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700" r:id="rId5"/>
    <p:sldMasterId id="2147483712" r:id="rId6"/>
    <p:sldMasterId id="2147483724" r:id="rId7"/>
    <p:sldMasterId id="2147483736" r:id="rId8"/>
    <p:sldMasterId id="2147483748" r:id="rId9"/>
  </p:sldMasterIdLst>
  <p:notesMasterIdLst>
    <p:notesMasterId r:id="rId40"/>
  </p:notesMasterIdLst>
  <p:sldIdLst>
    <p:sldId id="256" r:id="rId10"/>
    <p:sldId id="261" r:id="rId11"/>
    <p:sldId id="263" r:id="rId12"/>
    <p:sldId id="271" r:id="rId13"/>
    <p:sldId id="270" r:id="rId14"/>
    <p:sldId id="294" r:id="rId15"/>
    <p:sldId id="297" r:id="rId16"/>
    <p:sldId id="308" r:id="rId17"/>
    <p:sldId id="272" r:id="rId18"/>
    <p:sldId id="273" r:id="rId19"/>
    <p:sldId id="274" r:id="rId20"/>
    <p:sldId id="275" r:id="rId21"/>
    <p:sldId id="279" r:id="rId22"/>
    <p:sldId id="280" r:id="rId23"/>
    <p:sldId id="282" r:id="rId24"/>
    <p:sldId id="285" r:id="rId25"/>
    <p:sldId id="286" r:id="rId26"/>
    <p:sldId id="276" r:id="rId27"/>
    <p:sldId id="293" r:id="rId28"/>
    <p:sldId id="301" r:id="rId29"/>
    <p:sldId id="302" r:id="rId30"/>
    <p:sldId id="299" r:id="rId31"/>
    <p:sldId id="306" r:id="rId32"/>
    <p:sldId id="303" r:id="rId33"/>
    <p:sldId id="304" r:id="rId34"/>
    <p:sldId id="305" r:id="rId35"/>
    <p:sldId id="298" r:id="rId36"/>
    <p:sldId id="309" r:id="rId37"/>
    <p:sldId id="296" r:id="rId38"/>
    <p:sldId id="307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3019" autoAdjust="0"/>
  </p:normalViewPr>
  <p:slideViewPr>
    <p:cSldViewPr>
      <p:cViewPr varScale="1">
        <p:scale>
          <a:sx n="75" d="100"/>
          <a:sy n="75" d="100"/>
        </p:scale>
        <p:origin x="-2184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152FD9-E592-BC4E-95C2-B6DE87D2939A}" type="doc">
      <dgm:prSet loTypeId="urn:microsoft.com/office/officeart/2005/8/layout/radial6" loCatId="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B739707-855E-DC43-B00A-3C1F0FE66706}">
      <dgm:prSet phldrT="[Texto]"/>
      <dgm:spPr/>
      <dgm:t>
        <a:bodyPr/>
        <a:lstStyle/>
        <a:p>
          <a:r>
            <a:rPr lang="es-ES" smtClean="0"/>
            <a:t>Influenza A/H1N1</a:t>
          </a:r>
          <a:endParaRPr lang="es-ES" dirty="0"/>
        </a:p>
      </dgm:t>
    </dgm:pt>
    <dgm:pt modelId="{E16BB14E-2CBF-A443-ABAF-1BDD0018A8DB}" type="parTrans" cxnId="{6BF0A4BF-D897-E04B-AFD7-055424A20414}">
      <dgm:prSet/>
      <dgm:spPr/>
      <dgm:t>
        <a:bodyPr/>
        <a:lstStyle/>
        <a:p>
          <a:endParaRPr lang="es-ES"/>
        </a:p>
      </dgm:t>
    </dgm:pt>
    <dgm:pt modelId="{CA1EEB9E-65C6-6E48-8D1A-ED064DF84991}" type="sibTrans" cxnId="{6BF0A4BF-D897-E04B-AFD7-055424A20414}">
      <dgm:prSet/>
      <dgm:spPr/>
      <dgm:t>
        <a:bodyPr/>
        <a:lstStyle/>
        <a:p>
          <a:endParaRPr lang="es-ES"/>
        </a:p>
      </dgm:t>
    </dgm:pt>
    <dgm:pt modelId="{87FE9BAF-9D92-E749-9CCB-AED78EF67EB9}">
      <dgm:prSet phldrT="[Texto]" custT="1"/>
      <dgm:spPr/>
      <dgm:t>
        <a:bodyPr/>
        <a:lstStyle/>
        <a:p>
          <a:r>
            <a:rPr lang="es-ES" sz="1600" dirty="0" smtClean="0"/>
            <a:t>Co-morbilidades</a:t>
          </a:r>
          <a:endParaRPr lang="es-ES" sz="1600" dirty="0"/>
        </a:p>
      </dgm:t>
    </dgm:pt>
    <dgm:pt modelId="{AF652774-7887-274D-B5EF-908E43DBF42E}" type="parTrans" cxnId="{3680064D-B16B-6647-A103-B36EFCE895BF}">
      <dgm:prSet/>
      <dgm:spPr/>
      <dgm:t>
        <a:bodyPr/>
        <a:lstStyle/>
        <a:p>
          <a:endParaRPr lang="es-ES"/>
        </a:p>
      </dgm:t>
    </dgm:pt>
    <dgm:pt modelId="{6819F3E8-312F-E443-98EA-85E4A50A9C48}" type="sibTrans" cxnId="{3680064D-B16B-6647-A103-B36EFCE895BF}">
      <dgm:prSet/>
      <dgm:spPr/>
      <dgm:t>
        <a:bodyPr/>
        <a:lstStyle/>
        <a:p>
          <a:endParaRPr lang="es-ES"/>
        </a:p>
      </dgm:t>
    </dgm:pt>
    <dgm:pt modelId="{E08BE3B8-FB0D-AF48-BE29-87AB3432A0B2}">
      <dgm:prSet phldrT="[Texto]" custT="1"/>
      <dgm:spPr/>
      <dgm:t>
        <a:bodyPr/>
        <a:lstStyle/>
        <a:p>
          <a:r>
            <a:rPr lang="es-ES" sz="1600" smtClean="0"/>
            <a:t>Genética</a:t>
          </a:r>
          <a:endParaRPr lang="es-ES" sz="1600" dirty="0"/>
        </a:p>
      </dgm:t>
    </dgm:pt>
    <dgm:pt modelId="{FD436380-A5AE-0D43-9E82-E43B89D1A3BE}" type="parTrans" cxnId="{BDB8CA01-6CE3-2A44-90C4-FFCF837E69CD}">
      <dgm:prSet/>
      <dgm:spPr/>
      <dgm:t>
        <a:bodyPr/>
        <a:lstStyle/>
        <a:p>
          <a:endParaRPr lang="es-ES"/>
        </a:p>
      </dgm:t>
    </dgm:pt>
    <dgm:pt modelId="{6DCC78D6-DCD9-994F-853E-2B946E71A148}" type="sibTrans" cxnId="{BDB8CA01-6CE3-2A44-90C4-FFCF837E69CD}">
      <dgm:prSet/>
      <dgm:spPr/>
      <dgm:t>
        <a:bodyPr/>
        <a:lstStyle/>
        <a:p>
          <a:endParaRPr lang="es-ES"/>
        </a:p>
      </dgm:t>
    </dgm:pt>
    <dgm:pt modelId="{5111D0B7-119E-F84B-BF1C-FFFEC695EDB4}">
      <dgm:prSet phldrT="[Texto]" custT="1"/>
      <dgm:spPr/>
      <dgm:t>
        <a:bodyPr/>
        <a:lstStyle/>
        <a:p>
          <a:r>
            <a:rPr lang="es-ES" sz="1600" smtClean="0"/>
            <a:t>Inflamación</a:t>
          </a:r>
          <a:endParaRPr lang="es-ES" sz="1600" dirty="0"/>
        </a:p>
      </dgm:t>
    </dgm:pt>
    <dgm:pt modelId="{78BDF06B-6672-6948-B279-87A9DC1CF0D5}" type="parTrans" cxnId="{ED283BF9-2BA4-8C48-A706-4C47320CE2BD}">
      <dgm:prSet/>
      <dgm:spPr/>
      <dgm:t>
        <a:bodyPr/>
        <a:lstStyle/>
        <a:p>
          <a:endParaRPr lang="es-ES"/>
        </a:p>
      </dgm:t>
    </dgm:pt>
    <dgm:pt modelId="{4BF57567-9DFD-0C40-B37C-5AED74999182}" type="sibTrans" cxnId="{ED283BF9-2BA4-8C48-A706-4C47320CE2BD}">
      <dgm:prSet/>
      <dgm:spPr/>
      <dgm:t>
        <a:bodyPr/>
        <a:lstStyle/>
        <a:p>
          <a:endParaRPr lang="es-ES"/>
        </a:p>
      </dgm:t>
    </dgm:pt>
    <dgm:pt modelId="{AA3CDDCA-1ED3-9C4C-8C02-E54A9A76C436}">
      <dgm:prSet phldrT="[Texto]" custT="1"/>
      <dgm:spPr/>
      <dgm:t>
        <a:bodyPr/>
        <a:lstStyle/>
        <a:p>
          <a:r>
            <a:rPr lang="es-ES" sz="1600" smtClean="0"/>
            <a:t>Virus</a:t>
          </a:r>
          <a:endParaRPr lang="es-ES" sz="1600" dirty="0"/>
        </a:p>
      </dgm:t>
    </dgm:pt>
    <dgm:pt modelId="{57B2266A-9181-D84B-8A01-6430ECAF669F}" type="parTrans" cxnId="{A9056A0E-EECC-6646-9A14-E6C0B7C92C72}">
      <dgm:prSet/>
      <dgm:spPr/>
      <dgm:t>
        <a:bodyPr/>
        <a:lstStyle/>
        <a:p>
          <a:endParaRPr lang="es-ES"/>
        </a:p>
      </dgm:t>
    </dgm:pt>
    <dgm:pt modelId="{7AFDE2F1-D855-4149-AC4A-DE7C2E8E7E18}" type="sibTrans" cxnId="{A9056A0E-EECC-6646-9A14-E6C0B7C92C72}">
      <dgm:prSet/>
      <dgm:spPr/>
      <dgm:t>
        <a:bodyPr/>
        <a:lstStyle/>
        <a:p>
          <a:endParaRPr lang="es-ES"/>
        </a:p>
      </dgm:t>
    </dgm:pt>
    <dgm:pt modelId="{43F40B0A-2563-1540-A58B-171166B07D0A}">
      <dgm:prSet custT="1"/>
      <dgm:spPr/>
      <dgm:t>
        <a:bodyPr/>
        <a:lstStyle/>
        <a:p>
          <a:r>
            <a:rPr lang="es-ES" sz="1400" dirty="0" smtClean="0"/>
            <a:t>Epidemiología</a:t>
          </a:r>
          <a:endParaRPr lang="es-ES" sz="1400" dirty="0"/>
        </a:p>
      </dgm:t>
    </dgm:pt>
    <dgm:pt modelId="{3AAB26B8-EE3B-2046-99F3-BF8496319D5E}" type="parTrans" cxnId="{3B68E8D2-2BFC-6A4B-841F-0AD53FCE6CB7}">
      <dgm:prSet/>
      <dgm:spPr/>
      <dgm:t>
        <a:bodyPr/>
        <a:lstStyle/>
        <a:p>
          <a:endParaRPr lang="es-ES"/>
        </a:p>
      </dgm:t>
    </dgm:pt>
    <dgm:pt modelId="{FFC6538A-BA7A-CD49-A0B7-AE059BC186A3}" type="sibTrans" cxnId="{3B68E8D2-2BFC-6A4B-841F-0AD53FCE6CB7}">
      <dgm:prSet/>
      <dgm:spPr/>
      <dgm:t>
        <a:bodyPr/>
        <a:lstStyle/>
        <a:p>
          <a:endParaRPr lang="es-ES"/>
        </a:p>
      </dgm:t>
    </dgm:pt>
    <dgm:pt modelId="{370423DD-8A0E-4646-8D99-329E3DC40469}" type="pres">
      <dgm:prSet presAssocID="{94152FD9-E592-BC4E-95C2-B6DE87D2939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F1478F0-F2EB-6249-84C8-CA3BE027801F}" type="pres">
      <dgm:prSet presAssocID="{7B739707-855E-DC43-B00A-3C1F0FE66706}" presName="centerShape" presStyleLbl="node0" presStyleIdx="0" presStyleCnt="1"/>
      <dgm:spPr/>
      <dgm:t>
        <a:bodyPr/>
        <a:lstStyle/>
        <a:p>
          <a:endParaRPr lang="es-ES"/>
        </a:p>
      </dgm:t>
    </dgm:pt>
    <dgm:pt modelId="{6574CD1F-9E48-4C49-8E25-A8EBDEB5F1CF}" type="pres">
      <dgm:prSet presAssocID="{87FE9BAF-9D92-E749-9CCB-AED78EF67EB9}" presName="node" presStyleLbl="node1" presStyleIdx="0" presStyleCnt="5" custScaleX="109626" custScaleY="103145" custRadScaleRad="99543" custRadScaleInc="-141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0B1DDDC-095B-3A45-A44B-F092B7F27FD8}" type="pres">
      <dgm:prSet presAssocID="{87FE9BAF-9D92-E749-9CCB-AED78EF67EB9}" presName="dummy" presStyleCnt="0"/>
      <dgm:spPr/>
    </dgm:pt>
    <dgm:pt modelId="{6DA98D31-53DE-A54F-8204-4AED345925B0}" type="pres">
      <dgm:prSet presAssocID="{6819F3E8-312F-E443-98EA-85E4A50A9C48}" presName="sibTrans" presStyleLbl="sibTrans2D1" presStyleIdx="0" presStyleCnt="5"/>
      <dgm:spPr/>
      <dgm:t>
        <a:bodyPr/>
        <a:lstStyle/>
        <a:p>
          <a:endParaRPr lang="es-ES"/>
        </a:p>
      </dgm:t>
    </dgm:pt>
    <dgm:pt modelId="{37A560EC-0657-5449-B1AC-CE4D36840A52}" type="pres">
      <dgm:prSet presAssocID="{E08BE3B8-FB0D-AF48-BE29-87AB3432A0B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0A923F-EC28-5F42-BE3C-88F68EE4D949}" type="pres">
      <dgm:prSet presAssocID="{E08BE3B8-FB0D-AF48-BE29-87AB3432A0B2}" presName="dummy" presStyleCnt="0"/>
      <dgm:spPr/>
    </dgm:pt>
    <dgm:pt modelId="{C27B7AC8-47AC-7A4D-9BC6-89B89DA7757A}" type="pres">
      <dgm:prSet presAssocID="{6DCC78D6-DCD9-994F-853E-2B946E71A148}" presName="sibTrans" presStyleLbl="sibTrans2D1" presStyleIdx="1" presStyleCnt="5"/>
      <dgm:spPr/>
      <dgm:t>
        <a:bodyPr/>
        <a:lstStyle/>
        <a:p>
          <a:endParaRPr lang="es-ES"/>
        </a:p>
      </dgm:t>
    </dgm:pt>
    <dgm:pt modelId="{A2C429FB-9224-D84A-9F20-4E59D286B04D}" type="pres">
      <dgm:prSet presAssocID="{5111D0B7-119E-F84B-BF1C-FFFEC695EDB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2FD751-CFA7-DD4B-9157-5E0741B3443A}" type="pres">
      <dgm:prSet presAssocID="{5111D0B7-119E-F84B-BF1C-FFFEC695EDB4}" presName="dummy" presStyleCnt="0"/>
      <dgm:spPr/>
    </dgm:pt>
    <dgm:pt modelId="{6A758103-FBC6-1B42-AC4B-4E423D1FB550}" type="pres">
      <dgm:prSet presAssocID="{4BF57567-9DFD-0C40-B37C-5AED74999182}" presName="sibTrans" presStyleLbl="sibTrans2D1" presStyleIdx="2" presStyleCnt="5"/>
      <dgm:spPr/>
      <dgm:t>
        <a:bodyPr/>
        <a:lstStyle/>
        <a:p>
          <a:endParaRPr lang="es-ES"/>
        </a:p>
      </dgm:t>
    </dgm:pt>
    <dgm:pt modelId="{EEE46136-3A9D-7244-A10E-591E2032384F}" type="pres">
      <dgm:prSet presAssocID="{AA3CDDCA-1ED3-9C4C-8C02-E54A9A76C43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C5D932-EF52-6A4B-8776-3B1674DD7077}" type="pres">
      <dgm:prSet presAssocID="{AA3CDDCA-1ED3-9C4C-8C02-E54A9A76C436}" presName="dummy" presStyleCnt="0"/>
      <dgm:spPr/>
    </dgm:pt>
    <dgm:pt modelId="{098CCD97-4A1A-CE45-BAF6-9F85C72CCB82}" type="pres">
      <dgm:prSet presAssocID="{7AFDE2F1-D855-4149-AC4A-DE7C2E8E7E18}" presName="sibTrans" presStyleLbl="sibTrans2D1" presStyleIdx="3" presStyleCnt="5"/>
      <dgm:spPr/>
      <dgm:t>
        <a:bodyPr/>
        <a:lstStyle/>
        <a:p>
          <a:endParaRPr lang="es-ES"/>
        </a:p>
      </dgm:t>
    </dgm:pt>
    <dgm:pt modelId="{B2DB098C-A0D1-B94B-B851-649C75EB92A2}" type="pres">
      <dgm:prSet presAssocID="{43F40B0A-2563-1540-A58B-171166B07D0A}" presName="node" presStyleLbl="node1" presStyleIdx="4" presStyleCnt="5" custScaleX="107948" custScaleY="1082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358AB5-60B3-5047-860C-EE48A65EFE78}" type="pres">
      <dgm:prSet presAssocID="{43F40B0A-2563-1540-A58B-171166B07D0A}" presName="dummy" presStyleCnt="0"/>
      <dgm:spPr/>
    </dgm:pt>
    <dgm:pt modelId="{0F2206D2-414D-7145-9705-4424E075DADD}" type="pres">
      <dgm:prSet presAssocID="{FFC6538A-BA7A-CD49-A0B7-AE059BC186A3}" presName="sibTrans" presStyleLbl="sibTrans2D1" presStyleIdx="4" presStyleCnt="5"/>
      <dgm:spPr/>
      <dgm:t>
        <a:bodyPr/>
        <a:lstStyle/>
        <a:p>
          <a:endParaRPr lang="es-ES"/>
        </a:p>
      </dgm:t>
    </dgm:pt>
  </dgm:ptLst>
  <dgm:cxnLst>
    <dgm:cxn modelId="{6BF0A4BF-D897-E04B-AFD7-055424A20414}" srcId="{94152FD9-E592-BC4E-95C2-B6DE87D2939A}" destId="{7B739707-855E-DC43-B00A-3C1F0FE66706}" srcOrd="0" destOrd="0" parTransId="{E16BB14E-2CBF-A443-ABAF-1BDD0018A8DB}" sibTransId="{CA1EEB9E-65C6-6E48-8D1A-ED064DF84991}"/>
    <dgm:cxn modelId="{0C4BB277-6A83-3845-9DA8-362B98B4B758}" type="presOf" srcId="{7AFDE2F1-D855-4149-AC4A-DE7C2E8E7E18}" destId="{098CCD97-4A1A-CE45-BAF6-9F85C72CCB82}" srcOrd="0" destOrd="0" presId="urn:microsoft.com/office/officeart/2005/8/layout/radial6"/>
    <dgm:cxn modelId="{AB323EE4-BE72-1F48-99C5-214D22440EDF}" type="presOf" srcId="{43F40B0A-2563-1540-A58B-171166B07D0A}" destId="{B2DB098C-A0D1-B94B-B851-649C75EB92A2}" srcOrd="0" destOrd="0" presId="urn:microsoft.com/office/officeart/2005/8/layout/radial6"/>
    <dgm:cxn modelId="{E9DDB3BD-AA80-0B4D-895F-73FF81AD8CD8}" type="presOf" srcId="{4BF57567-9DFD-0C40-B37C-5AED74999182}" destId="{6A758103-FBC6-1B42-AC4B-4E423D1FB550}" srcOrd="0" destOrd="0" presId="urn:microsoft.com/office/officeart/2005/8/layout/radial6"/>
    <dgm:cxn modelId="{337702F9-428A-174A-8307-BB30EAFADD04}" type="presOf" srcId="{AA3CDDCA-1ED3-9C4C-8C02-E54A9A76C436}" destId="{EEE46136-3A9D-7244-A10E-591E2032384F}" srcOrd="0" destOrd="0" presId="urn:microsoft.com/office/officeart/2005/8/layout/radial6"/>
    <dgm:cxn modelId="{2EBB41EC-D906-6245-8D2A-27CDBFBECBC7}" type="presOf" srcId="{7B739707-855E-DC43-B00A-3C1F0FE66706}" destId="{DF1478F0-F2EB-6249-84C8-CA3BE027801F}" srcOrd="0" destOrd="0" presId="urn:microsoft.com/office/officeart/2005/8/layout/radial6"/>
    <dgm:cxn modelId="{3680064D-B16B-6647-A103-B36EFCE895BF}" srcId="{7B739707-855E-DC43-B00A-3C1F0FE66706}" destId="{87FE9BAF-9D92-E749-9CCB-AED78EF67EB9}" srcOrd="0" destOrd="0" parTransId="{AF652774-7887-274D-B5EF-908E43DBF42E}" sibTransId="{6819F3E8-312F-E443-98EA-85E4A50A9C48}"/>
    <dgm:cxn modelId="{A9056A0E-EECC-6646-9A14-E6C0B7C92C72}" srcId="{7B739707-855E-DC43-B00A-3C1F0FE66706}" destId="{AA3CDDCA-1ED3-9C4C-8C02-E54A9A76C436}" srcOrd="3" destOrd="0" parTransId="{57B2266A-9181-D84B-8A01-6430ECAF669F}" sibTransId="{7AFDE2F1-D855-4149-AC4A-DE7C2E8E7E18}"/>
    <dgm:cxn modelId="{71DCDD39-E8A4-AE4F-A1A5-BFCAAF01ED5D}" type="presOf" srcId="{5111D0B7-119E-F84B-BF1C-FFFEC695EDB4}" destId="{A2C429FB-9224-D84A-9F20-4E59D286B04D}" srcOrd="0" destOrd="0" presId="urn:microsoft.com/office/officeart/2005/8/layout/radial6"/>
    <dgm:cxn modelId="{0225344F-23AD-2B45-BE0F-2B28F2A69A4D}" type="presOf" srcId="{FFC6538A-BA7A-CD49-A0B7-AE059BC186A3}" destId="{0F2206D2-414D-7145-9705-4424E075DADD}" srcOrd="0" destOrd="0" presId="urn:microsoft.com/office/officeart/2005/8/layout/radial6"/>
    <dgm:cxn modelId="{6445380D-E948-DC40-828F-DEA49A7FFD17}" type="presOf" srcId="{6819F3E8-312F-E443-98EA-85E4A50A9C48}" destId="{6DA98D31-53DE-A54F-8204-4AED345925B0}" srcOrd="0" destOrd="0" presId="urn:microsoft.com/office/officeart/2005/8/layout/radial6"/>
    <dgm:cxn modelId="{BDB8CA01-6CE3-2A44-90C4-FFCF837E69CD}" srcId="{7B739707-855E-DC43-B00A-3C1F0FE66706}" destId="{E08BE3B8-FB0D-AF48-BE29-87AB3432A0B2}" srcOrd="1" destOrd="0" parTransId="{FD436380-A5AE-0D43-9E82-E43B89D1A3BE}" sibTransId="{6DCC78D6-DCD9-994F-853E-2B946E71A148}"/>
    <dgm:cxn modelId="{F973099C-4C82-EB4D-A624-50D6D49A5769}" type="presOf" srcId="{94152FD9-E592-BC4E-95C2-B6DE87D2939A}" destId="{370423DD-8A0E-4646-8D99-329E3DC40469}" srcOrd="0" destOrd="0" presId="urn:microsoft.com/office/officeart/2005/8/layout/radial6"/>
    <dgm:cxn modelId="{ED283BF9-2BA4-8C48-A706-4C47320CE2BD}" srcId="{7B739707-855E-DC43-B00A-3C1F0FE66706}" destId="{5111D0B7-119E-F84B-BF1C-FFFEC695EDB4}" srcOrd="2" destOrd="0" parTransId="{78BDF06B-6672-6948-B279-87A9DC1CF0D5}" sibTransId="{4BF57567-9DFD-0C40-B37C-5AED74999182}"/>
    <dgm:cxn modelId="{3B68E8D2-2BFC-6A4B-841F-0AD53FCE6CB7}" srcId="{7B739707-855E-DC43-B00A-3C1F0FE66706}" destId="{43F40B0A-2563-1540-A58B-171166B07D0A}" srcOrd="4" destOrd="0" parTransId="{3AAB26B8-EE3B-2046-99F3-BF8496319D5E}" sibTransId="{FFC6538A-BA7A-CD49-A0B7-AE059BC186A3}"/>
    <dgm:cxn modelId="{579DC33F-DEF6-3C46-97CF-075043D8C856}" type="presOf" srcId="{E08BE3B8-FB0D-AF48-BE29-87AB3432A0B2}" destId="{37A560EC-0657-5449-B1AC-CE4D36840A52}" srcOrd="0" destOrd="0" presId="urn:microsoft.com/office/officeart/2005/8/layout/radial6"/>
    <dgm:cxn modelId="{C1A2004B-7467-BF47-B048-2E30816A0F98}" type="presOf" srcId="{6DCC78D6-DCD9-994F-853E-2B946E71A148}" destId="{C27B7AC8-47AC-7A4D-9BC6-89B89DA7757A}" srcOrd="0" destOrd="0" presId="urn:microsoft.com/office/officeart/2005/8/layout/radial6"/>
    <dgm:cxn modelId="{25082728-906E-5649-A963-2202EC77D35A}" type="presOf" srcId="{87FE9BAF-9D92-E749-9CCB-AED78EF67EB9}" destId="{6574CD1F-9E48-4C49-8E25-A8EBDEB5F1CF}" srcOrd="0" destOrd="0" presId="urn:microsoft.com/office/officeart/2005/8/layout/radial6"/>
    <dgm:cxn modelId="{8277816B-0B3B-2745-8D68-93F73F6374E4}" type="presParOf" srcId="{370423DD-8A0E-4646-8D99-329E3DC40469}" destId="{DF1478F0-F2EB-6249-84C8-CA3BE027801F}" srcOrd="0" destOrd="0" presId="urn:microsoft.com/office/officeart/2005/8/layout/radial6"/>
    <dgm:cxn modelId="{AB1210E2-9E66-F34A-8EFB-4ABB55613030}" type="presParOf" srcId="{370423DD-8A0E-4646-8D99-329E3DC40469}" destId="{6574CD1F-9E48-4C49-8E25-A8EBDEB5F1CF}" srcOrd="1" destOrd="0" presId="urn:microsoft.com/office/officeart/2005/8/layout/radial6"/>
    <dgm:cxn modelId="{8B8AC375-CA9B-D24E-A059-C4DA4257B108}" type="presParOf" srcId="{370423DD-8A0E-4646-8D99-329E3DC40469}" destId="{50B1DDDC-095B-3A45-A44B-F092B7F27FD8}" srcOrd="2" destOrd="0" presId="urn:microsoft.com/office/officeart/2005/8/layout/radial6"/>
    <dgm:cxn modelId="{1D672FFC-5B0F-AF4F-9EE1-D17E90533ACA}" type="presParOf" srcId="{370423DD-8A0E-4646-8D99-329E3DC40469}" destId="{6DA98D31-53DE-A54F-8204-4AED345925B0}" srcOrd="3" destOrd="0" presId="urn:microsoft.com/office/officeart/2005/8/layout/radial6"/>
    <dgm:cxn modelId="{684B6699-5139-D44E-ABA6-DE3BF692BB04}" type="presParOf" srcId="{370423DD-8A0E-4646-8D99-329E3DC40469}" destId="{37A560EC-0657-5449-B1AC-CE4D36840A52}" srcOrd="4" destOrd="0" presId="urn:microsoft.com/office/officeart/2005/8/layout/radial6"/>
    <dgm:cxn modelId="{C4AD36A5-8E3F-BE42-91B5-0BDD65C97894}" type="presParOf" srcId="{370423DD-8A0E-4646-8D99-329E3DC40469}" destId="{CC0A923F-EC28-5F42-BE3C-88F68EE4D949}" srcOrd="5" destOrd="0" presId="urn:microsoft.com/office/officeart/2005/8/layout/radial6"/>
    <dgm:cxn modelId="{1B718933-13CD-6E4D-875E-DCA809252FF2}" type="presParOf" srcId="{370423DD-8A0E-4646-8D99-329E3DC40469}" destId="{C27B7AC8-47AC-7A4D-9BC6-89B89DA7757A}" srcOrd="6" destOrd="0" presId="urn:microsoft.com/office/officeart/2005/8/layout/radial6"/>
    <dgm:cxn modelId="{58D50A8A-AC3B-3643-842D-8DABA8C8A6A3}" type="presParOf" srcId="{370423DD-8A0E-4646-8D99-329E3DC40469}" destId="{A2C429FB-9224-D84A-9F20-4E59D286B04D}" srcOrd="7" destOrd="0" presId="urn:microsoft.com/office/officeart/2005/8/layout/radial6"/>
    <dgm:cxn modelId="{CD33C3DF-52BC-5D47-92C9-6117E39954CA}" type="presParOf" srcId="{370423DD-8A0E-4646-8D99-329E3DC40469}" destId="{242FD751-CFA7-DD4B-9157-5E0741B3443A}" srcOrd="8" destOrd="0" presId="urn:microsoft.com/office/officeart/2005/8/layout/radial6"/>
    <dgm:cxn modelId="{5B645DA9-3138-C34D-BCA8-232CF63E90FA}" type="presParOf" srcId="{370423DD-8A0E-4646-8D99-329E3DC40469}" destId="{6A758103-FBC6-1B42-AC4B-4E423D1FB550}" srcOrd="9" destOrd="0" presId="urn:microsoft.com/office/officeart/2005/8/layout/radial6"/>
    <dgm:cxn modelId="{FE7D3534-BC65-664F-BC5D-5B030E3421F3}" type="presParOf" srcId="{370423DD-8A0E-4646-8D99-329E3DC40469}" destId="{EEE46136-3A9D-7244-A10E-591E2032384F}" srcOrd="10" destOrd="0" presId="urn:microsoft.com/office/officeart/2005/8/layout/radial6"/>
    <dgm:cxn modelId="{A7B3C657-B972-2045-9E46-D5F34DF5B1F8}" type="presParOf" srcId="{370423DD-8A0E-4646-8D99-329E3DC40469}" destId="{41C5D932-EF52-6A4B-8776-3B1674DD7077}" srcOrd="11" destOrd="0" presId="urn:microsoft.com/office/officeart/2005/8/layout/radial6"/>
    <dgm:cxn modelId="{6140C054-C057-244B-8641-760EAD543E65}" type="presParOf" srcId="{370423DD-8A0E-4646-8D99-329E3DC40469}" destId="{098CCD97-4A1A-CE45-BAF6-9F85C72CCB82}" srcOrd="12" destOrd="0" presId="urn:microsoft.com/office/officeart/2005/8/layout/radial6"/>
    <dgm:cxn modelId="{8DFF7AD2-74B8-4142-AFF7-F6157B8ADDEC}" type="presParOf" srcId="{370423DD-8A0E-4646-8D99-329E3DC40469}" destId="{B2DB098C-A0D1-B94B-B851-649C75EB92A2}" srcOrd="13" destOrd="0" presId="urn:microsoft.com/office/officeart/2005/8/layout/radial6"/>
    <dgm:cxn modelId="{098E3E3A-6A00-4F4D-AA47-504595E9C941}" type="presParOf" srcId="{370423DD-8A0E-4646-8D99-329E3DC40469}" destId="{EC358AB5-60B3-5047-860C-EE48A65EFE78}" srcOrd="14" destOrd="0" presId="urn:microsoft.com/office/officeart/2005/8/layout/radial6"/>
    <dgm:cxn modelId="{F33AF4E8-B00A-B545-A708-333E15F7A437}" type="presParOf" srcId="{370423DD-8A0E-4646-8D99-329E3DC40469}" destId="{0F2206D2-414D-7145-9705-4424E075DADD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2206D2-414D-7145-9705-4424E075DADD}">
      <dsp:nvSpPr>
        <dsp:cNvPr id="0" name=""/>
        <dsp:cNvSpPr/>
      </dsp:nvSpPr>
      <dsp:spPr>
        <a:xfrm>
          <a:off x="1281988" y="695718"/>
          <a:ext cx="4499376" cy="4499376"/>
        </a:xfrm>
        <a:prstGeom prst="blockArc">
          <a:avLst>
            <a:gd name="adj1" fmla="val 11896560"/>
            <a:gd name="adj2" fmla="val 16184872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8CCD97-4A1A-CE45-BAF6-9F85C72CCB82}">
      <dsp:nvSpPr>
        <dsp:cNvPr id="0" name=""/>
        <dsp:cNvSpPr/>
      </dsp:nvSpPr>
      <dsp:spPr>
        <a:xfrm>
          <a:off x="1285284" y="685658"/>
          <a:ext cx="4499376" cy="4499376"/>
        </a:xfrm>
        <a:prstGeom prst="blockArc">
          <a:avLst>
            <a:gd name="adj1" fmla="val 7560000"/>
            <a:gd name="adj2" fmla="val 1188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758103-FBC6-1B42-AC4B-4E423D1FB550}">
      <dsp:nvSpPr>
        <dsp:cNvPr id="0" name=""/>
        <dsp:cNvSpPr/>
      </dsp:nvSpPr>
      <dsp:spPr>
        <a:xfrm>
          <a:off x="1285284" y="685658"/>
          <a:ext cx="4499376" cy="4499376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7B7AC8-47AC-7A4D-9BC6-89B89DA7757A}">
      <dsp:nvSpPr>
        <dsp:cNvPr id="0" name=""/>
        <dsp:cNvSpPr/>
      </dsp:nvSpPr>
      <dsp:spPr>
        <a:xfrm>
          <a:off x="1285284" y="685658"/>
          <a:ext cx="4499376" cy="4499376"/>
        </a:xfrm>
        <a:prstGeom prst="blockArc">
          <a:avLst>
            <a:gd name="adj1" fmla="val 20520000"/>
            <a:gd name="adj2" fmla="val 324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A98D31-53DE-A54F-8204-4AED345925B0}">
      <dsp:nvSpPr>
        <dsp:cNvPr id="0" name=""/>
        <dsp:cNvSpPr/>
      </dsp:nvSpPr>
      <dsp:spPr>
        <a:xfrm>
          <a:off x="1288566" y="695679"/>
          <a:ext cx="4499376" cy="4499376"/>
        </a:xfrm>
        <a:prstGeom prst="blockArc">
          <a:avLst>
            <a:gd name="adj1" fmla="val 16174582"/>
            <a:gd name="adj2" fmla="val 20503504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1478F0-F2EB-6249-84C8-CA3BE027801F}">
      <dsp:nvSpPr>
        <dsp:cNvPr id="0" name=""/>
        <dsp:cNvSpPr/>
      </dsp:nvSpPr>
      <dsp:spPr>
        <a:xfrm>
          <a:off x="2499217" y="1899591"/>
          <a:ext cx="2071510" cy="20715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  <a:sp3d extrusionH="28000" prstMaterial="matte"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smtClean="0"/>
            <a:t>Influenza A/H1N1</a:t>
          </a:r>
          <a:endParaRPr lang="es-ES" sz="2900" kern="1200" dirty="0"/>
        </a:p>
      </dsp:txBody>
      <dsp:txXfrm>
        <a:off x="2802583" y="2202957"/>
        <a:ext cx="1464778" cy="1464778"/>
      </dsp:txXfrm>
    </dsp:sp>
    <dsp:sp modelId="{6574CD1F-9E48-4C49-8E25-A8EBDEB5F1CF}">
      <dsp:nvSpPr>
        <dsp:cNvPr id="0" name=""/>
        <dsp:cNvSpPr/>
      </dsp:nvSpPr>
      <dsp:spPr>
        <a:xfrm>
          <a:off x="2727187" y="110"/>
          <a:ext cx="1589639" cy="14956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Co-morbilidades</a:t>
          </a:r>
          <a:endParaRPr lang="es-ES" sz="1600" kern="1200" dirty="0"/>
        </a:p>
      </dsp:txBody>
      <dsp:txXfrm>
        <a:off x="2959984" y="219144"/>
        <a:ext cx="1124045" cy="1057593"/>
      </dsp:txXfrm>
    </dsp:sp>
    <dsp:sp modelId="{37A560EC-0657-5449-B1AC-CE4D36840A52}">
      <dsp:nvSpPr>
        <dsp:cNvPr id="0" name=""/>
        <dsp:cNvSpPr/>
      </dsp:nvSpPr>
      <dsp:spPr>
        <a:xfrm>
          <a:off x="4899877" y="1531257"/>
          <a:ext cx="1450057" cy="14500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/>
            <a:t>Genética</a:t>
          </a:r>
          <a:endParaRPr lang="es-ES" sz="1600" kern="1200" dirty="0"/>
        </a:p>
      </dsp:txBody>
      <dsp:txXfrm>
        <a:off x="5112233" y="1743613"/>
        <a:ext cx="1025345" cy="1025345"/>
      </dsp:txXfrm>
    </dsp:sp>
    <dsp:sp modelId="{A2C429FB-9224-D84A-9F20-4E59D286B04D}">
      <dsp:nvSpPr>
        <dsp:cNvPr id="0" name=""/>
        <dsp:cNvSpPr/>
      </dsp:nvSpPr>
      <dsp:spPr>
        <a:xfrm>
          <a:off x="4101593" y="3988121"/>
          <a:ext cx="1450057" cy="14500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/>
            <a:t>Inflamación</a:t>
          </a:r>
          <a:endParaRPr lang="es-ES" sz="1600" kern="1200" dirty="0"/>
        </a:p>
      </dsp:txBody>
      <dsp:txXfrm>
        <a:off x="4313949" y="4200477"/>
        <a:ext cx="1025345" cy="1025345"/>
      </dsp:txXfrm>
    </dsp:sp>
    <dsp:sp modelId="{EEE46136-3A9D-7244-A10E-591E2032384F}">
      <dsp:nvSpPr>
        <dsp:cNvPr id="0" name=""/>
        <dsp:cNvSpPr/>
      </dsp:nvSpPr>
      <dsp:spPr>
        <a:xfrm>
          <a:off x="1518293" y="3988121"/>
          <a:ext cx="1450057" cy="14500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/>
            <a:t>Virus</a:t>
          </a:r>
          <a:endParaRPr lang="es-ES" sz="1600" kern="1200" dirty="0"/>
        </a:p>
      </dsp:txBody>
      <dsp:txXfrm>
        <a:off x="1730649" y="4200477"/>
        <a:ext cx="1025345" cy="1025345"/>
      </dsp:txXfrm>
    </dsp:sp>
    <dsp:sp modelId="{B2DB098C-A0D1-B94B-B851-649C75EB92A2}">
      <dsp:nvSpPr>
        <dsp:cNvPr id="0" name=""/>
        <dsp:cNvSpPr/>
      </dsp:nvSpPr>
      <dsp:spPr>
        <a:xfrm>
          <a:off x="662385" y="1471681"/>
          <a:ext cx="1565307" cy="15692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  <a:sp3d extrusionH="28000" prstMaterial="matte"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Epidemiología</a:t>
          </a:r>
          <a:endParaRPr lang="es-ES" sz="1400" kern="1200" dirty="0"/>
        </a:p>
      </dsp:txBody>
      <dsp:txXfrm>
        <a:off x="891619" y="1701486"/>
        <a:ext cx="1106839" cy="11095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354F2-7658-4843-BF0B-C7FB5D648F7B}" type="datetimeFigureOut">
              <a:rPr lang="en-US" smtClean="0"/>
              <a:t>16/10/19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BA4F8B-C7D8-4285-B8A5-9812BD4336D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25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altLang="es-MX" smtClean="0"/>
          </a:p>
        </p:txBody>
      </p:sp>
      <p:sp>
        <p:nvSpPr>
          <p:cNvPr id="532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43187DE-9C17-4B30-80E7-201AF9CEF19C}" type="slidenum">
              <a:rPr lang="es-MX" altLang="es-MX"/>
              <a:pPr/>
              <a:t>4</a:t>
            </a:fld>
            <a:endParaRPr lang="es-MX" altLang="es-MX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E1DFE2C-DDD8-1D4B-9C3B-C83E1AFFE458}" type="slidenum">
              <a:rPr lang="es-ES" sz="1200">
                <a:solidFill>
                  <a:srgbClr val="000000"/>
                </a:solidFill>
                <a:latin typeface="Arial" charset="0"/>
              </a:rPr>
              <a:pPr/>
              <a:t>11</a:t>
            </a:fld>
            <a:endParaRPr lang="es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8851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1413" y="709613"/>
            <a:ext cx="4576762" cy="3432175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762000" eaLnBrk="1" hangingPunct="1"/>
            <a:endParaRPr lang="es-MX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AF8D477-A5A4-C644-8FE3-576DD5F88C57}" type="slidenum">
              <a:rPr lang="es-ES" sz="1200">
                <a:solidFill>
                  <a:srgbClr val="000000"/>
                </a:solidFill>
                <a:latin typeface="Arial" charset="0"/>
              </a:rPr>
              <a:pPr/>
              <a:t>12</a:t>
            </a:fld>
            <a:endParaRPr lang="es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9875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MX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5DCDE8E-F592-F941-A6FE-FDA946E1F948}" type="slidenum">
              <a:rPr lang="es-ES" sz="1200">
                <a:solidFill>
                  <a:srgbClr val="000000"/>
                </a:solidFill>
                <a:latin typeface="Arial" charset="0"/>
              </a:rPr>
              <a:pPr/>
              <a:t>14</a:t>
            </a:fld>
            <a:endParaRPr lang="es-E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23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MX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0CC7702-4299-8947-8063-CB6EF5BCD598}" type="slidenum">
              <a:rPr lang="es-ES" sz="1200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s-ES" sz="12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601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2CB708C-ED56-2E45-BCA9-175486B7E234}" type="slidenum">
              <a:rPr lang="es-MX" sz="1200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s-MX" sz="12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602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MX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424E89F-F07D-E242-80E2-CF07BBCE89B5}" type="slidenum">
              <a:rPr lang="es-ES" sz="120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17</a:t>
            </a:fld>
            <a:endParaRPr lang="es-E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70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E19A022A-32DC-424E-91DF-3F6A61B964D6}" type="slidenum">
              <a:rPr lang="es-MX" sz="1200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s-MX" sz="12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704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MX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0D7D42E-0BEE-F049-A48D-126B20457AB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s-E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A142-B1BA-4E20-849E-DA897FDD2157}" type="datetimeFigureOut">
              <a:rPr lang="en-US" smtClean="0"/>
              <a:t>16/10/19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1F588-124B-41D1-8767-1934FCCE142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478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A142-B1BA-4E20-849E-DA897FDD2157}" type="datetimeFigureOut">
              <a:rPr lang="en-US" smtClean="0"/>
              <a:t>16/10/19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1F588-124B-41D1-8767-1934FCCE142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762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F69C-0DEC-5643-B148-FFE630BDB35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51B8-9883-8543-97D8-677A7962D5F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33491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F69C-0DEC-5643-B148-FFE630BDB35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51B8-9883-8543-97D8-677A7962D5F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120636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F69C-0DEC-5643-B148-FFE630BDB35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51B8-9883-8543-97D8-677A7962D5F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45035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F69C-0DEC-5643-B148-FFE630BDB35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51B8-9883-8543-97D8-677A7962D5F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1802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A142-B1BA-4E20-849E-DA897FDD2157}" type="datetimeFigureOut">
              <a:rPr lang="en-US" smtClean="0"/>
              <a:t>16/10/19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1F588-124B-41D1-8767-1934FCCE142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64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6405" indent="0" algn="ctr">
              <a:buNone/>
              <a:defRPr/>
            </a:lvl2pPr>
            <a:lvl3pPr marL="812810" indent="0" algn="ctr">
              <a:buNone/>
              <a:defRPr/>
            </a:lvl3pPr>
            <a:lvl4pPr marL="1219215" indent="0" algn="ctr">
              <a:buNone/>
              <a:defRPr/>
            </a:lvl4pPr>
            <a:lvl5pPr marL="1625620" indent="0" algn="ctr">
              <a:buNone/>
              <a:defRPr/>
            </a:lvl5pPr>
            <a:lvl6pPr marL="2032025" indent="0" algn="ctr">
              <a:buNone/>
              <a:defRPr/>
            </a:lvl6pPr>
            <a:lvl7pPr marL="2438430" indent="0" algn="ctr">
              <a:buNone/>
              <a:defRPr/>
            </a:lvl7pPr>
            <a:lvl8pPr marL="2844836" indent="0" algn="ctr">
              <a:buNone/>
              <a:defRPr/>
            </a:lvl8pPr>
            <a:lvl9pPr marL="3251241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651D4B-F5EF-4AE5-9874-A9E89A37069F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807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10B30B-89FE-4E43-BBE2-989DF990C878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972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489" y="4406917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8B5937-55A3-4778-9548-0F949ACCE2C8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53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CE025E-E8CD-4ACB-9D29-E264B65808F5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389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EE45FB-A7AC-4D3C-B126-68C062F44CD1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509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D39DE3-D9DC-4CA9-927D-8F8CACE7A227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312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398B17-0623-403A-B9FE-D0CE12D0F871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3329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756" y="273067"/>
            <a:ext cx="5111044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2E755B-83B2-4A87-82BB-41092275B45C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44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A142-B1BA-4E20-849E-DA897FDD2157}" type="datetimeFigureOut">
              <a:rPr lang="en-US" smtClean="0"/>
              <a:t>16/10/19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1F588-124B-41D1-8767-1934FCCE142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81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endParaRPr lang="es-MX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BC724A-CD18-45B8-B66E-4565C1AE9283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998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98CD26-EF0F-4FC5-966F-B604A5C2A792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887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55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9" y="274655"/>
            <a:ext cx="6036733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57FD18-DA0C-40D5-AFD2-873685F59EB1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1177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55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6B130C-8E27-4575-8F16-19ED65EFD801}" type="slidenum">
              <a:rPr lang="es-ES" altLang="es-MX">
                <a:solidFill>
                  <a:srgbClr val="000000"/>
                </a:solidFill>
              </a:rPr>
              <a:pPr/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131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DC8B4A-7BE2-E349-98E2-5C4E0E2F2FBD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837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F133E-CF48-1A42-BC86-180F4A6F00C0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797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711" y="170975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711" y="4589482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96C9AF-158D-D14F-A9FF-B35218DDC879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2612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9" y="1981200"/>
            <a:ext cx="3818467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39743" y="1981200"/>
            <a:ext cx="3818467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172D9A-1E4B-534B-9233-B8FC191A0E6E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99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356" y="365129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365" y="1681163"/>
            <a:ext cx="38692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365" y="2505075"/>
            <a:ext cx="386926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856" y="1681163"/>
            <a:ext cx="3886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856" y="2505075"/>
            <a:ext cx="388620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732B53-648B-BC45-AF3E-F18282EAA899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969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F936F3-5580-C14B-8533-E8F31ED427B4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891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A142-B1BA-4E20-849E-DA897FDD2157}" type="datetimeFigureOut">
              <a:rPr lang="en-US" smtClean="0"/>
              <a:t>16/10/19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1F588-124B-41D1-8767-1934FCCE142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372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62F565-772C-8244-B3D3-55D9AB591F78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2566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356" y="457200"/>
            <a:ext cx="294922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612" y="987444"/>
            <a:ext cx="462844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356" y="2057400"/>
            <a:ext cx="294922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0B9247-6C5F-1249-8AF7-4BBC5372EBCF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5437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356" y="457200"/>
            <a:ext cx="294922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612" y="987444"/>
            <a:ext cx="462844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356" y="2057400"/>
            <a:ext cx="294922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97D206-6444-354B-B5A1-76DBBC040D0A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3848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916043-46BB-834C-A34B-FEB17C003B8A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656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5EEFCF-C139-5341-A7D5-D300ABA2D0D3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6922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9" y="1981200"/>
            <a:ext cx="3818467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4639743" y="1981200"/>
            <a:ext cx="3818467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3"/>
          </p:nvPr>
        </p:nvSpPr>
        <p:spPr>
          <a:xfrm>
            <a:off x="4639743" y="4114800"/>
            <a:ext cx="3818467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MX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0C5965-9523-AA4B-A67D-7F6578EE00A3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3697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fld id="{DA7931E3-9167-DE40-88CC-F5A134FA3D3B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44455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fld id="{FF7C3608-D1E3-1843-BD86-4D018BA1B3F0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37214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711" y="170975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711" y="4589482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fld id="{7B23A8DA-C141-724E-8A4C-CDA838748742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06641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fld id="{A34C4838-EB67-4B4B-A227-5D4BDE8F8A7A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1928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A142-B1BA-4E20-849E-DA897FDD2157}" type="datetimeFigureOut">
              <a:rPr lang="en-US" smtClean="0"/>
              <a:t>16/10/19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1F588-124B-41D1-8767-1934FCCE142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532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356" y="365129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365" y="1681163"/>
            <a:ext cx="38692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365" y="2505075"/>
            <a:ext cx="386926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856" y="1681163"/>
            <a:ext cx="3886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856" y="2505075"/>
            <a:ext cx="388620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fld id="{3B3E971B-4D54-DA47-B5CF-D512FF38B839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75798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fld id="{373A4B31-C7C8-8149-B5AD-A88B1D3ADA5B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77277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fld id="{3B8D27AF-9105-9847-847A-12162A96F972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91157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356" y="457200"/>
            <a:ext cx="294922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612" y="987444"/>
            <a:ext cx="462844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356" y="2057400"/>
            <a:ext cx="294922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fld id="{FA1F1ECA-B726-F64F-A3A3-40A7B33FE94D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89307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356" y="457200"/>
            <a:ext cx="294922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612" y="987444"/>
            <a:ext cx="462844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356" y="2057400"/>
            <a:ext cx="294922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fld id="{EBE71E17-E085-5645-8C12-5E08E0D3C9EB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68603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fld id="{103CECAE-66E2-0640-8381-9B6FBC49F38A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37755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57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10" y="274657"/>
            <a:ext cx="6036733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fld id="{21943ED2-364C-094E-BA60-BDB726F4DBC2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55114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>
          <a:xfrm>
            <a:off x="457200" y="274657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fld id="{FBBA9540-9C1B-5747-8567-C3E05F0AE1D7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80237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4639733" y="1600200"/>
            <a:ext cx="4047067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3"/>
          </p:nvPr>
        </p:nvSpPr>
        <p:spPr>
          <a:xfrm>
            <a:off x="4639733" y="3938607"/>
            <a:ext cx="4047067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fld id="{19F89E31-B323-0E4B-8FF9-37BE1E7F564A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30155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8E3344A-A8F8-FB45-BACD-337F251AC658}" type="datetimeFigureOut">
              <a:rPr lang="es-MX"/>
              <a:pPr/>
              <a:t>16/10/19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MX"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D4BE3BD-916E-414C-911A-FC36558CA1C0}" type="slidenum">
              <a:rPr lang="es-MX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7137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A142-B1BA-4E20-849E-DA897FDD2157}" type="datetimeFigureOut">
              <a:rPr lang="en-US" smtClean="0"/>
              <a:t>16/10/19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1F588-124B-41D1-8767-1934FCCE142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878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855FB2F-A5D1-7B48-8137-2515A419A80B}" type="datetimeFigureOut">
              <a:rPr lang="es-MX"/>
              <a:pPr/>
              <a:t>16/10/19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MX"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EF2E94E-41DC-204B-B75E-E136EEF79171}" type="slidenum">
              <a:rPr lang="es-MX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21180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EA4E955-9212-744E-A2BF-EEBBED26691B}" type="datetimeFigureOut">
              <a:rPr lang="es-MX"/>
              <a:pPr/>
              <a:t>16/10/19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MX"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25435C9-2277-1845-BCFD-6D1F54FA8656}" type="slidenum">
              <a:rPr lang="es-MX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75559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0A4FF7B-D4FA-AD4F-B012-484050A04D43}" type="datetimeFigureOut">
              <a:rPr lang="es-MX"/>
              <a:pPr/>
              <a:t>16/10/19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MX">
              <a:latin typeface="Calibri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0CA0541-42B4-D74E-8E12-7231A178447A}" type="slidenum">
              <a:rPr lang="es-MX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478285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8415AE8-E5AF-DD4B-BC3B-66DC66875D31}" type="datetimeFigureOut">
              <a:rPr lang="es-MX"/>
              <a:pPr/>
              <a:t>16/10/19</a:t>
            </a:fld>
            <a:endParaRPr lang="es-MX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MX">
              <a:latin typeface="Calibri"/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8D5CDC1-28A7-6749-B767-8B48D2BF19ED}" type="slidenum">
              <a:rPr lang="es-MX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64202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D982E86-5693-874D-B68C-C7316DF578D9}" type="datetimeFigureOut">
              <a:rPr lang="es-MX"/>
              <a:pPr/>
              <a:t>16/10/19</a:t>
            </a:fld>
            <a:endParaRPr lang="es-MX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MX">
              <a:latin typeface="Calibri"/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BAAAFCB-7A27-4042-8B62-B42565A8AD0C}" type="slidenum">
              <a:rPr lang="es-MX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55156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AD52FF5-9E70-6343-B6B2-1986CC45DBC0}" type="datetimeFigureOut">
              <a:rPr lang="es-MX"/>
              <a:pPr/>
              <a:t>16/10/19</a:t>
            </a:fld>
            <a:endParaRPr lang="es-MX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MX">
              <a:latin typeface="Calibri"/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C5A51A7-2E68-D24C-AC92-A5CE47EB7775}" type="slidenum">
              <a:rPr lang="es-MX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97874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1B60FE5-43BE-1747-9404-9EDCA70438FF}" type="datetimeFigureOut">
              <a:rPr lang="es-MX"/>
              <a:pPr/>
              <a:t>16/10/19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MX">
              <a:latin typeface="Calibri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755D110-F92C-1843-8425-CD4B208345F0}" type="slidenum">
              <a:rPr lang="es-MX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5602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D68F161-2AB3-D943-928E-76141AF58432}" type="datetimeFigureOut">
              <a:rPr lang="es-MX"/>
              <a:pPr/>
              <a:t>16/10/19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MX">
              <a:latin typeface="Calibri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3C22C00-5BC2-7C4F-AD5D-FA8AE13B0F3E}" type="slidenum">
              <a:rPr lang="es-MX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3272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4A2BC6B-D07C-4249-BA16-CAC98A36AC94}" type="datetimeFigureOut">
              <a:rPr lang="es-MX"/>
              <a:pPr/>
              <a:t>16/10/19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MX"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AD533D9-62BC-2047-9D83-A1718AF2CC90}" type="slidenum">
              <a:rPr lang="es-MX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5270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61F8FE5-68AE-E04A-A5AA-F15FF618C216}" type="datetimeFigureOut">
              <a:rPr lang="es-MX"/>
              <a:pPr/>
              <a:t>16/10/19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MX"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7B57595-68A1-2047-803E-8512160D6695}" type="slidenum">
              <a:rPr lang="es-MX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4457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A142-B1BA-4E20-849E-DA897FDD2157}" type="datetimeFigureOut">
              <a:rPr lang="en-US" smtClean="0"/>
              <a:t>16/10/19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1F588-124B-41D1-8767-1934FCCE142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979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fld id="{E38487C1-343B-CD43-8E36-A07A9086E101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48746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fld id="{9C9D24D1-A347-9447-8149-C9D77840C7AA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34213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489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fld id="{18FD400A-5440-8D45-895B-580B40A88A5C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07661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fld id="{4B3532C8-46C5-3646-B867-DF88BF26DCAF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28514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fld id="{1E5C5C95-25CD-4548-9F12-EC71E816020A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7541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fld id="{C3A90ACF-D4AF-4849-B103-D3FD351ADBFB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17063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fld id="{92F7FAEB-2FDD-F942-AD50-F47B9E6F7147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40271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756" y="27306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fld id="{83C9F5B3-958C-7540-8C52-AB3D276CE584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1318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fld id="{FBFD11F4-A4BA-C44F-A09D-CEC20E582C25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26023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fld id="{861585C7-EE58-3F42-BABE-3C2E338A7D03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2363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A142-B1BA-4E20-849E-DA897FDD2157}" type="datetimeFigureOut">
              <a:rPr lang="en-US" smtClean="0"/>
              <a:t>16/10/19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1F588-124B-41D1-8767-1934FCCE142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8055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55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9" y="274655"/>
            <a:ext cx="6036733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fld id="{29941F9B-CB4F-9043-AE10-2074578F20E8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89200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03BA3-64F2-D14B-8CC5-51AD9B6ACE9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59FA0-A0B6-564D-9E0B-2B3F016F796D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9570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03BA3-64F2-D14B-8CC5-51AD9B6ACE9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59FA0-A0B6-564D-9E0B-2B3F016F796D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76442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03BA3-64F2-D14B-8CC5-51AD9B6ACE9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59FA0-A0B6-564D-9E0B-2B3F016F796D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51875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03BA3-64F2-D14B-8CC5-51AD9B6ACE9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59FA0-A0B6-564D-9E0B-2B3F016F796D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88968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03BA3-64F2-D14B-8CC5-51AD9B6ACE9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59FA0-A0B6-564D-9E0B-2B3F016F796D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38349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03BA3-64F2-D14B-8CC5-51AD9B6ACE9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59FA0-A0B6-564D-9E0B-2B3F016F796D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22714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03BA3-64F2-D14B-8CC5-51AD9B6ACE9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59FA0-A0B6-564D-9E0B-2B3F016F796D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27139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03BA3-64F2-D14B-8CC5-51AD9B6ACE9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59FA0-A0B6-564D-9E0B-2B3F016F796D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61616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03BA3-64F2-D14B-8CC5-51AD9B6ACE9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59FA0-A0B6-564D-9E0B-2B3F016F796D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4614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A142-B1BA-4E20-849E-DA897FDD2157}" type="datetimeFigureOut">
              <a:rPr lang="en-US" smtClean="0"/>
              <a:t>16/10/19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1F588-124B-41D1-8767-1934FCCE142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910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03BA3-64F2-D14B-8CC5-51AD9B6ACE9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59FA0-A0B6-564D-9E0B-2B3F016F796D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68318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03BA3-64F2-D14B-8CC5-51AD9B6ACE9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59FA0-A0B6-564D-9E0B-2B3F016F796D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2562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F69C-0DEC-5643-B148-FFE630BDB35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51B8-9883-8543-97D8-677A7962D5F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89391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F69C-0DEC-5643-B148-FFE630BDB35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51B8-9883-8543-97D8-677A7962D5F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9585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F69C-0DEC-5643-B148-FFE630BDB35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51B8-9883-8543-97D8-677A7962D5F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40317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F69C-0DEC-5643-B148-FFE630BDB35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51B8-9883-8543-97D8-677A7962D5F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88186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F69C-0DEC-5643-B148-FFE630BDB35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51B8-9883-8543-97D8-677A7962D5F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39522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F69C-0DEC-5643-B148-FFE630BDB35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51B8-9883-8543-97D8-677A7962D5F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85750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F69C-0DEC-5643-B148-FFE630BDB35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51B8-9883-8543-97D8-677A7962D5F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31567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F69C-0DEC-5643-B148-FFE630BDB35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51B8-9883-8543-97D8-677A7962D5F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8598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A142-B1BA-4E20-849E-DA897FDD2157}" type="datetimeFigureOut">
              <a:rPr lang="en-US" smtClean="0"/>
              <a:t>16/10/19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1F588-124B-41D1-8767-1934FCCE142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258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F69C-0DEC-5643-B148-FFE630BDB35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51B8-9883-8543-97D8-677A7962D5F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17942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F69C-0DEC-5643-B148-FFE630BDB35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51B8-9883-8543-97D8-677A7962D5F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32964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F69C-0DEC-5643-B148-FFE630BDB35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51B8-9883-8543-97D8-677A7962D5F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85070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F69C-0DEC-5643-B148-FFE630BDB35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51B8-9883-8543-97D8-677A7962D5F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9115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F69C-0DEC-5643-B148-FFE630BDB35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51B8-9883-8543-97D8-677A7962D5F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53516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F69C-0DEC-5643-B148-FFE630BDB35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51B8-9883-8543-97D8-677A7962D5F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07664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F69C-0DEC-5643-B148-FFE630BDB35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51B8-9883-8543-97D8-677A7962D5F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56274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F69C-0DEC-5643-B148-FFE630BDB35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51B8-9883-8543-97D8-677A7962D5F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17927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F69C-0DEC-5643-B148-FFE630BDB35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51B8-9883-8543-97D8-677A7962D5F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8787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F69C-0DEC-5643-B148-FFE630BDB35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951B8-9883-8543-97D8-677A7962D5F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1778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4.xml"/><Relationship Id="rId3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9.xml"/><Relationship Id="rId8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FA142-B1BA-4E20-849E-DA897FDD2157}" type="datetimeFigureOut">
              <a:rPr lang="en-US" smtClean="0"/>
              <a:t>16/10/19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1F588-124B-41D1-8767-1934FCCE142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5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modificar el estilo de texto del patrón</a:t>
            </a:r>
          </a:p>
          <a:p>
            <a:pPr lvl="1"/>
            <a:r>
              <a:rPr lang="es-ES" altLang="es-MX" smtClean="0"/>
              <a:t>Segundo nivel</a:t>
            </a:r>
          </a:p>
          <a:p>
            <a:pPr lvl="2"/>
            <a:r>
              <a:rPr lang="es-ES" altLang="es-MX" smtClean="0"/>
              <a:t>Tercer nivel</a:t>
            </a:r>
          </a:p>
          <a:p>
            <a:pPr lvl="3"/>
            <a:r>
              <a:rPr lang="es-ES" altLang="es-MX" smtClean="0"/>
              <a:t>Cuarto nivel</a:t>
            </a:r>
          </a:p>
          <a:p>
            <a:pPr lvl="4"/>
            <a:r>
              <a:rPr lang="es-ES" altLang="es-MX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44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44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85E935-5A03-417A-93E2-4B29E77FC03F}" type="slidenum">
              <a:rPr lang="es-ES" altLang="es-MX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s-ES" altLang="es-MX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512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5pPr>
      <a:lvl6pPr marL="406405" algn="ctr" rtl="0" fontAlgn="base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</a:defRPr>
      </a:lvl6pPr>
      <a:lvl7pPr marL="812810" algn="ctr" rtl="0" fontAlgn="base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</a:defRPr>
      </a:lvl7pPr>
      <a:lvl8pPr marL="1219215" algn="ctr" rtl="0" fontAlgn="base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</a:defRPr>
      </a:lvl8pPr>
      <a:lvl9pPr marL="1625620" algn="ctr" rtl="0" fontAlgn="base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</a:defRPr>
      </a:lvl9pPr>
    </p:titleStyle>
    <p:bodyStyle>
      <a:lvl1pPr marL="304800" indent="-3048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60400" indent="-2540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016000" indent="-20320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422400" indent="-203200" algn="l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</a:defRPr>
      </a:lvl4pPr>
      <a:lvl5pPr marL="1828800" indent="-203200" algn="l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5pPr>
      <a:lvl6pPr marL="2235228" indent="-203203" algn="l" rtl="0" fontAlgn="base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6pPr>
      <a:lvl7pPr marL="2641633" indent="-203203" algn="l" rtl="0" fontAlgn="base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7pPr>
      <a:lvl8pPr marL="3048038" indent="-203203" algn="l" rtl="0" fontAlgn="base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8pPr>
      <a:lvl9pPr marL="3454443" indent="-203203" algn="l" rtl="0" fontAlgn="base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s-MX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s-MX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64BEE24-9BAC-2E4B-89ED-193673074CF2}" type="slidenum">
              <a:rPr lang="en-US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smtClean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03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es-MX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es-MX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0DE069-F350-8143-BC31-A2E3387A6C06}" type="slidenum">
              <a:rPr lang="es-ES" smtClean="0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s-ES" smtClean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91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075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67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B7B63C-506B-AB4A-8381-813BBEFB0EF0}" type="datetimeFigureOut">
              <a:rPr lang="es-MX" smtClean="0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16/10/19</a:t>
            </a:fld>
            <a:endParaRPr lang="es-MX" smtClean="0">
              <a:ea typeface="ＭＳ Ｐゴシック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6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MX"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68ADE89-FAF3-B14F-B444-EFCBC92F4BF9}" type="slidenum">
              <a:rPr lang="es-MX" smtClean="0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s-MX" smtClean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618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85575C-6863-0045-8A4D-A22D92F09BEC}" type="slidenum">
              <a:rPr lang="es-ES" smtClean="0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s-ES" smtClean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215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B803BA3-64F2-D14B-8CC5-51AD9B6ACE9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D159FA0-A0B6-564D-9E0B-2B3F016F796D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9994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0B0F69C-0DEC-5643-B148-FFE630BDB35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31951B8-9883-8543-97D8-677A7962D5F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9702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0B0F69C-0DEC-5643-B148-FFE630BDB354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16/10/19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31951B8-9883-8543-97D8-677A7962D5FA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0741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2.jpeg"/><Relationship Id="rId3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6.jpeg"/><Relationship Id="rId5" Type="http://schemas.microsoft.com/office/2007/relationships/hdphoto" Target="../media/hdphoto2.wdp"/><Relationship Id="rId6" Type="http://schemas.openxmlformats.org/officeDocument/2006/relationships/image" Target="../media/image27.jpeg"/><Relationship Id="rId7" Type="http://schemas.microsoft.com/office/2007/relationships/hdphoto" Target="../media/hdphoto3.wdp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87.xml"/><Relationship Id="rId2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72.xml"/><Relationship Id="rId2" Type="http://schemas.openxmlformats.org/officeDocument/2006/relationships/diagramData" Target="../diagrams/data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???" TargetMode="External"/><Relationship Id="rId5" Type="http://schemas.openxmlformats.org/officeDocument/2006/relationships/image" Target="../media/image3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microsoft.com/office/2007/relationships/hdphoto" Target="../media/hdphoto4.wdp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mx/imgres?imgurl=http://1.bp.blogspot.com/_OFya2bgF2XU/Sl5SbmjK3jI/AAAAAAAAAhc/QrCNP3i4XMo/s400/elba-esther-gordillo-snte.jpg&amp;imgrefurl=http://crashaslife.blogspot.com/2009/10/la-educacion-en-mexico.html&amp;usg=__oSxd-5u5Cl9NQHq4WOYZ1Fg2-GI=&amp;h=343&amp;w=400&amp;sz=20&amp;hl=es&amp;start=2&amp;zoom=1&amp;um=1&amp;itbs=1&amp;tbnid=k5jk0i6Iv5DnUM:&amp;tbnh=106&amp;tbnw=124&amp;prev=/images?q=elba+esther+gordillo+e+influenza&amp;um=1&amp;hl=es&amp;sa=N&amp;tbs=isch:1&amp;prmd=vo" TargetMode="External"/><Relationship Id="rId4" Type="http://schemas.openxmlformats.org/officeDocument/2006/relationships/hyperlink" Target="http://1.bp.blogspot.com/_OFya2bgF2XU/Sl5SbmjK3jI/AAAAAAAAAhc/QrCNP3i4XMo/s400/elba-esther-gordillo-snte.jpg" TargetMode="External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png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Logros</a:t>
            </a:r>
            <a:r>
              <a:rPr lang="en-US" dirty="0" smtClean="0"/>
              <a:t> de la </a:t>
            </a:r>
            <a:r>
              <a:rPr lang="en-US" dirty="0" err="1" smtClean="0"/>
              <a:t>Investigaci</a:t>
            </a:r>
            <a:r>
              <a:rPr lang="en-US" dirty="0" err="1" smtClean="0"/>
              <a:t>ón</a:t>
            </a:r>
            <a:r>
              <a:rPr lang="en-US" dirty="0" smtClean="0"/>
              <a:t> en la </a:t>
            </a:r>
            <a:r>
              <a:rPr lang="en-US" dirty="0" err="1" smtClean="0"/>
              <a:t>Neumología</a:t>
            </a:r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9552" y="4869160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Dr. Joaquin </a:t>
            </a:r>
            <a:r>
              <a:rPr lang="en-US" sz="2400" dirty="0" err="1" smtClean="0">
                <a:solidFill>
                  <a:schemeClr val="tx1"/>
                </a:solidFill>
              </a:rPr>
              <a:t>Z</a:t>
            </a:r>
            <a:r>
              <a:rPr lang="en-US" sz="2400" dirty="0" err="1" smtClean="0">
                <a:solidFill>
                  <a:schemeClr val="tx1"/>
                </a:solidFill>
              </a:rPr>
              <a:t>úñiga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Director de </a:t>
            </a:r>
            <a:r>
              <a:rPr lang="en-US" sz="2400" dirty="0" err="1" smtClean="0">
                <a:solidFill>
                  <a:schemeClr val="tx1"/>
                </a:solidFill>
              </a:rPr>
              <a:t>Investigación</a:t>
            </a:r>
            <a:r>
              <a:rPr lang="en-US" sz="2400" dirty="0" smtClean="0">
                <a:solidFill>
                  <a:schemeClr val="tx1"/>
                </a:solidFill>
              </a:rPr>
              <a:t>, INER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304" y="332656"/>
            <a:ext cx="1550067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444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2"/>
          <p:cNvSpPr>
            <a:spLocks noChangeArrowheads="1"/>
          </p:cNvSpPr>
          <p:nvPr/>
        </p:nvSpPr>
        <p:spPr bwMode="auto">
          <a:xfrm>
            <a:off x="6852365" y="3160713"/>
            <a:ext cx="472723" cy="457200"/>
          </a:xfrm>
          <a:prstGeom prst="curvedLeftArrow">
            <a:avLst>
              <a:gd name="adj1" fmla="val 20000"/>
              <a:gd name="adj2" fmla="val 40000"/>
              <a:gd name="adj3" fmla="val 38773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2400" smtClean="0">
              <a:solidFill>
                <a:srgbClr val="000000"/>
              </a:solidFill>
              <a:latin typeface="Comic Sans MS" charset="0"/>
              <a:ea typeface="ＭＳ Ｐゴシック" charset="0"/>
              <a:cs typeface="Browallia New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2716392" y="450851"/>
            <a:ext cx="49897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2800" b="1" smtClean="0">
                <a:solidFill>
                  <a:srgbClr val="CCFF33"/>
                </a:solidFill>
                <a:latin typeface="Comic Sans MS" charset="0"/>
                <a:cs typeface="Browallia New" charset="0"/>
              </a:rPr>
              <a:t>Fibrosis Pulmonar idiopática</a:t>
            </a:r>
            <a:endParaRPr lang="es-MX" smtClean="0">
              <a:solidFill>
                <a:srgbClr val="CCFF33"/>
              </a:solidFill>
              <a:latin typeface="Comic Sans MS" charset="0"/>
              <a:cs typeface="Browallia New" charset="0"/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-114775" y="1125557"/>
            <a:ext cx="360918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800" b="1" smtClean="0">
                <a:solidFill>
                  <a:srgbClr val="FFFF66"/>
                </a:solidFill>
                <a:latin typeface="Comic Sans MS" charset="0"/>
                <a:cs typeface="Browallia New" charset="0"/>
              </a:rPr>
              <a:t>Enfermedades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800" b="1" smtClean="0">
                <a:solidFill>
                  <a:srgbClr val="FFFF66"/>
                </a:solidFill>
                <a:latin typeface="Comic Sans MS" charset="0"/>
                <a:cs typeface="Browallia New" charset="0"/>
              </a:rPr>
              <a:t>colágeno-vasculares</a:t>
            </a:r>
          </a:p>
        </p:txBody>
      </p:sp>
      <p:sp>
        <p:nvSpPr>
          <p:cNvPr id="55301" name="Text Box 7"/>
          <p:cNvSpPr txBox="1">
            <a:spLocks noChangeArrowheads="1"/>
          </p:cNvSpPr>
          <p:nvPr/>
        </p:nvSpPr>
        <p:spPr bwMode="auto">
          <a:xfrm>
            <a:off x="2209689" y="2762268"/>
            <a:ext cx="4665360" cy="954107"/>
          </a:xfrm>
          <a:prstGeom prst="rect">
            <a:avLst/>
          </a:prstGeom>
          <a:solidFill>
            <a:srgbClr val="CCFF33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800" b="1" smtClean="0">
                <a:solidFill>
                  <a:srgbClr val="000000"/>
                </a:solidFill>
                <a:latin typeface="Comic Sans MS" charset="0"/>
                <a:cs typeface="Browallia New" charset="0"/>
              </a:rPr>
              <a:t>Enfermedades pulmonares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800" b="1" smtClean="0">
                <a:solidFill>
                  <a:srgbClr val="000000"/>
                </a:solidFill>
                <a:latin typeface="Comic Sans MS" charset="0"/>
                <a:cs typeface="Browallia New" charset="0"/>
              </a:rPr>
              <a:t>intersticiales difusas</a:t>
            </a:r>
          </a:p>
        </p:txBody>
      </p:sp>
      <p:sp>
        <p:nvSpPr>
          <p:cNvPr id="55302" name="Text Box 8"/>
          <p:cNvSpPr txBox="1">
            <a:spLocks noChangeArrowheads="1"/>
          </p:cNvSpPr>
          <p:nvPr/>
        </p:nvSpPr>
        <p:spPr bwMode="auto">
          <a:xfrm>
            <a:off x="7093657" y="2636839"/>
            <a:ext cx="21295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2800" b="1" smtClean="0">
                <a:solidFill>
                  <a:srgbClr val="FFFF66"/>
                </a:solidFill>
                <a:latin typeface="Comic Sans MS" charset="0"/>
                <a:cs typeface="Browallia New" charset="0"/>
              </a:rPr>
              <a:t>Sarcoidosis</a:t>
            </a:r>
            <a:endParaRPr lang="es-MX" smtClean="0">
              <a:solidFill>
                <a:srgbClr val="FFFF66"/>
              </a:solidFill>
              <a:latin typeface="Comic Sans MS" charset="0"/>
              <a:cs typeface="Browallia New" charset="0"/>
            </a:endParaRPr>
          </a:p>
        </p:txBody>
      </p:sp>
      <p:sp>
        <p:nvSpPr>
          <p:cNvPr id="55303" name="Text Box 9"/>
          <p:cNvSpPr txBox="1">
            <a:spLocks noChangeArrowheads="1"/>
          </p:cNvSpPr>
          <p:nvPr/>
        </p:nvSpPr>
        <p:spPr bwMode="auto">
          <a:xfrm>
            <a:off x="5795490" y="1492250"/>
            <a:ext cx="30309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800" b="1" smtClean="0">
                <a:solidFill>
                  <a:srgbClr val="FFFF66"/>
                </a:solidFill>
                <a:latin typeface="Comic Sans MS" charset="0"/>
                <a:cs typeface="Browallia New" charset="0"/>
              </a:rPr>
              <a:t>Neumonitis por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800" b="1" smtClean="0">
                <a:solidFill>
                  <a:srgbClr val="FFFF66"/>
                </a:solidFill>
                <a:latin typeface="Comic Sans MS" charset="0"/>
                <a:cs typeface="Browallia New" charset="0"/>
              </a:rPr>
              <a:t>hipersensibilidad</a:t>
            </a:r>
            <a:endParaRPr lang="es-MX" b="1" smtClean="0">
              <a:solidFill>
                <a:srgbClr val="FFFF66"/>
              </a:solidFill>
              <a:latin typeface="Comic Sans MS" charset="0"/>
              <a:cs typeface="Browallia New" charset="0"/>
            </a:endParaRPr>
          </a:p>
        </p:txBody>
      </p:sp>
      <p:sp>
        <p:nvSpPr>
          <p:cNvPr id="55304" name="Text Box 10"/>
          <p:cNvSpPr txBox="1">
            <a:spLocks noChangeArrowheads="1"/>
          </p:cNvSpPr>
          <p:nvPr/>
        </p:nvSpPr>
        <p:spPr bwMode="auto">
          <a:xfrm>
            <a:off x="6512290" y="3933826"/>
            <a:ext cx="26327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2800" b="1" smtClean="0">
                <a:solidFill>
                  <a:srgbClr val="FFFF66"/>
                </a:solidFill>
                <a:latin typeface="Comic Sans MS" charset="0"/>
                <a:cs typeface="Browallia New" charset="0"/>
              </a:rPr>
              <a:t>Neumoconiosis</a:t>
            </a:r>
            <a:endParaRPr lang="es-MX" sz="2800" b="1" smtClean="0">
              <a:solidFill>
                <a:srgbClr val="000000"/>
              </a:solidFill>
              <a:latin typeface="Comic Sans MS" charset="0"/>
              <a:cs typeface="Browallia New" charset="0"/>
            </a:endParaRPr>
          </a:p>
        </p:txBody>
      </p:sp>
      <p:sp>
        <p:nvSpPr>
          <p:cNvPr id="55305" name="Text Box 11"/>
          <p:cNvSpPr txBox="1">
            <a:spLocks noChangeArrowheads="1"/>
          </p:cNvSpPr>
          <p:nvPr/>
        </p:nvSpPr>
        <p:spPr bwMode="auto">
          <a:xfrm>
            <a:off x="6274202" y="5694382"/>
            <a:ext cx="256036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800" b="1" smtClean="0">
                <a:solidFill>
                  <a:srgbClr val="FFFF66"/>
                </a:solidFill>
                <a:latin typeface="Comic Sans MS" charset="0"/>
                <a:cs typeface="Browallia New" charset="0"/>
              </a:rPr>
              <a:t>Inducida por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800" b="1" smtClean="0">
                <a:solidFill>
                  <a:srgbClr val="FFFF66"/>
                </a:solidFill>
                <a:latin typeface="Comic Sans MS" charset="0"/>
                <a:cs typeface="Browallia New" charset="0"/>
              </a:rPr>
              <a:t>medicamentos</a:t>
            </a:r>
            <a:endParaRPr lang="es-MX" smtClean="0">
              <a:solidFill>
                <a:srgbClr val="000000"/>
              </a:solidFill>
              <a:latin typeface="Comic Sans MS" charset="0"/>
              <a:cs typeface="Browallia New" charset="0"/>
            </a:endParaRPr>
          </a:p>
        </p:txBody>
      </p:sp>
      <p:sp>
        <p:nvSpPr>
          <p:cNvPr id="55306" name="Text Box 12"/>
          <p:cNvSpPr txBox="1">
            <a:spLocks noChangeArrowheads="1"/>
          </p:cNvSpPr>
          <p:nvPr/>
        </p:nvSpPr>
        <p:spPr bwMode="auto">
          <a:xfrm>
            <a:off x="-58808" y="4398982"/>
            <a:ext cx="22879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800" b="1" smtClean="0">
                <a:solidFill>
                  <a:srgbClr val="FFFF66"/>
                </a:solidFill>
                <a:latin typeface="Comic Sans MS" charset="0"/>
                <a:cs typeface="Browallia New" charset="0"/>
              </a:rPr>
              <a:t>Histiocitosis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800" b="1" smtClean="0">
                <a:solidFill>
                  <a:srgbClr val="FFFF66"/>
                </a:solidFill>
                <a:latin typeface="Comic Sans MS" charset="0"/>
                <a:cs typeface="Browallia New" charset="0"/>
              </a:rPr>
              <a:t>pulmonar X</a:t>
            </a:r>
            <a:endParaRPr lang="es-MX" smtClean="0">
              <a:solidFill>
                <a:srgbClr val="FFFF66"/>
              </a:solidFill>
              <a:latin typeface="Comic Sans MS" charset="0"/>
              <a:cs typeface="Browallia New" charset="0"/>
            </a:endParaRPr>
          </a:p>
        </p:txBody>
      </p:sp>
      <p:sp>
        <p:nvSpPr>
          <p:cNvPr id="55307" name="Text Box 13"/>
          <p:cNvSpPr txBox="1">
            <a:spLocks noChangeArrowheads="1"/>
          </p:cNvSpPr>
          <p:nvPr/>
        </p:nvSpPr>
        <p:spPr bwMode="auto">
          <a:xfrm>
            <a:off x="1065390" y="5784851"/>
            <a:ext cx="9620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2800" b="1" smtClean="0">
                <a:solidFill>
                  <a:srgbClr val="FFFF66"/>
                </a:solidFill>
                <a:latin typeface="Comic Sans MS" charset="0"/>
                <a:cs typeface="Browallia New" charset="0"/>
              </a:rPr>
              <a:t>LAM</a:t>
            </a:r>
          </a:p>
        </p:txBody>
      </p:sp>
      <p:sp>
        <p:nvSpPr>
          <p:cNvPr id="55308" name="Text Box 14"/>
          <p:cNvSpPr txBox="1">
            <a:spLocks noChangeArrowheads="1"/>
          </p:cNvSpPr>
          <p:nvPr/>
        </p:nvSpPr>
        <p:spPr bwMode="auto">
          <a:xfrm>
            <a:off x="2487041" y="5281632"/>
            <a:ext cx="398508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800" b="1" smtClean="0">
                <a:solidFill>
                  <a:srgbClr val="FFFF66"/>
                </a:solidFill>
                <a:latin typeface="Comic Sans MS" charset="0"/>
                <a:cs typeface="Browallia New" charset="0"/>
              </a:rPr>
              <a:t>Síndromes pulmonares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800" b="1" smtClean="0">
                <a:solidFill>
                  <a:srgbClr val="FFFF66"/>
                </a:solidFill>
                <a:latin typeface="Comic Sans MS" charset="0"/>
                <a:cs typeface="Browallia New" charset="0"/>
              </a:rPr>
              <a:t>hemorrágicos</a:t>
            </a:r>
          </a:p>
        </p:txBody>
      </p:sp>
      <p:sp>
        <p:nvSpPr>
          <p:cNvPr id="55309" name="Text Box 15"/>
          <p:cNvSpPr txBox="1">
            <a:spLocks noChangeArrowheads="1"/>
          </p:cNvSpPr>
          <p:nvPr/>
        </p:nvSpPr>
        <p:spPr bwMode="auto">
          <a:xfrm>
            <a:off x="686" y="3644901"/>
            <a:ext cx="23622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800" b="1" smtClean="0">
                <a:solidFill>
                  <a:srgbClr val="FFFF66"/>
                </a:solidFill>
                <a:latin typeface="Comic Sans MS" charset="0"/>
                <a:cs typeface="Browallia New" charset="0"/>
              </a:rPr>
              <a:t>Hereditarias</a:t>
            </a:r>
            <a:endParaRPr lang="es-MX" smtClean="0">
              <a:solidFill>
                <a:srgbClr val="000000"/>
              </a:solidFill>
              <a:latin typeface="Comic Sans MS" charset="0"/>
              <a:cs typeface="Browallia New" charset="0"/>
            </a:endParaRPr>
          </a:p>
        </p:txBody>
      </p:sp>
      <p:sp>
        <p:nvSpPr>
          <p:cNvPr id="55310" name="AutoShape 16"/>
          <p:cNvSpPr>
            <a:spLocks noChangeArrowheads="1"/>
          </p:cNvSpPr>
          <p:nvPr/>
        </p:nvSpPr>
        <p:spPr bwMode="auto">
          <a:xfrm>
            <a:off x="4508500" y="1196975"/>
            <a:ext cx="207433" cy="1295400"/>
          </a:xfrm>
          <a:prstGeom prst="downArrow">
            <a:avLst>
              <a:gd name="adj1" fmla="val 50000"/>
              <a:gd name="adj2" fmla="val 11667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2400" smtClean="0">
              <a:solidFill>
                <a:srgbClr val="000000"/>
              </a:solidFill>
              <a:latin typeface="Comic Sans MS" charset="0"/>
              <a:ea typeface="ＭＳ Ｐゴシック" charset="0"/>
              <a:cs typeface="Browallia New" charset="0"/>
            </a:endParaRPr>
          </a:p>
        </p:txBody>
      </p:sp>
      <p:sp>
        <p:nvSpPr>
          <p:cNvPr id="55311" name="AutoShape 17"/>
          <p:cNvSpPr>
            <a:spLocks noChangeArrowheads="1"/>
          </p:cNvSpPr>
          <p:nvPr/>
        </p:nvSpPr>
        <p:spPr bwMode="auto">
          <a:xfrm>
            <a:off x="2167470" y="1981200"/>
            <a:ext cx="677333" cy="609600"/>
          </a:xfrm>
          <a:prstGeom prst="curvedRightArrow">
            <a:avLst>
              <a:gd name="adj1" fmla="val 20000"/>
              <a:gd name="adj2" fmla="val 40000"/>
              <a:gd name="adj3" fmla="val 41667"/>
            </a:avLst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2400" smtClean="0">
              <a:solidFill>
                <a:srgbClr val="000000"/>
              </a:solidFill>
              <a:latin typeface="Comic Sans MS" charset="0"/>
              <a:ea typeface="ＭＳ Ｐゴシック" charset="0"/>
              <a:cs typeface="Browallia New" charset="0"/>
            </a:endParaRPr>
          </a:p>
        </p:txBody>
      </p:sp>
      <p:sp>
        <p:nvSpPr>
          <p:cNvPr id="55312" name="AutoShape 18"/>
          <p:cNvSpPr>
            <a:spLocks noChangeArrowheads="1"/>
          </p:cNvSpPr>
          <p:nvPr/>
        </p:nvSpPr>
        <p:spPr bwMode="auto">
          <a:xfrm rot="-1813878">
            <a:off x="1761070" y="3429000"/>
            <a:ext cx="880533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5313" name="AutoShape 19"/>
          <p:cNvSpPr>
            <a:spLocks noChangeArrowheads="1"/>
          </p:cNvSpPr>
          <p:nvPr/>
        </p:nvSpPr>
        <p:spPr bwMode="auto">
          <a:xfrm rot="13106879" flipV="1">
            <a:off x="5871638" y="4164013"/>
            <a:ext cx="1286933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5314" name="AutoShape 20"/>
          <p:cNvSpPr>
            <a:spLocks noChangeArrowheads="1"/>
          </p:cNvSpPr>
          <p:nvPr/>
        </p:nvSpPr>
        <p:spPr bwMode="auto">
          <a:xfrm rot="7768600">
            <a:off x="4840112" y="2401897"/>
            <a:ext cx="990600" cy="228600"/>
          </a:xfrm>
          <a:prstGeom prst="notchedRightArrow">
            <a:avLst>
              <a:gd name="adj1" fmla="val 62056"/>
              <a:gd name="adj2" fmla="val 9629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2400" smtClean="0">
              <a:solidFill>
                <a:srgbClr val="000000"/>
              </a:solidFill>
              <a:latin typeface="Comic Sans MS" charset="0"/>
              <a:ea typeface="ＭＳ Ｐゴシック" charset="0"/>
              <a:cs typeface="Browallia New" charset="0"/>
            </a:endParaRPr>
          </a:p>
        </p:txBody>
      </p:sp>
      <p:sp>
        <p:nvSpPr>
          <p:cNvPr id="55315" name="AutoShape 21"/>
          <p:cNvSpPr>
            <a:spLocks noChangeArrowheads="1"/>
          </p:cNvSpPr>
          <p:nvPr/>
        </p:nvSpPr>
        <p:spPr bwMode="auto">
          <a:xfrm rot="-2899507">
            <a:off x="1317889" y="4820444"/>
            <a:ext cx="2630488" cy="152400"/>
          </a:xfrm>
          <a:prstGeom prst="notchedRightArrow">
            <a:avLst>
              <a:gd name="adj1" fmla="val 50000"/>
              <a:gd name="adj2" fmla="val 383565"/>
            </a:avLst>
          </a:prstGeom>
          <a:solidFill>
            <a:schemeClr val="accent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2400" smtClean="0">
              <a:solidFill>
                <a:srgbClr val="000000"/>
              </a:solidFill>
              <a:latin typeface="Comic Sans MS" charset="0"/>
              <a:ea typeface="ＭＳ Ｐゴシック" charset="0"/>
              <a:cs typeface="Browallia New" charset="0"/>
            </a:endParaRPr>
          </a:p>
        </p:txBody>
      </p:sp>
      <p:sp>
        <p:nvSpPr>
          <p:cNvPr id="55316" name="AutoShape 22"/>
          <p:cNvSpPr>
            <a:spLocks noChangeArrowheads="1"/>
          </p:cNvSpPr>
          <p:nvPr/>
        </p:nvSpPr>
        <p:spPr bwMode="auto">
          <a:xfrm rot="-3227845">
            <a:off x="6424789" y="4302125"/>
            <a:ext cx="152400" cy="1828800"/>
          </a:xfrm>
          <a:prstGeom prst="upArrow">
            <a:avLst>
              <a:gd name="adj1" fmla="val 50000"/>
              <a:gd name="adj2" fmla="val 3375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2400" smtClean="0">
              <a:solidFill>
                <a:srgbClr val="000000"/>
              </a:solidFill>
              <a:latin typeface="Comic Sans MS" charset="0"/>
              <a:ea typeface="ＭＳ Ｐゴシック" charset="0"/>
              <a:cs typeface="Browallia New" charset="0"/>
            </a:endParaRPr>
          </a:p>
        </p:txBody>
      </p:sp>
      <p:sp>
        <p:nvSpPr>
          <p:cNvPr id="55317" name="AutoShape 23"/>
          <p:cNvSpPr>
            <a:spLocks noChangeArrowheads="1"/>
          </p:cNvSpPr>
          <p:nvPr/>
        </p:nvSpPr>
        <p:spPr bwMode="auto">
          <a:xfrm rot="-5400000">
            <a:off x="4106333" y="4546600"/>
            <a:ext cx="1066800" cy="203200"/>
          </a:xfrm>
          <a:prstGeom prst="notchedRightArrow">
            <a:avLst>
              <a:gd name="adj1" fmla="val 50000"/>
              <a:gd name="adj2" fmla="val 1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2400" smtClean="0">
              <a:solidFill>
                <a:srgbClr val="000000"/>
              </a:solidFill>
              <a:latin typeface="Comic Sans MS" charset="0"/>
              <a:ea typeface="ＭＳ Ｐゴシック" charset="0"/>
              <a:cs typeface="Browallia New" charset="0"/>
            </a:endParaRPr>
          </a:p>
        </p:txBody>
      </p:sp>
      <p:sp>
        <p:nvSpPr>
          <p:cNvPr id="55318" name="AutoShape 24"/>
          <p:cNvSpPr>
            <a:spLocks noChangeArrowheads="1"/>
          </p:cNvSpPr>
          <p:nvPr/>
        </p:nvSpPr>
        <p:spPr bwMode="auto">
          <a:xfrm rot="3049314">
            <a:off x="2194984" y="3685117"/>
            <a:ext cx="228600" cy="935566"/>
          </a:xfrm>
          <a:prstGeom prst="upArrow">
            <a:avLst>
              <a:gd name="adj1" fmla="val 50000"/>
              <a:gd name="adj2" fmla="val 11510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2400" smtClean="0">
              <a:solidFill>
                <a:srgbClr val="000000"/>
              </a:solidFill>
              <a:latin typeface="Comic Sans MS" charset="0"/>
              <a:ea typeface="ＭＳ Ｐゴシック" charset="0"/>
              <a:cs typeface="Browallia New" charset="0"/>
            </a:endParaRPr>
          </a:p>
        </p:txBody>
      </p:sp>
      <p:sp>
        <p:nvSpPr>
          <p:cNvPr id="55319" name="Text Box 25"/>
          <p:cNvSpPr txBox="1">
            <a:spLocks noChangeArrowheads="1"/>
          </p:cNvSpPr>
          <p:nvPr/>
        </p:nvSpPr>
        <p:spPr bwMode="auto">
          <a:xfrm>
            <a:off x="7112000" y="5008564"/>
            <a:ext cx="21625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2800" b="1" smtClean="0">
                <a:solidFill>
                  <a:srgbClr val="FFFF66"/>
                </a:solidFill>
                <a:latin typeface="Comic Sans MS" charset="0"/>
                <a:cs typeface="Browallia New" charset="0"/>
              </a:rPr>
              <a:t>Radiaciones</a:t>
            </a:r>
            <a:endParaRPr lang="es-MX" b="1" smtClean="0">
              <a:solidFill>
                <a:srgbClr val="FFFF66"/>
              </a:solidFill>
              <a:latin typeface="Comic Sans MS" charset="0"/>
              <a:cs typeface="Browallia New" charset="0"/>
            </a:endParaRPr>
          </a:p>
        </p:txBody>
      </p:sp>
      <p:sp>
        <p:nvSpPr>
          <p:cNvPr id="55320" name="23 Elipse"/>
          <p:cNvSpPr>
            <a:spLocks noChangeArrowheads="1"/>
          </p:cNvSpPr>
          <p:nvPr/>
        </p:nvSpPr>
        <p:spPr bwMode="auto">
          <a:xfrm>
            <a:off x="2555523" y="188913"/>
            <a:ext cx="5256388" cy="10795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5321" name="24 Elipse"/>
          <p:cNvSpPr>
            <a:spLocks noChangeArrowheads="1"/>
          </p:cNvSpPr>
          <p:nvPr/>
        </p:nvSpPr>
        <p:spPr bwMode="auto">
          <a:xfrm>
            <a:off x="2524482" y="260369"/>
            <a:ext cx="4871156" cy="936625"/>
          </a:xfrm>
          <a:prstGeom prst="ellips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5322" name="25 Elipse"/>
          <p:cNvSpPr>
            <a:spLocks noChangeArrowheads="1"/>
          </p:cNvSpPr>
          <p:nvPr/>
        </p:nvSpPr>
        <p:spPr bwMode="auto">
          <a:xfrm>
            <a:off x="5363643" y="1438275"/>
            <a:ext cx="3745089" cy="1081088"/>
          </a:xfrm>
          <a:prstGeom prst="ellips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041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birds_cockate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599" y="1125557"/>
            <a:ext cx="3970867" cy="2390775"/>
          </a:xfrm>
          <a:prstGeom prst="rect">
            <a:avLst/>
          </a:prstGeom>
          <a:solidFill>
            <a:srgbClr val="CC0000"/>
          </a:solidFill>
          <a:ln w="57150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56323" name="Picture 3" descr="carlosf1"/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89" y="1196994"/>
            <a:ext cx="3121378" cy="2606675"/>
          </a:xfrm>
          <a:prstGeom prst="rect">
            <a:avLst/>
          </a:prstGeom>
          <a:solidFill>
            <a:srgbClr val="CC0000"/>
          </a:solidFill>
          <a:ln w="57150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56324" name="Picture 4" descr="carlosf2"/>
          <p:cNvPicPr>
            <a:picLocks noChangeAspect="1" noChangeArrowheads="1"/>
          </p:cNvPicPr>
          <p:nvPr/>
        </p:nvPicPr>
        <p:blipFill>
          <a:blip r:embed="rId6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190" y="3932238"/>
            <a:ext cx="2912533" cy="2449512"/>
          </a:xfrm>
          <a:prstGeom prst="rect">
            <a:avLst/>
          </a:prstGeom>
          <a:solidFill>
            <a:srgbClr val="CC0000"/>
          </a:solidFill>
          <a:ln w="57150">
            <a:solidFill>
              <a:srgbClr val="CC0000"/>
            </a:solidFill>
            <a:miter lim="800000"/>
            <a:headEnd/>
            <a:tailEnd/>
          </a:ln>
        </p:spPr>
      </p:pic>
      <p:sp>
        <p:nvSpPr>
          <p:cNvPr id="665605" name="Text Box 5"/>
          <p:cNvSpPr txBox="1">
            <a:spLocks noChangeArrowheads="1"/>
          </p:cNvSpPr>
          <p:nvPr/>
        </p:nvSpPr>
        <p:spPr bwMode="auto">
          <a:xfrm>
            <a:off x="475545" y="12"/>
            <a:ext cx="8321322" cy="7694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altLang="es-MX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charset="0"/>
              </a:rPr>
              <a:t>Neumonitis por </a:t>
            </a:r>
            <a:r>
              <a:rPr lang="es-MX" altLang="es-MX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ＭＳ Ｐゴシック" charset="0"/>
              </a:rPr>
              <a:t>Hipersensibilidad</a:t>
            </a:r>
            <a:endParaRPr lang="es-MX" altLang="es-MX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ea typeface="ＭＳ Ｐゴシック" charset="0"/>
            </a:endParaRPr>
          </a:p>
        </p:txBody>
      </p:sp>
      <p:pic>
        <p:nvPicPr>
          <p:cNvPr id="56326" name="Picture 6" descr="AA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8" t="26898" r="40201" b="29004"/>
          <a:stretch>
            <a:fillRect/>
          </a:stretch>
        </p:blipFill>
        <p:spPr bwMode="auto">
          <a:xfrm>
            <a:off x="667459" y="4087813"/>
            <a:ext cx="3712633" cy="2436812"/>
          </a:xfrm>
          <a:prstGeom prst="rect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685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71"/>
          <p:cNvGrpSpPr>
            <a:grpSpLocks/>
          </p:cNvGrpSpPr>
          <p:nvPr/>
        </p:nvGrpSpPr>
        <p:grpSpPr bwMode="auto">
          <a:xfrm>
            <a:off x="468494" y="260350"/>
            <a:ext cx="6983589" cy="2274888"/>
            <a:chOff x="332" y="164"/>
            <a:chExt cx="4949" cy="1433"/>
          </a:xfrm>
        </p:grpSpPr>
        <p:pic>
          <p:nvPicPr>
            <p:cNvPr id="57417" name="Picture 72" descr="Imagen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" y="1344"/>
              <a:ext cx="2205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418" name="Picture 73" descr="Imagen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" y="164"/>
              <a:ext cx="4908" cy="1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419" name="Text Box 74"/>
            <p:cNvSpPr txBox="1">
              <a:spLocks noChangeArrowheads="1"/>
            </p:cNvSpPr>
            <p:nvPr/>
          </p:nvSpPr>
          <p:spPr bwMode="auto">
            <a:xfrm>
              <a:off x="382" y="845"/>
              <a:ext cx="4899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sz="1200" b="1" dirty="0" smtClean="0">
                  <a:solidFill>
                    <a:srgbClr val="000000"/>
                  </a:solidFill>
                  <a:latin typeface="Arial" charset="0"/>
                </a:rPr>
                <a:t>ROGELIO PÉREZ-PADILLA, JORGE SALAS, ROCÍO CHAPELA,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sz="1200" b="1" dirty="0" smtClean="0">
                  <a:solidFill>
                    <a:srgbClr val="000000"/>
                  </a:solidFill>
                  <a:latin typeface="Arial" charset="0"/>
                </a:rPr>
                <a:t>GUILLERMO CARRILLO, RAÚL SANSORES, MIGUEL GAXIOLA, and MOISÉS SELMAN</a:t>
              </a:r>
              <a:endParaRPr lang="es-ES" sz="1200" b="1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57347" name="Grupo 1"/>
          <p:cNvGrpSpPr>
            <a:grpSpLocks/>
          </p:cNvGrpSpPr>
          <p:nvPr/>
        </p:nvGrpSpPr>
        <p:grpSpPr bwMode="auto">
          <a:xfrm>
            <a:off x="3739449" y="2924194"/>
            <a:ext cx="5184422" cy="3744913"/>
            <a:chOff x="1974850" y="2924175"/>
            <a:chExt cx="5834063" cy="3744913"/>
          </a:xfrm>
        </p:grpSpPr>
        <p:sp>
          <p:nvSpPr>
            <p:cNvPr id="57349" name="Freeform 3"/>
            <p:cNvSpPr>
              <a:spLocks/>
            </p:cNvSpPr>
            <p:nvPr/>
          </p:nvSpPr>
          <p:spPr bwMode="auto">
            <a:xfrm>
              <a:off x="2622550" y="3175000"/>
              <a:ext cx="4537075" cy="2738438"/>
            </a:xfrm>
            <a:custGeom>
              <a:avLst/>
              <a:gdLst>
                <a:gd name="T0" fmla="*/ 2147483647 w 3624"/>
                <a:gd name="T1" fmla="*/ 0 h 2872"/>
                <a:gd name="T2" fmla="*/ 0 w 3624"/>
                <a:gd name="T3" fmla="*/ 2147483647 h 2872"/>
                <a:gd name="T4" fmla="*/ 2147483647 w 3624"/>
                <a:gd name="T5" fmla="*/ 2147483647 h 2872"/>
                <a:gd name="T6" fmla="*/ 0 60000 65536"/>
                <a:gd name="T7" fmla="*/ 0 60000 65536"/>
                <a:gd name="T8" fmla="*/ 0 60000 65536"/>
                <a:gd name="T9" fmla="*/ 0 w 3624"/>
                <a:gd name="T10" fmla="*/ 0 h 2872"/>
                <a:gd name="T11" fmla="*/ 3624 w 3624"/>
                <a:gd name="T12" fmla="*/ 2872 h 28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24" h="2872">
                  <a:moveTo>
                    <a:pt x="10" y="0"/>
                  </a:moveTo>
                  <a:lnTo>
                    <a:pt x="0" y="2864"/>
                  </a:lnTo>
                  <a:lnTo>
                    <a:pt x="3624" y="2872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350" name="Text Box 4"/>
            <p:cNvSpPr txBox="1">
              <a:spLocks noChangeArrowheads="1"/>
            </p:cNvSpPr>
            <p:nvPr/>
          </p:nvSpPr>
          <p:spPr bwMode="auto">
            <a:xfrm>
              <a:off x="2238374" y="3065463"/>
              <a:ext cx="48866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sz="1400" b="1" smtClean="0">
                  <a:solidFill>
                    <a:srgbClr val="000000"/>
                  </a:solidFill>
                  <a:latin typeface="Arial" charset="0"/>
                </a:rPr>
                <a:t>1.0</a:t>
              </a:r>
              <a:endParaRPr lang="es-ES" sz="1400" b="1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351" name="Text Box 5"/>
            <p:cNvSpPr txBox="1">
              <a:spLocks noChangeArrowheads="1"/>
            </p:cNvSpPr>
            <p:nvPr/>
          </p:nvSpPr>
          <p:spPr bwMode="auto">
            <a:xfrm>
              <a:off x="2238374" y="3571875"/>
              <a:ext cx="48866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sz="1400" b="1" smtClean="0">
                  <a:solidFill>
                    <a:srgbClr val="000000"/>
                  </a:solidFill>
                  <a:latin typeface="Arial" charset="0"/>
                </a:rPr>
                <a:t>0.8</a:t>
              </a:r>
              <a:endParaRPr lang="es-ES" sz="1400" b="1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352" name="Text Box 6"/>
            <p:cNvSpPr txBox="1">
              <a:spLocks noChangeArrowheads="1"/>
            </p:cNvSpPr>
            <p:nvPr/>
          </p:nvSpPr>
          <p:spPr bwMode="auto">
            <a:xfrm>
              <a:off x="2238374" y="4119563"/>
              <a:ext cx="48866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sz="1400" b="1" smtClean="0">
                  <a:solidFill>
                    <a:srgbClr val="000000"/>
                  </a:solidFill>
                  <a:latin typeface="Arial" charset="0"/>
                </a:rPr>
                <a:t>0.6</a:t>
              </a:r>
              <a:endParaRPr lang="es-ES" sz="1400" b="1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353" name="Text Box 7"/>
            <p:cNvSpPr txBox="1">
              <a:spLocks noChangeArrowheads="1"/>
            </p:cNvSpPr>
            <p:nvPr/>
          </p:nvSpPr>
          <p:spPr bwMode="auto">
            <a:xfrm>
              <a:off x="2238374" y="4664075"/>
              <a:ext cx="48866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sz="1400" b="1" smtClean="0">
                  <a:solidFill>
                    <a:srgbClr val="000000"/>
                  </a:solidFill>
                  <a:latin typeface="Arial" charset="0"/>
                </a:rPr>
                <a:t>0.4</a:t>
              </a:r>
              <a:endParaRPr lang="es-ES" sz="1400" b="1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354" name="Text Box 8"/>
            <p:cNvSpPr txBox="1">
              <a:spLocks noChangeArrowheads="1"/>
            </p:cNvSpPr>
            <p:nvPr/>
          </p:nvSpPr>
          <p:spPr bwMode="auto">
            <a:xfrm>
              <a:off x="2238374" y="5211763"/>
              <a:ext cx="48866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sz="1400" b="1" smtClean="0">
                  <a:solidFill>
                    <a:srgbClr val="000000"/>
                  </a:solidFill>
                  <a:latin typeface="Arial" charset="0"/>
                </a:rPr>
                <a:t>0.2</a:t>
              </a:r>
              <a:endParaRPr lang="es-ES" sz="1400" b="1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355" name="Text Box 9"/>
            <p:cNvSpPr txBox="1">
              <a:spLocks noChangeArrowheads="1"/>
            </p:cNvSpPr>
            <p:nvPr/>
          </p:nvSpPr>
          <p:spPr bwMode="auto">
            <a:xfrm>
              <a:off x="2238374" y="5757863"/>
              <a:ext cx="48866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sz="1400" b="1" smtClean="0">
                  <a:solidFill>
                    <a:srgbClr val="000000"/>
                  </a:solidFill>
                  <a:latin typeface="Arial" charset="0"/>
                </a:rPr>
                <a:t>0.0</a:t>
              </a:r>
              <a:endParaRPr lang="es-ES" sz="1400" b="1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356" name="Text Box 10"/>
            <p:cNvSpPr txBox="1">
              <a:spLocks noChangeArrowheads="1"/>
            </p:cNvSpPr>
            <p:nvPr/>
          </p:nvSpPr>
          <p:spPr bwMode="auto">
            <a:xfrm>
              <a:off x="2441575" y="5883275"/>
              <a:ext cx="32016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sz="1400" b="1" smtClean="0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es-ES" sz="1400" b="1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357" name="Text Box 11"/>
            <p:cNvSpPr txBox="1">
              <a:spLocks noChangeArrowheads="1"/>
            </p:cNvSpPr>
            <p:nvPr/>
          </p:nvSpPr>
          <p:spPr bwMode="auto">
            <a:xfrm>
              <a:off x="3257550" y="5883275"/>
              <a:ext cx="4325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sz="1400" b="1" smtClean="0">
                  <a:solidFill>
                    <a:srgbClr val="000000"/>
                  </a:solidFill>
                  <a:latin typeface="Arial" charset="0"/>
                </a:rPr>
                <a:t>12</a:t>
              </a:r>
              <a:endParaRPr lang="es-ES" sz="1400" b="1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358" name="Text Box 12"/>
            <p:cNvSpPr txBox="1">
              <a:spLocks noChangeArrowheads="1"/>
            </p:cNvSpPr>
            <p:nvPr/>
          </p:nvSpPr>
          <p:spPr bwMode="auto">
            <a:xfrm>
              <a:off x="4173538" y="5883275"/>
              <a:ext cx="4325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sz="1400" b="1" smtClean="0">
                  <a:solidFill>
                    <a:srgbClr val="000000"/>
                  </a:solidFill>
                  <a:latin typeface="Arial" charset="0"/>
                </a:rPr>
                <a:t>24</a:t>
              </a:r>
              <a:endParaRPr lang="es-ES" sz="1400" b="1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359" name="Text Box 13"/>
            <p:cNvSpPr txBox="1">
              <a:spLocks noChangeArrowheads="1"/>
            </p:cNvSpPr>
            <p:nvPr/>
          </p:nvSpPr>
          <p:spPr bwMode="auto">
            <a:xfrm>
              <a:off x="6002337" y="5883275"/>
              <a:ext cx="4325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sz="1400" b="1" smtClean="0">
                  <a:solidFill>
                    <a:srgbClr val="000000"/>
                  </a:solidFill>
                  <a:latin typeface="Arial" charset="0"/>
                </a:rPr>
                <a:t>48</a:t>
              </a:r>
              <a:endParaRPr lang="es-ES" sz="1400" b="1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360" name="Text Box 14"/>
            <p:cNvSpPr txBox="1">
              <a:spLocks noChangeArrowheads="1"/>
            </p:cNvSpPr>
            <p:nvPr/>
          </p:nvSpPr>
          <p:spPr bwMode="auto">
            <a:xfrm>
              <a:off x="5087937" y="5883275"/>
              <a:ext cx="4325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sz="1400" b="1" smtClean="0">
                  <a:solidFill>
                    <a:srgbClr val="000000"/>
                  </a:solidFill>
                  <a:latin typeface="Arial" charset="0"/>
                </a:rPr>
                <a:t>36</a:t>
              </a:r>
              <a:endParaRPr lang="es-ES" sz="1400" b="1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361" name="Text Box 15"/>
            <p:cNvSpPr txBox="1">
              <a:spLocks noChangeArrowheads="1"/>
            </p:cNvSpPr>
            <p:nvPr/>
          </p:nvSpPr>
          <p:spPr bwMode="auto">
            <a:xfrm>
              <a:off x="6918325" y="5883275"/>
              <a:ext cx="4325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sz="1400" b="1" smtClean="0">
                  <a:solidFill>
                    <a:srgbClr val="000000"/>
                  </a:solidFill>
                  <a:latin typeface="Arial" charset="0"/>
                </a:rPr>
                <a:t>60</a:t>
              </a:r>
              <a:endParaRPr lang="es-ES" sz="1400" b="1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362" name="Text Box 16"/>
            <p:cNvSpPr txBox="1">
              <a:spLocks noChangeArrowheads="1"/>
            </p:cNvSpPr>
            <p:nvPr/>
          </p:nvSpPr>
          <p:spPr bwMode="auto">
            <a:xfrm>
              <a:off x="5075238" y="5121275"/>
              <a:ext cx="5221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sz="1400" b="1" smtClean="0">
                  <a:solidFill>
                    <a:srgbClr val="000000"/>
                  </a:solidFill>
                  <a:latin typeface="Arial" charset="0"/>
                </a:rPr>
                <a:t>FPI</a:t>
              </a:r>
              <a:endParaRPr lang="es-ES" sz="1400" b="1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363" name="Freeform 18"/>
            <p:cNvSpPr>
              <a:spLocks/>
            </p:cNvSpPr>
            <p:nvPr/>
          </p:nvSpPr>
          <p:spPr bwMode="auto">
            <a:xfrm>
              <a:off x="2697163" y="3214688"/>
              <a:ext cx="4437062" cy="777875"/>
            </a:xfrm>
            <a:custGeom>
              <a:avLst/>
              <a:gdLst>
                <a:gd name="T0" fmla="*/ 0 w 3536"/>
                <a:gd name="T1" fmla="*/ 0 h 783"/>
                <a:gd name="T2" fmla="*/ 2147483647 w 3536"/>
                <a:gd name="T3" fmla="*/ 2147483647 h 783"/>
                <a:gd name="T4" fmla="*/ 2147483647 w 3536"/>
                <a:gd name="T5" fmla="*/ 2147483647 h 783"/>
                <a:gd name="T6" fmla="*/ 2147483647 w 3536"/>
                <a:gd name="T7" fmla="*/ 2147483647 h 783"/>
                <a:gd name="T8" fmla="*/ 2147483647 w 3536"/>
                <a:gd name="T9" fmla="*/ 2147483647 h 783"/>
                <a:gd name="T10" fmla="*/ 2147483647 w 3536"/>
                <a:gd name="T11" fmla="*/ 2147483647 h 783"/>
                <a:gd name="T12" fmla="*/ 2147483647 w 3536"/>
                <a:gd name="T13" fmla="*/ 2147483647 h 783"/>
                <a:gd name="T14" fmla="*/ 2147483647 w 3536"/>
                <a:gd name="T15" fmla="*/ 2147483647 h 783"/>
                <a:gd name="T16" fmla="*/ 2147483647 w 3536"/>
                <a:gd name="T17" fmla="*/ 2147483647 h 783"/>
                <a:gd name="T18" fmla="*/ 2147483647 w 3536"/>
                <a:gd name="T19" fmla="*/ 2147483647 h 783"/>
                <a:gd name="T20" fmla="*/ 2147483647 w 3536"/>
                <a:gd name="T21" fmla="*/ 2147483647 h 783"/>
                <a:gd name="T22" fmla="*/ 2147483647 w 3536"/>
                <a:gd name="T23" fmla="*/ 2147483647 h 783"/>
                <a:gd name="T24" fmla="*/ 2147483647 w 3536"/>
                <a:gd name="T25" fmla="*/ 2147483647 h 783"/>
                <a:gd name="T26" fmla="*/ 2147483647 w 3536"/>
                <a:gd name="T27" fmla="*/ 2147483647 h 783"/>
                <a:gd name="T28" fmla="*/ 2147483647 w 3536"/>
                <a:gd name="T29" fmla="*/ 2147483647 h 783"/>
                <a:gd name="T30" fmla="*/ 2147483647 w 3536"/>
                <a:gd name="T31" fmla="*/ 2147483647 h 783"/>
                <a:gd name="T32" fmla="*/ 2147483647 w 3536"/>
                <a:gd name="T33" fmla="*/ 2147483647 h 783"/>
                <a:gd name="T34" fmla="*/ 2147483647 w 3536"/>
                <a:gd name="T35" fmla="*/ 2147483647 h 783"/>
                <a:gd name="T36" fmla="*/ 2147483647 w 3536"/>
                <a:gd name="T37" fmla="*/ 2147483647 h 783"/>
                <a:gd name="T38" fmla="*/ 2147483647 w 3536"/>
                <a:gd name="T39" fmla="*/ 2147483647 h 783"/>
                <a:gd name="T40" fmla="*/ 2147483647 w 3536"/>
                <a:gd name="T41" fmla="*/ 2147483647 h 783"/>
                <a:gd name="T42" fmla="*/ 2147483647 w 3536"/>
                <a:gd name="T43" fmla="*/ 2147483647 h 783"/>
                <a:gd name="T44" fmla="*/ 2147483647 w 3536"/>
                <a:gd name="T45" fmla="*/ 2147483647 h 783"/>
                <a:gd name="T46" fmla="*/ 2147483647 w 3536"/>
                <a:gd name="T47" fmla="*/ 2147483647 h 783"/>
                <a:gd name="T48" fmla="*/ 2147483647 w 3536"/>
                <a:gd name="T49" fmla="*/ 2147483647 h 783"/>
                <a:gd name="T50" fmla="*/ 2147483647 w 3536"/>
                <a:gd name="T51" fmla="*/ 2147483647 h 783"/>
                <a:gd name="T52" fmla="*/ 2147483647 w 3536"/>
                <a:gd name="T53" fmla="*/ 2147483647 h 78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536"/>
                <a:gd name="T82" fmla="*/ 0 h 783"/>
                <a:gd name="T83" fmla="*/ 3536 w 3536"/>
                <a:gd name="T84" fmla="*/ 783 h 78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536" h="783">
                  <a:moveTo>
                    <a:pt x="0" y="0"/>
                  </a:moveTo>
                  <a:lnTo>
                    <a:pt x="101" y="2"/>
                  </a:lnTo>
                  <a:lnTo>
                    <a:pt x="107" y="41"/>
                  </a:lnTo>
                  <a:lnTo>
                    <a:pt x="263" y="44"/>
                  </a:lnTo>
                  <a:lnTo>
                    <a:pt x="271" y="78"/>
                  </a:lnTo>
                  <a:lnTo>
                    <a:pt x="329" y="81"/>
                  </a:lnTo>
                  <a:lnTo>
                    <a:pt x="334" y="126"/>
                  </a:lnTo>
                  <a:lnTo>
                    <a:pt x="610" y="129"/>
                  </a:lnTo>
                  <a:lnTo>
                    <a:pt x="611" y="162"/>
                  </a:lnTo>
                  <a:lnTo>
                    <a:pt x="671" y="164"/>
                  </a:lnTo>
                  <a:lnTo>
                    <a:pt x="670" y="251"/>
                  </a:lnTo>
                  <a:lnTo>
                    <a:pt x="788" y="257"/>
                  </a:lnTo>
                  <a:lnTo>
                    <a:pt x="793" y="291"/>
                  </a:lnTo>
                  <a:lnTo>
                    <a:pt x="853" y="297"/>
                  </a:lnTo>
                  <a:lnTo>
                    <a:pt x="853" y="336"/>
                  </a:lnTo>
                  <a:lnTo>
                    <a:pt x="917" y="344"/>
                  </a:lnTo>
                  <a:lnTo>
                    <a:pt x="922" y="389"/>
                  </a:lnTo>
                  <a:lnTo>
                    <a:pt x="1286" y="395"/>
                  </a:lnTo>
                  <a:lnTo>
                    <a:pt x="1286" y="431"/>
                  </a:lnTo>
                  <a:lnTo>
                    <a:pt x="1478" y="443"/>
                  </a:lnTo>
                  <a:lnTo>
                    <a:pt x="1477" y="488"/>
                  </a:lnTo>
                  <a:lnTo>
                    <a:pt x="1651" y="494"/>
                  </a:lnTo>
                  <a:lnTo>
                    <a:pt x="1658" y="539"/>
                  </a:lnTo>
                  <a:lnTo>
                    <a:pt x="3404" y="576"/>
                  </a:lnTo>
                  <a:lnTo>
                    <a:pt x="3401" y="677"/>
                  </a:lnTo>
                  <a:lnTo>
                    <a:pt x="3536" y="678"/>
                  </a:lnTo>
                  <a:lnTo>
                    <a:pt x="3530" y="783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364" name="Freeform 19"/>
            <p:cNvSpPr>
              <a:spLocks/>
            </p:cNvSpPr>
            <p:nvPr/>
          </p:nvSpPr>
          <p:spPr bwMode="auto">
            <a:xfrm>
              <a:off x="2714625" y="3211513"/>
              <a:ext cx="4210050" cy="1231900"/>
            </a:xfrm>
            <a:custGeom>
              <a:avLst/>
              <a:gdLst>
                <a:gd name="T0" fmla="*/ 0 w 3363"/>
                <a:gd name="T1" fmla="*/ 0 h 1293"/>
                <a:gd name="T2" fmla="*/ 2147483647 w 3363"/>
                <a:gd name="T3" fmla="*/ 2147483647 h 1293"/>
                <a:gd name="T4" fmla="*/ 2147483647 w 3363"/>
                <a:gd name="T5" fmla="*/ 2147483647 h 1293"/>
                <a:gd name="T6" fmla="*/ 2147483647 w 3363"/>
                <a:gd name="T7" fmla="*/ 2147483647 h 1293"/>
                <a:gd name="T8" fmla="*/ 2147483647 w 3363"/>
                <a:gd name="T9" fmla="*/ 2147483647 h 1293"/>
                <a:gd name="T10" fmla="*/ 2147483647 w 3363"/>
                <a:gd name="T11" fmla="*/ 2147483647 h 1293"/>
                <a:gd name="T12" fmla="*/ 2147483647 w 3363"/>
                <a:gd name="T13" fmla="*/ 2147483647 h 1293"/>
                <a:gd name="T14" fmla="*/ 2147483647 w 3363"/>
                <a:gd name="T15" fmla="*/ 2147483647 h 1293"/>
                <a:gd name="T16" fmla="*/ 2147483647 w 3363"/>
                <a:gd name="T17" fmla="*/ 2147483647 h 1293"/>
                <a:gd name="T18" fmla="*/ 2147483647 w 3363"/>
                <a:gd name="T19" fmla="*/ 2147483647 h 1293"/>
                <a:gd name="T20" fmla="*/ 2147483647 w 3363"/>
                <a:gd name="T21" fmla="*/ 2147483647 h 1293"/>
                <a:gd name="T22" fmla="*/ 2147483647 w 3363"/>
                <a:gd name="T23" fmla="*/ 2147483647 h 1293"/>
                <a:gd name="T24" fmla="*/ 2147483647 w 3363"/>
                <a:gd name="T25" fmla="*/ 2147483647 h 1293"/>
                <a:gd name="T26" fmla="*/ 2147483647 w 3363"/>
                <a:gd name="T27" fmla="*/ 2147483647 h 1293"/>
                <a:gd name="T28" fmla="*/ 2147483647 w 3363"/>
                <a:gd name="T29" fmla="*/ 2147483647 h 1293"/>
                <a:gd name="T30" fmla="*/ 2147483647 w 3363"/>
                <a:gd name="T31" fmla="*/ 2147483647 h 1293"/>
                <a:gd name="T32" fmla="*/ 2147483647 w 3363"/>
                <a:gd name="T33" fmla="*/ 2147483647 h 1293"/>
                <a:gd name="T34" fmla="*/ 2147483647 w 3363"/>
                <a:gd name="T35" fmla="*/ 2147483647 h 1293"/>
                <a:gd name="T36" fmla="*/ 2147483647 w 3363"/>
                <a:gd name="T37" fmla="*/ 2147483647 h 1293"/>
                <a:gd name="T38" fmla="*/ 2147483647 w 3363"/>
                <a:gd name="T39" fmla="*/ 2147483647 h 1293"/>
                <a:gd name="T40" fmla="*/ 2147483647 w 3363"/>
                <a:gd name="T41" fmla="*/ 2147483647 h 129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63"/>
                <a:gd name="T64" fmla="*/ 0 h 1293"/>
                <a:gd name="T65" fmla="*/ 3363 w 3363"/>
                <a:gd name="T66" fmla="*/ 1293 h 129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63" h="1293">
                  <a:moveTo>
                    <a:pt x="0" y="0"/>
                  </a:moveTo>
                  <a:cubicBezTo>
                    <a:pt x="16" y="20"/>
                    <a:pt x="55" y="91"/>
                    <a:pt x="90" y="123"/>
                  </a:cubicBezTo>
                  <a:cubicBezTo>
                    <a:pt x="125" y="155"/>
                    <a:pt x="176" y="159"/>
                    <a:pt x="213" y="195"/>
                  </a:cubicBezTo>
                  <a:cubicBezTo>
                    <a:pt x="278" y="243"/>
                    <a:pt x="270" y="312"/>
                    <a:pt x="315" y="339"/>
                  </a:cubicBezTo>
                  <a:cubicBezTo>
                    <a:pt x="360" y="366"/>
                    <a:pt x="441" y="346"/>
                    <a:pt x="483" y="357"/>
                  </a:cubicBezTo>
                  <a:cubicBezTo>
                    <a:pt x="525" y="368"/>
                    <a:pt x="538" y="386"/>
                    <a:pt x="570" y="405"/>
                  </a:cubicBezTo>
                  <a:cubicBezTo>
                    <a:pt x="602" y="424"/>
                    <a:pt x="636" y="453"/>
                    <a:pt x="675" y="474"/>
                  </a:cubicBezTo>
                  <a:cubicBezTo>
                    <a:pt x="765" y="536"/>
                    <a:pt x="764" y="501"/>
                    <a:pt x="801" y="531"/>
                  </a:cubicBezTo>
                  <a:cubicBezTo>
                    <a:pt x="838" y="561"/>
                    <a:pt x="864" y="629"/>
                    <a:pt x="900" y="654"/>
                  </a:cubicBezTo>
                  <a:cubicBezTo>
                    <a:pt x="936" y="682"/>
                    <a:pt x="979" y="672"/>
                    <a:pt x="1014" y="684"/>
                  </a:cubicBezTo>
                  <a:cubicBezTo>
                    <a:pt x="1049" y="696"/>
                    <a:pt x="1071" y="719"/>
                    <a:pt x="1113" y="729"/>
                  </a:cubicBezTo>
                  <a:cubicBezTo>
                    <a:pt x="1174" y="746"/>
                    <a:pt x="1224" y="734"/>
                    <a:pt x="1266" y="744"/>
                  </a:cubicBezTo>
                  <a:cubicBezTo>
                    <a:pt x="1308" y="754"/>
                    <a:pt x="1332" y="774"/>
                    <a:pt x="1365" y="786"/>
                  </a:cubicBezTo>
                  <a:cubicBezTo>
                    <a:pt x="1431" y="805"/>
                    <a:pt x="1404" y="802"/>
                    <a:pt x="1467" y="816"/>
                  </a:cubicBezTo>
                  <a:cubicBezTo>
                    <a:pt x="1530" y="830"/>
                    <a:pt x="1685" y="848"/>
                    <a:pt x="1746" y="870"/>
                  </a:cubicBezTo>
                  <a:cubicBezTo>
                    <a:pt x="1807" y="892"/>
                    <a:pt x="1799" y="932"/>
                    <a:pt x="1833" y="948"/>
                  </a:cubicBezTo>
                  <a:cubicBezTo>
                    <a:pt x="1867" y="964"/>
                    <a:pt x="1837" y="952"/>
                    <a:pt x="1950" y="969"/>
                  </a:cubicBezTo>
                  <a:cubicBezTo>
                    <a:pt x="1991" y="990"/>
                    <a:pt x="2474" y="1022"/>
                    <a:pt x="2511" y="1050"/>
                  </a:cubicBezTo>
                  <a:cubicBezTo>
                    <a:pt x="2523" y="1059"/>
                    <a:pt x="2745" y="1109"/>
                    <a:pt x="2757" y="1116"/>
                  </a:cubicBezTo>
                  <a:cubicBezTo>
                    <a:pt x="2818" y="1134"/>
                    <a:pt x="2740" y="1143"/>
                    <a:pt x="2841" y="1173"/>
                  </a:cubicBezTo>
                  <a:cubicBezTo>
                    <a:pt x="2942" y="1203"/>
                    <a:pt x="3254" y="1268"/>
                    <a:pt x="3363" y="1293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365" name="Freeform 20"/>
            <p:cNvSpPr>
              <a:spLocks/>
            </p:cNvSpPr>
            <p:nvPr/>
          </p:nvSpPr>
          <p:spPr bwMode="auto">
            <a:xfrm>
              <a:off x="2754313" y="3354388"/>
              <a:ext cx="3405187" cy="1698625"/>
            </a:xfrm>
            <a:custGeom>
              <a:avLst/>
              <a:gdLst>
                <a:gd name="T0" fmla="*/ 2147483647 w 2720"/>
                <a:gd name="T1" fmla="*/ 2147483647 h 1781"/>
                <a:gd name="T2" fmla="*/ 2147483647 w 2720"/>
                <a:gd name="T3" fmla="*/ 2147483647 h 1781"/>
                <a:gd name="T4" fmla="*/ 2147483647 w 2720"/>
                <a:gd name="T5" fmla="*/ 2147483647 h 1781"/>
                <a:gd name="T6" fmla="*/ 2147483647 w 2720"/>
                <a:gd name="T7" fmla="*/ 2147483647 h 1781"/>
                <a:gd name="T8" fmla="*/ 2147483647 w 2720"/>
                <a:gd name="T9" fmla="*/ 2147483647 h 1781"/>
                <a:gd name="T10" fmla="*/ 2147483647 w 2720"/>
                <a:gd name="T11" fmla="*/ 2147483647 h 1781"/>
                <a:gd name="T12" fmla="*/ 2147483647 w 2720"/>
                <a:gd name="T13" fmla="*/ 2147483647 h 1781"/>
                <a:gd name="T14" fmla="*/ 2147483647 w 2720"/>
                <a:gd name="T15" fmla="*/ 2147483647 h 1781"/>
                <a:gd name="T16" fmla="*/ 2147483647 w 2720"/>
                <a:gd name="T17" fmla="*/ 2147483647 h 1781"/>
                <a:gd name="T18" fmla="*/ 2147483647 w 2720"/>
                <a:gd name="T19" fmla="*/ 2147483647 h 1781"/>
                <a:gd name="T20" fmla="*/ 2147483647 w 2720"/>
                <a:gd name="T21" fmla="*/ 2147483647 h 1781"/>
                <a:gd name="T22" fmla="*/ 2147483647 w 2720"/>
                <a:gd name="T23" fmla="*/ 2147483647 h 1781"/>
                <a:gd name="T24" fmla="*/ 2147483647 w 2720"/>
                <a:gd name="T25" fmla="*/ 2147483647 h 1781"/>
                <a:gd name="T26" fmla="*/ 2147483647 w 2720"/>
                <a:gd name="T27" fmla="*/ 2147483647 h 1781"/>
                <a:gd name="T28" fmla="*/ 2147483647 w 2720"/>
                <a:gd name="T29" fmla="*/ 2147483647 h 1781"/>
                <a:gd name="T30" fmla="*/ 2147483647 w 2720"/>
                <a:gd name="T31" fmla="*/ 2147483647 h 1781"/>
                <a:gd name="T32" fmla="*/ 2147483647 w 2720"/>
                <a:gd name="T33" fmla="*/ 2147483647 h 1781"/>
                <a:gd name="T34" fmla="*/ 2147483647 w 2720"/>
                <a:gd name="T35" fmla="*/ 2147483647 h 1781"/>
                <a:gd name="T36" fmla="*/ 2147483647 w 2720"/>
                <a:gd name="T37" fmla="*/ 2147483647 h 1781"/>
                <a:gd name="T38" fmla="*/ 2147483647 w 2720"/>
                <a:gd name="T39" fmla="*/ 2147483647 h 1781"/>
                <a:gd name="T40" fmla="*/ 2147483647 w 2720"/>
                <a:gd name="T41" fmla="*/ 2147483647 h 1781"/>
                <a:gd name="T42" fmla="*/ 2147483647 w 2720"/>
                <a:gd name="T43" fmla="*/ 2147483647 h 1781"/>
                <a:gd name="T44" fmla="*/ 2147483647 w 2720"/>
                <a:gd name="T45" fmla="*/ 2147483647 h 1781"/>
                <a:gd name="T46" fmla="*/ 2147483647 w 2720"/>
                <a:gd name="T47" fmla="*/ 2147483647 h 1781"/>
                <a:gd name="T48" fmla="*/ 2147483647 w 2720"/>
                <a:gd name="T49" fmla="*/ 2147483647 h 1781"/>
                <a:gd name="T50" fmla="*/ 2147483647 w 2720"/>
                <a:gd name="T51" fmla="*/ 2147483647 h 1781"/>
                <a:gd name="T52" fmla="*/ 2147483647 w 2720"/>
                <a:gd name="T53" fmla="*/ 2147483647 h 1781"/>
                <a:gd name="T54" fmla="*/ 0 w 2720"/>
                <a:gd name="T55" fmla="*/ 0 h 178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720"/>
                <a:gd name="T85" fmla="*/ 0 h 1781"/>
                <a:gd name="T86" fmla="*/ 2720 w 2720"/>
                <a:gd name="T87" fmla="*/ 1781 h 178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720" h="1781">
                  <a:moveTo>
                    <a:pt x="2720" y="1781"/>
                  </a:moveTo>
                  <a:lnTo>
                    <a:pt x="2720" y="1545"/>
                  </a:lnTo>
                  <a:lnTo>
                    <a:pt x="2410" y="1539"/>
                  </a:lnTo>
                  <a:lnTo>
                    <a:pt x="2412" y="1405"/>
                  </a:lnTo>
                  <a:lnTo>
                    <a:pt x="1782" y="1397"/>
                  </a:lnTo>
                  <a:lnTo>
                    <a:pt x="1782" y="1225"/>
                  </a:lnTo>
                  <a:lnTo>
                    <a:pt x="1724" y="1225"/>
                  </a:lnTo>
                  <a:lnTo>
                    <a:pt x="1723" y="1131"/>
                  </a:lnTo>
                  <a:lnTo>
                    <a:pt x="1423" y="1119"/>
                  </a:lnTo>
                  <a:lnTo>
                    <a:pt x="1411" y="996"/>
                  </a:lnTo>
                  <a:lnTo>
                    <a:pt x="991" y="981"/>
                  </a:lnTo>
                  <a:lnTo>
                    <a:pt x="982" y="876"/>
                  </a:lnTo>
                  <a:lnTo>
                    <a:pt x="871" y="864"/>
                  </a:lnTo>
                  <a:lnTo>
                    <a:pt x="865" y="750"/>
                  </a:lnTo>
                  <a:lnTo>
                    <a:pt x="814" y="747"/>
                  </a:lnTo>
                  <a:lnTo>
                    <a:pt x="808" y="642"/>
                  </a:lnTo>
                  <a:lnTo>
                    <a:pt x="502" y="631"/>
                  </a:lnTo>
                  <a:lnTo>
                    <a:pt x="502" y="537"/>
                  </a:lnTo>
                  <a:lnTo>
                    <a:pt x="446" y="527"/>
                  </a:lnTo>
                  <a:lnTo>
                    <a:pt x="446" y="431"/>
                  </a:lnTo>
                  <a:lnTo>
                    <a:pt x="280" y="423"/>
                  </a:lnTo>
                  <a:lnTo>
                    <a:pt x="280" y="242"/>
                  </a:lnTo>
                  <a:lnTo>
                    <a:pt x="110" y="235"/>
                  </a:lnTo>
                  <a:lnTo>
                    <a:pt x="112" y="143"/>
                  </a:lnTo>
                  <a:lnTo>
                    <a:pt x="60" y="135"/>
                  </a:lnTo>
                  <a:lnTo>
                    <a:pt x="56" y="53"/>
                  </a:lnTo>
                  <a:lnTo>
                    <a:pt x="1" y="50"/>
                  </a:lnTo>
                  <a:lnTo>
                    <a:pt x="0" y="0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366" name="Freeform 21"/>
            <p:cNvSpPr>
              <a:spLocks/>
            </p:cNvSpPr>
            <p:nvPr/>
          </p:nvSpPr>
          <p:spPr bwMode="auto">
            <a:xfrm>
              <a:off x="2790825" y="3328988"/>
              <a:ext cx="2511425" cy="1631950"/>
            </a:xfrm>
            <a:custGeom>
              <a:avLst/>
              <a:gdLst>
                <a:gd name="T0" fmla="*/ 0 w 2006"/>
                <a:gd name="T1" fmla="*/ 0 h 1712"/>
                <a:gd name="T2" fmla="*/ 2147483647 w 2006"/>
                <a:gd name="T3" fmla="*/ 2147483647 h 1712"/>
                <a:gd name="T4" fmla="*/ 2147483647 w 2006"/>
                <a:gd name="T5" fmla="*/ 2147483647 h 1712"/>
                <a:gd name="T6" fmla="*/ 2147483647 w 2006"/>
                <a:gd name="T7" fmla="*/ 2147483647 h 1712"/>
                <a:gd name="T8" fmla="*/ 2147483647 w 2006"/>
                <a:gd name="T9" fmla="*/ 2147483647 h 1712"/>
                <a:gd name="T10" fmla="*/ 2147483647 w 2006"/>
                <a:gd name="T11" fmla="*/ 2147483647 h 1712"/>
                <a:gd name="T12" fmla="*/ 2147483647 w 2006"/>
                <a:gd name="T13" fmla="*/ 2147483647 h 1712"/>
                <a:gd name="T14" fmla="*/ 2147483647 w 2006"/>
                <a:gd name="T15" fmla="*/ 2147483647 h 1712"/>
                <a:gd name="T16" fmla="*/ 2147483647 w 2006"/>
                <a:gd name="T17" fmla="*/ 2147483647 h 1712"/>
                <a:gd name="T18" fmla="*/ 2147483647 w 2006"/>
                <a:gd name="T19" fmla="*/ 2147483647 h 1712"/>
                <a:gd name="T20" fmla="*/ 2147483647 w 2006"/>
                <a:gd name="T21" fmla="*/ 2147483647 h 1712"/>
                <a:gd name="T22" fmla="*/ 2147483647 w 2006"/>
                <a:gd name="T23" fmla="*/ 2147483647 h 1712"/>
                <a:gd name="T24" fmla="*/ 2147483647 w 2006"/>
                <a:gd name="T25" fmla="*/ 2147483647 h 1712"/>
                <a:gd name="T26" fmla="*/ 2147483647 w 2006"/>
                <a:gd name="T27" fmla="*/ 2147483647 h 1712"/>
                <a:gd name="T28" fmla="*/ 2147483647 w 2006"/>
                <a:gd name="T29" fmla="*/ 2147483647 h 171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06"/>
                <a:gd name="T46" fmla="*/ 0 h 1712"/>
                <a:gd name="T47" fmla="*/ 2006 w 2006"/>
                <a:gd name="T48" fmla="*/ 1712 h 171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06" h="1712">
                  <a:moveTo>
                    <a:pt x="0" y="0"/>
                  </a:moveTo>
                  <a:lnTo>
                    <a:pt x="28" y="4"/>
                  </a:lnTo>
                  <a:lnTo>
                    <a:pt x="28" y="190"/>
                  </a:lnTo>
                  <a:lnTo>
                    <a:pt x="192" y="204"/>
                  </a:lnTo>
                  <a:lnTo>
                    <a:pt x="182" y="612"/>
                  </a:lnTo>
                  <a:lnTo>
                    <a:pt x="248" y="620"/>
                  </a:lnTo>
                  <a:lnTo>
                    <a:pt x="238" y="816"/>
                  </a:lnTo>
                  <a:lnTo>
                    <a:pt x="640" y="832"/>
                  </a:lnTo>
                  <a:lnTo>
                    <a:pt x="652" y="1028"/>
                  </a:lnTo>
                  <a:lnTo>
                    <a:pt x="826" y="1036"/>
                  </a:lnTo>
                  <a:lnTo>
                    <a:pt x="826" y="1234"/>
                  </a:lnTo>
                  <a:lnTo>
                    <a:pt x="1752" y="1252"/>
                  </a:lnTo>
                  <a:lnTo>
                    <a:pt x="1758" y="1488"/>
                  </a:lnTo>
                  <a:lnTo>
                    <a:pt x="2004" y="1494"/>
                  </a:lnTo>
                  <a:lnTo>
                    <a:pt x="2006" y="1712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367" name="Rectangle 22"/>
            <p:cNvSpPr>
              <a:spLocks noChangeArrowheads="1"/>
            </p:cNvSpPr>
            <p:nvPr/>
          </p:nvSpPr>
          <p:spPr bwMode="auto">
            <a:xfrm>
              <a:off x="2670175" y="3200400"/>
              <a:ext cx="42863" cy="333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368" name="Rectangle 23"/>
            <p:cNvSpPr>
              <a:spLocks noChangeArrowheads="1"/>
            </p:cNvSpPr>
            <p:nvPr/>
          </p:nvSpPr>
          <p:spPr bwMode="auto">
            <a:xfrm>
              <a:off x="2805113" y="3235325"/>
              <a:ext cx="42862" cy="31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369" name="Rectangle 24"/>
            <p:cNvSpPr>
              <a:spLocks noChangeArrowheads="1"/>
            </p:cNvSpPr>
            <p:nvPr/>
          </p:nvSpPr>
          <p:spPr bwMode="auto">
            <a:xfrm>
              <a:off x="3011488" y="3271838"/>
              <a:ext cx="42862" cy="333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370" name="Rectangle 25"/>
            <p:cNvSpPr>
              <a:spLocks noChangeArrowheads="1"/>
            </p:cNvSpPr>
            <p:nvPr/>
          </p:nvSpPr>
          <p:spPr bwMode="auto">
            <a:xfrm>
              <a:off x="3081338" y="3308350"/>
              <a:ext cx="42862" cy="333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371" name="Rectangle 26"/>
            <p:cNvSpPr>
              <a:spLocks noChangeArrowheads="1"/>
            </p:cNvSpPr>
            <p:nvPr/>
          </p:nvSpPr>
          <p:spPr bwMode="auto">
            <a:xfrm>
              <a:off x="3438525" y="3354388"/>
              <a:ext cx="42863" cy="31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372" name="Rectangle 27"/>
            <p:cNvSpPr>
              <a:spLocks noChangeArrowheads="1"/>
            </p:cNvSpPr>
            <p:nvPr/>
          </p:nvSpPr>
          <p:spPr bwMode="auto">
            <a:xfrm>
              <a:off x="3667125" y="3479800"/>
              <a:ext cx="42863" cy="31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373" name="Rectangle 28"/>
            <p:cNvSpPr>
              <a:spLocks noChangeArrowheads="1"/>
            </p:cNvSpPr>
            <p:nvPr/>
          </p:nvSpPr>
          <p:spPr bwMode="auto">
            <a:xfrm>
              <a:off x="3744913" y="3522663"/>
              <a:ext cx="42862" cy="31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374" name="Rectangle 29"/>
            <p:cNvSpPr>
              <a:spLocks noChangeArrowheads="1"/>
            </p:cNvSpPr>
            <p:nvPr/>
          </p:nvSpPr>
          <p:spPr bwMode="auto">
            <a:xfrm>
              <a:off x="3819525" y="3567113"/>
              <a:ext cx="42863" cy="31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375" name="Rectangle 30"/>
            <p:cNvSpPr>
              <a:spLocks noChangeArrowheads="1"/>
            </p:cNvSpPr>
            <p:nvPr/>
          </p:nvSpPr>
          <p:spPr bwMode="auto">
            <a:xfrm>
              <a:off x="3514725" y="3438525"/>
              <a:ext cx="42863" cy="31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376" name="Rectangle 31"/>
            <p:cNvSpPr>
              <a:spLocks noChangeArrowheads="1"/>
            </p:cNvSpPr>
            <p:nvPr/>
          </p:nvSpPr>
          <p:spPr bwMode="auto">
            <a:xfrm>
              <a:off x="4284663" y="3613150"/>
              <a:ext cx="42862" cy="31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377" name="Rectangle 32"/>
            <p:cNvSpPr>
              <a:spLocks noChangeArrowheads="1"/>
            </p:cNvSpPr>
            <p:nvPr/>
          </p:nvSpPr>
          <p:spPr bwMode="auto">
            <a:xfrm>
              <a:off x="4521200" y="3663950"/>
              <a:ext cx="39688" cy="31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378" name="Rectangle 33"/>
            <p:cNvSpPr>
              <a:spLocks noChangeArrowheads="1"/>
            </p:cNvSpPr>
            <p:nvPr/>
          </p:nvSpPr>
          <p:spPr bwMode="auto">
            <a:xfrm>
              <a:off x="4754563" y="3716338"/>
              <a:ext cx="42862" cy="31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379" name="Rectangle 34"/>
            <p:cNvSpPr>
              <a:spLocks noChangeArrowheads="1"/>
            </p:cNvSpPr>
            <p:nvPr/>
          </p:nvSpPr>
          <p:spPr bwMode="auto">
            <a:xfrm>
              <a:off x="6934200" y="3846513"/>
              <a:ext cx="42863" cy="333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380" name="Oval 35"/>
            <p:cNvSpPr>
              <a:spLocks noChangeArrowheads="1"/>
            </p:cNvSpPr>
            <p:nvPr/>
          </p:nvSpPr>
          <p:spPr bwMode="auto">
            <a:xfrm>
              <a:off x="2722563" y="3298825"/>
              <a:ext cx="71437" cy="5397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381" name="Oval 36"/>
            <p:cNvSpPr>
              <a:spLocks noChangeArrowheads="1"/>
            </p:cNvSpPr>
            <p:nvPr/>
          </p:nvSpPr>
          <p:spPr bwMode="auto">
            <a:xfrm>
              <a:off x="2789238" y="3489325"/>
              <a:ext cx="71437" cy="5397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382" name="Oval 37"/>
            <p:cNvSpPr>
              <a:spLocks noChangeArrowheads="1"/>
            </p:cNvSpPr>
            <p:nvPr/>
          </p:nvSpPr>
          <p:spPr bwMode="auto">
            <a:xfrm>
              <a:off x="2990850" y="3889375"/>
              <a:ext cx="71438" cy="5397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383" name="Oval 38"/>
            <p:cNvSpPr>
              <a:spLocks noChangeArrowheads="1"/>
            </p:cNvSpPr>
            <p:nvPr/>
          </p:nvSpPr>
          <p:spPr bwMode="auto">
            <a:xfrm>
              <a:off x="3055938" y="4081463"/>
              <a:ext cx="71437" cy="5397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384" name="Oval 39"/>
            <p:cNvSpPr>
              <a:spLocks noChangeArrowheads="1"/>
            </p:cNvSpPr>
            <p:nvPr/>
          </p:nvSpPr>
          <p:spPr bwMode="auto">
            <a:xfrm>
              <a:off x="3567113" y="4287838"/>
              <a:ext cx="71437" cy="5397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385" name="Oval 40"/>
            <p:cNvSpPr>
              <a:spLocks noChangeArrowheads="1"/>
            </p:cNvSpPr>
            <p:nvPr/>
          </p:nvSpPr>
          <p:spPr bwMode="auto">
            <a:xfrm>
              <a:off x="3790950" y="4481513"/>
              <a:ext cx="71438" cy="5397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386" name="Oval 41"/>
            <p:cNvSpPr>
              <a:spLocks noChangeArrowheads="1"/>
            </p:cNvSpPr>
            <p:nvPr/>
          </p:nvSpPr>
          <p:spPr bwMode="auto">
            <a:xfrm>
              <a:off x="4959350" y="4722813"/>
              <a:ext cx="71438" cy="5556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387" name="Oval 42"/>
            <p:cNvSpPr>
              <a:spLocks noChangeArrowheads="1"/>
            </p:cNvSpPr>
            <p:nvPr/>
          </p:nvSpPr>
          <p:spPr bwMode="auto">
            <a:xfrm>
              <a:off x="5270500" y="4954588"/>
              <a:ext cx="71438" cy="5556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388" name="AutoShape 43"/>
            <p:cNvSpPr>
              <a:spLocks noChangeArrowheads="1"/>
            </p:cNvSpPr>
            <p:nvPr/>
          </p:nvSpPr>
          <p:spPr bwMode="auto">
            <a:xfrm>
              <a:off x="2855913" y="3538538"/>
              <a:ext cx="57150" cy="55562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389" name="AutoShape 44"/>
            <p:cNvSpPr>
              <a:spLocks noChangeArrowheads="1"/>
            </p:cNvSpPr>
            <p:nvPr/>
          </p:nvSpPr>
          <p:spPr bwMode="auto">
            <a:xfrm>
              <a:off x="2728913" y="3362325"/>
              <a:ext cx="57150" cy="55563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390" name="AutoShape 45"/>
            <p:cNvSpPr>
              <a:spLocks noChangeArrowheads="1"/>
            </p:cNvSpPr>
            <p:nvPr/>
          </p:nvSpPr>
          <p:spPr bwMode="auto">
            <a:xfrm>
              <a:off x="3067050" y="3722688"/>
              <a:ext cx="57150" cy="53975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391" name="AutoShape 46"/>
            <p:cNvSpPr>
              <a:spLocks noChangeArrowheads="1"/>
            </p:cNvSpPr>
            <p:nvPr/>
          </p:nvSpPr>
          <p:spPr bwMode="auto">
            <a:xfrm>
              <a:off x="2790825" y="3441700"/>
              <a:ext cx="57150" cy="53975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392" name="AutoShape 47"/>
            <p:cNvSpPr>
              <a:spLocks noChangeArrowheads="1"/>
            </p:cNvSpPr>
            <p:nvPr/>
          </p:nvSpPr>
          <p:spPr bwMode="auto">
            <a:xfrm>
              <a:off x="3268663" y="3811588"/>
              <a:ext cx="58737" cy="53975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393" name="AutoShape 48"/>
            <p:cNvSpPr>
              <a:spLocks noChangeArrowheads="1"/>
            </p:cNvSpPr>
            <p:nvPr/>
          </p:nvSpPr>
          <p:spPr bwMode="auto">
            <a:xfrm>
              <a:off x="3354388" y="3925888"/>
              <a:ext cx="57150" cy="55562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394" name="AutoShape 49"/>
            <p:cNvSpPr>
              <a:spLocks noChangeArrowheads="1"/>
            </p:cNvSpPr>
            <p:nvPr/>
          </p:nvSpPr>
          <p:spPr bwMode="auto">
            <a:xfrm>
              <a:off x="3732213" y="4032250"/>
              <a:ext cx="57150" cy="53975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395" name="AutoShape 50"/>
            <p:cNvSpPr>
              <a:spLocks noChangeArrowheads="1"/>
            </p:cNvSpPr>
            <p:nvPr/>
          </p:nvSpPr>
          <p:spPr bwMode="auto">
            <a:xfrm>
              <a:off x="3810000" y="4144963"/>
              <a:ext cx="57150" cy="53975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396" name="AutoShape 51"/>
            <p:cNvSpPr>
              <a:spLocks noChangeArrowheads="1"/>
            </p:cNvSpPr>
            <p:nvPr/>
          </p:nvSpPr>
          <p:spPr bwMode="auto">
            <a:xfrm>
              <a:off x="3960813" y="4259263"/>
              <a:ext cx="57150" cy="53975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397" name="AutoShape 52"/>
            <p:cNvSpPr>
              <a:spLocks noChangeArrowheads="1"/>
            </p:cNvSpPr>
            <p:nvPr/>
          </p:nvSpPr>
          <p:spPr bwMode="auto">
            <a:xfrm>
              <a:off x="4498975" y="4384675"/>
              <a:ext cx="57150" cy="53975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398" name="AutoShape 53"/>
            <p:cNvSpPr>
              <a:spLocks noChangeArrowheads="1"/>
            </p:cNvSpPr>
            <p:nvPr/>
          </p:nvSpPr>
          <p:spPr bwMode="auto">
            <a:xfrm>
              <a:off x="4883150" y="4511675"/>
              <a:ext cx="57150" cy="53975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399" name="AutoShape 54"/>
            <p:cNvSpPr>
              <a:spLocks noChangeArrowheads="1"/>
            </p:cNvSpPr>
            <p:nvPr/>
          </p:nvSpPr>
          <p:spPr bwMode="auto">
            <a:xfrm>
              <a:off x="4956175" y="4646613"/>
              <a:ext cx="58738" cy="55562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400" name="AutoShape 55"/>
            <p:cNvSpPr>
              <a:spLocks noChangeArrowheads="1"/>
            </p:cNvSpPr>
            <p:nvPr/>
          </p:nvSpPr>
          <p:spPr bwMode="auto">
            <a:xfrm>
              <a:off x="5743575" y="4783138"/>
              <a:ext cx="57150" cy="53975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401" name="AutoShape 56"/>
            <p:cNvSpPr>
              <a:spLocks noChangeArrowheads="1"/>
            </p:cNvSpPr>
            <p:nvPr/>
          </p:nvSpPr>
          <p:spPr bwMode="auto">
            <a:xfrm>
              <a:off x="6127750" y="5048250"/>
              <a:ext cx="58738" cy="53975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57402" name="Text Box 57"/>
            <p:cNvSpPr txBox="1">
              <a:spLocks noChangeArrowheads="1"/>
            </p:cNvSpPr>
            <p:nvPr/>
          </p:nvSpPr>
          <p:spPr bwMode="auto">
            <a:xfrm>
              <a:off x="6017299" y="4983559"/>
              <a:ext cx="124036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smtClean="0">
                  <a:solidFill>
                    <a:srgbClr val="000000"/>
                  </a:solidFill>
                  <a:latin typeface="Arial" charset="0"/>
                </a:rPr>
                <a:t>NHc con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smtClean="0">
                  <a:solidFill>
                    <a:srgbClr val="000000"/>
                  </a:solidFill>
                  <a:latin typeface="Arial" charset="0"/>
                </a:rPr>
                <a:t>patrón NIU</a:t>
              </a:r>
            </a:p>
          </p:txBody>
        </p:sp>
        <p:sp>
          <p:nvSpPr>
            <p:cNvPr id="57403" name="Text Box 58"/>
            <p:cNvSpPr txBox="1">
              <a:spLocks noChangeArrowheads="1"/>
            </p:cNvSpPr>
            <p:nvPr/>
          </p:nvSpPr>
          <p:spPr bwMode="auto">
            <a:xfrm>
              <a:off x="6773864" y="4187825"/>
              <a:ext cx="7988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sz="1400" b="1" smtClean="0">
                  <a:solidFill>
                    <a:srgbClr val="000000"/>
                  </a:solidFill>
                  <a:latin typeface="Arial" charset="0"/>
                </a:rPr>
                <a:t>Todos</a:t>
              </a:r>
              <a:endParaRPr lang="es-ES" sz="1400" b="1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7404" name="Text Box 59"/>
            <p:cNvSpPr txBox="1">
              <a:spLocks noChangeArrowheads="1"/>
            </p:cNvSpPr>
            <p:nvPr/>
          </p:nvSpPr>
          <p:spPr bwMode="auto">
            <a:xfrm>
              <a:off x="6905233" y="3551238"/>
              <a:ext cx="61197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smtClean="0">
                  <a:solidFill>
                    <a:srgbClr val="000000"/>
                  </a:solidFill>
                  <a:latin typeface="Arial" charset="0"/>
                </a:rPr>
                <a:t>NHc </a:t>
              </a:r>
            </a:p>
          </p:txBody>
        </p:sp>
        <p:sp>
          <p:nvSpPr>
            <p:cNvPr id="57405" name="Line 60"/>
            <p:cNvSpPr>
              <a:spLocks noChangeShapeType="1"/>
            </p:cNvSpPr>
            <p:nvPr/>
          </p:nvSpPr>
          <p:spPr bwMode="auto">
            <a:xfrm>
              <a:off x="2628900" y="3179763"/>
              <a:ext cx="571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406" name="Line 61"/>
            <p:cNvSpPr>
              <a:spLocks noChangeShapeType="1"/>
            </p:cNvSpPr>
            <p:nvPr/>
          </p:nvSpPr>
          <p:spPr bwMode="auto">
            <a:xfrm>
              <a:off x="2628900" y="3725863"/>
              <a:ext cx="571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407" name="Line 62"/>
            <p:cNvSpPr>
              <a:spLocks noChangeShapeType="1"/>
            </p:cNvSpPr>
            <p:nvPr/>
          </p:nvSpPr>
          <p:spPr bwMode="auto">
            <a:xfrm>
              <a:off x="2628900" y="4271963"/>
              <a:ext cx="571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408" name="Line 63"/>
            <p:cNvSpPr>
              <a:spLocks noChangeShapeType="1"/>
            </p:cNvSpPr>
            <p:nvPr/>
          </p:nvSpPr>
          <p:spPr bwMode="auto">
            <a:xfrm>
              <a:off x="2628900" y="4818063"/>
              <a:ext cx="571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409" name="Line 64"/>
            <p:cNvSpPr>
              <a:spLocks noChangeShapeType="1"/>
            </p:cNvSpPr>
            <p:nvPr/>
          </p:nvSpPr>
          <p:spPr bwMode="auto">
            <a:xfrm>
              <a:off x="2628900" y="5365750"/>
              <a:ext cx="571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410" name="Line 65"/>
            <p:cNvSpPr>
              <a:spLocks noChangeShapeType="1"/>
            </p:cNvSpPr>
            <p:nvPr/>
          </p:nvSpPr>
          <p:spPr bwMode="auto">
            <a:xfrm rot="5400000">
              <a:off x="3407568" y="5888832"/>
              <a:ext cx="428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411" name="Line 66"/>
            <p:cNvSpPr>
              <a:spLocks noChangeShapeType="1"/>
            </p:cNvSpPr>
            <p:nvPr/>
          </p:nvSpPr>
          <p:spPr bwMode="auto">
            <a:xfrm rot="5400000">
              <a:off x="4334668" y="5888832"/>
              <a:ext cx="428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412" name="Line 67"/>
            <p:cNvSpPr>
              <a:spLocks noChangeShapeType="1"/>
            </p:cNvSpPr>
            <p:nvPr/>
          </p:nvSpPr>
          <p:spPr bwMode="auto">
            <a:xfrm rot="5400000">
              <a:off x="5271293" y="5888832"/>
              <a:ext cx="428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413" name="Line 68"/>
            <p:cNvSpPr>
              <a:spLocks noChangeShapeType="1"/>
            </p:cNvSpPr>
            <p:nvPr/>
          </p:nvSpPr>
          <p:spPr bwMode="auto">
            <a:xfrm rot="5400000">
              <a:off x="6204743" y="5888832"/>
              <a:ext cx="428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414" name="Line 69"/>
            <p:cNvSpPr>
              <a:spLocks noChangeShapeType="1"/>
            </p:cNvSpPr>
            <p:nvPr/>
          </p:nvSpPr>
          <p:spPr bwMode="auto">
            <a:xfrm rot="5400000">
              <a:off x="7139781" y="5888832"/>
              <a:ext cx="428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415" name="Text Box 70"/>
            <p:cNvSpPr txBox="1">
              <a:spLocks noChangeArrowheads="1"/>
            </p:cNvSpPr>
            <p:nvPr/>
          </p:nvSpPr>
          <p:spPr bwMode="auto">
            <a:xfrm>
              <a:off x="4062413" y="6264275"/>
              <a:ext cx="180207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smtClean="0">
                  <a:solidFill>
                    <a:srgbClr val="000000"/>
                  </a:solidFill>
                  <a:latin typeface="Arial" charset="0"/>
                </a:rPr>
                <a:t>TIEMPO (meses)</a:t>
              </a:r>
            </a:p>
          </p:txBody>
        </p:sp>
        <p:sp>
          <p:nvSpPr>
            <p:cNvPr id="57416" name="Rectangle 75"/>
            <p:cNvSpPr>
              <a:spLocks noChangeArrowheads="1"/>
            </p:cNvSpPr>
            <p:nvPr/>
          </p:nvSpPr>
          <p:spPr bwMode="auto">
            <a:xfrm>
              <a:off x="1974850" y="2924175"/>
              <a:ext cx="5834063" cy="3744913"/>
            </a:xfrm>
            <a:prstGeom prst="rect">
              <a:avLst/>
            </a:prstGeom>
            <a:noFill/>
            <a:ln w="38100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57348" name="74 CuadroTexto"/>
          <p:cNvSpPr txBox="1">
            <a:spLocks noChangeArrowheads="1"/>
          </p:cNvSpPr>
          <p:nvPr/>
        </p:nvSpPr>
        <p:spPr bwMode="auto">
          <a:xfrm>
            <a:off x="2" y="4437116"/>
            <a:ext cx="38043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b="1" dirty="0" smtClean="0">
                <a:solidFill>
                  <a:srgbClr val="000000"/>
                </a:solidFill>
              </a:rPr>
              <a:t>Se comprobó por primera vez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b="1" dirty="0" smtClean="0">
                <a:solidFill>
                  <a:srgbClr val="000000"/>
                </a:solidFill>
              </a:rPr>
              <a:t>que la NH era una enfermedad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b="1" dirty="0" smtClean="0">
                <a:solidFill>
                  <a:srgbClr val="000000"/>
                </a:solidFill>
              </a:rPr>
              <a:t>progresiva y potencialmente letal</a:t>
            </a:r>
          </a:p>
        </p:txBody>
      </p:sp>
    </p:spTree>
    <p:extLst>
      <p:ext uri="{BB962C8B-B14F-4D97-AF65-F5344CB8AC3E}">
        <p14:creationId xmlns:p14="http://schemas.microsoft.com/office/powerpoint/2010/main" val="4272001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-93131" y="3908425"/>
            <a:ext cx="1497189" cy="6175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Arial" charset="0"/>
              </a:rPr>
              <a:t>Tolerancia Inmune</a:t>
            </a: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86195" y="5207000"/>
            <a:ext cx="2631500" cy="400110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Arial" charset="0"/>
              </a:rPr>
              <a:t>Respuesta “Normal“ </a:t>
            </a:r>
          </a:p>
        </p:txBody>
      </p:sp>
      <p:sp>
        <p:nvSpPr>
          <p:cNvPr id="61444" name="AutoShape 16"/>
          <p:cNvSpPr>
            <a:spLocks noChangeArrowheads="1"/>
          </p:cNvSpPr>
          <p:nvPr/>
        </p:nvSpPr>
        <p:spPr bwMode="auto">
          <a:xfrm>
            <a:off x="3468514" y="1346200"/>
            <a:ext cx="1866900" cy="2476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99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70" name="Text Box 9"/>
          <p:cNvSpPr txBox="1">
            <a:spLocks noChangeArrowheads="1"/>
          </p:cNvSpPr>
          <p:nvPr/>
        </p:nvSpPr>
        <p:spPr bwMode="auto">
          <a:xfrm>
            <a:off x="7610846" y="2192338"/>
            <a:ext cx="1305265" cy="400110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Arial" charset="0"/>
              </a:rPr>
              <a:t>Alveolitis</a:t>
            </a:r>
          </a:p>
        </p:txBody>
      </p:sp>
      <p:sp>
        <p:nvSpPr>
          <p:cNvPr id="336" name="Text Box 9"/>
          <p:cNvSpPr txBox="1">
            <a:spLocks noChangeArrowheads="1"/>
          </p:cNvSpPr>
          <p:nvPr/>
        </p:nvSpPr>
        <p:spPr bwMode="auto">
          <a:xfrm>
            <a:off x="7380112" y="3195638"/>
            <a:ext cx="1853292" cy="62324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Arial" charset="0"/>
              </a:rPr>
              <a:t>Factores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Arial" charset="0"/>
              </a:rPr>
              <a:t>de Progresión</a:t>
            </a:r>
          </a:p>
        </p:txBody>
      </p:sp>
      <p:sp>
        <p:nvSpPr>
          <p:cNvPr id="667" name="Text Box 9"/>
          <p:cNvSpPr txBox="1">
            <a:spLocks noChangeArrowheads="1"/>
          </p:cNvSpPr>
          <p:nvPr/>
        </p:nvSpPr>
        <p:spPr bwMode="auto">
          <a:xfrm>
            <a:off x="2846916" y="692150"/>
            <a:ext cx="29859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Arial" charset="0"/>
              </a:rPr>
              <a:t>Factores promotores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0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Arial" charset="0"/>
              </a:rPr>
              <a:t>Genéticos/Ambientales</a:t>
            </a:r>
          </a:p>
        </p:txBody>
      </p:sp>
      <p:grpSp>
        <p:nvGrpSpPr>
          <p:cNvPr id="61448" name="Grupo 2"/>
          <p:cNvGrpSpPr>
            <a:grpSpLocks/>
          </p:cNvGrpSpPr>
          <p:nvPr/>
        </p:nvGrpSpPr>
        <p:grpSpPr bwMode="auto">
          <a:xfrm>
            <a:off x="190501" y="471488"/>
            <a:ext cx="2571044" cy="3105150"/>
            <a:chOff x="214845" y="777875"/>
            <a:chExt cx="2894012" cy="3105150"/>
          </a:xfrm>
        </p:grpSpPr>
        <p:sp>
          <p:nvSpPr>
            <p:cNvPr id="34" name="Text Box 9"/>
            <p:cNvSpPr txBox="1">
              <a:spLocks noChangeArrowheads="1"/>
            </p:cNvSpPr>
            <p:nvPr/>
          </p:nvSpPr>
          <p:spPr bwMode="auto">
            <a:xfrm>
              <a:off x="888829" y="777875"/>
              <a:ext cx="140466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sz="20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cs typeface="Arial" charset="0"/>
                </a:rPr>
                <a:t>Antígeno</a:t>
              </a:r>
            </a:p>
          </p:txBody>
        </p:sp>
        <p:sp>
          <p:nvSpPr>
            <p:cNvPr id="62012" name="Freeform 647"/>
            <p:cNvSpPr>
              <a:spLocks/>
            </p:cNvSpPr>
            <p:nvPr/>
          </p:nvSpPr>
          <p:spPr bwMode="auto">
            <a:xfrm>
              <a:off x="214845" y="1323975"/>
              <a:ext cx="2854325" cy="2559050"/>
            </a:xfrm>
            <a:custGeom>
              <a:avLst/>
              <a:gdLst>
                <a:gd name="T0" fmla="*/ 2147483647 w 1798"/>
                <a:gd name="T1" fmla="*/ 2147483647 h 1612"/>
                <a:gd name="T2" fmla="*/ 2147483647 w 1798"/>
                <a:gd name="T3" fmla="*/ 0 h 1612"/>
                <a:gd name="T4" fmla="*/ 2147483647 w 1798"/>
                <a:gd name="T5" fmla="*/ 2147483647 h 1612"/>
                <a:gd name="T6" fmla="*/ 2147483647 w 1798"/>
                <a:gd name="T7" fmla="*/ 2147483647 h 1612"/>
                <a:gd name="T8" fmla="*/ 2147483647 w 1798"/>
                <a:gd name="T9" fmla="*/ 2147483647 h 1612"/>
                <a:gd name="T10" fmla="*/ 2147483647 w 1798"/>
                <a:gd name="T11" fmla="*/ 2147483647 h 1612"/>
                <a:gd name="T12" fmla="*/ 2147483647 w 1798"/>
                <a:gd name="T13" fmla="*/ 2147483647 h 1612"/>
                <a:gd name="T14" fmla="*/ 2147483647 w 1798"/>
                <a:gd name="T15" fmla="*/ 2147483647 h 1612"/>
                <a:gd name="T16" fmla="*/ 2147483647 w 1798"/>
                <a:gd name="T17" fmla="*/ 2147483647 h 1612"/>
                <a:gd name="T18" fmla="*/ 2147483647 w 1798"/>
                <a:gd name="T19" fmla="*/ 2147483647 h 1612"/>
                <a:gd name="T20" fmla="*/ 2147483647 w 1798"/>
                <a:gd name="T21" fmla="*/ 2147483647 h 1612"/>
                <a:gd name="T22" fmla="*/ 2147483647 w 1798"/>
                <a:gd name="T23" fmla="*/ 2147483647 h 1612"/>
                <a:gd name="T24" fmla="*/ 2147483647 w 1798"/>
                <a:gd name="T25" fmla="*/ 2147483647 h 1612"/>
                <a:gd name="T26" fmla="*/ 2147483647 w 1798"/>
                <a:gd name="T27" fmla="*/ 2147483647 h 1612"/>
                <a:gd name="T28" fmla="*/ 2147483647 w 1798"/>
                <a:gd name="T29" fmla="*/ 2147483647 h 1612"/>
                <a:gd name="T30" fmla="*/ 2147483647 w 1798"/>
                <a:gd name="T31" fmla="*/ 2147483647 h 1612"/>
                <a:gd name="T32" fmla="*/ 2147483647 w 1798"/>
                <a:gd name="T33" fmla="*/ 2147483647 h 1612"/>
                <a:gd name="T34" fmla="*/ 2147483647 w 1798"/>
                <a:gd name="T35" fmla="*/ 2147483647 h 1612"/>
                <a:gd name="T36" fmla="*/ 2147483647 w 1798"/>
                <a:gd name="T37" fmla="*/ 2147483647 h 1612"/>
                <a:gd name="T38" fmla="*/ 2147483647 w 1798"/>
                <a:gd name="T39" fmla="*/ 2147483647 h 1612"/>
                <a:gd name="T40" fmla="*/ 2147483647 w 1798"/>
                <a:gd name="T41" fmla="*/ 2147483647 h 1612"/>
                <a:gd name="T42" fmla="*/ 2147483647 w 1798"/>
                <a:gd name="T43" fmla="*/ 2147483647 h 1612"/>
                <a:gd name="T44" fmla="*/ 2147483647 w 1798"/>
                <a:gd name="T45" fmla="*/ 2147483647 h 1612"/>
                <a:gd name="T46" fmla="*/ 2147483647 w 1798"/>
                <a:gd name="T47" fmla="*/ 2147483647 h 1612"/>
                <a:gd name="T48" fmla="*/ 2147483647 w 1798"/>
                <a:gd name="T49" fmla="*/ 2147483647 h 1612"/>
                <a:gd name="T50" fmla="*/ 2147483647 w 1798"/>
                <a:gd name="T51" fmla="*/ 2147483647 h 1612"/>
                <a:gd name="T52" fmla="*/ 2147483647 w 1798"/>
                <a:gd name="T53" fmla="*/ 2147483647 h 1612"/>
                <a:gd name="T54" fmla="*/ 2147483647 w 1798"/>
                <a:gd name="T55" fmla="*/ 2147483647 h 1612"/>
                <a:gd name="T56" fmla="*/ 2147483647 w 1798"/>
                <a:gd name="T57" fmla="*/ 2147483647 h 1612"/>
                <a:gd name="T58" fmla="*/ 0 w 1798"/>
                <a:gd name="T59" fmla="*/ 2147483647 h 1612"/>
                <a:gd name="T60" fmla="*/ 2147483647 w 1798"/>
                <a:gd name="T61" fmla="*/ 2147483647 h 1612"/>
                <a:gd name="T62" fmla="*/ 2147483647 w 1798"/>
                <a:gd name="T63" fmla="*/ 2147483647 h 1612"/>
                <a:gd name="T64" fmla="*/ 2147483647 w 1798"/>
                <a:gd name="T65" fmla="*/ 2147483647 h 1612"/>
                <a:gd name="T66" fmla="*/ 2147483647 w 1798"/>
                <a:gd name="T67" fmla="*/ 2147483647 h 1612"/>
                <a:gd name="T68" fmla="*/ 2147483647 w 1798"/>
                <a:gd name="T69" fmla="*/ 2147483647 h 1612"/>
                <a:gd name="T70" fmla="*/ 2147483647 w 1798"/>
                <a:gd name="T71" fmla="*/ 2147483647 h 1612"/>
                <a:gd name="T72" fmla="*/ 2147483647 w 1798"/>
                <a:gd name="T73" fmla="*/ 2147483647 h 1612"/>
                <a:gd name="T74" fmla="*/ 2147483647 w 1798"/>
                <a:gd name="T75" fmla="*/ 2147483647 h 1612"/>
                <a:gd name="T76" fmla="*/ 2147483647 w 1798"/>
                <a:gd name="T77" fmla="*/ 2147483647 h 1612"/>
                <a:gd name="T78" fmla="*/ 2147483647 w 1798"/>
                <a:gd name="T79" fmla="*/ 2147483647 h 1612"/>
                <a:gd name="T80" fmla="*/ 2147483647 w 1798"/>
                <a:gd name="T81" fmla="*/ 2147483647 h 161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798"/>
                <a:gd name="T124" fmla="*/ 0 h 1612"/>
                <a:gd name="T125" fmla="*/ 1798 w 1798"/>
                <a:gd name="T126" fmla="*/ 1612 h 161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798" h="1612">
                  <a:moveTo>
                    <a:pt x="180" y="184"/>
                  </a:moveTo>
                  <a:lnTo>
                    <a:pt x="1072" y="0"/>
                  </a:lnTo>
                  <a:lnTo>
                    <a:pt x="1094" y="32"/>
                  </a:lnTo>
                  <a:lnTo>
                    <a:pt x="1171" y="58"/>
                  </a:lnTo>
                  <a:lnTo>
                    <a:pt x="1331" y="64"/>
                  </a:lnTo>
                  <a:lnTo>
                    <a:pt x="1529" y="64"/>
                  </a:lnTo>
                  <a:lnTo>
                    <a:pt x="1657" y="103"/>
                  </a:lnTo>
                  <a:lnTo>
                    <a:pt x="1740" y="155"/>
                  </a:lnTo>
                  <a:lnTo>
                    <a:pt x="1798" y="427"/>
                  </a:lnTo>
                  <a:lnTo>
                    <a:pt x="1785" y="641"/>
                  </a:lnTo>
                  <a:lnTo>
                    <a:pt x="1747" y="783"/>
                  </a:lnTo>
                  <a:lnTo>
                    <a:pt x="1708" y="900"/>
                  </a:lnTo>
                  <a:lnTo>
                    <a:pt x="1644" y="964"/>
                  </a:lnTo>
                  <a:lnTo>
                    <a:pt x="1561" y="1042"/>
                  </a:lnTo>
                  <a:lnTo>
                    <a:pt x="1491" y="1094"/>
                  </a:lnTo>
                  <a:lnTo>
                    <a:pt x="1414" y="1120"/>
                  </a:lnTo>
                  <a:lnTo>
                    <a:pt x="1318" y="1146"/>
                  </a:lnTo>
                  <a:lnTo>
                    <a:pt x="1241" y="1217"/>
                  </a:lnTo>
                  <a:lnTo>
                    <a:pt x="1235" y="1269"/>
                  </a:lnTo>
                  <a:lnTo>
                    <a:pt x="1184" y="1321"/>
                  </a:lnTo>
                  <a:lnTo>
                    <a:pt x="1056" y="1379"/>
                  </a:lnTo>
                  <a:lnTo>
                    <a:pt x="1005" y="1450"/>
                  </a:lnTo>
                  <a:lnTo>
                    <a:pt x="774" y="1573"/>
                  </a:lnTo>
                  <a:lnTo>
                    <a:pt x="665" y="1586"/>
                  </a:lnTo>
                  <a:lnTo>
                    <a:pt x="473" y="1612"/>
                  </a:lnTo>
                  <a:lnTo>
                    <a:pt x="333" y="1586"/>
                  </a:lnTo>
                  <a:lnTo>
                    <a:pt x="243" y="1541"/>
                  </a:lnTo>
                  <a:lnTo>
                    <a:pt x="160" y="1495"/>
                  </a:lnTo>
                  <a:lnTo>
                    <a:pt x="58" y="1418"/>
                  </a:lnTo>
                  <a:lnTo>
                    <a:pt x="0" y="1269"/>
                  </a:lnTo>
                  <a:lnTo>
                    <a:pt x="32" y="1036"/>
                  </a:lnTo>
                  <a:lnTo>
                    <a:pt x="45" y="945"/>
                  </a:lnTo>
                  <a:lnTo>
                    <a:pt x="96" y="867"/>
                  </a:lnTo>
                  <a:lnTo>
                    <a:pt x="115" y="809"/>
                  </a:lnTo>
                  <a:lnTo>
                    <a:pt x="154" y="744"/>
                  </a:lnTo>
                  <a:lnTo>
                    <a:pt x="154" y="699"/>
                  </a:lnTo>
                  <a:lnTo>
                    <a:pt x="154" y="628"/>
                  </a:lnTo>
                  <a:lnTo>
                    <a:pt x="173" y="505"/>
                  </a:lnTo>
                  <a:lnTo>
                    <a:pt x="198" y="343"/>
                  </a:lnTo>
                  <a:lnTo>
                    <a:pt x="198" y="259"/>
                  </a:lnTo>
                  <a:lnTo>
                    <a:pt x="180" y="184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013" name="Freeform 5"/>
            <p:cNvSpPr>
              <a:spLocks/>
            </p:cNvSpPr>
            <p:nvPr/>
          </p:nvSpPr>
          <p:spPr bwMode="auto">
            <a:xfrm>
              <a:off x="565683" y="1381126"/>
              <a:ext cx="2179637" cy="2112963"/>
            </a:xfrm>
            <a:custGeom>
              <a:avLst/>
              <a:gdLst>
                <a:gd name="T0" fmla="*/ 2147483647 w 1373"/>
                <a:gd name="T1" fmla="*/ 0 h 1331"/>
                <a:gd name="T2" fmla="*/ 2147483647 w 1373"/>
                <a:gd name="T3" fmla="*/ 2147483647 h 1331"/>
                <a:gd name="T4" fmla="*/ 2147483647 w 1373"/>
                <a:gd name="T5" fmla="*/ 2147483647 h 1331"/>
                <a:gd name="T6" fmla="*/ 2147483647 w 1373"/>
                <a:gd name="T7" fmla="*/ 2147483647 h 1331"/>
                <a:gd name="T8" fmla="*/ 2147483647 w 1373"/>
                <a:gd name="T9" fmla="*/ 2147483647 h 1331"/>
                <a:gd name="T10" fmla="*/ 2147483647 w 1373"/>
                <a:gd name="T11" fmla="*/ 2147483647 h 1331"/>
                <a:gd name="T12" fmla="*/ 2147483647 w 1373"/>
                <a:gd name="T13" fmla="*/ 2147483647 h 1331"/>
                <a:gd name="T14" fmla="*/ 0 w 1373"/>
                <a:gd name="T15" fmla="*/ 2147483647 h 1331"/>
                <a:gd name="T16" fmla="*/ 2147483647 w 1373"/>
                <a:gd name="T17" fmla="*/ 2147483647 h 1331"/>
                <a:gd name="T18" fmla="*/ 2147483647 w 1373"/>
                <a:gd name="T19" fmla="*/ 2147483647 h 1331"/>
                <a:gd name="T20" fmla="*/ 2147483647 w 1373"/>
                <a:gd name="T21" fmla="*/ 2147483647 h 1331"/>
                <a:gd name="T22" fmla="*/ 2147483647 w 1373"/>
                <a:gd name="T23" fmla="*/ 2147483647 h 1331"/>
                <a:gd name="T24" fmla="*/ 2147483647 w 1373"/>
                <a:gd name="T25" fmla="*/ 2147483647 h 1331"/>
                <a:gd name="T26" fmla="*/ 2147483647 w 1373"/>
                <a:gd name="T27" fmla="*/ 2147483647 h 1331"/>
                <a:gd name="T28" fmla="*/ 2147483647 w 1373"/>
                <a:gd name="T29" fmla="*/ 2147483647 h 1331"/>
                <a:gd name="T30" fmla="*/ 2147483647 w 1373"/>
                <a:gd name="T31" fmla="*/ 2147483647 h 1331"/>
                <a:gd name="T32" fmla="*/ 2147483647 w 1373"/>
                <a:gd name="T33" fmla="*/ 2147483647 h 1331"/>
                <a:gd name="T34" fmla="*/ 2147483647 w 1373"/>
                <a:gd name="T35" fmla="*/ 2147483647 h 1331"/>
                <a:gd name="T36" fmla="*/ 2147483647 w 1373"/>
                <a:gd name="T37" fmla="*/ 2147483647 h 1331"/>
                <a:gd name="T38" fmla="*/ 2147483647 w 1373"/>
                <a:gd name="T39" fmla="*/ 2147483647 h 1331"/>
                <a:gd name="T40" fmla="*/ 2147483647 w 1373"/>
                <a:gd name="T41" fmla="*/ 2147483647 h 1331"/>
                <a:gd name="T42" fmla="*/ 2147483647 w 1373"/>
                <a:gd name="T43" fmla="*/ 2147483647 h 1331"/>
                <a:gd name="T44" fmla="*/ 2147483647 w 1373"/>
                <a:gd name="T45" fmla="*/ 2147483647 h 1331"/>
                <a:gd name="T46" fmla="*/ 2147483647 w 1373"/>
                <a:gd name="T47" fmla="*/ 2147483647 h 1331"/>
                <a:gd name="T48" fmla="*/ 2147483647 w 1373"/>
                <a:gd name="T49" fmla="*/ 2147483647 h 1331"/>
                <a:gd name="T50" fmla="*/ 2147483647 w 1373"/>
                <a:gd name="T51" fmla="*/ 2147483647 h 1331"/>
                <a:gd name="T52" fmla="*/ 2147483647 w 1373"/>
                <a:gd name="T53" fmla="*/ 2147483647 h 1331"/>
                <a:gd name="T54" fmla="*/ 2147483647 w 1373"/>
                <a:gd name="T55" fmla="*/ 2147483647 h 1331"/>
                <a:gd name="T56" fmla="*/ 2147483647 w 1373"/>
                <a:gd name="T57" fmla="*/ 2147483647 h 1331"/>
                <a:gd name="T58" fmla="*/ 2147483647 w 1373"/>
                <a:gd name="T59" fmla="*/ 2147483647 h 1331"/>
                <a:gd name="T60" fmla="*/ 2147483647 w 1373"/>
                <a:gd name="T61" fmla="*/ 2147483647 h 1331"/>
                <a:gd name="T62" fmla="*/ 2147483647 w 1373"/>
                <a:gd name="T63" fmla="*/ 2147483647 h 1331"/>
                <a:gd name="T64" fmla="*/ 2147483647 w 1373"/>
                <a:gd name="T65" fmla="*/ 2147483647 h 1331"/>
                <a:gd name="T66" fmla="*/ 2147483647 w 1373"/>
                <a:gd name="T67" fmla="*/ 2147483647 h 1331"/>
                <a:gd name="T68" fmla="*/ 2147483647 w 1373"/>
                <a:gd name="T69" fmla="*/ 2147483647 h 1331"/>
                <a:gd name="T70" fmla="*/ 2147483647 w 1373"/>
                <a:gd name="T71" fmla="*/ 2147483647 h 1331"/>
                <a:gd name="T72" fmla="*/ 2147483647 w 1373"/>
                <a:gd name="T73" fmla="*/ 2147483647 h 1331"/>
                <a:gd name="T74" fmla="*/ 2147483647 w 1373"/>
                <a:gd name="T75" fmla="*/ 2147483647 h 1331"/>
                <a:gd name="T76" fmla="*/ 2147483647 w 1373"/>
                <a:gd name="T77" fmla="*/ 2147483647 h 1331"/>
                <a:gd name="T78" fmla="*/ 2147483647 w 1373"/>
                <a:gd name="T79" fmla="*/ 2147483647 h 1331"/>
                <a:gd name="T80" fmla="*/ 2147483647 w 1373"/>
                <a:gd name="T81" fmla="*/ 2147483647 h 1331"/>
                <a:gd name="T82" fmla="*/ 2147483647 w 1373"/>
                <a:gd name="T83" fmla="*/ 2147483647 h 1331"/>
                <a:gd name="T84" fmla="*/ 2147483647 w 1373"/>
                <a:gd name="T85" fmla="*/ 2147483647 h 1331"/>
                <a:gd name="T86" fmla="*/ 2147483647 w 1373"/>
                <a:gd name="T87" fmla="*/ 2147483647 h 1331"/>
                <a:gd name="T88" fmla="*/ 2147483647 w 1373"/>
                <a:gd name="T89" fmla="*/ 2147483647 h 1331"/>
                <a:gd name="T90" fmla="*/ 2147483647 w 1373"/>
                <a:gd name="T91" fmla="*/ 2147483647 h 1331"/>
                <a:gd name="T92" fmla="*/ 2147483647 w 1373"/>
                <a:gd name="T93" fmla="*/ 2147483647 h 1331"/>
                <a:gd name="T94" fmla="*/ 2147483647 w 1373"/>
                <a:gd name="T95" fmla="*/ 2147483647 h 1331"/>
                <a:gd name="T96" fmla="*/ 2147483647 w 1373"/>
                <a:gd name="T97" fmla="*/ 2147483647 h 1331"/>
                <a:gd name="T98" fmla="*/ 2147483647 w 1373"/>
                <a:gd name="T99" fmla="*/ 2147483647 h 1331"/>
                <a:gd name="T100" fmla="*/ 2147483647 w 1373"/>
                <a:gd name="T101" fmla="*/ 2147483647 h 1331"/>
                <a:gd name="T102" fmla="*/ 2147483647 w 1373"/>
                <a:gd name="T103" fmla="*/ 0 h 13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73"/>
                <a:gd name="T157" fmla="*/ 0 h 1331"/>
                <a:gd name="T158" fmla="*/ 2142 w 1373"/>
                <a:gd name="T159" fmla="*/ 1974 h 13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73" h="1331">
                  <a:moveTo>
                    <a:pt x="664" y="0"/>
                  </a:moveTo>
                  <a:lnTo>
                    <a:pt x="151" y="114"/>
                  </a:lnTo>
                  <a:lnTo>
                    <a:pt x="133" y="204"/>
                  </a:lnTo>
                  <a:lnTo>
                    <a:pt x="163" y="396"/>
                  </a:lnTo>
                  <a:lnTo>
                    <a:pt x="172" y="549"/>
                  </a:lnTo>
                  <a:lnTo>
                    <a:pt x="163" y="663"/>
                  </a:lnTo>
                  <a:lnTo>
                    <a:pt x="131" y="732"/>
                  </a:lnTo>
                  <a:lnTo>
                    <a:pt x="81" y="864"/>
                  </a:lnTo>
                  <a:lnTo>
                    <a:pt x="46" y="973"/>
                  </a:lnTo>
                  <a:lnTo>
                    <a:pt x="0" y="1065"/>
                  </a:lnTo>
                  <a:lnTo>
                    <a:pt x="12" y="1163"/>
                  </a:lnTo>
                  <a:lnTo>
                    <a:pt x="54" y="1247"/>
                  </a:lnTo>
                  <a:lnTo>
                    <a:pt x="196" y="1294"/>
                  </a:lnTo>
                  <a:lnTo>
                    <a:pt x="273" y="1331"/>
                  </a:lnTo>
                  <a:lnTo>
                    <a:pt x="415" y="1331"/>
                  </a:lnTo>
                  <a:lnTo>
                    <a:pt x="550" y="1298"/>
                  </a:lnTo>
                  <a:lnTo>
                    <a:pt x="669" y="1258"/>
                  </a:lnTo>
                  <a:lnTo>
                    <a:pt x="738" y="1185"/>
                  </a:lnTo>
                  <a:lnTo>
                    <a:pt x="738" y="1108"/>
                  </a:lnTo>
                  <a:lnTo>
                    <a:pt x="715" y="1050"/>
                  </a:lnTo>
                  <a:lnTo>
                    <a:pt x="677" y="918"/>
                  </a:lnTo>
                  <a:lnTo>
                    <a:pt x="642" y="842"/>
                  </a:lnTo>
                  <a:lnTo>
                    <a:pt x="612" y="769"/>
                  </a:lnTo>
                  <a:lnTo>
                    <a:pt x="558" y="692"/>
                  </a:lnTo>
                  <a:lnTo>
                    <a:pt x="527" y="605"/>
                  </a:lnTo>
                  <a:lnTo>
                    <a:pt x="508" y="572"/>
                  </a:lnTo>
                  <a:lnTo>
                    <a:pt x="515" y="517"/>
                  </a:lnTo>
                  <a:lnTo>
                    <a:pt x="558" y="488"/>
                  </a:lnTo>
                  <a:lnTo>
                    <a:pt x="619" y="495"/>
                  </a:lnTo>
                  <a:lnTo>
                    <a:pt x="662" y="532"/>
                  </a:lnTo>
                  <a:lnTo>
                    <a:pt x="685" y="543"/>
                  </a:lnTo>
                  <a:lnTo>
                    <a:pt x="715" y="674"/>
                  </a:lnTo>
                  <a:lnTo>
                    <a:pt x="765" y="765"/>
                  </a:lnTo>
                  <a:lnTo>
                    <a:pt x="811" y="871"/>
                  </a:lnTo>
                  <a:lnTo>
                    <a:pt x="861" y="962"/>
                  </a:lnTo>
                  <a:lnTo>
                    <a:pt x="927" y="1006"/>
                  </a:lnTo>
                  <a:lnTo>
                    <a:pt x="1004" y="1002"/>
                  </a:lnTo>
                  <a:lnTo>
                    <a:pt x="1100" y="929"/>
                  </a:lnTo>
                  <a:lnTo>
                    <a:pt x="1169" y="853"/>
                  </a:lnTo>
                  <a:lnTo>
                    <a:pt x="1215" y="802"/>
                  </a:lnTo>
                  <a:lnTo>
                    <a:pt x="1281" y="685"/>
                  </a:lnTo>
                  <a:lnTo>
                    <a:pt x="1319" y="546"/>
                  </a:lnTo>
                  <a:lnTo>
                    <a:pt x="1373" y="433"/>
                  </a:lnTo>
                  <a:lnTo>
                    <a:pt x="1361" y="353"/>
                  </a:lnTo>
                  <a:lnTo>
                    <a:pt x="1331" y="305"/>
                  </a:lnTo>
                  <a:lnTo>
                    <a:pt x="1269" y="272"/>
                  </a:lnTo>
                  <a:lnTo>
                    <a:pt x="1188" y="232"/>
                  </a:lnTo>
                  <a:lnTo>
                    <a:pt x="1100" y="210"/>
                  </a:lnTo>
                  <a:lnTo>
                    <a:pt x="1015" y="218"/>
                  </a:lnTo>
                  <a:lnTo>
                    <a:pt x="938" y="210"/>
                  </a:lnTo>
                  <a:lnTo>
                    <a:pt x="869" y="192"/>
                  </a:lnTo>
                  <a:lnTo>
                    <a:pt x="819" y="188"/>
                  </a:lnTo>
                  <a:lnTo>
                    <a:pt x="758" y="163"/>
                  </a:lnTo>
                  <a:lnTo>
                    <a:pt x="718" y="135"/>
                  </a:lnTo>
                  <a:lnTo>
                    <a:pt x="682" y="75"/>
                  </a:lnTo>
                  <a:lnTo>
                    <a:pt x="664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014" name="Freeform 7"/>
            <p:cNvSpPr>
              <a:spLocks/>
            </p:cNvSpPr>
            <p:nvPr/>
          </p:nvSpPr>
          <p:spPr bwMode="auto">
            <a:xfrm>
              <a:off x="505358" y="2312988"/>
              <a:ext cx="454025" cy="1173162"/>
            </a:xfrm>
            <a:custGeom>
              <a:avLst/>
              <a:gdLst>
                <a:gd name="T0" fmla="*/ 2147483647 w 286"/>
                <a:gd name="T1" fmla="*/ 2147483647 h 739"/>
                <a:gd name="T2" fmla="*/ 2147483647 w 286"/>
                <a:gd name="T3" fmla="*/ 2147483647 h 739"/>
                <a:gd name="T4" fmla="*/ 2147483647 w 286"/>
                <a:gd name="T5" fmla="*/ 2147483647 h 739"/>
                <a:gd name="T6" fmla="*/ 2147483647 w 286"/>
                <a:gd name="T7" fmla="*/ 2147483647 h 739"/>
                <a:gd name="T8" fmla="*/ 2147483647 w 286"/>
                <a:gd name="T9" fmla="*/ 2147483647 h 739"/>
                <a:gd name="T10" fmla="*/ 2147483647 w 286"/>
                <a:gd name="T11" fmla="*/ 2147483647 h 739"/>
                <a:gd name="T12" fmla="*/ 2147483647 w 286"/>
                <a:gd name="T13" fmla="*/ 2147483647 h 739"/>
                <a:gd name="T14" fmla="*/ 2147483647 w 286"/>
                <a:gd name="T15" fmla="*/ 2147483647 h 739"/>
                <a:gd name="T16" fmla="*/ 2147483647 w 286"/>
                <a:gd name="T17" fmla="*/ 2147483647 h 739"/>
                <a:gd name="T18" fmla="*/ 2147483647 w 286"/>
                <a:gd name="T19" fmla="*/ 2147483647 h 739"/>
                <a:gd name="T20" fmla="*/ 2147483647 w 286"/>
                <a:gd name="T21" fmla="*/ 2147483647 h 739"/>
                <a:gd name="T22" fmla="*/ 2147483647 w 286"/>
                <a:gd name="T23" fmla="*/ 2147483647 h 739"/>
                <a:gd name="T24" fmla="*/ 2147483647 w 286"/>
                <a:gd name="T25" fmla="*/ 2147483647 h 739"/>
                <a:gd name="T26" fmla="*/ 2147483647 w 286"/>
                <a:gd name="T27" fmla="*/ 2147483647 h 739"/>
                <a:gd name="T28" fmla="*/ 2147483647 w 286"/>
                <a:gd name="T29" fmla="*/ 2147483647 h 739"/>
                <a:gd name="T30" fmla="*/ 2147483647 w 286"/>
                <a:gd name="T31" fmla="*/ 2147483647 h 739"/>
                <a:gd name="T32" fmla="*/ 2147483647 w 286"/>
                <a:gd name="T33" fmla="*/ 2147483647 h 739"/>
                <a:gd name="T34" fmla="*/ 2147483647 w 286"/>
                <a:gd name="T35" fmla="*/ 2147483647 h 739"/>
                <a:gd name="T36" fmla="*/ 2147483647 w 286"/>
                <a:gd name="T37" fmla="*/ 2147483647 h 739"/>
                <a:gd name="T38" fmla="*/ 2147483647 w 286"/>
                <a:gd name="T39" fmla="*/ 2147483647 h 739"/>
                <a:gd name="T40" fmla="*/ 2147483647 w 286"/>
                <a:gd name="T41" fmla="*/ 2147483647 h 739"/>
                <a:gd name="T42" fmla="*/ 2147483647 w 286"/>
                <a:gd name="T43" fmla="*/ 2147483647 h 739"/>
                <a:gd name="T44" fmla="*/ 2147483647 w 286"/>
                <a:gd name="T45" fmla="*/ 2147483647 h 739"/>
                <a:gd name="T46" fmla="*/ 2147483647 w 286"/>
                <a:gd name="T47" fmla="*/ 2147483647 h 739"/>
                <a:gd name="T48" fmla="*/ 2147483647 w 286"/>
                <a:gd name="T49" fmla="*/ 2147483647 h 739"/>
                <a:gd name="T50" fmla="*/ 2147483647 w 286"/>
                <a:gd name="T51" fmla="*/ 2147483647 h 739"/>
                <a:gd name="T52" fmla="*/ 2147483647 w 286"/>
                <a:gd name="T53" fmla="*/ 2147483647 h 739"/>
                <a:gd name="T54" fmla="*/ 2147483647 w 286"/>
                <a:gd name="T55" fmla="*/ 2147483647 h 739"/>
                <a:gd name="T56" fmla="*/ 2147483647 w 286"/>
                <a:gd name="T57" fmla="*/ 2147483647 h 739"/>
                <a:gd name="T58" fmla="*/ 2147483647 w 286"/>
                <a:gd name="T59" fmla="*/ 2147483647 h 739"/>
                <a:gd name="T60" fmla="*/ 2147483647 w 286"/>
                <a:gd name="T61" fmla="*/ 2147483647 h 739"/>
                <a:gd name="T62" fmla="*/ 2147483647 w 286"/>
                <a:gd name="T63" fmla="*/ 2147483647 h 739"/>
                <a:gd name="T64" fmla="*/ 2147483647 w 286"/>
                <a:gd name="T65" fmla="*/ 2147483647 h 739"/>
                <a:gd name="T66" fmla="*/ 2147483647 w 286"/>
                <a:gd name="T67" fmla="*/ 2147483647 h 739"/>
                <a:gd name="T68" fmla="*/ 2147483647 w 286"/>
                <a:gd name="T69" fmla="*/ 2147483647 h 739"/>
                <a:gd name="T70" fmla="*/ 2147483647 w 286"/>
                <a:gd name="T71" fmla="*/ 2147483647 h 739"/>
                <a:gd name="T72" fmla="*/ 2147483647 w 286"/>
                <a:gd name="T73" fmla="*/ 2147483647 h 739"/>
                <a:gd name="T74" fmla="*/ 2147483647 w 286"/>
                <a:gd name="T75" fmla="*/ 2147483647 h 739"/>
                <a:gd name="T76" fmla="*/ 2147483647 w 286"/>
                <a:gd name="T77" fmla="*/ 2147483647 h 739"/>
                <a:gd name="T78" fmla="*/ 2147483647 w 286"/>
                <a:gd name="T79" fmla="*/ 2147483647 h 739"/>
                <a:gd name="T80" fmla="*/ 2147483647 w 286"/>
                <a:gd name="T81" fmla="*/ 2147483647 h 739"/>
                <a:gd name="T82" fmla="*/ 2147483647 w 286"/>
                <a:gd name="T83" fmla="*/ 2147483647 h 739"/>
                <a:gd name="T84" fmla="*/ 0 w 286"/>
                <a:gd name="T85" fmla="*/ 2147483647 h 739"/>
                <a:gd name="T86" fmla="*/ 2147483647 w 286"/>
                <a:gd name="T87" fmla="*/ 2147483647 h 739"/>
                <a:gd name="T88" fmla="*/ 2147483647 w 286"/>
                <a:gd name="T89" fmla="*/ 2147483647 h 739"/>
                <a:gd name="T90" fmla="*/ 2147483647 w 286"/>
                <a:gd name="T91" fmla="*/ 2147483647 h 739"/>
                <a:gd name="T92" fmla="*/ 2147483647 w 286"/>
                <a:gd name="T93" fmla="*/ 2147483647 h 739"/>
                <a:gd name="T94" fmla="*/ 2147483647 w 286"/>
                <a:gd name="T95" fmla="*/ 2147483647 h 739"/>
                <a:gd name="T96" fmla="*/ 2147483647 w 286"/>
                <a:gd name="T97" fmla="*/ 2147483647 h 739"/>
                <a:gd name="T98" fmla="*/ 2147483647 w 286"/>
                <a:gd name="T99" fmla="*/ 2147483647 h 739"/>
                <a:gd name="T100" fmla="*/ 2147483647 w 286"/>
                <a:gd name="T101" fmla="*/ 2147483647 h 739"/>
                <a:gd name="T102" fmla="*/ 2147483647 w 286"/>
                <a:gd name="T103" fmla="*/ 2147483647 h 739"/>
                <a:gd name="T104" fmla="*/ 2147483647 w 286"/>
                <a:gd name="T105" fmla="*/ 2147483647 h 739"/>
                <a:gd name="T106" fmla="*/ 2147483647 w 286"/>
                <a:gd name="T107" fmla="*/ 2147483647 h 739"/>
                <a:gd name="T108" fmla="*/ 2147483647 w 286"/>
                <a:gd name="T109" fmla="*/ 2147483647 h 739"/>
                <a:gd name="T110" fmla="*/ 2147483647 w 286"/>
                <a:gd name="T111" fmla="*/ 2147483647 h 739"/>
                <a:gd name="T112" fmla="*/ 2147483647 w 286"/>
                <a:gd name="T113" fmla="*/ 2147483647 h 73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6"/>
                <a:gd name="T172" fmla="*/ 0 h 739"/>
                <a:gd name="T173" fmla="*/ 447 w 286"/>
                <a:gd name="T174" fmla="*/ 1152 h 73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6" h="739">
                  <a:moveTo>
                    <a:pt x="212" y="0"/>
                  </a:moveTo>
                  <a:lnTo>
                    <a:pt x="223" y="72"/>
                  </a:lnTo>
                  <a:lnTo>
                    <a:pt x="222" y="77"/>
                  </a:lnTo>
                  <a:lnTo>
                    <a:pt x="220" y="83"/>
                  </a:lnTo>
                  <a:lnTo>
                    <a:pt x="217" y="88"/>
                  </a:lnTo>
                  <a:lnTo>
                    <a:pt x="214" y="94"/>
                  </a:lnTo>
                  <a:lnTo>
                    <a:pt x="211" y="99"/>
                  </a:lnTo>
                  <a:lnTo>
                    <a:pt x="207" y="105"/>
                  </a:lnTo>
                  <a:lnTo>
                    <a:pt x="204" y="110"/>
                  </a:lnTo>
                  <a:lnTo>
                    <a:pt x="200" y="116"/>
                  </a:lnTo>
                  <a:lnTo>
                    <a:pt x="196" y="121"/>
                  </a:lnTo>
                  <a:lnTo>
                    <a:pt x="192" y="127"/>
                  </a:lnTo>
                  <a:lnTo>
                    <a:pt x="188" y="132"/>
                  </a:lnTo>
                  <a:lnTo>
                    <a:pt x="184" y="138"/>
                  </a:lnTo>
                  <a:lnTo>
                    <a:pt x="180" y="143"/>
                  </a:lnTo>
                  <a:lnTo>
                    <a:pt x="175" y="149"/>
                  </a:lnTo>
                  <a:lnTo>
                    <a:pt x="171" y="154"/>
                  </a:lnTo>
                  <a:lnTo>
                    <a:pt x="168" y="159"/>
                  </a:lnTo>
                  <a:lnTo>
                    <a:pt x="164" y="165"/>
                  </a:lnTo>
                  <a:lnTo>
                    <a:pt x="159" y="170"/>
                  </a:lnTo>
                  <a:lnTo>
                    <a:pt x="156" y="176"/>
                  </a:lnTo>
                  <a:lnTo>
                    <a:pt x="153" y="181"/>
                  </a:lnTo>
                  <a:lnTo>
                    <a:pt x="150" y="186"/>
                  </a:lnTo>
                  <a:lnTo>
                    <a:pt x="147" y="192"/>
                  </a:lnTo>
                  <a:lnTo>
                    <a:pt x="144" y="197"/>
                  </a:lnTo>
                  <a:lnTo>
                    <a:pt x="141" y="203"/>
                  </a:lnTo>
                  <a:lnTo>
                    <a:pt x="140" y="208"/>
                  </a:lnTo>
                  <a:lnTo>
                    <a:pt x="139" y="214"/>
                  </a:lnTo>
                  <a:lnTo>
                    <a:pt x="137" y="222"/>
                  </a:lnTo>
                  <a:lnTo>
                    <a:pt x="136" y="226"/>
                  </a:lnTo>
                  <a:lnTo>
                    <a:pt x="136" y="230"/>
                  </a:lnTo>
                  <a:lnTo>
                    <a:pt x="135" y="234"/>
                  </a:lnTo>
                  <a:lnTo>
                    <a:pt x="135" y="238"/>
                  </a:lnTo>
                  <a:lnTo>
                    <a:pt x="135" y="242"/>
                  </a:lnTo>
                  <a:lnTo>
                    <a:pt x="135" y="247"/>
                  </a:lnTo>
                  <a:lnTo>
                    <a:pt x="135" y="250"/>
                  </a:lnTo>
                  <a:lnTo>
                    <a:pt x="135" y="254"/>
                  </a:lnTo>
                  <a:lnTo>
                    <a:pt x="135" y="259"/>
                  </a:lnTo>
                  <a:lnTo>
                    <a:pt x="135" y="262"/>
                  </a:lnTo>
                  <a:lnTo>
                    <a:pt x="135" y="267"/>
                  </a:lnTo>
                  <a:lnTo>
                    <a:pt x="135" y="271"/>
                  </a:lnTo>
                  <a:lnTo>
                    <a:pt x="135" y="275"/>
                  </a:lnTo>
                  <a:lnTo>
                    <a:pt x="135" y="279"/>
                  </a:lnTo>
                  <a:lnTo>
                    <a:pt x="135" y="283"/>
                  </a:lnTo>
                  <a:lnTo>
                    <a:pt x="135" y="287"/>
                  </a:lnTo>
                  <a:lnTo>
                    <a:pt x="135" y="292"/>
                  </a:lnTo>
                  <a:lnTo>
                    <a:pt x="135" y="295"/>
                  </a:lnTo>
                  <a:lnTo>
                    <a:pt x="135" y="299"/>
                  </a:lnTo>
                  <a:lnTo>
                    <a:pt x="135" y="304"/>
                  </a:lnTo>
                  <a:lnTo>
                    <a:pt x="134" y="307"/>
                  </a:lnTo>
                  <a:lnTo>
                    <a:pt x="134" y="312"/>
                  </a:lnTo>
                  <a:lnTo>
                    <a:pt x="133" y="315"/>
                  </a:lnTo>
                  <a:lnTo>
                    <a:pt x="132" y="320"/>
                  </a:lnTo>
                  <a:lnTo>
                    <a:pt x="131" y="323"/>
                  </a:lnTo>
                  <a:lnTo>
                    <a:pt x="130" y="327"/>
                  </a:lnTo>
                  <a:lnTo>
                    <a:pt x="128" y="331"/>
                  </a:lnTo>
                  <a:lnTo>
                    <a:pt x="127" y="335"/>
                  </a:lnTo>
                  <a:lnTo>
                    <a:pt x="125" y="339"/>
                  </a:lnTo>
                  <a:lnTo>
                    <a:pt x="123" y="343"/>
                  </a:lnTo>
                  <a:lnTo>
                    <a:pt x="117" y="352"/>
                  </a:lnTo>
                  <a:lnTo>
                    <a:pt x="114" y="357"/>
                  </a:lnTo>
                  <a:lnTo>
                    <a:pt x="111" y="362"/>
                  </a:lnTo>
                  <a:lnTo>
                    <a:pt x="107" y="366"/>
                  </a:lnTo>
                  <a:lnTo>
                    <a:pt x="104" y="371"/>
                  </a:lnTo>
                  <a:lnTo>
                    <a:pt x="101" y="375"/>
                  </a:lnTo>
                  <a:lnTo>
                    <a:pt x="98" y="380"/>
                  </a:lnTo>
                  <a:lnTo>
                    <a:pt x="94" y="384"/>
                  </a:lnTo>
                  <a:lnTo>
                    <a:pt x="89" y="389"/>
                  </a:lnTo>
                  <a:lnTo>
                    <a:pt x="86" y="394"/>
                  </a:lnTo>
                  <a:lnTo>
                    <a:pt x="83" y="398"/>
                  </a:lnTo>
                  <a:lnTo>
                    <a:pt x="79" y="403"/>
                  </a:lnTo>
                  <a:lnTo>
                    <a:pt x="74" y="408"/>
                  </a:lnTo>
                  <a:lnTo>
                    <a:pt x="71" y="412"/>
                  </a:lnTo>
                  <a:lnTo>
                    <a:pt x="68" y="417"/>
                  </a:lnTo>
                  <a:lnTo>
                    <a:pt x="64" y="422"/>
                  </a:lnTo>
                  <a:lnTo>
                    <a:pt x="62" y="427"/>
                  </a:lnTo>
                  <a:lnTo>
                    <a:pt x="58" y="431"/>
                  </a:lnTo>
                  <a:lnTo>
                    <a:pt x="55" y="437"/>
                  </a:lnTo>
                  <a:lnTo>
                    <a:pt x="52" y="442"/>
                  </a:lnTo>
                  <a:lnTo>
                    <a:pt x="49" y="447"/>
                  </a:lnTo>
                  <a:lnTo>
                    <a:pt x="46" y="452"/>
                  </a:lnTo>
                  <a:lnTo>
                    <a:pt x="44" y="458"/>
                  </a:lnTo>
                  <a:lnTo>
                    <a:pt x="41" y="463"/>
                  </a:lnTo>
                  <a:lnTo>
                    <a:pt x="39" y="469"/>
                  </a:lnTo>
                  <a:lnTo>
                    <a:pt x="38" y="474"/>
                  </a:lnTo>
                  <a:lnTo>
                    <a:pt x="36" y="480"/>
                  </a:lnTo>
                  <a:lnTo>
                    <a:pt x="35" y="486"/>
                  </a:lnTo>
                  <a:lnTo>
                    <a:pt x="34" y="492"/>
                  </a:lnTo>
                  <a:lnTo>
                    <a:pt x="33" y="498"/>
                  </a:lnTo>
                  <a:lnTo>
                    <a:pt x="33" y="505"/>
                  </a:lnTo>
                  <a:lnTo>
                    <a:pt x="33" y="512"/>
                  </a:lnTo>
                  <a:lnTo>
                    <a:pt x="33" y="516"/>
                  </a:lnTo>
                  <a:lnTo>
                    <a:pt x="34" y="520"/>
                  </a:lnTo>
                  <a:lnTo>
                    <a:pt x="35" y="525"/>
                  </a:lnTo>
                  <a:lnTo>
                    <a:pt x="35" y="529"/>
                  </a:lnTo>
                  <a:lnTo>
                    <a:pt x="36" y="533"/>
                  </a:lnTo>
                  <a:lnTo>
                    <a:pt x="37" y="537"/>
                  </a:lnTo>
                  <a:lnTo>
                    <a:pt x="37" y="542"/>
                  </a:lnTo>
                  <a:lnTo>
                    <a:pt x="39" y="546"/>
                  </a:lnTo>
                  <a:lnTo>
                    <a:pt x="40" y="551"/>
                  </a:lnTo>
                  <a:lnTo>
                    <a:pt x="40" y="556"/>
                  </a:lnTo>
                  <a:lnTo>
                    <a:pt x="42" y="560"/>
                  </a:lnTo>
                  <a:lnTo>
                    <a:pt x="44" y="564"/>
                  </a:lnTo>
                  <a:lnTo>
                    <a:pt x="46" y="569"/>
                  </a:lnTo>
                  <a:lnTo>
                    <a:pt x="47" y="573"/>
                  </a:lnTo>
                  <a:lnTo>
                    <a:pt x="48" y="578"/>
                  </a:lnTo>
                  <a:lnTo>
                    <a:pt x="50" y="582"/>
                  </a:lnTo>
                  <a:lnTo>
                    <a:pt x="52" y="586"/>
                  </a:lnTo>
                  <a:lnTo>
                    <a:pt x="54" y="590"/>
                  </a:lnTo>
                  <a:lnTo>
                    <a:pt x="56" y="595"/>
                  </a:lnTo>
                  <a:lnTo>
                    <a:pt x="57" y="599"/>
                  </a:lnTo>
                  <a:lnTo>
                    <a:pt x="60" y="602"/>
                  </a:lnTo>
                  <a:lnTo>
                    <a:pt x="62" y="607"/>
                  </a:lnTo>
                  <a:lnTo>
                    <a:pt x="64" y="610"/>
                  </a:lnTo>
                  <a:lnTo>
                    <a:pt x="66" y="614"/>
                  </a:lnTo>
                  <a:lnTo>
                    <a:pt x="68" y="618"/>
                  </a:lnTo>
                  <a:lnTo>
                    <a:pt x="71" y="621"/>
                  </a:lnTo>
                  <a:lnTo>
                    <a:pt x="73" y="624"/>
                  </a:lnTo>
                  <a:lnTo>
                    <a:pt x="75" y="627"/>
                  </a:lnTo>
                  <a:lnTo>
                    <a:pt x="78" y="630"/>
                  </a:lnTo>
                  <a:lnTo>
                    <a:pt x="80" y="634"/>
                  </a:lnTo>
                  <a:lnTo>
                    <a:pt x="90" y="643"/>
                  </a:lnTo>
                  <a:lnTo>
                    <a:pt x="96" y="647"/>
                  </a:lnTo>
                  <a:lnTo>
                    <a:pt x="101" y="651"/>
                  </a:lnTo>
                  <a:lnTo>
                    <a:pt x="107" y="654"/>
                  </a:lnTo>
                  <a:lnTo>
                    <a:pt x="114" y="657"/>
                  </a:lnTo>
                  <a:lnTo>
                    <a:pt x="120" y="660"/>
                  </a:lnTo>
                  <a:lnTo>
                    <a:pt x="127" y="662"/>
                  </a:lnTo>
                  <a:lnTo>
                    <a:pt x="134" y="665"/>
                  </a:lnTo>
                  <a:lnTo>
                    <a:pt x="141" y="666"/>
                  </a:lnTo>
                  <a:lnTo>
                    <a:pt x="148" y="668"/>
                  </a:lnTo>
                  <a:lnTo>
                    <a:pt x="155" y="669"/>
                  </a:lnTo>
                  <a:lnTo>
                    <a:pt x="162" y="671"/>
                  </a:lnTo>
                  <a:lnTo>
                    <a:pt x="170" y="672"/>
                  </a:lnTo>
                  <a:lnTo>
                    <a:pt x="177" y="674"/>
                  </a:lnTo>
                  <a:lnTo>
                    <a:pt x="184" y="675"/>
                  </a:lnTo>
                  <a:lnTo>
                    <a:pt x="191" y="676"/>
                  </a:lnTo>
                  <a:lnTo>
                    <a:pt x="199" y="677"/>
                  </a:lnTo>
                  <a:lnTo>
                    <a:pt x="205" y="679"/>
                  </a:lnTo>
                  <a:lnTo>
                    <a:pt x="213" y="681"/>
                  </a:lnTo>
                  <a:lnTo>
                    <a:pt x="220" y="682"/>
                  </a:lnTo>
                  <a:lnTo>
                    <a:pt x="227" y="685"/>
                  </a:lnTo>
                  <a:lnTo>
                    <a:pt x="234" y="686"/>
                  </a:lnTo>
                  <a:lnTo>
                    <a:pt x="239" y="689"/>
                  </a:lnTo>
                  <a:lnTo>
                    <a:pt x="247" y="691"/>
                  </a:lnTo>
                  <a:lnTo>
                    <a:pt x="252" y="694"/>
                  </a:lnTo>
                  <a:lnTo>
                    <a:pt x="257" y="697"/>
                  </a:lnTo>
                  <a:lnTo>
                    <a:pt x="264" y="701"/>
                  </a:lnTo>
                  <a:lnTo>
                    <a:pt x="268" y="705"/>
                  </a:lnTo>
                  <a:lnTo>
                    <a:pt x="274" y="710"/>
                  </a:lnTo>
                  <a:lnTo>
                    <a:pt x="279" y="715"/>
                  </a:lnTo>
                  <a:lnTo>
                    <a:pt x="283" y="721"/>
                  </a:lnTo>
                  <a:lnTo>
                    <a:pt x="283" y="722"/>
                  </a:lnTo>
                  <a:lnTo>
                    <a:pt x="284" y="722"/>
                  </a:lnTo>
                  <a:lnTo>
                    <a:pt x="284" y="723"/>
                  </a:lnTo>
                  <a:lnTo>
                    <a:pt x="284" y="724"/>
                  </a:lnTo>
                  <a:lnTo>
                    <a:pt x="284" y="725"/>
                  </a:lnTo>
                  <a:lnTo>
                    <a:pt x="284" y="726"/>
                  </a:lnTo>
                  <a:lnTo>
                    <a:pt x="285" y="727"/>
                  </a:lnTo>
                  <a:lnTo>
                    <a:pt x="285" y="728"/>
                  </a:lnTo>
                  <a:lnTo>
                    <a:pt x="285" y="730"/>
                  </a:lnTo>
                  <a:lnTo>
                    <a:pt x="285" y="731"/>
                  </a:lnTo>
                  <a:lnTo>
                    <a:pt x="286" y="731"/>
                  </a:lnTo>
                  <a:lnTo>
                    <a:pt x="286" y="732"/>
                  </a:lnTo>
                  <a:lnTo>
                    <a:pt x="286" y="733"/>
                  </a:lnTo>
                  <a:lnTo>
                    <a:pt x="286" y="735"/>
                  </a:lnTo>
                  <a:lnTo>
                    <a:pt x="286" y="736"/>
                  </a:lnTo>
                  <a:lnTo>
                    <a:pt x="286" y="737"/>
                  </a:lnTo>
                  <a:lnTo>
                    <a:pt x="286" y="738"/>
                  </a:lnTo>
                  <a:lnTo>
                    <a:pt x="286" y="739"/>
                  </a:lnTo>
                  <a:lnTo>
                    <a:pt x="284" y="739"/>
                  </a:lnTo>
                  <a:lnTo>
                    <a:pt x="283" y="738"/>
                  </a:lnTo>
                  <a:lnTo>
                    <a:pt x="280" y="738"/>
                  </a:lnTo>
                  <a:lnTo>
                    <a:pt x="276" y="737"/>
                  </a:lnTo>
                  <a:lnTo>
                    <a:pt x="272" y="736"/>
                  </a:lnTo>
                  <a:lnTo>
                    <a:pt x="268" y="735"/>
                  </a:lnTo>
                  <a:lnTo>
                    <a:pt x="263" y="733"/>
                  </a:lnTo>
                  <a:lnTo>
                    <a:pt x="256" y="731"/>
                  </a:lnTo>
                  <a:lnTo>
                    <a:pt x="250" y="730"/>
                  </a:lnTo>
                  <a:lnTo>
                    <a:pt x="243" y="728"/>
                  </a:lnTo>
                  <a:lnTo>
                    <a:pt x="237" y="726"/>
                  </a:lnTo>
                  <a:lnTo>
                    <a:pt x="230" y="724"/>
                  </a:lnTo>
                  <a:lnTo>
                    <a:pt x="222" y="722"/>
                  </a:lnTo>
                  <a:lnTo>
                    <a:pt x="215" y="719"/>
                  </a:lnTo>
                  <a:lnTo>
                    <a:pt x="207" y="717"/>
                  </a:lnTo>
                  <a:lnTo>
                    <a:pt x="200" y="715"/>
                  </a:lnTo>
                  <a:lnTo>
                    <a:pt x="191" y="713"/>
                  </a:lnTo>
                  <a:lnTo>
                    <a:pt x="184" y="710"/>
                  </a:lnTo>
                  <a:lnTo>
                    <a:pt x="177" y="708"/>
                  </a:lnTo>
                  <a:lnTo>
                    <a:pt x="170" y="706"/>
                  </a:lnTo>
                  <a:lnTo>
                    <a:pt x="162" y="704"/>
                  </a:lnTo>
                  <a:lnTo>
                    <a:pt x="155" y="702"/>
                  </a:lnTo>
                  <a:lnTo>
                    <a:pt x="149" y="700"/>
                  </a:lnTo>
                  <a:lnTo>
                    <a:pt x="143" y="698"/>
                  </a:lnTo>
                  <a:lnTo>
                    <a:pt x="137" y="696"/>
                  </a:lnTo>
                  <a:lnTo>
                    <a:pt x="132" y="694"/>
                  </a:lnTo>
                  <a:lnTo>
                    <a:pt x="127" y="693"/>
                  </a:lnTo>
                  <a:lnTo>
                    <a:pt x="123" y="691"/>
                  </a:lnTo>
                  <a:lnTo>
                    <a:pt x="119" y="690"/>
                  </a:lnTo>
                  <a:lnTo>
                    <a:pt x="117" y="689"/>
                  </a:lnTo>
                  <a:lnTo>
                    <a:pt x="115" y="688"/>
                  </a:lnTo>
                  <a:lnTo>
                    <a:pt x="100" y="682"/>
                  </a:lnTo>
                  <a:lnTo>
                    <a:pt x="93" y="677"/>
                  </a:lnTo>
                  <a:lnTo>
                    <a:pt x="85" y="673"/>
                  </a:lnTo>
                  <a:lnTo>
                    <a:pt x="79" y="669"/>
                  </a:lnTo>
                  <a:lnTo>
                    <a:pt x="72" y="664"/>
                  </a:lnTo>
                  <a:lnTo>
                    <a:pt x="66" y="659"/>
                  </a:lnTo>
                  <a:lnTo>
                    <a:pt x="60" y="654"/>
                  </a:lnTo>
                  <a:lnTo>
                    <a:pt x="54" y="648"/>
                  </a:lnTo>
                  <a:lnTo>
                    <a:pt x="48" y="643"/>
                  </a:lnTo>
                  <a:lnTo>
                    <a:pt x="43" y="637"/>
                  </a:lnTo>
                  <a:lnTo>
                    <a:pt x="38" y="630"/>
                  </a:lnTo>
                  <a:lnTo>
                    <a:pt x="33" y="624"/>
                  </a:lnTo>
                  <a:lnTo>
                    <a:pt x="29" y="618"/>
                  </a:lnTo>
                  <a:lnTo>
                    <a:pt x="24" y="610"/>
                  </a:lnTo>
                  <a:lnTo>
                    <a:pt x="21" y="604"/>
                  </a:lnTo>
                  <a:lnTo>
                    <a:pt x="17" y="596"/>
                  </a:lnTo>
                  <a:lnTo>
                    <a:pt x="13" y="588"/>
                  </a:lnTo>
                  <a:lnTo>
                    <a:pt x="11" y="581"/>
                  </a:lnTo>
                  <a:lnTo>
                    <a:pt x="8" y="573"/>
                  </a:lnTo>
                  <a:lnTo>
                    <a:pt x="5" y="565"/>
                  </a:lnTo>
                  <a:lnTo>
                    <a:pt x="4" y="557"/>
                  </a:lnTo>
                  <a:lnTo>
                    <a:pt x="2" y="549"/>
                  </a:lnTo>
                  <a:lnTo>
                    <a:pt x="1" y="540"/>
                  </a:lnTo>
                  <a:lnTo>
                    <a:pt x="0" y="532"/>
                  </a:lnTo>
                  <a:lnTo>
                    <a:pt x="0" y="523"/>
                  </a:lnTo>
                  <a:lnTo>
                    <a:pt x="0" y="514"/>
                  </a:lnTo>
                  <a:lnTo>
                    <a:pt x="0" y="505"/>
                  </a:lnTo>
                  <a:lnTo>
                    <a:pt x="1" y="495"/>
                  </a:lnTo>
                  <a:lnTo>
                    <a:pt x="2" y="486"/>
                  </a:lnTo>
                  <a:lnTo>
                    <a:pt x="4" y="477"/>
                  </a:lnTo>
                  <a:lnTo>
                    <a:pt x="6" y="467"/>
                  </a:lnTo>
                  <a:lnTo>
                    <a:pt x="11" y="448"/>
                  </a:lnTo>
                  <a:lnTo>
                    <a:pt x="13" y="439"/>
                  </a:lnTo>
                  <a:lnTo>
                    <a:pt x="17" y="429"/>
                  </a:lnTo>
                  <a:lnTo>
                    <a:pt x="19" y="420"/>
                  </a:lnTo>
                  <a:lnTo>
                    <a:pt x="22" y="411"/>
                  </a:lnTo>
                  <a:lnTo>
                    <a:pt x="26" y="401"/>
                  </a:lnTo>
                  <a:lnTo>
                    <a:pt x="30" y="392"/>
                  </a:lnTo>
                  <a:lnTo>
                    <a:pt x="33" y="383"/>
                  </a:lnTo>
                  <a:lnTo>
                    <a:pt x="37" y="374"/>
                  </a:lnTo>
                  <a:lnTo>
                    <a:pt x="40" y="365"/>
                  </a:lnTo>
                  <a:lnTo>
                    <a:pt x="44" y="355"/>
                  </a:lnTo>
                  <a:lnTo>
                    <a:pt x="48" y="346"/>
                  </a:lnTo>
                  <a:lnTo>
                    <a:pt x="52" y="337"/>
                  </a:lnTo>
                  <a:lnTo>
                    <a:pt x="56" y="327"/>
                  </a:lnTo>
                  <a:lnTo>
                    <a:pt x="60" y="318"/>
                  </a:lnTo>
                  <a:lnTo>
                    <a:pt x="64" y="309"/>
                  </a:lnTo>
                  <a:lnTo>
                    <a:pt x="69" y="300"/>
                  </a:lnTo>
                  <a:lnTo>
                    <a:pt x="73" y="291"/>
                  </a:lnTo>
                  <a:lnTo>
                    <a:pt x="77" y="282"/>
                  </a:lnTo>
                  <a:lnTo>
                    <a:pt x="81" y="273"/>
                  </a:lnTo>
                  <a:lnTo>
                    <a:pt x="85" y="264"/>
                  </a:lnTo>
                  <a:lnTo>
                    <a:pt x="89" y="255"/>
                  </a:lnTo>
                  <a:lnTo>
                    <a:pt x="94" y="245"/>
                  </a:lnTo>
                  <a:lnTo>
                    <a:pt x="98" y="237"/>
                  </a:lnTo>
                  <a:lnTo>
                    <a:pt x="101" y="227"/>
                  </a:lnTo>
                  <a:lnTo>
                    <a:pt x="105" y="219"/>
                  </a:lnTo>
                  <a:lnTo>
                    <a:pt x="109" y="209"/>
                  </a:lnTo>
                  <a:lnTo>
                    <a:pt x="112" y="200"/>
                  </a:lnTo>
                  <a:lnTo>
                    <a:pt x="116" y="191"/>
                  </a:lnTo>
                  <a:lnTo>
                    <a:pt x="119" y="181"/>
                  </a:lnTo>
                  <a:lnTo>
                    <a:pt x="123" y="172"/>
                  </a:lnTo>
                  <a:lnTo>
                    <a:pt x="125" y="164"/>
                  </a:lnTo>
                  <a:lnTo>
                    <a:pt x="128" y="159"/>
                  </a:lnTo>
                  <a:lnTo>
                    <a:pt x="130" y="155"/>
                  </a:lnTo>
                  <a:lnTo>
                    <a:pt x="132" y="150"/>
                  </a:lnTo>
                  <a:lnTo>
                    <a:pt x="134" y="145"/>
                  </a:lnTo>
                  <a:lnTo>
                    <a:pt x="136" y="140"/>
                  </a:lnTo>
                  <a:lnTo>
                    <a:pt x="138" y="135"/>
                  </a:lnTo>
                  <a:lnTo>
                    <a:pt x="141" y="130"/>
                  </a:lnTo>
                  <a:lnTo>
                    <a:pt x="144" y="125"/>
                  </a:lnTo>
                  <a:lnTo>
                    <a:pt x="146" y="121"/>
                  </a:lnTo>
                  <a:lnTo>
                    <a:pt x="149" y="116"/>
                  </a:lnTo>
                  <a:lnTo>
                    <a:pt x="152" y="111"/>
                  </a:lnTo>
                  <a:lnTo>
                    <a:pt x="155" y="106"/>
                  </a:lnTo>
                  <a:lnTo>
                    <a:pt x="157" y="101"/>
                  </a:lnTo>
                  <a:lnTo>
                    <a:pt x="161" y="96"/>
                  </a:lnTo>
                  <a:lnTo>
                    <a:pt x="164" y="92"/>
                  </a:lnTo>
                  <a:lnTo>
                    <a:pt x="168" y="87"/>
                  </a:lnTo>
                  <a:lnTo>
                    <a:pt x="171" y="83"/>
                  </a:lnTo>
                  <a:lnTo>
                    <a:pt x="174" y="79"/>
                  </a:lnTo>
                  <a:lnTo>
                    <a:pt x="178" y="75"/>
                  </a:lnTo>
                  <a:lnTo>
                    <a:pt x="182" y="71"/>
                  </a:lnTo>
                  <a:lnTo>
                    <a:pt x="185" y="68"/>
                  </a:lnTo>
                  <a:lnTo>
                    <a:pt x="188" y="65"/>
                  </a:lnTo>
                  <a:lnTo>
                    <a:pt x="192" y="62"/>
                  </a:lnTo>
                  <a:lnTo>
                    <a:pt x="196" y="58"/>
                  </a:lnTo>
                  <a:lnTo>
                    <a:pt x="200" y="56"/>
                  </a:lnTo>
                </a:path>
              </a:pathLst>
            </a:custGeom>
            <a:solidFill>
              <a:srgbClr val="FFBF7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015" name="Freeform 9"/>
            <p:cNvSpPr>
              <a:spLocks/>
            </p:cNvSpPr>
            <p:nvPr/>
          </p:nvSpPr>
          <p:spPr bwMode="auto">
            <a:xfrm>
              <a:off x="1595969" y="2184401"/>
              <a:ext cx="831850" cy="828675"/>
            </a:xfrm>
            <a:custGeom>
              <a:avLst/>
              <a:gdLst>
                <a:gd name="T0" fmla="*/ 0 w 817"/>
                <a:gd name="T1" fmla="*/ 2147483647 h 857"/>
                <a:gd name="T2" fmla="*/ 2147483647 w 817"/>
                <a:gd name="T3" fmla="*/ 2147483647 h 857"/>
                <a:gd name="T4" fmla="*/ 2147483647 w 817"/>
                <a:gd name="T5" fmla="*/ 2147483647 h 857"/>
                <a:gd name="T6" fmla="*/ 2147483647 w 817"/>
                <a:gd name="T7" fmla="*/ 2147483647 h 857"/>
                <a:gd name="T8" fmla="*/ 2147483647 w 817"/>
                <a:gd name="T9" fmla="*/ 0 h 857"/>
                <a:gd name="T10" fmla="*/ 2147483647 w 817"/>
                <a:gd name="T11" fmla="*/ 2147483647 h 857"/>
                <a:gd name="T12" fmla="*/ 2147483647 w 817"/>
                <a:gd name="T13" fmla="*/ 2147483647 h 857"/>
                <a:gd name="T14" fmla="*/ 2147483647 w 817"/>
                <a:gd name="T15" fmla="*/ 2147483647 h 857"/>
                <a:gd name="T16" fmla="*/ 2147483647 w 817"/>
                <a:gd name="T17" fmla="*/ 2147483647 h 857"/>
                <a:gd name="T18" fmla="*/ 2147483647 w 817"/>
                <a:gd name="T19" fmla="*/ 2147483647 h 857"/>
                <a:gd name="T20" fmla="*/ 2147483647 w 817"/>
                <a:gd name="T21" fmla="*/ 2147483647 h 857"/>
                <a:gd name="T22" fmla="*/ 2147483647 w 817"/>
                <a:gd name="T23" fmla="*/ 2147483647 h 857"/>
                <a:gd name="T24" fmla="*/ 2147483647 w 817"/>
                <a:gd name="T25" fmla="*/ 2147483647 h 857"/>
                <a:gd name="T26" fmla="*/ 2147483647 w 817"/>
                <a:gd name="T27" fmla="*/ 2147483647 h 857"/>
                <a:gd name="T28" fmla="*/ 2147483647 w 817"/>
                <a:gd name="T29" fmla="*/ 2147483647 h 857"/>
                <a:gd name="T30" fmla="*/ 2147483647 w 817"/>
                <a:gd name="T31" fmla="*/ 2147483647 h 857"/>
                <a:gd name="T32" fmla="*/ 2147483647 w 817"/>
                <a:gd name="T33" fmla="*/ 2147483647 h 857"/>
                <a:gd name="T34" fmla="*/ 2147483647 w 817"/>
                <a:gd name="T35" fmla="*/ 2147483647 h 857"/>
                <a:gd name="T36" fmla="*/ 2147483647 w 817"/>
                <a:gd name="T37" fmla="*/ 2147483647 h 857"/>
                <a:gd name="T38" fmla="*/ 2147483647 w 817"/>
                <a:gd name="T39" fmla="*/ 2147483647 h 857"/>
                <a:gd name="T40" fmla="*/ 2147483647 w 817"/>
                <a:gd name="T41" fmla="*/ 2147483647 h 857"/>
                <a:gd name="T42" fmla="*/ 2147483647 w 817"/>
                <a:gd name="T43" fmla="*/ 2147483647 h 857"/>
                <a:gd name="T44" fmla="*/ 2147483647 w 817"/>
                <a:gd name="T45" fmla="*/ 2147483647 h 857"/>
                <a:gd name="T46" fmla="*/ 2147483647 w 817"/>
                <a:gd name="T47" fmla="*/ 2147483647 h 857"/>
                <a:gd name="T48" fmla="*/ 2147483647 w 817"/>
                <a:gd name="T49" fmla="*/ 2147483647 h 857"/>
                <a:gd name="T50" fmla="*/ 2147483647 w 817"/>
                <a:gd name="T51" fmla="*/ 2147483647 h 857"/>
                <a:gd name="T52" fmla="*/ 2147483647 w 817"/>
                <a:gd name="T53" fmla="*/ 2147483647 h 857"/>
                <a:gd name="T54" fmla="*/ 2147483647 w 817"/>
                <a:gd name="T55" fmla="*/ 2147483647 h 857"/>
                <a:gd name="T56" fmla="*/ 2147483647 w 817"/>
                <a:gd name="T57" fmla="*/ 2147483647 h 857"/>
                <a:gd name="T58" fmla="*/ 2147483647 w 817"/>
                <a:gd name="T59" fmla="*/ 2147483647 h 857"/>
                <a:gd name="T60" fmla="*/ 2147483647 w 817"/>
                <a:gd name="T61" fmla="*/ 2147483647 h 857"/>
                <a:gd name="T62" fmla="*/ 2147483647 w 817"/>
                <a:gd name="T63" fmla="*/ 2147483647 h 857"/>
                <a:gd name="T64" fmla="*/ 2147483647 w 817"/>
                <a:gd name="T65" fmla="*/ 2147483647 h 857"/>
                <a:gd name="T66" fmla="*/ 2147483647 w 817"/>
                <a:gd name="T67" fmla="*/ 2147483647 h 857"/>
                <a:gd name="T68" fmla="*/ 2147483647 w 817"/>
                <a:gd name="T69" fmla="*/ 2147483647 h 857"/>
                <a:gd name="T70" fmla="*/ 2147483647 w 817"/>
                <a:gd name="T71" fmla="*/ 2147483647 h 857"/>
                <a:gd name="T72" fmla="*/ 2147483647 w 817"/>
                <a:gd name="T73" fmla="*/ 2147483647 h 857"/>
                <a:gd name="T74" fmla="*/ 2147483647 w 817"/>
                <a:gd name="T75" fmla="*/ 2147483647 h 857"/>
                <a:gd name="T76" fmla="*/ 2147483647 w 817"/>
                <a:gd name="T77" fmla="*/ 2147483647 h 857"/>
                <a:gd name="T78" fmla="*/ 2147483647 w 817"/>
                <a:gd name="T79" fmla="*/ 2147483647 h 857"/>
                <a:gd name="T80" fmla="*/ 2147483647 w 817"/>
                <a:gd name="T81" fmla="*/ 2147483647 h 857"/>
                <a:gd name="T82" fmla="*/ 2147483647 w 817"/>
                <a:gd name="T83" fmla="*/ 2147483647 h 857"/>
                <a:gd name="T84" fmla="*/ 2147483647 w 817"/>
                <a:gd name="T85" fmla="*/ 2147483647 h 857"/>
                <a:gd name="T86" fmla="*/ 2147483647 w 817"/>
                <a:gd name="T87" fmla="*/ 2147483647 h 857"/>
                <a:gd name="T88" fmla="*/ 2147483647 w 817"/>
                <a:gd name="T89" fmla="*/ 2147483647 h 857"/>
                <a:gd name="T90" fmla="*/ 2147483647 w 817"/>
                <a:gd name="T91" fmla="*/ 2147483647 h 857"/>
                <a:gd name="T92" fmla="*/ 2147483647 w 817"/>
                <a:gd name="T93" fmla="*/ 2147483647 h 857"/>
                <a:gd name="T94" fmla="*/ 2147483647 w 817"/>
                <a:gd name="T95" fmla="*/ 2147483647 h 857"/>
                <a:gd name="T96" fmla="*/ 2147483647 w 817"/>
                <a:gd name="T97" fmla="*/ 2147483647 h 857"/>
                <a:gd name="T98" fmla="*/ 2147483647 w 817"/>
                <a:gd name="T99" fmla="*/ 2147483647 h 857"/>
                <a:gd name="T100" fmla="*/ 2147483647 w 817"/>
                <a:gd name="T101" fmla="*/ 2147483647 h 857"/>
                <a:gd name="T102" fmla="*/ 2147483647 w 817"/>
                <a:gd name="T103" fmla="*/ 2147483647 h 857"/>
                <a:gd name="T104" fmla="*/ 2147483647 w 817"/>
                <a:gd name="T105" fmla="*/ 2147483647 h 857"/>
                <a:gd name="T106" fmla="*/ 2147483647 w 817"/>
                <a:gd name="T107" fmla="*/ 2147483647 h 857"/>
                <a:gd name="T108" fmla="*/ 2147483647 w 817"/>
                <a:gd name="T109" fmla="*/ 2147483647 h 857"/>
                <a:gd name="T110" fmla="*/ 2147483647 w 817"/>
                <a:gd name="T111" fmla="*/ 2147483647 h 857"/>
                <a:gd name="T112" fmla="*/ 2147483647 w 817"/>
                <a:gd name="T113" fmla="*/ 2147483647 h 857"/>
                <a:gd name="T114" fmla="*/ 2147483647 w 817"/>
                <a:gd name="T115" fmla="*/ 2147483647 h 857"/>
                <a:gd name="T116" fmla="*/ 2147483647 w 817"/>
                <a:gd name="T117" fmla="*/ 2147483647 h 85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17"/>
                <a:gd name="T178" fmla="*/ 0 h 857"/>
                <a:gd name="T179" fmla="*/ 817 w 817"/>
                <a:gd name="T180" fmla="*/ 857 h 85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17" h="857">
                  <a:moveTo>
                    <a:pt x="0" y="33"/>
                  </a:moveTo>
                  <a:lnTo>
                    <a:pt x="0" y="31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18" y="7"/>
                  </a:lnTo>
                  <a:lnTo>
                    <a:pt x="24" y="12"/>
                  </a:lnTo>
                  <a:lnTo>
                    <a:pt x="29" y="18"/>
                  </a:lnTo>
                  <a:lnTo>
                    <a:pt x="34" y="24"/>
                  </a:lnTo>
                  <a:lnTo>
                    <a:pt x="40" y="32"/>
                  </a:lnTo>
                  <a:lnTo>
                    <a:pt x="44" y="40"/>
                  </a:lnTo>
                  <a:lnTo>
                    <a:pt x="48" y="48"/>
                  </a:lnTo>
                  <a:lnTo>
                    <a:pt x="51" y="57"/>
                  </a:lnTo>
                  <a:lnTo>
                    <a:pt x="55" y="67"/>
                  </a:lnTo>
                  <a:lnTo>
                    <a:pt x="57" y="77"/>
                  </a:lnTo>
                  <a:lnTo>
                    <a:pt x="61" y="88"/>
                  </a:lnTo>
                  <a:lnTo>
                    <a:pt x="63" y="98"/>
                  </a:lnTo>
                  <a:lnTo>
                    <a:pt x="65" y="110"/>
                  </a:lnTo>
                  <a:lnTo>
                    <a:pt x="69" y="121"/>
                  </a:lnTo>
                  <a:lnTo>
                    <a:pt x="71" y="133"/>
                  </a:lnTo>
                  <a:lnTo>
                    <a:pt x="73" y="144"/>
                  </a:lnTo>
                  <a:lnTo>
                    <a:pt x="75" y="156"/>
                  </a:lnTo>
                  <a:lnTo>
                    <a:pt x="77" y="168"/>
                  </a:lnTo>
                  <a:lnTo>
                    <a:pt x="79" y="180"/>
                  </a:lnTo>
                  <a:lnTo>
                    <a:pt x="81" y="192"/>
                  </a:lnTo>
                  <a:lnTo>
                    <a:pt x="83" y="203"/>
                  </a:lnTo>
                  <a:lnTo>
                    <a:pt x="86" y="214"/>
                  </a:lnTo>
                  <a:lnTo>
                    <a:pt x="88" y="226"/>
                  </a:lnTo>
                  <a:lnTo>
                    <a:pt x="90" y="237"/>
                  </a:lnTo>
                  <a:lnTo>
                    <a:pt x="94" y="247"/>
                  </a:lnTo>
                  <a:lnTo>
                    <a:pt x="97" y="258"/>
                  </a:lnTo>
                  <a:lnTo>
                    <a:pt x="100" y="267"/>
                  </a:lnTo>
                  <a:lnTo>
                    <a:pt x="104" y="276"/>
                  </a:lnTo>
                  <a:lnTo>
                    <a:pt x="107" y="285"/>
                  </a:lnTo>
                  <a:lnTo>
                    <a:pt x="111" y="294"/>
                  </a:lnTo>
                  <a:lnTo>
                    <a:pt x="116" y="301"/>
                  </a:lnTo>
                  <a:lnTo>
                    <a:pt x="124" y="311"/>
                  </a:lnTo>
                  <a:lnTo>
                    <a:pt x="128" y="316"/>
                  </a:lnTo>
                  <a:lnTo>
                    <a:pt x="132" y="320"/>
                  </a:lnTo>
                  <a:lnTo>
                    <a:pt x="136" y="324"/>
                  </a:lnTo>
                  <a:lnTo>
                    <a:pt x="140" y="329"/>
                  </a:lnTo>
                  <a:lnTo>
                    <a:pt x="144" y="333"/>
                  </a:lnTo>
                  <a:lnTo>
                    <a:pt x="149" y="337"/>
                  </a:lnTo>
                  <a:lnTo>
                    <a:pt x="153" y="340"/>
                  </a:lnTo>
                  <a:lnTo>
                    <a:pt x="157" y="344"/>
                  </a:lnTo>
                  <a:lnTo>
                    <a:pt x="162" y="348"/>
                  </a:lnTo>
                  <a:lnTo>
                    <a:pt x="166" y="352"/>
                  </a:lnTo>
                  <a:lnTo>
                    <a:pt x="170" y="355"/>
                  </a:lnTo>
                  <a:lnTo>
                    <a:pt x="176" y="359"/>
                  </a:lnTo>
                  <a:lnTo>
                    <a:pt x="180" y="363"/>
                  </a:lnTo>
                  <a:lnTo>
                    <a:pt x="184" y="366"/>
                  </a:lnTo>
                  <a:lnTo>
                    <a:pt x="188" y="370"/>
                  </a:lnTo>
                  <a:lnTo>
                    <a:pt x="193" y="374"/>
                  </a:lnTo>
                  <a:lnTo>
                    <a:pt x="198" y="378"/>
                  </a:lnTo>
                  <a:lnTo>
                    <a:pt x="202" y="382"/>
                  </a:lnTo>
                  <a:lnTo>
                    <a:pt x="206" y="386"/>
                  </a:lnTo>
                  <a:lnTo>
                    <a:pt x="210" y="391"/>
                  </a:lnTo>
                  <a:lnTo>
                    <a:pt x="214" y="396"/>
                  </a:lnTo>
                  <a:lnTo>
                    <a:pt x="217" y="400"/>
                  </a:lnTo>
                  <a:lnTo>
                    <a:pt x="221" y="405"/>
                  </a:lnTo>
                  <a:lnTo>
                    <a:pt x="225" y="410"/>
                  </a:lnTo>
                  <a:lnTo>
                    <a:pt x="228" y="416"/>
                  </a:lnTo>
                  <a:lnTo>
                    <a:pt x="232" y="422"/>
                  </a:lnTo>
                  <a:lnTo>
                    <a:pt x="234" y="428"/>
                  </a:lnTo>
                  <a:lnTo>
                    <a:pt x="237" y="434"/>
                  </a:lnTo>
                  <a:lnTo>
                    <a:pt x="240" y="440"/>
                  </a:lnTo>
                  <a:lnTo>
                    <a:pt x="242" y="448"/>
                  </a:lnTo>
                  <a:lnTo>
                    <a:pt x="246" y="465"/>
                  </a:lnTo>
                  <a:lnTo>
                    <a:pt x="249" y="474"/>
                  </a:lnTo>
                  <a:lnTo>
                    <a:pt x="252" y="484"/>
                  </a:lnTo>
                  <a:lnTo>
                    <a:pt x="254" y="493"/>
                  </a:lnTo>
                  <a:lnTo>
                    <a:pt x="255" y="503"/>
                  </a:lnTo>
                  <a:lnTo>
                    <a:pt x="257" y="513"/>
                  </a:lnTo>
                  <a:lnTo>
                    <a:pt x="259" y="523"/>
                  </a:lnTo>
                  <a:lnTo>
                    <a:pt x="261" y="533"/>
                  </a:lnTo>
                  <a:lnTo>
                    <a:pt x="262" y="543"/>
                  </a:lnTo>
                  <a:lnTo>
                    <a:pt x="264" y="554"/>
                  </a:lnTo>
                  <a:lnTo>
                    <a:pt x="265" y="564"/>
                  </a:lnTo>
                  <a:lnTo>
                    <a:pt x="267" y="574"/>
                  </a:lnTo>
                  <a:lnTo>
                    <a:pt x="269" y="584"/>
                  </a:lnTo>
                  <a:lnTo>
                    <a:pt x="271" y="594"/>
                  </a:lnTo>
                  <a:lnTo>
                    <a:pt x="273" y="604"/>
                  </a:lnTo>
                  <a:lnTo>
                    <a:pt x="275" y="614"/>
                  </a:lnTo>
                  <a:lnTo>
                    <a:pt x="278" y="624"/>
                  </a:lnTo>
                  <a:lnTo>
                    <a:pt x="280" y="634"/>
                  </a:lnTo>
                  <a:lnTo>
                    <a:pt x="283" y="644"/>
                  </a:lnTo>
                  <a:lnTo>
                    <a:pt x="285" y="654"/>
                  </a:lnTo>
                  <a:lnTo>
                    <a:pt x="288" y="663"/>
                  </a:lnTo>
                  <a:lnTo>
                    <a:pt x="292" y="672"/>
                  </a:lnTo>
                  <a:lnTo>
                    <a:pt x="295" y="681"/>
                  </a:lnTo>
                  <a:lnTo>
                    <a:pt x="299" y="690"/>
                  </a:lnTo>
                  <a:lnTo>
                    <a:pt x="304" y="698"/>
                  </a:lnTo>
                  <a:lnTo>
                    <a:pt x="308" y="706"/>
                  </a:lnTo>
                  <a:lnTo>
                    <a:pt x="313" y="714"/>
                  </a:lnTo>
                  <a:lnTo>
                    <a:pt x="318" y="722"/>
                  </a:lnTo>
                  <a:lnTo>
                    <a:pt x="323" y="729"/>
                  </a:lnTo>
                  <a:lnTo>
                    <a:pt x="330" y="736"/>
                  </a:lnTo>
                  <a:lnTo>
                    <a:pt x="336" y="742"/>
                  </a:lnTo>
                  <a:lnTo>
                    <a:pt x="344" y="749"/>
                  </a:lnTo>
                  <a:lnTo>
                    <a:pt x="349" y="752"/>
                  </a:lnTo>
                  <a:lnTo>
                    <a:pt x="354" y="756"/>
                  </a:lnTo>
                  <a:lnTo>
                    <a:pt x="359" y="759"/>
                  </a:lnTo>
                  <a:lnTo>
                    <a:pt x="365" y="762"/>
                  </a:lnTo>
                  <a:lnTo>
                    <a:pt x="369" y="765"/>
                  </a:lnTo>
                  <a:lnTo>
                    <a:pt x="375" y="768"/>
                  </a:lnTo>
                  <a:lnTo>
                    <a:pt x="380" y="770"/>
                  </a:lnTo>
                  <a:lnTo>
                    <a:pt x="387" y="773"/>
                  </a:lnTo>
                  <a:lnTo>
                    <a:pt x="392" y="775"/>
                  </a:lnTo>
                  <a:lnTo>
                    <a:pt x="398" y="778"/>
                  </a:lnTo>
                  <a:lnTo>
                    <a:pt x="404" y="780"/>
                  </a:lnTo>
                  <a:lnTo>
                    <a:pt x="411" y="782"/>
                  </a:lnTo>
                  <a:lnTo>
                    <a:pt x="417" y="784"/>
                  </a:lnTo>
                  <a:lnTo>
                    <a:pt x="423" y="785"/>
                  </a:lnTo>
                  <a:lnTo>
                    <a:pt x="429" y="787"/>
                  </a:lnTo>
                  <a:lnTo>
                    <a:pt x="436" y="788"/>
                  </a:lnTo>
                  <a:lnTo>
                    <a:pt x="442" y="789"/>
                  </a:lnTo>
                  <a:lnTo>
                    <a:pt x="448" y="790"/>
                  </a:lnTo>
                  <a:lnTo>
                    <a:pt x="454" y="791"/>
                  </a:lnTo>
                  <a:lnTo>
                    <a:pt x="460" y="792"/>
                  </a:lnTo>
                  <a:lnTo>
                    <a:pt x="467" y="792"/>
                  </a:lnTo>
                  <a:lnTo>
                    <a:pt x="472" y="793"/>
                  </a:lnTo>
                  <a:lnTo>
                    <a:pt x="478" y="793"/>
                  </a:lnTo>
                  <a:lnTo>
                    <a:pt x="484" y="793"/>
                  </a:lnTo>
                  <a:lnTo>
                    <a:pt x="490" y="793"/>
                  </a:lnTo>
                  <a:lnTo>
                    <a:pt x="496" y="792"/>
                  </a:lnTo>
                  <a:lnTo>
                    <a:pt x="501" y="792"/>
                  </a:lnTo>
                  <a:lnTo>
                    <a:pt x="506" y="791"/>
                  </a:lnTo>
                  <a:lnTo>
                    <a:pt x="512" y="790"/>
                  </a:lnTo>
                  <a:lnTo>
                    <a:pt x="518" y="789"/>
                  </a:lnTo>
                  <a:lnTo>
                    <a:pt x="536" y="782"/>
                  </a:lnTo>
                  <a:lnTo>
                    <a:pt x="546" y="777"/>
                  </a:lnTo>
                  <a:lnTo>
                    <a:pt x="555" y="771"/>
                  </a:lnTo>
                  <a:lnTo>
                    <a:pt x="564" y="765"/>
                  </a:lnTo>
                  <a:lnTo>
                    <a:pt x="573" y="758"/>
                  </a:lnTo>
                  <a:lnTo>
                    <a:pt x="582" y="750"/>
                  </a:lnTo>
                  <a:lnTo>
                    <a:pt x="590" y="742"/>
                  </a:lnTo>
                  <a:lnTo>
                    <a:pt x="599" y="733"/>
                  </a:lnTo>
                  <a:lnTo>
                    <a:pt x="607" y="724"/>
                  </a:lnTo>
                  <a:lnTo>
                    <a:pt x="615" y="714"/>
                  </a:lnTo>
                  <a:lnTo>
                    <a:pt x="624" y="704"/>
                  </a:lnTo>
                  <a:lnTo>
                    <a:pt x="631" y="694"/>
                  </a:lnTo>
                  <a:lnTo>
                    <a:pt x="639" y="684"/>
                  </a:lnTo>
                  <a:lnTo>
                    <a:pt x="648" y="673"/>
                  </a:lnTo>
                  <a:lnTo>
                    <a:pt x="656" y="663"/>
                  </a:lnTo>
                  <a:lnTo>
                    <a:pt x="663" y="652"/>
                  </a:lnTo>
                  <a:lnTo>
                    <a:pt x="672" y="642"/>
                  </a:lnTo>
                  <a:lnTo>
                    <a:pt x="679" y="632"/>
                  </a:lnTo>
                  <a:lnTo>
                    <a:pt x="687" y="622"/>
                  </a:lnTo>
                  <a:lnTo>
                    <a:pt x="695" y="613"/>
                  </a:lnTo>
                  <a:lnTo>
                    <a:pt x="704" y="604"/>
                  </a:lnTo>
                  <a:lnTo>
                    <a:pt x="712" y="595"/>
                  </a:lnTo>
                  <a:lnTo>
                    <a:pt x="720" y="587"/>
                  </a:lnTo>
                  <a:lnTo>
                    <a:pt x="729" y="580"/>
                  </a:lnTo>
                  <a:lnTo>
                    <a:pt x="737" y="573"/>
                  </a:lnTo>
                  <a:lnTo>
                    <a:pt x="745" y="567"/>
                  </a:lnTo>
                  <a:lnTo>
                    <a:pt x="755" y="561"/>
                  </a:lnTo>
                  <a:lnTo>
                    <a:pt x="764" y="557"/>
                  </a:lnTo>
                  <a:lnTo>
                    <a:pt x="773" y="553"/>
                  </a:lnTo>
                  <a:lnTo>
                    <a:pt x="783" y="551"/>
                  </a:lnTo>
                  <a:lnTo>
                    <a:pt x="793" y="550"/>
                  </a:lnTo>
                  <a:lnTo>
                    <a:pt x="794" y="549"/>
                  </a:lnTo>
                  <a:lnTo>
                    <a:pt x="795" y="549"/>
                  </a:lnTo>
                  <a:lnTo>
                    <a:pt x="795" y="550"/>
                  </a:lnTo>
                  <a:lnTo>
                    <a:pt x="796" y="550"/>
                  </a:lnTo>
                  <a:lnTo>
                    <a:pt x="797" y="550"/>
                  </a:lnTo>
                  <a:lnTo>
                    <a:pt x="798" y="550"/>
                  </a:lnTo>
                  <a:lnTo>
                    <a:pt x="799" y="550"/>
                  </a:lnTo>
                  <a:lnTo>
                    <a:pt x="799" y="551"/>
                  </a:lnTo>
                  <a:lnTo>
                    <a:pt x="800" y="551"/>
                  </a:lnTo>
                  <a:lnTo>
                    <a:pt x="801" y="552"/>
                  </a:lnTo>
                  <a:lnTo>
                    <a:pt x="802" y="552"/>
                  </a:lnTo>
                  <a:lnTo>
                    <a:pt x="804" y="553"/>
                  </a:lnTo>
                  <a:lnTo>
                    <a:pt x="805" y="553"/>
                  </a:lnTo>
                  <a:lnTo>
                    <a:pt x="806" y="554"/>
                  </a:lnTo>
                  <a:lnTo>
                    <a:pt x="807" y="555"/>
                  </a:lnTo>
                  <a:lnTo>
                    <a:pt x="808" y="555"/>
                  </a:lnTo>
                  <a:lnTo>
                    <a:pt x="808" y="556"/>
                  </a:lnTo>
                  <a:lnTo>
                    <a:pt x="809" y="556"/>
                  </a:lnTo>
                  <a:lnTo>
                    <a:pt x="810" y="557"/>
                  </a:lnTo>
                  <a:lnTo>
                    <a:pt x="811" y="558"/>
                  </a:lnTo>
                  <a:lnTo>
                    <a:pt x="812" y="558"/>
                  </a:lnTo>
                  <a:lnTo>
                    <a:pt x="813" y="559"/>
                  </a:lnTo>
                  <a:lnTo>
                    <a:pt x="814" y="560"/>
                  </a:lnTo>
                  <a:lnTo>
                    <a:pt x="815" y="560"/>
                  </a:lnTo>
                  <a:lnTo>
                    <a:pt x="816" y="561"/>
                  </a:lnTo>
                  <a:lnTo>
                    <a:pt x="814" y="563"/>
                  </a:lnTo>
                  <a:lnTo>
                    <a:pt x="812" y="566"/>
                  </a:lnTo>
                  <a:lnTo>
                    <a:pt x="809" y="570"/>
                  </a:lnTo>
                  <a:lnTo>
                    <a:pt x="805" y="575"/>
                  </a:lnTo>
                  <a:lnTo>
                    <a:pt x="799" y="580"/>
                  </a:lnTo>
                  <a:lnTo>
                    <a:pt x="794" y="586"/>
                  </a:lnTo>
                  <a:lnTo>
                    <a:pt x="788" y="594"/>
                  </a:lnTo>
                  <a:lnTo>
                    <a:pt x="781" y="601"/>
                  </a:lnTo>
                  <a:lnTo>
                    <a:pt x="773" y="609"/>
                  </a:lnTo>
                  <a:lnTo>
                    <a:pt x="766" y="618"/>
                  </a:lnTo>
                  <a:lnTo>
                    <a:pt x="758" y="627"/>
                  </a:lnTo>
                  <a:lnTo>
                    <a:pt x="748" y="636"/>
                  </a:lnTo>
                  <a:lnTo>
                    <a:pt x="740" y="646"/>
                  </a:lnTo>
                  <a:lnTo>
                    <a:pt x="731" y="656"/>
                  </a:lnTo>
                  <a:lnTo>
                    <a:pt x="721" y="666"/>
                  </a:lnTo>
                  <a:lnTo>
                    <a:pt x="712" y="676"/>
                  </a:lnTo>
                  <a:lnTo>
                    <a:pt x="703" y="686"/>
                  </a:lnTo>
                  <a:lnTo>
                    <a:pt x="693" y="696"/>
                  </a:lnTo>
                  <a:lnTo>
                    <a:pt x="685" y="706"/>
                  </a:lnTo>
                  <a:lnTo>
                    <a:pt x="676" y="716"/>
                  </a:lnTo>
                  <a:lnTo>
                    <a:pt x="666" y="725"/>
                  </a:lnTo>
                  <a:lnTo>
                    <a:pt x="658" y="734"/>
                  </a:lnTo>
                  <a:lnTo>
                    <a:pt x="651" y="742"/>
                  </a:lnTo>
                  <a:lnTo>
                    <a:pt x="643" y="750"/>
                  </a:lnTo>
                  <a:lnTo>
                    <a:pt x="636" y="757"/>
                  </a:lnTo>
                  <a:lnTo>
                    <a:pt x="629" y="764"/>
                  </a:lnTo>
                  <a:lnTo>
                    <a:pt x="624" y="770"/>
                  </a:lnTo>
                  <a:lnTo>
                    <a:pt x="618" y="775"/>
                  </a:lnTo>
                  <a:lnTo>
                    <a:pt x="614" y="780"/>
                  </a:lnTo>
                  <a:lnTo>
                    <a:pt x="610" y="783"/>
                  </a:lnTo>
                  <a:lnTo>
                    <a:pt x="608" y="786"/>
                  </a:lnTo>
                  <a:lnTo>
                    <a:pt x="587" y="803"/>
                  </a:lnTo>
                  <a:lnTo>
                    <a:pt x="576" y="810"/>
                  </a:lnTo>
                  <a:lnTo>
                    <a:pt x="565" y="818"/>
                  </a:lnTo>
                  <a:lnTo>
                    <a:pt x="554" y="824"/>
                  </a:lnTo>
                  <a:lnTo>
                    <a:pt x="544" y="830"/>
                  </a:lnTo>
                  <a:lnTo>
                    <a:pt x="532" y="836"/>
                  </a:lnTo>
                  <a:lnTo>
                    <a:pt x="522" y="840"/>
                  </a:lnTo>
                  <a:lnTo>
                    <a:pt x="510" y="844"/>
                  </a:lnTo>
                  <a:lnTo>
                    <a:pt x="499" y="848"/>
                  </a:lnTo>
                  <a:lnTo>
                    <a:pt x="488" y="851"/>
                  </a:lnTo>
                  <a:lnTo>
                    <a:pt x="477" y="853"/>
                  </a:lnTo>
                  <a:lnTo>
                    <a:pt x="466" y="855"/>
                  </a:lnTo>
                  <a:lnTo>
                    <a:pt x="454" y="856"/>
                  </a:lnTo>
                  <a:lnTo>
                    <a:pt x="443" y="856"/>
                  </a:lnTo>
                  <a:lnTo>
                    <a:pt x="431" y="856"/>
                  </a:lnTo>
                  <a:lnTo>
                    <a:pt x="421" y="854"/>
                  </a:lnTo>
                  <a:lnTo>
                    <a:pt x="410" y="853"/>
                  </a:lnTo>
                  <a:lnTo>
                    <a:pt x="399" y="850"/>
                  </a:lnTo>
                  <a:lnTo>
                    <a:pt x="388" y="847"/>
                  </a:lnTo>
                  <a:lnTo>
                    <a:pt x="377" y="843"/>
                  </a:lnTo>
                  <a:lnTo>
                    <a:pt x="367" y="838"/>
                  </a:lnTo>
                  <a:lnTo>
                    <a:pt x="357" y="833"/>
                  </a:lnTo>
                  <a:lnTo>
                    <a:pt x="346" y="827"/>
                  </a:lnTo>
                  <a:lnTo>
                    <a:pt x="337" y="820"/>
                  </a:lnTo>
                  <a:lnTo>
                    <a:pt x="326" y="812"/>
                  </a:lnTo>
                  <a:lnTo>
                    <a:pt x="317" y="804"/>
                  </a:lnTo>
                  <a:lnTo>
                    <a:pt x="308" y="795"/>
                  </a:lnTo>
                  <a:lnTo>
                    <a:pt x="298" y="785"/>
                  </a:lnTo>
                  <a:lnTo>
                    <a:pt x="289" y="774"/>
                  </a:lnTo>
                  <a:lnTo>
                    <a:pt x="281" y="762"/>
                  </a:lnTo>
                  <a:lnTo>
                    <a:pt x="272" y="750"/>
                  </a:lnTo>
                  <a:lnTo>
                    <a:pt x="256" y="724"/>
                  </a:lnTo>
                  <a:lnTo>
                    <a:pt x="248" y="711"/>
                  </a:lnTo>
                  <a:lnTo>
                    <a:pt x="240" y="698"/>
                  </a:lnTo>
                  <a:lnTo>
                    <a:pt x="233" y="684"/>
                  </a:lnTo>
                  <a:lnTo>
                    <a:pt x="226" y="670"/>
                  </a:lnTo>
                  <a:lnTo>
                    <a:pt x="219" y="656"/>
                  </a:lnTo>
                  <a:lnTo>
                    <a:pt x="212" y="642"/>
                  </a:lnTo>
                  <a:lnTo>
                    <a:pt x="205" y="627"/>
                  </a:lnTo>
                  <a:lnTo>
                    <a:pt x="199" y="613"/>
                  </a:lnTo>
                  <a:lnTo>
                    <a:pt x="191" y="598"/>
                  </a:lnTo>
                  <a:lnTo>
                    <a:pt x="185" y="583"/>
                  </a:lnTo>
                  <a:lnTo>
                    <a:pt x="179" y="568"/>
                  </a:lnTo>
                  <a:lnTo>
                    <a:pt x="173" y="554"/>
                  </a:lnTo>
                  <a:lnTo>
                    <a:pt x="166" y="538"/>
                  </a:lnTo>
                  <a:lnTo>
                    <a:pt x="160" y="524"/>
                  </a:lnTo>
                  <a:lnTo>
                    <a:pt x="154" y="508"/>
                  </a:lnTo>
                  <a:lnTo>
                    <a:pt x="148" y="493"/>
                  </a:lnTo>
                  <a:lnTo>
                    <a:pt x="141" y="478"/>
                  </a:lnTo>
                  <a:lnTo>
                    <a:pt x="135" y="463"/>
                  </a:lnTo>
                  <a:lnTo>
                    <a:pt x="129" y="448"/>
                  </a:lnTo>
                  <a:lnTo>
                    <a:pt x="123" y="433"/>
                  </a:lnTo>
                  <a:lnTo>
                    <a:pt x="116" y="418"/>
                  </a:lnTo>
                  <a:lnTo>
                    <a:pt x="110" y="403"/>
                  </a:lnTo>
                  <a:lnTo>
                    <a:pt x="104" y="388"/>
                  </a:lnTo>
                  <a:lnTo>
                    <a:pt x="98" y="373"/>
                  </a:lnTo>
                  <a:lnTo>
                    <a:pt x="91" y="358"/>
                  </a:lnTo>
                  <a:lnTo>
                    <a:pt x="85" y="344"/>
                  </a:lnTo>
                  <a:lnTo>
                    <a:pt x="78" y="329"/>
                  </a:lnTo>
                  <a:lnTo>
                    <a:pt x="72" y="315"/>
                  </a:lnTo>
                  <a:lnTo>
                    <a:pt x="64" y="301"/>
                  </a:lnTo>
                  <a:lnTo>
                    <a:pt x="58" y="287"/>
                  </a:lnTo>
                  <a:lnTo>
                    <a:pt x="51" y="273"/>
                  </a:lnTo>
                  <a:lnTo>
                    <a:pt x="48" y="266"/>
                  </a:lnTo>
                  <a:lnTo>
                    <a:pt x="45" y="259"/>
                  </a:lnTo>
                  <a:lnTo>
                    <a:pt x="42" y="251"/>
                  </a:lnTo>
                  <a:lnTo>
                    <a:pt x="38" y="243"/>
                  </a:lnTo>
                  <a:lnTo>
                    <a:pt x="35" y="235"/>
                  </a:lnTo>
                  <a:lnTo>
                    <a:pt x="32" y="227"/>
                  </a:lnTo>
                  <a:lnTo>
                    <a:pt x="28" y="218"/>
                  </a:lnTo>
                  <a:lnTo>
                    <a:pt x="26" y="210"/>
                  </a:lnTo>
                  <a:lnTo>
                    <a:pt x="23" y="200"/>
                  </a:lnTo>
                  <a:lnTo>
                    <a:pt x="20" y="192"/>
                  </a:lnTo>
                  <a:lnTo>
                    <a:pt x="17" y="182"/>
                  </a:lnTo>
                  <a:lnTo>
                    <a:pt x="15" y="173"/>
                  </a:lnTo>
                  <a:lnTo>
                    <a:pt x="11" y="164"/>
                  </a:lnTo>
                  <a:lnTo>
                    <a:pt x="9" y="154"/>
                  </a:lnTo>
                  <a:lnTo>
                    <a:pt x="7" y="145"/>
                  </a:lnTo>
                  <a:lnTo>
                    <a:pt x="6" y="136"/>
                  </a:lnTo>
                  <a:lnTo>
                    <a:pt x="4" y="126"/>
                  </a:lnTo>
                  <a:lnTo>
                    <a:pt x="3" y="117"/>
                  </a:lnTo>
                  <a:lnTo>
                    <a:pt x="1" y="108"/>
                  </a:lnTo>
                  <a:lnTo>
                    <a:pt x="1" y="98"/>
                  </a:lnTo>
                  <a:lnTo>
                    <a:pt x="0" y="89"/>
                  </a:lnTo>
                  <a:lnTo>
                    <a:pt x="0" y="80"/>
                  </a:lnTo>
                  <a:lnTo>
                    <a:pt x="0" y="71"/>
                  </a:lnTo>
                  <a:lnTo>
                    <a:pt x="0" y="62"/>
                  </a:lnTo>
                  <a:lnTo>
                    <a:pt x="1" y="54"/>
                  </a:lnTo>
                  <a:lnTo>
                    <a:pt x="2" y="46"/>
                  </a:lnTo>
                  <a:lnTo>
                    <a:pt x="3" y="37"/>
                  </a:lnTo>
                  <a:lnTo>
                    <a:pt x="5" y="29"/>
                  </a:lnTo>
                  <a:lnTo>
                    <a:pt x="7" y="22"/>
                  </a:lnTo>
                  <a:lnTo>
                    <a:pt x="10" y="14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9" y="17"/>
                  </a:lnTo>
                  <a:lnTo>
                    <a:pt x="8" y="18"/>
                  </a:lnTo>
                  <a:lnTo>
                    <a:pt x="7" y="19"/>
                  </a:lnTo>
                  <a:lnTo>
                    <a:pt x="7" y="20"/>
                  </a:lnTo>
                  <a:lnTo>
                    <a:pt x="7" y="21"/>
                  </a:lnTo>
                  <a:lnTo>
                    <a:pt x="6" y="21"/>
                  </a:lnTo>
                  <a:lnTo>
                    <a:pt x="6" y="22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4" y="25"/>
                  </a:lnTo>
                  <a:lnTo>
                    <a:pt x="4" y="26"/>
                  </a:lnTo>
                  <a:lnTo>
                    <a:pt x="3" y="26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2" y="29"/>
                  </a:lnTo>
                  <a:lnTo>
                    <a:pt x="2" y="30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1" y="32"/>
                  </a:lnTo>
                  <a:lnTo>
                    <a:pt x="0" y="32"/>
                  </a:lnTo>
                  <a:lnTo>
                    <a:pt x="0" y="33"/>
                  </a:lnTo>
                </a:path>
              </a:pathLst>
            </a:custGeom>
            <a:solidFill>
              <a:srgbClr val="FFBF7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016" name="Freeform 10"/>
            <p:cNvSpPr>
              <a:spLocks/>
            </p:cNvSpPr>
            <p:nvPr/>
          </p:nvSpPr>
          <p:spPr bwMode="auto">
            <a:xfrm>
              <a:off x="2416708" y="1746251"/>
              <a:ext cx="319087" cy="981075"/>
            </a:xfrm>
            <a:custGeom>
              <a:avLst/>
              <a:gdLst>
                <a:gd name="T0" fmla="*/ 2147483647 w 313"/>
                <a:gd name="T1" fmla="*/ 2147483647 h 1016"/>
                <a:gd name="T2" fmla="*/ 2147483647 w 313"/>
                <a:gd name="T3" fmla="*/ 2147483647 h 1016"/>
                <a:gd name="T4" fmla="*/ 2147483647 w 313"/>
                <a:gd name="T5" fmla="*/ 2147483647 h 1016"/>
                <a:gd name="T6" fmla="*/ 2147483647 w 313"/>
                <a:gd name="T7" fmla="*/ 2147483647 h 1016"/>
                <a:gd name="T8" fmla="*/ 2147483647 w 313"/>
                <a:gd name="T9" fmla="*/ 2147483647 h 1016"/>
                <a:gd name="T10" fmla="*/ 2147483647 w 313"/>
                <a:gd name="T11" fmla="*/ 2147483647 h 1016"/>
                <a:gd name="T12" fmla="*/ 2147483647 w 313"/>
                <a:gd name="T13" fmla="*/ 2147483647 h 1016"/>
                <a:gd name="T14" fmla="*/ 2147483647 w 313"/>
                <a:gd name="T15" fmla="*/ 2147483647 h 1016"/>
                <a:gd name="T16" fmla="*/ 2147483647 w 313"/>
                <a:gd name="T17" fmla="*/ 2147483647 h 1016"/>
                <a:gd name="T18" fmla="*/ 2147483647 w 313"/>
                <a:gd name="T19" fmla="*/ 2147483647 h 1016"/>
                <a:gd name="T20" fmla="*/ 2147483647 w 313"/>
                <a:gd name="T21" fmla="*/ 2147483647 h 1016"/>
                <a:gd name="T22" fmla="*/ 2147483647 w 313"/>
                <a:gd name="T23" fmla="*/ 2147483647 h 1016"/>
                <a:gd name="T24" fmla="*/ 2147483647 w 313"/>
                <a:gd name="T25" fmla="*/ 2147483647 h 1016"/>
                <a:gd name="T26" fmla="*/ 2147483647 w 313"/>
                <a:gd name="T27" fmla="*/ 2147483647 h 1016"/>
                <a:gd name="T28" fmla="*/ 2147483647 w 313"/>
                <a:gd name="T29" fmla="*/ 2147483647 h 1016"/>
                <a:gd name="T30" fmla="*/ 2147483647 w 313"/>
                <a:gd name="T31" fmla="*/ 2147483647 h 1016"/>
                <a:gd name="T32" fmla="*/ 2147483647 w 313"/>
                <a:gd name="T33" fmla="*/ 2147483647 h 1016"/>
                <a:gd name="T34" fmla="*/ 2147483647 w 313"/>
                <a:gd name="T35" fmla="*/ 2147483647 h 1016"/>
                <a:gd name="T36" fmla="*/ 2147483647 w 313"/>
                <a:gd name="T37" fmla="*/ 2147483647 h 1016"/>
                <a:gd name="T38" fmla="*/ 2147483647 w 313"/>
                <a:gd name="T39" fmla="*/ 2147483647 h 1016"/>
                <a:gd name="T40" fmla="*/ 2147483647 w 313"/>
                <a:gd name="T41" fmla="*/ 2147483647 h 1016"/>
                <a:gd name="T42" fmla="*/ 2147483647 w 313"/>
                <a:gd name="T43" fmla="*/ 2147483647 h 1016"/>
                <a:gd name="T44" fmla="*/ 2147483647 w 313"/>
                <a:gd name="T45" fmla="*/ 2147483647 h 1016"/>
                <a:gd name="T46" fmla="*/ 2147483647 w 313"/>
                <a:gd name="T47" fmla="*/ 2147483647 h 1016"/>
                <a:gd name="T48" fmla="*/ 2147483647 w 313"/>
                <a:gd name="T49" fmla="*/ 2147483647 h 1016"/>
                <a:gd name="T50" fmla="*/ 2147483647 w 313"/>
                <a:gd name="T51" fmla="*/ 2147483647 h 1016"/>
                <a:gd name="T52" fmla="*/ 2147483647 w 313"/>
                <a:gd name="T53" fmla="*/ 2147483647 h 1016"/>
                <a:gd name="T54" fmla="*/ 2147483647 w 313"/>
                <a:gd name="T55" fmla="*/ 2147483647 h 1016"/>
                <a:gd name="T56" fmla="*/ 2147483647 w 313"/>
                <a:gd name="T57" fmla="*/ 2147483647 h 1016"/>
                <a:gd name="T58" fmla="*/ 2147483647 w 313"/>
                <a:gd name="T59" fmla="*/ 2147483647 h 1016"/>
                <a:gd name="T60" fmla="*/ 2147483647 w 313"/>
                <a:gd name="T61" fmla="*/ 2147483647 h 1016"/>
                <a:gd name="T62" fmla="*/ 2147483647 w 313"/>
                <a:gd name="T63" fmla="*/ 2147483647 h 1016"/>
                <a:gd name="T64" fmla="*/ 2147483647 w 313"/>
                <a:gd name="T65" fmla="*/ 2147483647 h 1016"/>
                <a:gd name="T66" fmla="*/ 2147483647 w 313"/>
                <a:gd name="T67" fmla="*/ 2147483647 h 1016"/>
                <a:gd name="T68" fmla="*/ 2147483647 w 313"/>
                <a:gd name="T69" fmla="*/ 2147483647 h 1016"/>
                <a:gd name="T70" fmla="*/ 2147483647 w 313"/>
                <a:gd name="T71" fmla="*/ 2147483647 h 1016"/>
                <a:gd name="T72" fmla="*/ 2147483647 w 313"/>
                <a:gd name="T73" fmla="*/ 2147483647 h 1016"/>
                <a:gd name="T74" fmla="*/ 2147483647 w 313"/>
                <a:gd name="T75" fmla="*/ 2147483647 h 1016"/>
                <a:gd name="T76" fmla="*/ 2147483647 w 313"/>
                <a:gd name="T77" fmla="*/ 2147483647 h 1016"/>
                <a:gd name="T78" fmla="*/ 2147483647 w 313"/>
                <a:gd name="T79" fmla="*/ 2147483647 h 1016"/>
                <a:gd name="T80" fmla="*/ 2147483647 w 313"/>
                <a:gd name="T81" fmla="*/ 2147483647 h 1016"/>
                <a:gd name="T82" fmla="*/ 2147483647 w 313"/>
                <a:gd name="T83" fmla="*/ 2147483647 h 1016"/>
                <a:gd name="T84" fmla="*/ 2147483647 w 313"/>
                <a:gd name="T85" fmla="*/ 2147483647 h 1016"/>
                <a:gd name="T86" fmla="*/ 2147483647 w 313"/>
                <a:gd name="T87" fmla="*/ 2147483647 h 1016"/>
                <a:gd name="T88" fmla="*/ 2147483647 w 313"/>
                <a:gd name="T89" fmla="*/ 2147483647 h 1016"/>
                <a:gd name="T90" fmla="*/ 2147483647 w 313"/>
                <a:gd name="T91" fmla="*/ 2147483647 h 1016"/>
                <a:gd name="T92" fmla="*/ 2147483647 w 313"/>
                <a:gd name="T93" fmla="*/ 2147483647 h 1016"/>
                <a:gd name="T94" fmla="*/ 2147483647 w 313"/>
                <a:gd name="T95" fmla="*/ 2147483647 h 1016"/>
                <a:gd name="T96" fmla="*/ 2147483647 w 313"/>
                <a:gd name="T97" fmla="*/ 2147483647 h 1016"/>
                <a:gd name="T98" fmla="*/ 2147483647 w 313"/>
                <a:gd name="T99" fmla="*/ 2147483647 h 1016"/>
                <a:gd name="T100" fmla="*/ 2147483647 w 313"/>
                <a:gd name="T101" fmla="*/ 2147483647 h 1016"/>
                <a:gd name="T102" fmla="*/ 2147483647 w 313"/>
                <a:gd name="T103" fmla="*/ 2147483647 h 1016"/>
                <a:gd name="T104" fmla="*/ 2147483647 w 313"/>
                <a:gd name="T105" fmla="*/ 2147483647 h 101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13"/>
                <a:gd name="T160" fmla="*/ 0 h 1016"/>
                <a:gd name="T161" fmla="*/ 313 w 313"/>
                <a:gd name="T162" fmla="*/ 1016 h 101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13" h="1016">
                  <a:moveTo>
                    <a:pt x="8" y="1015"/>
                  </a:moveTo>
                  <a:lnTo>
                    <a:pt x="2" y="1006"/>
                  </a:lnTo>
                  <a:lnTo>
                    <a:pt x="0" y="1001"/>
                  </a:lnTo>
                  <a:lnTo>
                    <a:pt x="0" y="995"/>
                  </a:lnTo>
                  <a:lnTo>
                    <a:pt x="0" y="989"/>
                  </a:lnTo>
                  <a:lnTo>
                    <a:pt x="2" y="982"/>
                  </a:lnTo>
                  <a:lnTo>
                    <a:pt x="4" y="975"/>
                  </a:lnTo>
                  <a:lnTo>
                    <a:pt x="6" y="967"/>
                  </a:lnTo>
                  <a:lnTo>
                    <a:pt x="9" y="959"/>
                  </a:lnTo>
                  <a:lnTo>
                    <a:pt x="14" y="950"/>
                  </a:lnTo>
                  <a:lnTo>
                    <a:pt x="18" y="942"/>
                  </a:lnTo>
                  <a:lnTo>
                    <a:pt x="23" y="932"/>
                  </a:lnTo>
                  <a:lnTo>
                    <a:pt x="28" y="923"/>
                  </a:lnTo>
                  <a:lnTo>
                    <a:pt x="33" y="914"/>
                  </a:lnTo>
                  <a:lnTo>
                    <a:pt x="40" y="904"/>
                  </a:lnTo>
                  <a:lnTo>
                    <a:pt x="46" y="894"/>
                  </a:lnTo>
                  <a:lnTo>
                    <a:pt x="52" y="884"/>
                  </a:lnTo>
                  <a:lnTo>
                    <a:pt x="58" y="874"/>
                  </a:lnTo>
                  <a:lnTo>
                    <a:pt x="64" y="864"/>
                  </a:lnTo>
                  <a:lnTo>
                    <a:pt x="72" y="854"/>
                  </a:lnTo>
                  <a:lnTo>
                    <a:pt x="78" y="843"/>
                  </a:lnTo>
                  <a:lnTo>
                    <a:pt x="83" y="833"/>
                  </a:lnTo>
                  <a:lnTo>
                    <a:pt x="89" y="823"/>
                  </a:lnTo>
                  <a:lnTo>
                    <a:pt x="96" y="814"/>
                  </a:lnTo>
                  <a:lnTo>
                    <a:pt x="101" y="804"/>
                  </a:lnTo>
                  <a:lnTo>
                    <a:pt x="105" y="794"/>
                  </a:lnTo>
                  <a:lnTo>
                    <a:pt x="110" y="786"/>
                  </a:lnTo>
                  <a:lnTo>
                    <a:pt x="113" y="777"/>
                  </a:lnTo>
                  <a:lnTo>
                    <a:pt x="116" y="768"/>
                  </a:lnTo>
                  <a:lnTo>
                    <a:pt x="120" y="760"/>
                  </a:lnTo>
                  <a:lnTo>
                    <a:pt x="122" y="752"/>
                  </a:lnTo>
                  <a:lnTo>
                    <a:pt x="123" y="745"/>
                  </a:lnTo>
                  <a:lnTo>
                    <a:pt x="123" y="732"/>
                  </a:lnTo>
                  <a:lnTo>
                    <a:pt x="123" y="725"/>
                  </a:lnTo>
                  <a:lnTo>
                    <a:pt x="123" y="719"/>
                  </a:lnTo>
                  <a:lnTo>
                    <a:pt x="123" y="712"/>
                  </a:lnTo>
                  <a:lnTo>
                    <a:pt x="122" y="706"/>
                  </a:lnTo>
                  <a:lnTo>
                    <a:pt x="121" y="700"/>
                  </a:lnTo>
                  <a:lnTo>
                    <a:pt x="120" y="694"/>
                  </a:lnTo>
                  <a:lnTo>
                    <a:pt x="119" y="688"/>
                  </a:lnTo>
                  <a:lnTo>
                    <a:pt x="118" y="682"/>
                  </a:lnTo>
                  <a:lnTo>
                    <a:pt x="116" y="677"/>
                  </a:lnTo>
                  <a:lnTo>
                    <a:pt x="115" y="671"/>
                  </a:lnTo>
                  <a:lnTo>
                    <a:pt x="114" y="665"/>
                  </a:lnTo>
                  <a:lnTo>
                    <a:pt x="112" y="660"/>
                  </a:lnTo>
                  <a:lnTo>
                    <a:pt x="111" y="654"/>
                  </a:lnTo>
                  <a:lnTo>
                    <a:pt x="110" y="648"/>
                  </a:lnTo>
                  <a:lnTo>
                    <a:pt x="109" y="642"/>
                  </a:lnTo>
                  <a:lnTo>
                    <a:pt x="108" y="637"/>
                  </a:lnTo>
                  <a:lnTo>
                    <a:pt x="107" y="631"/>
                  </a:lnTo>
                  <a:lnTo>
                    <a:pt x="107" y="625"/>
                  </a:lnTo>
                  <a:lnTo>
                    <a:pt x="106" y="619"/>
                  </a:lnTo>
                  <a:lnTo>
                    <a:pt x="106" y="614"/>
                  </a:lnTo>
                  <a:lnTo>
                    <a:pt x="106" y="608"/>
                  </a:lnTo>
                  <a:lnTo>
                    <a:pt x="106" y="602"/>
                  </a:lnTo>
                  <a:lnTo>
                    <a:pt x="107" y="596"/>
                  </a:lnTo>
                  <a:lnTo>
                    <a:pt x="108" y="589"/>
                  </a:lnTo>
                  <a:lnTo>
                    <a:pt x="109" y="583"/>
                  </a:lnTo>
                  <a:lnTo>
                    <a:pt x="110" y="577"/>
                  </a:lnTo>
                  <a:lnTo>
                    <a:pt x="112" y="570"/>
                  </a:lnTo>
                  <a:lnTo>
                    <a:pt x="114" y="564"/>
                  </a:lnTo>
                  <a:lnTo>
                    <a:pt x="118" y="557"/>
                  </a:lnTo>
                  <a:lnTo>
                    <a:pt x="121" y="550"/>
                  </a:lnTo>
                  <a:lnTo>
                    <a:pt x="129" y="535"/>
                  </a:lnTo>
                  <a:lnTo>
                    <a:pt x="134" y="527"/>
                  </a:lnTo>
                  <a:lnTo>
                    <a:pt x="139" y="520"/>
                  </a:lnTo>
                  <a:lnTo>
                    <a:pt x="144" y="513"/>
                  </a:lnTo>
                  <a:lnTo>
                    <a:pt x="150" y="506"/>
                  </a:lnTo>
                  <a:lnTo>
                    <a:pt x="155" y="499"/>
                  </a:lnTo>
                  <a:lnTo>
                    <a:pt x="160" y="492"/>
                  </a:lnTo>
                  <a:lnTo>
                    <a:pt x="166" y="486"/>
                  </a:lnTo>
                  <a:lnTo>
                    <a:pt x="173" y="479"/>
                  </a:lnTo>
                  <a:lnTo>
                    <a:pt x="178" y="472"/>
                  </a:lnTo>
                  <a:lnTo>
                    <a:pt x="184" y="466"/>
                  </a:lnTo>
                  <a:lnTo>
                    <a:pt x="190" y="459"/>
                  </a:lnTo>
                  <a:lnTo>
                    <a:pt x="196" y="452"/>
                  </a:lnTo>
                  <a:lnTo>
                    <a:pt x="202" y="445"/>
                  </a:lnTo>
                  <a:lnTo>
                    <a:pt x="208" y="438"/>
                  </a:lnTo>
                  <a:lnTo>
                    <a:pt x="214" y="432"/>
                  </a:lnTo>
                  <a:lnTo>
                    <a:pt x="219" y="425"/>
                  </a:lnTo>
                  <a:lnTo>
                    <a:pt x="225" y="418"/>
                  </a:lnTo>
                  <a:lnTo>
                    <a:pt x="230" y="410"/>
                  </a:lnTo>
                  <a:lnTo>
                    <a:pt x="235" y="403"/>
                  </a:lnTo>
                  <a:lnTo>
                    <a:pt x="240" y="396"/>
                  </a:lnTo>
                  <a:lnTo>
                    <a:pt x="244" y="388"/>
                  </a:lnTo>
                  <a:lnTo>
                    <a:pt x="250" y="380"/>
                  </a:lnTo>
                  <a:lnTo>
                    <a:pt x="253" y="372"/>
                  </a:lnTo>
                  <a:lnTo>
                    <a:pt x="257" y="364"/>
                  </a:lnTo>
                  <a:lnTo>
                    <a:pt x="260" y="356"/>
                  </a:lnTo>
                  <a:lnTo>
                    <a:pt x="263" y="348"/>
                  </a:lnTo>
                  <a:lnTo>
                    <a:pt x="265" y="339"/>
                  </a:lnTo>
                  <a:lnTo>
                    <a:pt x="267" y="330"/>
                  </a:lnTo>
                  <a:lnTo>
                    <a:pt x="268" y="320"/>
                  </a:lnTo>
                  <a:lnTo>
                    <a:pt x="270" y="311"/>
                  </a:lnTo>
                  <a:lnTo>
                    <a:pt x="270" y="300"/>
                  </a:lnTo>
                  <a:lnTo>
                    <a:pt x="270" y="295"/>
                  </a:lnTo>
                  <a:lnTo>
                    <a:pt x="270" y="289"/>
                  </a:lnTo>
                  <a:lnTo>
                    <a:pt x="270" y="283"/>
                  </a:lnTo>
                  <a:lnTo>
                    <a:pt x="270" y="278"/>
                  </a:lnTo>
                  <a:lnTo>
                    <a:pt x="269" y="272"/>
                  </a:lnTo>
                  <a:lnTo>
                    <a:pt x="269" y="266"/>
                  </a:lnTo>
                  <a:lnTo>
                    <a:pt x="268" y="260"/>
                  </a:lnTo>
                  <a:lnTo>
                    <a:pt x="268" y="254"/>
                  </a:lnTo>
                  <a:lnTo>
                    <a:pt x="267" y="248"/>
                  </a:lnTo>
                  <a:lnTo>
                    <a:pt x="266" y="242"/>
                  </a:lnTo>
                  <a:lnTo>
                    <a:pt x="265" y="236"/>
                  </a:lnTo>
                  <a:lnTo>
                    <a:pt x="264" y="229"/>
                  </a:lnTo>
                  <a:lnTo>
                    <a:pt x="263" y="223"/>
                  </a:lnTo>
                  <a:lnTo>
                    <a:pt x="262" y="217"/>
                  </a:lnTo>
                  <a:lnTo>
                    <a:pt x="260" y="211"/>
                  </a:lnTo>
                  <a:lnTo>
                    <a:pt x="259" y="205"/>
                  </a:lnTo>
                  <a:lnTo>
                    <a:pt x="258" y="199"/>
                  </a:lnTo>
                  <a:lnTo>
                    <a:pt x="256" y="194"/>
                  </a:lnTo>
                  <a:lnTo>
                    <a:pt x="254" y="188"/>
                  </a:lnTo>
                  <a:lnTo>
                    <a:pt x="252" y="182"/>
                  </a:lnTo>
                  <a:lnTo>
                    <a:pt x="250" y="177"/>
                  </a:lnTo>
                  <a:lnTo>
                    <a:pt x="248" y="172"/>
                  </a:lnTo>
                  <a:lnTo>
                    <a:pt x="245" y="166"/>
                  </a:lnTo>
                  <a:lnTo>
                    <a:pt x="243" y="161"/>
                  </a:lnTo>
                  <a:lnTo>
                    <a:pt x="241" y="156"/>
                  </a:lnTo>
                  <a:lnTo>
                    <a:pt x="238" y="152"/>
                  </a:lnTo>
                  <a:lnTo>
                    <a:pt x="236" y="147"/>
                  </a:lnTo>
                  <a:lnTo>
                    <a:pt x="233" y="143"/>
                  </a:lnTo>
                  <a:lnTo>
                    <a:pt x="230" y="139"/>
                  </a:lnTo>
                  <a:lnTo>
                    <a:pt x="228" y="135"/>
                  </a:lnTo>
                  <a:lnTo>
                    <a:pt x="218" y="126"/>
                  </a:lnTo>
                  <a:lnTo>
                    <a:pt x="214" y="122"/>
                  </a:lnTo>
                  <a:lnTo>
                    <a:pt x="209" y="118"/>
                  </a:lnTo>
                  <a:lnTo>
                    <a:pt x="204" y="115"/>
                  </a:lnTo>
                  <a:lnTo>
                    <a:pt x="198" y="112"/>
                  </a:lnTo>
                  <a:lnTo>
                    <a:pt x="191" y="109"/>
                  </a:lnTo>
                  <a:lnTo>
                    <a:pt x="185" y="106"/>
                  </a:lnTo>
                  <a:lnTo>
                    <a:pt x="179" y="104"/>
                  </a:lnTo>
                  <a:lnTo>
                    <a:pt x="173" y="101"/>
                  </a:lnTo>
                  <a:lnTo>
                    <a:pt x="165" y="99"/>
                  </a:lnTo>
                  <a:lnTo>
                    <a:pt x="159" y="96"/>
                  </a:lnTo>
                  <a:lnTo>
                    <a:pt x="152" y="94"/>
                  </a:lnTo>
                  <a:lnTo>
                    <a:pt x="145" y="92"/>
                  </a:lnTo>
                  <a:lnTo>
                    <a:pt x="138" y="90"/>
                  </a:lnTo>
                  <a:lnTo>
                    <a:pt x="131" y="88"/>
                  </a:lnTo>
                  <a:lnTo>
                    <a:pt x="125" y="86"/>
                  </a:lnTo>
                  <a:lnTo>
                    <a:pt x="118" y="84"/>
                  </a:lnTo>
                  <a:lnTo>
                    <a:pt x="110" y="81"/>
                  </a:lnTo>
                  <a:lnTo>
                    <a:pt x="104" y="79"/>
                  </a:lnTo>
                  <a:lnTo>
                    <a:pt x="98" y="76"/>
                  </a:lnTo>
                  <a:lnTo>
                    <a:pt x="92" y="74"/>
                  </a:lnTo>
                  <a:lnTo>
                    <a:pt x="85" y="71"/>
                  </a:lnTo>
                  <a:lnTo>
                    <a:pt x="80" y="68"/>
                  </a:lnTo>
                  <a:lnTo>
                    <a:pt x="75" y="64"/>
                  </a:lnTo>
                  <a:lnTo>
                    <a:pt x="70" y="61"/>
                  </a:lnTo>
                  <a:lnTo>
                    <a:pt x="64" y="57"/>
                  </a:lnTo>
                  <a:lnTo>
                    <a:pt x="60" y="53"/>
                  </a:lnTo>
                  <a:lnTo>
                    <a:pt x="56" y="49"/>
                  </a:lnTo>
                  <a:lnTo>
                    <a:pt x="53" y="44"/>
                  </a:lnTo>
                  <a:lnTo>
                    <a:pt x="50" y="39"/>
                  </a:lnTo>
                  <a:lnTo>
                    <a:pt x="48" y="34"/>
                  </a:lnTo>
                  <a:lnTo>
                    <a:pt x="47" y="32"/>
                  </a:lnTo>
                  <a:lnTo>
                    <a:pt x="47" y="30"/>
                  </a:lnTo>
                  <a:lnTo>
                    <a:pt x="47" y="28"/>
                  </a:lnTo>
                  <a:lnTo>
                    <a:pt x="46" y="28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7" y="22"/>
                  </a:lnTo>
                  <a:lnTo>
                    <a:pt x="47" y="21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lnTo>
                    <a:pt x="48" y="14"/>
                  </a:lnTo>
                  <a:lnTo>
                    <a:pt x="49" y="13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50" y="10"/>
                  </a:lnTo>
                  <a:lnTo>
                    <a:pt x="50" y="8"/>
                  </a:lnTo>
                  <a:lnTo>
                    <a:pt x="50" y="7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1" y="1"/>
                  </a:lnTo>
                  <a:lnTo>
                    <a:pt x="52" y="0"/>
                  </a:lnTo>
                  <a:lnTo>
                    <a:pt x="62" y="6"/>
                  </a:lnTo>
                  <a:lnTo>
                    <a:pt x="69" y="8"/>
                  </a:lnTo>
                  <a:lnTo>
                    <a:pt x="76" y="11"/>
                  </a:lnTo>
                  <a:lnTo>
                    <a:pt x="82" y="13"/>
                  </a:lnTo>
                  <a:lnTo>
                    <a:pt x="89" y="15"/>
                  </a:lnTo>
                  <a:lnTo>
                    <a:pt x="97" y="17"/>
                  </a:lnTo>
                  <a:lnTo>
                    <a:pt x="104" y="19"/>
                  </a:lnTo>
                  <a:lnTo>
                    <a:pt x="112" y="21"/>
                  </a:lnTo>
                  <a:lnTo>
                    <a:pt x="120" y="22"/>
                  </a:lnTo>
                  <a:lnTo>
                    <a:pt x="128" y="24"/>
                  </a:lnTo>
                  <a:lnTo>
                    <a:pt x="135" y="26"/>
                  </a:lnTo>
                  <a:lnTo>
                    <a:pt x="144" y="27"/>
                  </a:lnTo>
                  <a:lnTo>
                    <a:pt x="152" y="29"/>
                  </a:lnTo>
                  <a:lnTo>
                    <a:pt x="160" y="30"/>
                  </a:lnTo>
                  <a:lnTo>
                    <a:pt x="168" y="32"/>
                  </a:lnTo>
                  <a:lnTo>
                    <a:pt x="176" y="34"/>
                  </a:lnTo>
                  <a:lnTo>
                    <a:pt x="184" y="36"/>
                  </a:lnTo>
                  <a:lnTo>
                    <a:pt x="191" y="38"/>
                  </a:lnTo>
                  <a:lnTo>
                    <a:pt x="200" y="40"/>
                  </a:lnTo>
                  <a:lnTo>
                    <a:pt x="207" y="43"/>
                  </a:lnTo>
                  <a:lnTo>
                    <a:pt x="214" y="46"/>
                  </a:lnTo>
                  <a:lnTo>
                    <a:pt x="220" y="48"/>
                  </a:lnTo>
                  <a:lnTo>
                    <a:pt x="228" y="52"/>
                  </a:lnTo>
                  <a:lnTo>
                    <a:pt x="234" y="55"/>
                  </a:lnTo>
                  <a:lnTo>
                    <a:pt x="240" y="58"/>
                  </a:lnTo>
                  <a:lnTo>
                    <a:pt x="245" y="62"/>
                  </a:lnTo>
                  <a:lnTo>
                    <a:pt x="252" y="67"/>
                  </a:lnTo>
                  <a:lnTo>
                    <a:pt x="256" y="72"/>
                  </a:lnTo>
                  <a:lnTo>
                    <a:pt x="261" y="77"/>
                  </a:lnTo>
                  <a:lnTo>
                    <a:pt x="265" y="82"/>
                  </a:lnTo>
                  <a:lnTo>
                    <a:pt x="269" y="88"/>
                  </a:lnTo>
                  <a:lnTo>
                    <a:pt x="275" y="101"/>
                  </a:lnTo>
                  <a:lnTo>
                    <a:pt x="278" y="108"/>
                  </a:lnTo>
                  <a:lnTo>
                    <a:pt x="281" y="115"/>
                  </a:lnTo>
                  <a:lnTo>
                    <a:pt x="284" y="123"/>
                  </a:lnTo>
                  <a:lnTo>
                    <a:pt x="286" y="132"/>
                  </a:lnTo>
                  <a:lnTo>
                    <a:pt x="289" y="140"/>
                  </a:lnTo>
                  <a:lnTo>
                    <a:pt x="291" y="150"/>
                  </a:lnTo>
                  <a:lnTo>
                    <a:pt x="293" y="159"/>
                  </a:lnTo>
                  <a:lnTo>
                    <a:pt x="296" y="169"/>
                  </a:lnTo>
                  <a:lnTo>
                    <a:pt x="298" y="178"/>
                  </a:lnTo>
                  <a:lnTo>
                    <a:pt x="301" y="189"/>
                  </a:lnTo>
                  <a:lnTo>
                    <a:pt x="302" y="199"/>
                  </a:lnTo>
                  <a:lnTo>
                    <a:pt x="304" y="209"/>
                  </a:lnTo>
                  <a:lnTo>
                    <a:pt x="306" y="220"/>
                  </a:lnTo>
                  <a:lnTo>
                    <a:pt x="307" y="230"/>
                  </a:lnTo>
                  <a:lnTo>
                    <a:pt x="308" y="241"/>
                  </a:lnTo>
                  <a:lnTo>
                    <a:pt x="309" y="252"/>
                  </a:lnTo>
                  <a:lnTo>
                    <a:pt x="310" y="262"/>
                  </a:lnTo>
                  <a:lnTo>
                    <a:pt x="311" y="272"/>
                  </a:lnTo>
                  <a:lnTo>
                    <a:pt x="312" y="283"/>
                  </a:lnTo>
                  <a:lnTo>
                    <a:pt x="312" y="293"/>
                  </a:lnTo>
                  <a:lnTo>
                    <a:pt x="312" y="303"/>
                  </a:lnTo>
                  <a:lnTo>
                    <a:pt x="312" y="313"/>
                  </a:lnTo>
                  <a:lnTo>
                    <a:pt x="312" y="322"/>
                  </a:lnTo>
                  <a:lnTo>
                    <a:pt x="312" y="331"/>
                  </a:lnTo>
                  <a:lnTo>
                    <a:pt x="312" y="340"/>
                  </a:lnTo>
                  <a:lnTo>
                    <a:pt x="311" y="349"/>
                  </a:lnTo>
                  <a:lnTo>
                    <a:pt x="310" y="357"/>
                  </a:lnTo>
                  <a:lnTo>
                    <a:pt x="309" y="365"/>
                  </a:lnTo>
                  <a:lnTo>
                    <a:pt x="308" y="372"/>
                  </a:lnTo>
                  <a:lnTo>
                    <a:pt x="306" y="379"/>
                  </a:lnTo>
                  <a:lnTo>
                    <a:pt x="301" y="400"/>
                  </a:lnTo>
                  <a:lnTo>
                    <a:pt x="297" y="411"/>
                  </a:lnTo>
                  <a:lnTo>
                    <a:pt x="295" y="421"/>
                  </a:lnTo>
                  <a:lnTo>
                    <a:pt x="292" y="432"/>
                  </a:lnTo>
                  <a:lnTo>
                    <a:pt x="289" y="442"/>
                  </a:lnTo>
                  <a:lnTo>
                    <a:pt x="287" y="452"/>
                  </a:lnTo>
                  <a:lnTo>
                    <a:pt x="284" y="462"/>
                  </a:lnTo>
                  <a:lnTo>
                    <a:pt x="281" y="472"/>
                  </a:lnTo>
                  <a:lnTo>
                    <a:pt x="278" y="482"/>
                  </a:lnTo>
                  <a:lnTo>
                    <a:pt x="275" y="492"/>
                  </a:lnTo>
                  <a:lnTo>
                    <a:pt x="272" y="501"/>
                  </a:lnTo>
                  <a:lnTo>
                    <a:pt x="269" y="511"/>
                  </a:lnTo>
                  <a:lnTo>
                    <a:pt x="266" y="520"/>
                  </a:lnTo>
                  <a:lnTo>
                    <a:pt x="263" y="530"/>
                  </a:lnTo>
                  <a:lnTo>
                    <a:pt x="260" y="540"/>
                  </a:lnTo>
                  <a:lnTo>
                    <a:pt x="257" y="549"/>
                  </a:lnTo>
                  <a:lnTo>
                    <a:pt x="254" y="558"/>
                  </a:lnTo>
                  <a:lnTo>
                    <a:pt x="250" y="568"/>
                  </a:lnTo>
                  <a:lnTo>
                    <a:pt x="246" y="577"/>
                  </a:lnTo>
                  <a:lnTo>
                    <a:pt x="243" y="587"/>
                  </a:lnTo>
                  <a:lnTo>
                    <a:pt x="239" y="596"/>
                  </a:lnTo>
                  <a:lnTo>
                    <a:pt x="236" y="606"/>
                  </a:lnTo>
                  <a:lnTo>
                    <a:pt x="232" y="615"/>
                  </a:lnTo>
                  <a:lnTo>
                    <a:pt x="229" y="624"/>
                  </a:lnTo>
                  <a:lnTo>
                    <a:pt x="225" y="634"/>
                  </a:lnTo>
                  <a:lnTo>
                    <a:pt x="220" y="643"/>
                  </a:lnTo>
                  <a:lnTo>
                    <a:pt x="216" y="652"/>
                  </a:lnTo>
                  <a:lnTo>
                    <a:pt x="212" y="662"/>
                  </a:lnTo>
                  <a:lnTo>
                    <a:pt x="207" y="672"/>
                  </a:lnTo>
                  <a:lnTo>
                    <a:pt x="203" y="681"/>
                  </a:lnTo>
                  <a:lnTo>
                    <a:pt x="198" y="691"/>
                  </a:lnTo>
                  <a:lnTo>
                    <a:pt x="189" y="708"/>
                  </a:lnTo>
                  <a:lnTo>
                    <a:pt x="185" y="717"/>
                  </a:lnTo>
                  <a:lnTo>
                    <a:pt x="181" y="727"/>
                  </a:lnTo>
                  <a:lnTo>
                    <a:pt x="177" y="737"/>
                  </a:lnTo>
                  <a:lnTo>
                    <a:pt x="172" y="748"/>
                  </a:lnTo>
                  <a:lnTo>
                    <a:pt x="166" y="760"/>
                  </a:lnTo>
                  <a:lnTo>
                    <a:pt x="162" y="772"/>
                  </a:lnTo>
                  <a:lnTo>
                    <a:pt x="156" y="784"/>
                  </a:lnTo>
                  <a:lnTo>
                    <a:pt x="152" y="796"/>
                  </a:lnTo>
                  <a:lnTo>
                    <a:pt x="146" y="808"/>
                  </a:lnTo>
                  <a:lnTo>
                    <a:pt x="140" y="821"/>
                  </a:lnTo>
                  <a:lnTo>
                    <a:pt x="135" y="833"/>
                  </a:lnTo>
                  <a:lnTo>
                    <a:pt x="129" y="846"/>
                  </a:lnTo>
                  <a:lnTo>
                    <a:pt x="124" y="858"/>
                  </a:lnTo>
                  <a:lnTo>
                    <a:pt x="118" y="871"/>
                  </a:lnTo>
                  <a:lnTo>
                    <a:pt x="111" y="883"/>
                  </a:lnTo>
                  <a:lnTo>
                    <a:pt x="105" y="895"/>
                  </a:lnTo>
                  <a:lnTo>
                    <a:pt x="99" y="907"/>
                  </a:lnTo>
                  <a:lnTo>
                    <a:pt x="93" y="918"/>
                  </a:lnTo>
                  <a:lnTo>
                    <a:pt x="85" y="929"/>
                  </a:lnTo>
                  <a:lnTo>
                    <a:pt x="79" y="940"/>
                  </a:lnTo>
                  <a:lnTo>
                    <a:pt x="73" y="949"/>
                  </a:lnTo>
                  <a:lnTo>
                    <a:pt x="66" y="959"/>
                  </a:lnTo>
                  <a:lnTo>
                    <a:pt x="58" y="967"/>
                  </a:lnTo>
                  <a:lnTo>
                    <a:pt x="51" y="975"/>
                  </a:lnTo>
                  <a:lnTo>
                    <a:pt x="44" y="982"/>
                  </a:lnTo>
                  <a:lnTo>
                    <a:pt x="36" y="988"/>
                  </a:lnTo>
                  <a:lnTo>
                    <a:pt x="29" y="994"/>
                  </a:lnTo>
                  <a:lnTo>
                    <a:pt x="22" y="998"/>
                  </a:lnTo>
                  <a:lnTo>
                    <a:pt x="15" y="1002"/>
                  </a:lnTo>
                  <a:lnTo>
                    <a:pt x="6" y="1004"/>
                  </a:lnTo>
                  <a:lnTo>
                    <a:pt x="6" y="1005"/>
                  </a:lnTo>
                  <a:lnTo>
                    <a:pt x="6" y="1006"/>
                  </a:lnTo>
                  <a:lnTo>
                    <a:pt x="7" y="1006"/>
                  </a:lnTo>
                  <a:lnTo>
                    <a:pt x="7" y="1007"/>
                  </a:lnTo>
                  <a:lnTo>
                    <a:pt x="7" y="1008"/>
                  </a:lnTo>
                  <a:lnTo>
                    <a:pt x="7" y="1009"/>
                  </a:lnTo>
                  <a:lnTo>
                    <a:pt x="7" y="1010"/>
                  </a:lnTo>
                  <a:lnTo>
                    <a:pt x="7" y="1011"/>
                  </a:lnTo>
                  <a:lnTo>
                    <a:pt x="8" y="1012"/>
                  </a:lnTo>
                  <a:lnTo>
                    <a:pt x="8" y="1013"/>
                  </a:lnTo>
                  <a:lnTo>
                    <a:pt x="8" y="1014"/>
                  </a:lnTo>
                  <a:lnTo>
                    <a:pt x="8" y="1015"/>
                  </a:lnTo>
                </a:path>
              </a:pathLst>
            </a:custGeom>
            <a:solidFill>
              <a:srgbClr val="FFBF7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017" name="Freeform 11"/>
            <p:cNvSpPr>
              <a:spLocks/>
            </p:cNvSpPr>
            <p:nvPr/>
          </p:nvSpPr>
          <p:spPr bwMode="auto">
            <a:xfrm>
              <a:off x="1822983" y="1652588"/>
              <a:ext cx="649287" cy="133350"/>
            </a:xfrm>
            <a:custGeom>
              <a:avLst/>
              <a:gdLst>
                <a:gd name="T0" fmla="*/ 2147483647 w 638"/>
                <a:gd name="T1" fmla="*/ 2147483647 h 138"/>
                <a:gd name="T2" fmla="*/ 2147483647 w 638"/>
                <a:gd name="T3" fmla="*/ 2147483647 h 138"/>
                <a:gd name="T4" fmla="*/ 2147483647 w 638"/>
                <a:gd name="T5" fmla="*/ 2147483647 h 138"/>
                <a:gd name="T6" fmla="*/ 2147483647 w 638"/>
                <a:gd name="T7" fmla="*/ 2147483647 h 138"/>
                <a:gd name="T8" fmla="*/ 2147483647 w 638"/>
                <a:gd name="T9" fmla="*/ 2147483647 h 138"/>
                <a:gd name="T10" fmla="*/ 2147483647 w 638"/>
                <a:gd name="T11" fmla="*/ 2147483647 h 138"/>
                <a:gd name="T12" fmla="*/ 2147483647 w 638"/>
                <a:gd name="T13" fmla="*/ 2147483647 h 138"/>
                <a:gd name="T14" fmla="*/ 2147483647 w 638"/>
                <a:gd name="T15" fmla="*/ 2147483647 h 138"/>
                <a:gd name="T16" fmla="*/ 2147483647 w 638"/>
                <a:gd name="T17" fmla="*/ 2147483647 h 138"/>
                <a:gd name="T18" fmla="*/ 2147483647 w 638"/>
                <a:gd name="T19" fmla="*/ 2147483647 h 138"/>
                <a:gd name="T20" fmla="*/ 2147483647 w 638"/>
                <a:gd name="T21" fmla="*/ 2147483647 h 138"/>
                <a:gd name="T22" fmla="*/ 2147483647 w 638"/>
                <a:gd name="T23" fmla="*/ 2147483647 h 138"/>
                <a:gd name="T24" fmla="*/ 2147483647 w 638"/>
                <a:gd name="T25" fmla="*/ 2147483647 h 138"/>
                <a:gd name="T26" fmla="*/ 2147483647 w 638"/>
                <a:gd name="T27" fmla="*/ 2147483647 h 138"/>
                <a:gd name="T28" fmla="*/ 2147483647 w 638"/>
                <a:gd name="T29" fmla="*/ 2147483647 h 138"/>
                <a:gd name="T30" fmla="*/ 2147483647 w 638"/>
                <a:gd name="T31" fmla="*/ 2147483647 h 138"/>
                <a:gd name="T32" fmla="*/ 2147483647 w 638"/>
                <a:gd name="T33" fmla="*/ 2147483647 h 138"/>
                <a:gd name="T34" fmla="*/ 2147483647 w 638"/>
                <a:gd name="T35" fmla="*/ 2147483647 h 138"/>
                <a:gd name="T36" fmla="*/ 2147483647 w 638"/>
                <a:gd name="T37" fmla="*/ 2147483647 h 138"/>
                <a:gd name="T38" fmla="*/ 2147483647 w 638"/>
                <a:gd name="T39" fmla="*/ 2147483647 h 138"/>
                <a:gd name="T40" fmla="*/ 2147483647 w 638"/>
                <a:gd name="T41" fmla="*/ 2147483647 h 138"/>
                <a:gd name="T42" fmla="*/ 2147483647 w 638"/>
                <a:gd name="T43" fmla="*/ 2147483647 h 138"/>
                <a:gd name="T44" fmla="*/ 2147483647 w 638"/>
                <a:gd name="T45" fmla="*/ 2147483647 h 138"/>
                <a:gd name="T46" fmla="*/ 2147483647 w 638"/>
                <a:gd name="T47" fmla="*/ 2147483647 h 138"/>
                <a:gd name="T48" fmla="*/ 2147483647 w 638"/>
                <a:gd name="T49" fmla="*/ 2147483647 h 138"/>
                <a:gd name="T50" fmla="*/ 2147483647 w 638"/>
                <a:gd name="T51" fmla="*/ 2147483647 h 138"/>
                <a:gd name="T52" fmla="*/ 2147483647 w 638"/>
                <a:gd name="T53" fmla="*/ 2147483647 h 138"/>
                <a:gd name="T54" fmla="*/ 2147483647 w 638"/>
                <a:gd name="T55" fmla="*/ 2147483647 h 138"/>
                <a:gd name="T56" fmla="*/ 2147483647 w 638"/>
                <a:gd name="T57" fmla="*/ 2147483647 h 138"/>
                <a:gd name="T58" fmla="*/ 2147483647 w 638"/>
                <a:gd name="T59" fmla="*/ 2147483647 h 138"/>
                <a:gd name="T60" fmla="*/ 2147483647 w 638"/>
                <a:gd name="T61" fmla="*/ 2147483647 h 138"/>
                <a:gd name="T62" fmla="*/ 2147483647 w 638"/>
                <a:gd name="T63" fmla="*/ 2147483647 h 138"/>
                <a:gd name="T64" fmla="*/ 2147483647 w 638"/>
                <a:gd name="T65" fmla="*/ 2147483647 h 138"/>
                <a:gd name="T66" fmla="*/ 2147483647 w 638"/>
                <a:gd name="T67" fmla="*/ 0 h 138"/>
                <a:gd name="T68" fmla="*/ 2147483647 w 638"/>
                <a:gd name="T69" fmla="*/ 2147483647 h 138"/>
                <a:gd name="T70" fmla="*/ 2147483647 w 638"/>
                <a:gd name="T71" fmla="*/ 2147483647 h 138"/>
                <a:gd name="T72" fmla="*/ 2147483647 w 638"/>
                <a:gd name="T73" fmla="*/ 2147483647 h 138"/>
                <a:gd name="T74" fmla="*/ 2147483647 w 638"/>
                <a:gd name="T75" fmla="*/ 2147483647 h 138"/>
                <a:gd name="T76" fmla="*/ 2147483647 w 638"/>
                <a:gd name="T77" fmla="*/ 2147483647 h 138"/>
                <a:gd name="T78" fmla="*/ 2147483647 w 638"/>
                <a:gd name="T79" fmla="*/ 2147483647 h 138"/>
                <a:gd name="T80" fmla="*/ 2147483647 w 638"/>
                <a:gd name="T81" fmla="*/ 2147483647 h 138"/>
                <a:gd name="T82" fmla="*/ 2147483647 w 638"/>
                <a:gd name="T83" fmla="*/ 2147483647 h 138"/>
                <a:gd name="T84" fmla="*/ 2147483647 w 638"/>
                <a:gd name="T85" fmla="*/ 2147483647 h 138"/>
                <a:gd name="T86" fmla="*/ 2147483647 w 638"/>
                <a:gd name="T87" fmla="*/ 2147483647 h 138"/>
                <a:gd name="T88" fmla="*/ 2147483647 w 638"/>
                <a:gd name="T89" fmla="*/ 2147483647 h 138"/>
                <a:gd name="T90" fmla="*/ 2147483647 w 638"/>
                <a:gd name="T91" fmla="*/ 2147483647 h 138"/>
                <a:gd name="T92" fmla="*/ 2147483647 w 638"/>
                <a:gd name="T93" fmla="*/ 2147483647 h 138"/>
                <a:gd name="T94" fmla="*/ 2147483647 w 638"/>
                <a:gd name="T95" fmla="*/ 2147483647 h 138"/>
                <a:gd name="T96" fmla="*/ 2147483647 w 638"/>
                <a:gd name="T97" fmla="*/ 2147483647 h 138"/>
                <a:gd name="T98" fmla="*/ 2147483647 w 638"/>
                <a:gd name="T99" fmla="*/ 2147483647 h 138"/>
                <a:gd name="T100" fmla="*/ 2147483647 w 638"/>
                <a:gd name="T101" fmla="*/ 2147483647 h 138"/>
                <a:gd name="T102" fmla="*/ 2147483647 w 638"/>
                <a:gd name="T103" fmla="*/ 2147483647 h 138"/>
                <a:gd name="T104" fmla="*/ 2147483647 w 638"/>
                <a:gd name="T105" fmla="*/ 2147483647 h 138"/>
                <a:gd name="T106" fmla="*/ 2147483647 w 638"/>
                <a:gd name="T107" fmla="*/ 2147483647 h 138"/>
                <a:gd name="T108" fmla="*/ 2147483647 w 638"/>
                <a:gd name="T109" fmla="*/ 2147483647 h 138"/>
                <a:gd name="T110" fmla="*/ 2147483647 w 638"/>
                <a:gd name="T111" fmla="*/ 2147483647 h 138"/>
                <a:gd name="T112" fmla="*/ 2147483647 w 638"/>
                <a:gd name="T113" fmla="*/ 2147483647 h 138"/>
                <a:gd name="T114" fmla="*/ 2147483647 w 638"/>
                <a:gd name="T115" fmla="*/ 2147483647 h 138"/>
                <a:gd name="T116" fmla="*/ 2147483647 w 638"/>
                <a:gd name="T117" fmla="*/ 2147483647 h 138"/>
                <a:gd name="T118" fmla="*/ 2147483647 w 638"/>
                <a:gd name="T119" fmla="*/ 2147483647 h 138"/>
                <a:gd name="T120" fmla="*/ 2147483647 w 638"/>
                <a:gd name="T121" fmla="*/ 2147483647 h 1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38"/>
                <a:gd name="T184" fmla="*/ 0 h 138"/>
                <a:gd name="T185" fmla="*/ 638 w 638"/>
                <a:gd name="T186" fmla="*/ 138 h 13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38" h="138">
                  <a:moveTo>
                    <a:pt x="637" y="108"/>
                  </a:moveTo>
                  <a:lnTo>
                    <a:pt x="629" y="119"/>
                  </a:lnTo>
                  <a:lnTo>
                    <a:pt x="625" y="123"/>
                  </a:lnTo>
                  <a:lnTo>
                    <a:pt x="619" y="125"/>
                  </a:lnTo>
                  <a:lnTo>
                    <a:pt x="614" y="127"/>
                  </a:lnTo>
                  <a:lnTo>
                    <a:pt x="609" y="129"/>
                  </a:lnTo>
                  <a:lnTo>
                    <a:pt x="603" y="129"/>
                  </a:lnTo>
                  <a:lnTo>
                    <a:pt x="596" y="128"/>
                  </a:lnTo>
                  <a:lnTo>
                    <a:pt x="590" y="127"/>
                  </a:lnTo>
                  <a:lnTo>
                    <a:pt x="584" y="125"/>
                  </a:lnTo>
                  <a:lnTo>
                    <a:pt x="577" y="123"/>
                  </a:lnTo>
                  <a:lnTo>
                    <a:pt x="569" y="120"/>
                  </a:lnTo>
                  <a:lnTo>
                    <a:pt x="562" y="117"/>
                  </a:lnTo>
                  <a:lnTo>
                    <a:pt x="555" y="113"/>
                  </a:lnTo>
                  <a:lnTo>
                    <a:pt x="548" y="110"/>
                  </a:lnTo>
                  <a:lnTo>
                    <a:pt x="540" y="105"/>
                  </a:lnTo>
                  <a:lnTo>
                    <a:pt x="532" y="101"/>
                  </a:lnTo>
                  <a:lnTo>
                    <a:pt x="525" y="97"/>
                  </a:lnTo>
                  <a:lnTo>
                    <a:pt x="517" y="93"/>
                  </a:lnTo>
                  <a:lnTo>
                    <a:pt x="509" y="88"/>
                  </a:lnTo>
                  <a:lnTo>
                    <a:pt x="502" y="84"/>
                  </a:lnTo>
                  <a:lnTo>
                    <a:pt x="495" y="80"/>
                  </a:lnTo>
                  <a:lnTo>
                    <a:pt x="486" y="76"/>
                  </a:lnTo>
                  <a:lnTo>
                    <a:pt x="479" y="72"/>
                  </a:lnTo>
                  <a:lnTo>
                    <a:pt x="472" y="69"/>
                  </a:lnTo>
                  <a:lnTo>
                    <a:pt x="465" y="66"/>
                  </a:lnTo>
                  <a:lnTo>
                    <a:pt x="457" y="64"/>
                  </a:lnTo>
                  <a:lnTo>
                    <a:pt x="451" y="62"/>
                  </a:lnTo>
                  <a:lnTo>
                    <a:pt x="445" y="61"/>
                  </a:lnTo>
                  <a:lnTo>
                    <a:pt x="437" y="60"/>
                  </a:lnTo>
                  <a:lnTo>
                    <a:pt x="432" y="60"/>
                  </a:lnTo>
                  <a:lnTo>
                    <a:pt x="426" y="61"/>
                  </a:lnTo>
                  <a:lnTo>
                    <a:pt x="415" y="65"/>
                  </a:lnTo>
                  <a:lnTo>
                    <a:pt x="409" y="67"/>
                  </a:lnTo>
                  <a:lnTo>
                    <a:pt x="404" y="69"/>
                  </a:lnTo>
                  <a:lnTo>
                    <a:pt x="399" y="72"/>
                  </a:lnTo>
                  <a:lnTo>
                    <a:pt x="395" y="75"/>
                  </a:lnTo>
                  <a:lnTo>
                    <a:pt x="390" y="78"/>
                  </a:lnTo>
                  <a:lnTo>
                    <a:pt x="386" y="81"/>
                  </a:lnTo>
                  <a:lnTo>
                    <a:pt x="380" y="85"/>
                  </a:lnTo>
                  <a:lnTo>
                    <a:pt x="376" y="88"/>
                  </a:lnTo>
                  <a:lnTo>
                    <a:pt x="372" y="92"/>
                  </a:lnTo>
                  <a:lnTo>
                    <a:pt x="367" y="95"/>
                  </a:lnTo>
                  <a:lnTo>
                    <a:pt x="363" y="99"/>
                  </a:lnTo>
                  <a:lnTo>
                    <a:pt x="357" y="103"/>
                  </a:lnTo>
                  <a:lnTo>
                    <a:pt x="353" y="106"/>
                  </a:lnTo>
                  <a:lnTo>
                    <a:pt x="349" y="110"/>
                  </a:lnTo>
                  <a:lnTo>
                    <a:pt x="345" y="113"/>
                  </a:lnTo>
                  <a:lnTo>
                    <a:pt x="340" y="117"/>
                  </a:lnTo>
                  <a:lnTo>
                    <a:pt x="336" y="120"/>
                  </a:lnTo>
                  <a:lnTo>
                    <a:pt x="330" y="123"/>
                  </a:lnTo>
                  <a:lnTo>
                    <a:pt x="326" y="125"/>
                  </a:lnTo>
                  <a:lnTo>
                    <a:pt x="321" y="128"/>
                  </a:lnTo>
                  <a:lnTo>
                    <a:pt x="316" y="130"/>
                  </a:lnTo>
                  <a:lnTo>
                    <a:pt x="312" y="132"/>
                  </a:lnTo>
                  <a:lnTo>
                    <a:pt x="307" y="134"/>
                  </a:lnTo>
                  <a:lnTo>
                    <a:pt x="301" y="135"/>
                  </a:lnTo>
                  <a:lnTo>
                    <a:pt x="295" y="136"/>
                  </a:lnTo>
                  <a:lnTo>
                    <a:pt x="290" y="137"/>
                  </a:lnTo>
                  <a:lnTo>
                    <a:pt x="285" y="137"/>
                  </a:lnTo>
                  <a:lnTo>
                    <a:pt x="278" y="137"/>
                  </a:lnTo>
                  <a:lnTo>
                    <a:pt x="272" y="136"/>
                  </a:lnTo>
                  <a:lnTo>
                    <a:pt x="266" y="135"/>
                  </a:lnTo>
                  <a:lnTo>
                    <a:pt x="254" y="131"/>
                  </a:lnTo>
                  <a:lnTo>
                    <a:pt x="248" y="128"/>
                  </a:lnTo>
                  <a:lnTo>
                    <a:pt x="243" y="125"/>
                  </a:lnTo>
                  <a:lnTo>
                    <a:pt x="238" y="123"/>
                  </a:lnTo>
                  <a:lnTo>
                    <a:pt x="233" y="119"/>
                  </a:lnTo>
                  <a:lnTo>
                    <a:pt x="229" y="116"/>
                  </a:lnTo>
                  <a:lnTo>
                    <a:pt x="223" y="113"/>
                  </a:lnTo>
                  <a:lnTo>
                    <a:pt x="219" y="109"/>
                  </a:lnTo>
                  <a:lnTo>
                    <a:pt x="215" y="105"/>
                  </a:lnTo>
                  <a:lnTo>
                    <a:pt x="211" y="102"/>
                  </a:lnTo>
                  <a:lnTo>
                    <a:pt x="207" y="98"/>
                  </a:lnTo>
                  <a:lnTo>
                    <a:pt x="203" y="94"/>
                  </a:lnTo>
                  <a:lnTo>
                    <a:pt x="198" y="90"/>
                  </a:lnTo>
                  <a:lnTo>
                    <a:pt x="194" y="86"/>
                  </a:lnTo>
                  <a:lnTo>
                    <a:pt x="190" y="82"/>
                  </a:lnTo>
                  <a:lnTo>
                    <a:pt x="187" y="78"/>
                  </a:lnTo>
                  <a:lnTo>
                    <a:pt x="183" y="75"/>
                  </a:lnTo>
                  <a:lnTo>
                    <a:pt x="179" y="71"/>
                  </a:lnTo>
                  <a:lnTo>
                    <a:pt x="175" y="67"/>
                  </a:lnTo>
                  <a:lnTo>
                    <a:pt x="169" y="64"/>
                  </a:lnTo>
                  <a:lnTo>
                    <a:pt x="165" y="61"/>
                  </a:lnTo>
                  <a:lnTo>
                    <a:pt x="161" y="58"/>
                  </a:lnTo>
                  <a:lnTo>
                    <a:pt x="156" y="55"/>
                  </a:lnTo>
                  <a:lnTo>
                    <a:pt x="151" y="53"/>
                  </a:lnTo>
                  <a:lnTo>
                    <a:pt x="145" y="50"/>
                  </a:lnTo>
                  <a:lnTo>
                    <a:pt x="140" y="48"/>
                  </a:lnTo>
                  <a:lnTo>
                    <a:pt x="135" y="47"/>
                  </a:lnTo>
                  <a:lnTo>
                    <a:pt x="129" y="45"/>
                  </a:lnTo>
                  <a:lnTo>
                    <a:pt x="123" y="45"/>
                  </a:lnTo>
                  <a:lnTo>
                    <a:pt x="116" y="44"/>
                  </a:lnTo>
                  <a:lnTo>
                    <a:pt x="110" y="44"/>
                  </a:lnTo>
                  <a:lnTo>
                    <a:pt x="103" y="45"/>
                  </a:lnTo>
                  <a:lnTo>
                    <a:pt x="100" y="45"/>
                  </a:lnTo>
                  <a:lnTo>
                    <a:pt x="97" y="45"/>
                  </a:lnTo>
                  <a:lnTo>
                    <a:pt x="92" y="46"/>
                  </a:lnTo>
                  <a:lnTo>
                    <a:pt x="89" y="47"/>
                  </a:lnTo>
                  <a:lnTo>
                    <a:pt x="85" y="48"/>
                  </a:lnTo>
                  <a:lnTo>
                    <a:pt x="82" y="49"/>
                  </a:lnTo>
                  <a:lnTo>
                    <a:pt x="78" y="50"/>
                  </a:lnTo>
                  <a:lnTo>
                    <a:pt x="75" y="51"/>
                  </a:lnTo>
                  <a:lnTo>
                    <a:pt x="71" y="52"/>
                  </a:lnTo>
                  <a:lnTo>
                    <a:pt x="67" y="53"/>
                  </a:lnTo>
                  <a:lnTo>
                    <a:pt x="63" y="55"/>
                  </a:lnTo>
                  <a:lnTo>
                    <a:pt x="59" y="55"/>
                  </a:lnTo>
                  <a:lnTo>
                    <a:pt x="56" y="56"/>
                  </a:lnTo>
                  <a:lnTo>
                    <a:pt x="52" y="57"/>
                  </a:lnTo>
                  <a:lnTo>
                    <a:pt x="48" y="58"/>
                  </a:lnTo>
                  <a:lnTo>
                    <a:pt x="45" y="59"/>
                  </a:lnTo>
                  <a:lnTo>
                    <a:pt x="41" y="59"/>
                  </a:lnTo>
                  <a:lnTo>
                    <a:pt x="37" y="59"/>
                  </a:lnTo>
                  <a:lnTo>
                    <a:pt x="33" y="59"/>
                  </a:lnTo>
                  <a:lnTo>
                    <a:pt x="30" y="59"/>
                  </a:lnTo>
                  <a:lnTo>
                    <a:pt x="27" y="59"/>
                  </a:lnTo>
                  <a:lnTo>
                    <a:pt x="23" y="58"/>
                  </a:lnTo>
                  <a:lnTo>
                    <a:pt x="20" y="57"/>
                  </a:lnTo>
                  <a:lnTo>
                    <a:pt x="17" y="55"/>
                  </a:lnTo>
                  <a:lnTo>
                    <a:pt x="14" y="54"/>
                  </a:lnTo>
                  <a:lnTo>
                    <a:pt x="10" y="52"/>
                  </a:lnTo>
                  <a:lnTo>
                    <a:pt x="8" y="50"/>
                  </a:lnTo>
                  <a:lnTo>
                    <a:pt x="5" y="47"/>
                  </a:lnTo>
                  <a:lnTo>
                    <a:pt x="2" y="44"/>
                  </a:lnTo>
                  <a:lnTo>
                    <a:pt x="0" y="41"/>
                  </a:lnTo>
                  <a:lnTo>
                    <a:pt x="2" y="25"/>
                  </a:lnTo>
                  <a:lnTo>
                    <a:pt x="4" y="19"/>
                  </a:lnTo>
                  <a:lnTo>
                    <a:pt x="6" y="13"/>
                  </a:lnTo>
                  <a:lnTo>
                    <a:pt x="10" y="9"/>
                  </a:lnTo>
                  <a:lnTo>
                    <a:pt x="15" y="6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39" y="0"/>
                  </a:lnTo>
                  <a:lnTo>
                    <a:pt x="47" y="0"/>
                  </a:lnTo>
                  <a:lnTo>
                    <a:pt x="55" y="0"/>
                  </a:lnTo>
                  <a:lnTo>
                    <a:pt x="63" y="1"/>
                  </a:lnTo>
                  <a:lnTo>
                    <a:pt x="72" y="3"/>
                  </a:lnTo>
                  <a:lnTo>
                    <a:pt x="81" y="5"/>
                  </a:lnTo>
                  <a:lnTo>
                    <a:pt x="90" y="7"/>
                  </a:lnTo>
                  <a:lnTo>
                    <a:pt x="100" y="9"/>
                  </a:lnTo>
                  <a:lnTo>
                    <a:pt x="109" y="11"/>
                  </a:lnTo>
                  <a:lnTo>
                    <a:pt x="118" y="14"/>
                  </a:lnTo>
                  <a:lnTo>
                    <a:pt x="129" y="16"/>
                  </a:lnTo>
                  <a:lnTo>
                    <a:pt x="138" y="19"/>
                  </a:lnTo>
                  <a:lnTo>
                    <a:pt x="148" y="21"/>
                  </a:lnTo>
                  <a:lnTo>
                    <a:pt x="158" y="23"/>
                  </a:lnTo>
                  <a:lnTo>
                    <a:pt x="166" y="25"/>
                  </a:lnTo>
                  <a:lnTo>
                    <a:pt x="176" y="27"/>
                  </a:lnTo>
                  <a:lnTo>
                    <a:pt x="185" y="29"/>
                  </a:lnTo>
                  <a:lnTo>
                    <a:pt x="193" y="30"/>
                  </a:lnTo>
                  <a:lnTo>
                    <a:pt x="202" y="31"/>
                  </a:lnTo>
                  <a:lnTo>
                    <a:pt x="209" y="31"/>
                  </a:lnTo>
                  <a:lnTo>
                    <a:pt x="216" y="31"/>
                  </a:lnTo>
                  <a:lnTo>
                    <a:pt x="223" y="30"/>
                  </a:lnTo>
                  <a:lnTo>
                    <a:pt x="230" y="29"/>
                  </a:lnTo>
                  <a:lnTo>
                    <a:pt x="240" y="25"/>
                  </a:lnTo>
                  <a:lnTo>
                    <a:pt x="245" y="23"/>
                  </a:lnTo>
                  <a:lnTo>
                    <a:pt x="251" y="21"/>
                  </a:lnTo>
                  <a:lnTo>
                    <a:pt x="257" y="19"/>
                  </a:lnTo>
                  <a:lnTo>
                    <a:pt x="262" y="18"/>
                  </a:lnTo>
                  <a:lnTo>
                    <a:pt x="267" y="16"/>
                  </a:lnTo>
                  <a:lnTo>
                    <a:pt x="272" y="15"/>
                  </a:lnTo>
                  <a:lnTo>
                    <a:pt x="277" y="13"/>
                  </a:lnTo>
                  <a:lnTo>
                    <a:pt x="283" y="11"/>
                  </a:lnTo>
                  <a:lnTo>
                    <a:pt x="288" y="10"/>
                  </a:lnTo>
                  <a:lnTo>
                    <a:pt x="293" y="9"/>
                  </a:lnTo>
                  <a:lnTo>
                    <a:pt x="298" y="8"/>
                  </a:lnTo>
                  <a:lnTo>
                    <a:pt x="303" y="7"/>
                  </a:lnTo>
                  <a:lnTo>
                    <a:pt x="308" y="6"/>
                  </a:lnTo>
                  <a:lnTo>
                    <a:pt x="314" y="5"/>
                  </a:lnTo>
                  <a:lnTo>
                    <a:pt x="318" y="5"/>
                  </a:lnTo>
                  <a:lnTo>
                    <a:pt x="323" y="4"/>
                  </a:lnTo>
                  <a:lnTo>
                    <a:pt x="328" y="4"/>
                  </a:lnTo>
                  <a:lnTo>
                    <a:pt x="334" y="4"/>
                  </a:lnTo>
                  <a:lnTo>
                    <a:pt x="339" y="4"/>
                  </a:lnTo>
                  <a:lnTo>
                    <a:pt x="344" y="4"/>
                  </a:lnTo>
                  <a:lnTo>
                    <a:pt x="349" y="4"/>
                  </a:lnTo>
                  <a:lnTo>
                    <a:pt x="354" y="5"/>
                  </a:lnTo>
                  <a:lnTo>
                    <a:pt x="360" y="6"/>
                  </a:lnTo>
                  <a:lnTo>
                    <a:pt x="365" y="7"/>
                  </a:lnTo>
                  <a:lnTo>
                    <a:pt x="370" y="8"/>
                  </a:lnTo>
                  <a:lnTo>
                    <a:pt x="376" y="10"/>
                  </a:lnTo>
                  <a:lnTo>
                    <a:pt x="381" y="12"/>
                  </a:lnTo>
                  <a:lnTo>
                    <a:pt x="387" y="14"/>
                  </a:lnTo>
                  <a:lnTo>
                    <a:pt x="392" y="16"/>
                  </a:lnTo>
                  <a:lnTo>
                    <a:pt x="398" y="19"/>
                  </a:lnTo>
                  <a:lnTo>
                    <a:pt x="412" y="25"/>
                  </a:lnTo>
                  <a:lnTo>
                    <a:pt x="419" y="28"/>
                  </a:lnTo>
                  <a:lnTo>
                    <a:pt x="426" y="31"/>
                  </a:lnTo>
                  <a:lnTo>
                    <a:pt x="432" y="33"/>
                  </a:lnTo>
                  <a:lnTo>
                    <a:pt x="440" y="35"/>
                  </a:lnTo>
                  <a:lnTo>
                    <a:pt x="447" y="38"/>
                  </a:lnTo>
                  <a:lnTo>
                    <a:pt x="454" y="40"/>
                  </a:lnTo>
                  <a:lnTo>
                    <a:pt x="461" y="42"/>
                  </a:lnTo>
                  <a:lnTo>
                    <a:pt x="469" y="44"/>
                  </a:lnTo>
                  <a:lnTo>
                    <a:pt x="476" y="46"/>
                  </a:lnTo>
                  <a:lnTo>
                    <a:pt x="483" y="47"/>
                  </a:lnTo>
                  <a:lnTo>
                    <a:pt x="490" y="49"/>
                  </a:lnTo>
                  <a:lnTo>
                    <a:pt x="498" y="51"/>
                  </a:lnTo>
                  <a:lnTo>
                    <a:pt x="505" y="52"/>
                  </a:lnTo>
                  <a:lnTo>
                    <a:pt x="512" y="54"/>
                  </a:lnTo>
                  <a:lnTo>
                    <a:pt x="520" y="55"/>
                  </a:lnTo>
                  <a:lnTo>
                    <a:pt x="527" y="57"/>
                  </a:lnTo>
                  <a:lnTo>
                    <a:pt x="534" y="58"/>
                  </a:lnTo>
                  <a:lnTo>
                    <a:pt x="541" y="60"/>
                  </a:lnTo>
                  <a:lnTo>
                    <a:pt x="549" y="61"/>
                  </a:lnTo>
                  <a:lnTo>
                    <a:pt x="556" y="63"/>
                  </a:lnTo>
                  <a:lnTo>
                    <a:pt x="563" y="64"/>
                  </a:lnTo>
                  <a:lnTo>
                    <a:pt x="572" y="66"/>
                  </a:lnTo>
                  <a:lnTo>
                    <a:pt x="578" y="68"/>
                  </a:lnTo>
                  <a:lnTo>
                    <a:pt x="586" y="69"/>
                  </a:lnTo>
                  <a:lnTo>
                    <a:pt x="592" y="71"/>
                  </a:lnTo>
                  <a:lnTo>
                    <a:pt x="601" y="73"/>
                  </a:lnTo>
                  <a:lnTo>
                    <a:pt x="607" y="75"/>
                  </a:lnTo>
                  <a:lnTo>
                    <a:pt x="615" y="77"/>
                  </a:lnTo>
                  <a:lnTo>
                    <a:pt x="621" y="79"/>
                  </a:lnTo>
                  <a:lnTo>
                    <a:pt x="630" y="82"/>
                  </a:lnTo>
                  <a:lnTo>
                    <a:pt x="630" y="84"/>
                  </a:lnTo>
                  <a:lnTo>
                    <a:pt x="630" y="85"/>
                  </a:lnTo>
                  <a:lnTo>
                    <a:pt x="630" y="86"/>
                  </a:lnTo>
                  <a:lnTo>
                    <a:pt x="631" y="87"/>
                  </a:lnTo>
                  <a:lnTo>
                    <a:pt x="631" y="88"/>
                  </a:lnTo>
                  <a:lnTo>
                    <a:pt x="631" y="89"/>
                  </a:lnTo>
                  <a:lnTo>
                    <a:pt x="632" y="89"/>
                  </a:lnTo>
                  <a:lnTo>
                    <a:pt x="632" y="90"/>
                  </a:lnTo>
                  <a:lnTo>
                    <a:pt x="632" y="91"/>
                  </a:lnTo>
                  <a:lnTo>
                    <a:pt x="632" y="92"/>
                  </a:lnTo>
                  <a:lnTo>
                    <a:pt x="632" y="93"/>
                  </a:lnTo>
                  <a:lnTo>
                    <a:pt x="633" y="93"/>
                  </a:lnTo>
                  <a:lnTo>
                    <a:pt x="633" y="94"/>
                  </a:lnTo>
                  <a:lnTo>
                    <a:pt x="633" y="95"/>
                  </a:lnTo>
                  <a:lnTo>
                    <a:pt x="634" y="96"/>
                  </a:lnTo>
                  <a:lnTo>
                    <a:pt x="634" y="97"/>
                  </a:lnTo>
                  <a:lnTo>
                    <a:pt x="634" y="98"/>
                  </a:lnTo>
                  <a:lnTo>
                    <a:pt x="634" y="99"/>
                  </a:lnTo>
                  <a:lnTo>
                    <a:pt x="635" y="100"/>
                  </a:lnTo>
                  <a:lnTo>
                    <a:pt x="635" y="101"/>
                  </a:lnTo>
                  <a:lnTo>
                    <a:pt x="635" y="102"/>
                  </a:lnTo>
                  <a:lnTo>
                    <a:pt x="636" y="103"/>
                  </a:lnTo>
                  <a:lnTo>
                    <a:pt x="636" y="104"/>
                  </a:lnTo>
                  <a:lnTo>
                    <a:pt x="636" y="105"/>
                  </a:lnTo>
                  <a:lnTo>
                    <a:pt x="636" y="106"/>
                  </a:lnTo>
                  <a:lnTo>
                    <a:pt x="637" y="107"/>
                  </a:lnTo>
                  <a:lnTo>
                    <a:pt x="637" y="108"/>
                  </a:lnTo>
                </a:path>
              </a:pathLst>
            </a:custGeom>
            <a:solidFill>
              <a:srgbClr val="FFBF7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018" name="Freeform 12"/>
            <p:cNvSpPr>
              <a:spLocks/>
            </p:cNvSpPr>
            <p:nvPr/>
          </p:nvSpPr>
          <p:spPr bwMode="auto">
            <a:xfrm>
              <a:off x="2481795" y="1831975"/>
              <a:ext cx="238125" cy="266700"/>
            </a:xfrm>
            <a:custGeom>
              <a:avLst/>
              <a:gdLst>
                <a:gd name="T0" fmla="*/ 2147483647 w 235"/>
                <a:gd name="T1" fmla="*/ 2147483647 h 275"/>
                <a:gd name="T2" fmla="*/ 2147483647 w 235"/>
                <a:gd name="T3" fmla="*/ 2147483647 h 275"/>
                <a:gd name="T4" fmla="*/ 2147483647 w 235"/>
                <a:gd name="T5" fmla="*/ 2147483647 h 275"/>
                <a:gd name="T6" fmla="*/ 2147483647 w 235"/>
                <a:gd name="T7" fmla="*/ 2147483647 h 275"/>
                <a:gd name="T8" fmla="*/ 2147483647 w 235"/>
                <a:gd name="T9" fmla="*/ 2147483647 h 275"/>
                <a:gd name="T10" fmla="*/ 2147483647 w 235"/>
                <a:gd name="T11" fmla="*/ 2147483647 h 275"/>
                <a:gd name="T12" fmla="*/ 2147483647 w 235"/>
                <a:gd name="T13" fmla="*/ 2147483647 h 275"/>
                <a:gd name="T14" fmla="*/ 2147483647 w 235"/>
                <a:gd name="T15" fmla="*/ 2147483647 h 275"/>
                <a:gd name="T16" fmla="*/ 2147483647 w 235"/>
                <a:gd name="T17" fmla="*/ 2147483647 h 275"/>
                <a:gd name="T18" fmla="*/ 2147483647 w 235"/>
                <a:gd name="T19" fmla="*/ 2147483647 h 275"/>
                <a:gd name="T20" fmla="*/ 2147483647 w 235"/>
                <a:gd name="T21" fmla="*/ 2147483647 h 275"/>
                <a:gd name="T22" fmla="*/ 2147483647 w 235"/>
                <a:gd name="T23" fmla="*/ 2147483647 h 275"/>
                <a:gd name="T24" fmla="*/ 2147483647 w 235"/>
                <a:gd name="T25" fmla="*/ 2147483647 h 275"/>
                <a:gd name="T26" fmla="*/ 2147483647 w 235"/>
                <a:gd name="T27" fmla="*/ 2147483647 h 275"/>
                <a:gd name="T28" fmla="*/ 2147483647 w 235"/>
                <a:gd name="T29" fmla="*/ 2147483647 h 275"/>
                <a:gd name="T30" fmla="*/ 2147483647 w 235"/>
                <a:gd name="T31" fmla="*/ 2147483647 h 275"/>
                <a:gd name="T32" fmla="*/ 2147483647 w 235"/>
                <a:gd name="T33" fmla="*/ 2147483647 h 275"/>
                <a:gd name="T34" fmla="*/ 2147483647 w 235"/>
                <a:gd name="T35" fmla="*/ 2147483647 h 275"/>
                <a:gd name="T36" fmla="*/ 2147483647 w 235"/>
                <a:gd name="T37" fmla="*/ 2147483647 h 275"/>
                <a:gd name="T38" fmla="*/ 2147483647 w 235"/>
                <a:gd name="T39" fmla="*/ 2147483647 h 275"/>
                <a:gd name="T40" fmla="*/ 0 w 235"/>
                <a:gd name="T41" fmla="*/ 2147483647 h 275"/>
                <a:gd name="T42" fmla="*/ 0 w 235"/>
                <a:gd name="T43" fmla="*/ 2147483647 h 275"/>
                <a:gd name="T44" fmla="*/ 2147483647 w 235"/>
                <a:gd name="T45" fmla="*/ 2147483647 h 275"/>
                <a:gd name="T46" fmla="*/ 2147483647 w 235"/>
                <a:gd name="T47" fmla="*/ 2147483647 h 275"/>
                <a:gd name="T48" fmla="*/ 2147483647 w 235"/>
                <a:gd name="T49" fmla="*/ 2147483647 h 275"/>
                <a:gd name="T50" fmla="*/ 2147483647 w 235"/>
                <a:gd name="T51" fmla="*/ 2147483647 h 275"/>
                <a:gd name="T52" fmla="*/ 2147483647 w 235"/>
                <a:gd name="T53" fmla="*/ 2147483647 h 275"/>
                <a:gd name="T54" fmla="*/ 2147483647 w 235"/>
                <a:gd name="T55" fmla="*/ 2147483647 h 275"/>
                <a:gd name="T56" fmla="*/ 2147483647 w 235"/>
                <a:gd name="T57" fmla="*/ 2147483647 h 275"/>
                <a:gd name="T58" fmla="*/ 2147483647 w 235"/>
                <a:gd name="T59" fmla="*/ 2147483647 h 275"/>
                <a:gd name="T60" fmla="*/ 2147483647 w 235"/>
                <a:gd name="T61" fmla="*/ 2147483647 h 275"/>
                <a:gd name="T62" fmla="*/ 2147483647 w 235"/>
                <a:gd name="T63" fmla="*/ 2147483647 h 275"/>
                <a:gd name="T64" fmla="*/ 2147483647 w 235"/>
                <a:gd name="T65" fmla="*/ 2147483647 h 275"/>
                <a:gd name="T66" fmla="*/ 2147483647 w 235"/>
                <a:gd name="T67" fmla="*/ 2147483647 h 275"/>
                <a:gd name="T68" fmla="*/ 2147483647 w 235"/>
                <a:gd name="T69" fmla="*/ 2147483647 h 275"/>
                <a:gd name="T70" fmla="*/ 2147483647 w 235"/>
                <a:gd name="T71" fmla="*/ 2147483647 h 275"/>
                <a:gd name="T72" fmla="*/ 2147483647 w 235"/>
                <a:gd name="T73" fmla="*/ 2147483647 h 275"/>
                <a:gd name="T74" fmla="*/ 2147483647 w 235"/>
                <a:gd name="T75" fmla="*/ 2147483647 h 275"/>
                <a:gd name="T76" fmla="*/ 2147483647 w 235"/>
                <a:gd name="T77" fmla="*/ 2147483647 h 275"/>
                <a:gd name="T78" fmla="*/ 2147483647 w 235"/>
                <a:gd name="T79" fmla="*/ 2147483647 h 275"/>
                <a:gd name="T80" fmla="*/ 2147483647 w 235"/>
                <a:gd name="T81" fmla="*/ 2147483647 h 275"/>
                <a:gd name="T82" fmla="*/ 2147483647 w 235"/>
                <a:gd name="T83" fmla="*/ 2147483647 h 275"/>
                <a:gd name="T84" fmla="*/ 2147483647 w 235"/>
                <a:gd name="T85" fmla="*/ 0 h 275"/>
                <a:gd name="T86" fmla="*/ 2147483647 w 235"/>
                <a:gd name="T87" fmla="*/ 2147483647 h 275"/>
                <a:gd name="T88" fmla="*/ 2147483647 w 235"/>
                <a:gd name="T89" fmla="*/ 2147483647 h 275"/>
                <a:gd name="T90" fmla="*/ 2147483647 w 235"/>
                <a:gd name="T91" fmla="*/ 2147483647 h 275"/>
                <a:gd name="T92" fmla="*/ 2147483647 w 235"/>
                <a:gd name="T93" fmla="*/ 2147483647 h 275"/>
                <a:gd name="T94" fmla="*/ 2147483647 w 235"/>
                <a:gd name="T95" fmla="*/ 2147483647 h 275"/>
                <a:gd name="T96" fmla="*/ 2147483647 w 235"/>
                <a:gd name="T97" fmla="*/ 2147483647 h 275"/>
                <a:gd name="T98" fmla="*/ 2147483647 w 235"/>
                <a:gd name="T99" fmla="*/ 2147483647 h 27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35"/>
                <a:gd name="T151" fmla="*/ 0 h 275"/>
                <a:gd name="T152" fmla="*/ 235 w 235"/>
                <a:gd name="T153" fmla="*/ 275 h 27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35" h="275">
                  <a:moveTo>
                    <a:pt x="230" y="233"/>
                  </a:moveTo>
                  <a:lnTo>
                    <a:pt x="217" y="232"/>
                  </a:lnTo>
                  <a:lnTo>
                    <a:pt x="210" y="232"/>
                  </a:lnTo>
                  <a:lnTo>
                    <a:pt x="203" y="233"/>
                  </a:lnTo>
                  <a:lnTo>
                    <a:pt x="195" y="235"/>
                  </a:lnTo>
                  <a:lnTo>
                    <a:pt x="186" y="237"/>
                  </a:lnTo>
                  <a:lnTo>
                    <a:pt x="177" y="240"/>
                  </a:lnTo>
                  <a:lnTo>
                    <a:pt x="169" y="243"/>
                  </a:lnTo>
                  <a:lnTo>
                    <a:pt x="159" y="247"/>
                  </a:lnTo>
                  <a:lnTo>
                    <a:pt x="150" y="250"/>
                  </a:lnTo>
                  <a:lnTo>
                    <a:pt x="141" y="253"/>
                  </a:lnTo>
                  <a:lnTo>
                    <a:pt x="131" y="257"/>
                  </a:lnTo>
                  <a:lnTo>
                    <a:pt x="122" y="260"/>
                  </a:lnTo>
                  <a:lnTo>
                    <a:pt x="112" y="263"/>
                  </a:lnTo>
                  <a:lnTo>
                    <a:pt x="104" y="266"/>
                  </a:lnTo>
                  <a:lnTo>
                    <a:pt x="94" y="269"/>
                  </a:lnTo>
                  <a:lnTo>
                    <a:pt x="85" y="271"/>
                  </a:lnTo>
                  <a:lnTo>
                    <a:pt x="77" y="273"/>
                  </a:lnTo>
                  <a:lnTo>
                    <a:pt x="68" y="273"/>
                  </a:lnTo>
                  <a:lnTo>
                    <a:pt x="60" y="274"/>
                  </a:lnTo>
                  <a:lnTo>
                    <a:pt x="53" y="274"/>
                  </a:lnTo>
                  <a:lnTo>
                    <a:pt x="46" y="273"/>
                  </a:lnTo>
                  <a:lnTo>
                    <a:pt x="39" y="271"/>
                  </a:lnTo>
                  <a:lnTo>
                    <a:pt x="33" y="268"/>
                  </a:lnTo>
                  <a:lnTo>
                    <a:pt x="28" y="264"/>
                  </a:lnTo>
                  <a:lnTo>
                    <a:pt x="23" y="259"/>
                  </a:lnTo>
                  <a:lnTo>
                    <a:pt x="19" y="252"/>
                  </a:lnTo>
                  <a:lnTo>
                    <a:pt x="17" y="245"/>
                  </a:lnTo>
                  <a:lnTo>
                    <a:pt x="13" y="235"/>
                  </a:lnTo>
                  <a:lnTo>
                    <a:pt x="12" y="225"/>
                  </a:lnTo>
                  <a:lnTo>
                    <a:pt x="12" y="213"/>
                  </a:lnTo>
                  <a:lnTo>
                    <a:pt x="12" y="199"/>
                  </a:lnTo>
                  <a:lnTo>
                    <a:pt x="13" y="189"/>
                  </a:lnTo>
                  <a:lnTo>
                    <a:pt x="14" y="185"/>
                  </a:lnTo>
                  <a:lnTo>
                    <a:pt x="14" y="181"/>
                  </a:lnTo>
                  <a:lnTo>
                    <a:pt x="14" y="178"/>
                  </a:lnTo>
                  <a:lnTo>
                    <a:pt x="16" y="175"/>
                  </a:lnTo>
                  <a:lnTo>
                    <a:pt x="16" y="173"/>
                  </a:lnTo>
                  <a:lnTo>
                    <a:pt x="17" y="171"/>
                  </a:lnTo>
                  <a:lnTo>
                    <a:pt x="17" y="169"/>
                  </a:lnTo>
                  <a:lnTo>
                    <a:pt x="17" y="168"/>
                  </a:lnTo>
                  <a:lnTo>
                    <a:pt x="18" y="167"/>
                  </a:lnTo>
                  <a:lnTo>
                    <a:pt x="19" y="167"/>
                  </a:lnTo>
                  <a:lnTo>
                    <a:pt x="20" y="167"/>
                  </a:lnTo>
                  <a:lnTo>
                    <a:pt x="20" y="168"/>
                  </a:lnTo>
                  <a:lnTo>
                    <a:pt x="21" y="168"/>
                  </a:lnTo>
                  <a:lnTo>
                    <a:pt x="21" y="169"/>
                  </a:lnTo>
                  <a:lnTo>
                    <a:pt x="21" y="170"/>
                  </a:lnTo>
                  <a:lnTo>
                    <a:pt x="22" y="171"/>
                  </a:lnTo>
                  <a:lnTo>
                    <a:pt x="23" y="173"/>
                  </a:lnTo>
                  <a:lnTo>
                    <a:pt x="23" y="174"/>
                  </a:lnTo>
                  <a:lnTo>
                    <a:pt x="24" y="175"/>
                  </a:lnTo>
                  <a:lnTo>
                    <a:pt x="25" y="175"/>
                  </a:lnTo>
                  <a:lnTo>
                    <a:pt x="26" y="175"/>
                  </a:lnTo>
                  <a:lnTo>
                    <a:pt x="27" y="175"/>
                  </a:lnTo>
                  <a:lnTo>
                    <a:pt x="25" y="174"/>
                  </a:lnTo>
                  <a:lnTo>
                    <a:pt x="24" y="173"/>
                  </a:lnTo>
                  <a:lnTo>
                    <a:pt x="23" y="173"/>
                  </a:lnTo>
                  <a:lnTo>
                    <a:pt x="22" y="173"/>
                  </a:lnTo>
                  <a:lnTo>
                    <a:pt x="21" y="173"/>
                  </a:lnTo>
                  <a:lnTo>
                    <a:pt x="20" y="172"/>
                  </a:lnTo>
                  <a:lnTo>
                    <a:pt x="19" y="172"/>
                  </a:lnTo>
                  <a:lnTo>
                    <a:pt x="18" y="172"/>
                  </a:lnTo>
                  <a:lnTo>
                    <a:pt x="17" y="171"/>
                  </a:lnTo>
                  <a:lnTo>
                    <a:pt x="16" y="171"/>
                  </a:lnTo>
                  <a:lnTo>
                    <a:pt x="14" y="171"/>
                  </a:lnTo>
                  <a:lnTo>
                    <a:pt x="13" y="171"/>
                  </a:lnTo>
                  <a:lnTo>
                    <a:pt x="12" y="171"/>
                  </a:lnTo>
                  <a:lnTo>
                    <a:pt x="11" y="170"/>
                  </a:lnTo>
                  <a:lnTo>
                    <a:pt x="10" y="170"/>
                  </a:lnTo>
                  <a:lnTo>
                    <a:pt x="9" y="169"/>
                  </a:lnTo>
                  <a:lnTo>
                    <a:pt x="8" y="169"/>
                  </a:lnTo>
                  <a:lnTo>
                    <a:pt x="7" y="168"/>
                  </a:lnTo>
                  <a:lnTo>
                    <a:pt x="6" y="168"/>
                  </a:lnTo>
                  <a:lnTo>
                    <a:pt x="6" y="167"/>
                  </a:lnTo>
                  <a:lnTo>
                    <a:pt x="5" y="167"/>
                  </a:lnTo>
                  <a:lnTo>
                    <a:pt x="4" y="166"/>
                  </a:lnTo>
                  <a:lnTo>
                    <a:pt x="4" y="165"/>
                  </a:lnTo>
                  <a:lnTo>
                    <a:pt x="3" y="164"/>
                  </a:lnTo>
                  <a:lnTo>
                    <a:pt x="3" y="163"/>
                  </a:lnTo>
                  <a:lnTo>
                    <a:pt x="2" y="157"/>
                  </a:lnTo>
                  <a:lnTo>
                    <a:pt x="1" y="155"/>
                  </a:lnTo>
                  <a:lnTo>
                    <a:pt x="0" y="151"/>
                  </a:lnTo>
                  <a:lnTo>
                    <a:pt x="0" y="148"/>
                  </a:lnTo>
                  <a:lnTo>
                    <a:pt x="0" y="144"/>
                  </a:lnTo>
                  <a:lnTo>
                    <a:pt x="0" y="141"/>
                  </a:lnTo>
                  <a:lnTo>
                    <a:pt x="0" y="137"/>
                  </a:lnTo>
                  <a:lnTo>
                    <a:pt x="0" y="133"/>
                  </a:lnTo>
                  <a:lnTo>
                    <a:pt x="1" y="129"/>
                  </a:lnTo>
                  <a:lnTo>
                    <a:pt x="1" y="125"/>
                  </a:lnTo>
                  <a:lnTo>
                    <a:pt x="2" y="121"/>
                  </a:lnTo>
                  <a:lnTo>
                    <a:pt x="2" y="118"/>
                  </a:lnTo>
                  <a:lnTo>
                    <a:pt x="3" y="114"/>
                  </a:lnTo>
                  <a:lnTo>
                    <a:pt x="3" y="110"/>
                  </a:lnTo>
                  <a:lnTo>
                    <a:pt x="4" y="106"/>
                  </a:lnTo>
                  <a:lnTo>
                    <a:pt x="5" y="103"/>
                  </a:lnTo>
                  <a:lnTo>
                    <a:pt x="6" y="99"/>
                  </a:lnTo>
                  <a:lnTo>
                    <a:pt x="6" y="96"/>
                  </a:lnTo>
                  <a:lnTo>
                    <a:pt x="7" y="93"/>
                  </a:lnTo>
                  <a:lnTo>
                    <a:pt x="8" y="89"/>
                  </a:lnTo>
                  <a:lnTo>
                    <a:pt x="9" y="87"/>
                  </a:lnTo>
                  <a:lnTo>
                    <a:pt x="10" y="84"/>
                  </a:lnTo>
                  <a:lnTo>
                    <a:pt x="10" y="82"/>
                  </a:lnTo>
                  <a:lnTo>
                    <a:pt x="11" y="79"/>
                  </a:lnTo>
                  <a:lnTo>
                    <a:pt x="12" y="78"/>
                  </a:lnTo>
                  <a:lnTo>
                    <a:pt x="13" y="76"/>
                  </a:lnTo>
                  <a:lnTo>
                    <a:pt x="14" y="75"/>
                  </a:lnTo>
                  <a:lnTo>
                    <a:pt x="14" y="74"/>
                  </a:lnTo>
                  <a:lnTo>
                    <a:pt x="16" y="73"/>
                  </a:lnTo>
                  <a:lnTo>
                    <a:pt x="17" y="73"/>
                  </a:lnTo>
                  <a:lnTo>
                    <a:pt x="19" y="75"/>
                  </a:lnTo>
                  <a:lnTo>
                    <a:pt x="21" y="76"/>
                  </a:lnTo>
                  <a:lnTo>
                    <a:pt x="22" y="77"/>
                  </a:lnTo>
                  <a:lnTo>
                    <a:pt x="24" y="77"/>
                  </a:lnTo>
                  <a:lnTo>
                    <a:pt x="26" y="78"/>
                  </a:lnTo>
                  <a:lnTo>
                    <a:pt x="28" y="79"/>
                  </a:lnTo>
                  <a:lnTo>
                    <a:pt x="30" y="79"/>
                  </a:lnTo>
                  <a:lnTo>
                    <a:pt x="32" y="79"/>
                  </a:lnTo>
                  <a:lnTo>
                    <a:pt x="34" y="79"/>
                  </a:lnTo>
                  <a:lnTo>
                    <a:pt x="37" y="80"/>
                  </a:lnTo>
                  <a:lnTo>
                    <a:pt x="39" y="80"/>
                  </a:lnTo>
                  <a:lnTo>
                    <a:pt x="41" y="80"/>
                  </a:lnTo>
                  <a:lnTo>
                    <a:pt x="45" y="80"/>
                  </a:lnTo>
                  <a:lnTo>
                    <a:pt x="48" y="79"/>
                  </a:lnTo>
                  <a:lnTo>
                    <a:pt x="50" y="79"/>
                  </a:lnTo>
                  <a:lnTo>
                    <a:pt x="53" y="79"/>
                  </a:lnTo>
                  <a:lnTo>
                    <a:pt x="56" y="78"/>
                  </a:lnTo>
                  <a:lnTo>
                    <a:pt x="58" y="77"/>
                  </a:lnTo>
                  <a:lnTo>
                    <a:pt x="61" y="77"/>
                  </a:lnTo>
                  <a:lnTo>
                    <a:pt x="64" y="76"/>
                  </a:lnTo>
                  <a:lnTo>
                    <a:pt x="66" y="75"/>
                  </a:lnTo>
                  <a:lnTo>
                    <a:pt x="69" y="74"/>
                  </a:lnTo>
                  <a:lnTo>
                    <a:pt x="72" y="73"/>
                  </a:lnTo>
                  <a:lnTo>
                    <a:pt x="75" y="71"/>
                  </a:lnTo>
                  <a:lnTo>
                    <a:pt x="78" y="69"/>
                  </a:lnTo>
                  <a:lnTo>
                    <a:pt x="80" y="68"/>
                  </a:lnTo>
                  <a:lnTo>
                    <a:pt x="83" y="66"/>
                  </a:lnTo>
                  <a:lnTo>
                    <a:pt x="85" y="64"/>
                  </a:lnTo>
                  <a:lnTo>
                    <a:pt x="88" y="62"/>
                  </a:lnTo>
                  <a:lnTo>
                    <a:pt x="90" y="59"/>
                  </a:lnTo>
                  <a:lnTo>
                    <a:pt x="92" y="57"/>
                  </a:lnTo>
                  <a:lnTo>
                    <a:pt x="96" y="52"/>
                  </a:lnTo>
                  <a:lnTo>
                    <a:pt x="97" y="49"/>
                  </a:lnTo>
                  <a:lnTo>
                    <a:pt x="99" y="47"/>
                  </a:lnTo>
                  <a:lnTo>
                    <a:pt x="101" y="45"/>
                  </a:lnTo>
                  <a:lnTo>
                    <a:pt x="103" y="42"/>
                  </a:lnTo>
                  <a:lnTo>
                    <a:pt x="105" y="40"/>
                  </a:lnTo>
                  <a:lnTo>
                    <a:pt x="106" y="37"/>
                  </a:lnTo>
                  <a:lnTo>
                    <a:pt x="108" y="35"/>
                  </a:lnTo>
                  <a:lnTo>
                    <a:pt x="109" y="33"/>
                  </a:lnTo>
                  <a:lnTo>
                    <a:pt x="110" y="31"/>
                  </a:lnTo>
                  <a:lnTo>
                    <a:pt x="112" y="28"/>
                  </a:lnTo>
                  <a:lnTo>
                    <a:pt x="113" y="26"/>
                  </a:lnTo>
                  <a:lnTo>
                    <a:pt x="115" y="24"/>
                  </a:lnTo>
                  <a:lnTo>
                    <a:pt x="116" y="22"/>
                  </a:lnTo>
                  <a:lnTo>
                    <a:pt x="118" y="20"/>
                  </a:lnTo>
                  <a:lnTo>
                    <a:pt x="119" y="18"/>
                  </a:lnTo>
                  <a:lnTo>
                    <a:pt x="121" y="16"/>
                  </a:lnTo>
                  <a:lnTo>
                    <a:pt x="122" y="14"/>
                  </a:lnTo>
                  <a:lnTo>
                    <a:pt x="124" y="12"/>
                  </a:lnTo>
                  <a:lnTo>
                    <a:pt x="126" y="11"/>
                  </a:lnTo>
                  <a:lnTo>
                    <a:pt x="128" y="9"/>
                  </a:lnTo>
                  <a:lnTo>
                    <a:pt x="130" y="8"/>
                  </a:lnTo>
                  <a:lnTo>
                    <a:pt x="133" y="6"/>
                  </a:lnTo>
                  <a:lnTo>
                    <a:pt x="135" y="5"/>
                  </a:lnTo>
                  <a:lnTo>
                    <a:pt x="137" y="4"/>
                  </a:lnTo>
                  <a:lnTo>
                    <a:pt x="139" y="3"/>
                  </a:lnTo>
                  <a:lnTo>
                    <a:pt x="142" y="2"/>
                  </a:lnTo>
                  <a:lnTo>
                    <a:pt x="145" y="1"/>
                  </a:lnTo>
                  <a:lnTo>
                    <a:pt x="147" y="1"/>
                  </a:lnTo>
                  <a:lnTo>
                    <a:pt x="150" y="0"/>
                  </a:lnTo>
                  <a:lnTo>
                    <a:pt x="153" y="0"/>
                  </a:lnTo>
                  <a:lnTo>
                    <a:pt x="163" y="1"/>
                  </a:lnTo>
                  <a:lnTo>
                    <a:pt x="168" y="3"/>
                  </a:lnTo>
                  <a:lnTo>
                    <a:pt x="172" y="6"/>
                  </a:lnTo>
                  <a:lnTo>
                    <a:pt x="176" y="10"/>
                  </a:lnTo>
                  <a:lnTo>
                    <a:pt x="180" y="15"/>
                  </a:lnTo>
                  <a:lnTo>
                    <a:pt x="185" y="21"/>
                  </a:lnTo>
                  <a:lnTo>
                    <a:pt x="189" y="27"/>
                  </a:lnTo>
                  <a:lnTo>
                    <a:pt x="194" y="33"/>
                  </a:lnTo>
                  <a:lnTo>
                    <a:pt x="197" y="41"/>
                  </a:lnTo>
                  <a:lnTo>
                    <a:pt x="201" y="49"/>
                  </a:lnTo>
                  <a:lnTo>
                    <a:pt x="205" y="57"/>
                  </a:lnTo>
                  <a:lnTo>
                    <a:pt x="208" y="66"/>
                  </a:lnTo>
                  <a:lnTo>
                    <a:pt x="211" y="75"/>
                  </a:lnTo>
                  <a:lnTo>
                    <a:pt x="215" y="85"/>
                  </a:lnTo>
                  <a:lnTo>
                    <a:pt x="217" y="94"/>
                  </a:lnTo>
                  <a:lnTo>
                    <a:pt x="221" y="104"/>
                  </a:lnTo>
                  <a:lnTo>
                    <a:pt x="224" y="114"/>
                  </a:lnTo>
                  <a:lnTo>
                    <a:pt x="226" y="124"/>
                  </a:lnTo>
                  <a:lnTo>
                    <a:pt x="228" y="134"/>
                  </a:lnTo>
                  <a:lnTo>
                    <a:pt x="230" y="144"/>
                  </a:lnTo>
                  <a:lnTo>
                    <a:pt x="231" y="154"/>
                  </a:lnTo>
                  <a:lnTo>
                    <a:pt x="232" y="163"/>
                  </a:lnTo>
                  <a:lnTo>
                    <a:pt x="233" y="173"/>
                  </a:lnTo>
                  <a:lnTo>
                    <a:pt x="234" y="182"/>
                  </a:lnTo>
                  <a:lnTo>
                    <a:pt x="234" y="191"/>
                  </a:lnTo>
                  <a:lnTo>
                    <a:pt x="234" y="199"/>
                  </a:lnTo>
                  <a:lnTo>
                    <a:pt x="234" y="207"/>
                  </a:lnTo>
                  <a:lnTo>
                    <a:pt x="234" y="214"/>
                  </a:lnTo>
                  <a:lnTo>
                    <a:pt x="233" y="221"/>
                  </a:lnTo>
                  <a:lnTo>
                    <a:pt x="232" y="227"/>
                  </a:lnTo>
                  <a:lnTo>
                    <a:pt x="230" y="233"/>
                  </a:lnTo>
                </a:path>
              </a:pathLst>
            </a:custGeom>
            <a:solidFill>
              <a:srgbClr val="FF80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019" name="Freeform 13"/>
            <p:cNvSpPr>
              <a:spLocks/>
            </p:cNvSpPr>
            <p:nvPr/>
          </p:nvSpPr>
          <p:spPr bwMode="auto">
            <a:xfrm>
              <a:off x="1919819" y="2767014"/>
              <a:ext cx="147638" cy="238125"/>
            </a:xfrm>
            <a:custGeom>
              <a:avLst/>
              <a:gdLst>
                <a:gd name="T0" fmla="*/ 2147483647 w 145"/>
                <a:gd name="T1" fmla="*/ 2147483647 h 247"/>
                <a:gd name="T2" fmla="*/ 0 w 145"/>
                <a:gd name="T3" fmla="*/ 2147483647 h 247"/>
                <a:gd name="T4" fmla="*/ 2147483647 w 145"/>
                <a:gd name="T5" fmla="*/ 2147483647 h 247"/>
                <a:gd name="T6" fmla="*/ 2147483647 w 145"/>
                <a:gd name="T7" fmla="*/ 2147483647 h 247"/>
                <a:gd name="T8" fmla="*/ 2147483647 w 145"/>
                <a:gd name="T9" fmla="*/ 2147483647 h 247"/>
                <a:gd name="T10" fmla="*/ 2147483647 w 145"/>
                <a:gd name="T11" fmla="*/ 2147483647 h 247"/>
                <a:gd name="T12" fmla="*/ 2147483647 w 145"/>
                <a:gd name="T13" fmla="*/ 2147483647 h 247"/>
                <a:gd name="T14" fmla="*/ 2147483647 w 145"/>
                <a:gd name="T15" fmla="*/ 0 h 247"/>
                <a:gd name="T16" fmla="*/ 2147483647 w 145"/>
                <a:gd name="T17" fmla="*/ 2147483647 h 247"/>
                <a:gd name="T18" fmla="*/ 2147483647 w 145"/>
                <a:gd name="T19" fmla="*/ 2147483647 h 247"/>
                <a:gd name="T20" fmla="*/ 2147483647 w 145"/>
                <a:gd name="T21" fmla="*/ 2147483647 h 247"/>
                <a:gd name="T22" fmla="*/ 2147483647 w 145"/>
                <a:gd name="T23" fmla="*/ 2147483647 h 247"/>
                <a:gd name="T24" fmla="*/ 2147483647 w 145"/>
                <a:gd name="T25" fmla="*/ 2147483647 h 247"/>
                <a:gd name="T26" fmla="*/ 2147483647 w 145"/>
                <a:gd name="T27" fmla="*/ 2147483647 h 247"/>
                <a:gd name="T28" fmla="*/ 2147483647 w 145"/>
                <a:gd name="T29" fmla="*/ 2147483647 h 247"/>
                <a:gd name="T30" fmla="*/ 2147483647 w 145"/>
                <a:gd name="T31" fmla="*/ 2147483647 h 247"/>
                <a:gd name="T32" fmla="*/ 2147483647 w 145"/>
                <a:gd name="T33" fmla="*/ 2147483647 h 247"/>
                <a:gd name="T34" fmla="*/ 2147483647 w 145"/>
                <a:gd name="T35" fmla="*/ 2147483647 h 247"/>
                <a:gd name="T36" fmla="*/ 2147483647 w 145"/>
                <a:gd name="T37" fmla="*/ 2147483647 h 247"/>
                <a:gd name="T38" fmla="*/ 2147483647 w 145"/>
                <a:gd name="T39" fmla="*/ 2147483647 h 247"/>
                <a:gd name="T40" fmla="*/ 2147483647 w 145"/>
                <a:gd name="T41" fmla="*/ 2147483647 h 247"/>
                <a:gd name="T42" fmla="*/ 2147483647 w 145"/>
                <a:gd name="T43" fmla="*/ 2147483647 h 247"/>
                <a:gd name="T44" fmla="*/ 2147483647 w 145"/>
                <a:gd name="T45" fmla="*/ 2147483647 h 247"/>
                <a:gd name="T46" fmla="*/ 2147483647 w 145"/>
                <a:gd name="T47" fmla="*/ 2147483647 h 247"/>
                <a:gd name="T48" fmla="*/ 2147483647 w 145"/>
                <a:gd name="T49" fmla="*/ 2147483647 h 247"/>
                <a:gd name="T50" fmla="*/ 2147483647 w 145"/>
                <a:gd name="T51" fmla="*/ 2147483647 h 247"/>
                <a:gd name="T52" fmla="*/ 2147483647 w 145"/>
                <a:gd name="T53" fmla="*/ 2147483647 h 247"/>
                <a:gd name="T54" fmla="*/ 2147483647 w 145"/>
                <a:gd name="T55" fmla="*/ 2147483647 h 247"/>
                <a:gd name="T56" fmla="*/ 2147483647 w 145"/>
                <a:gd name="T57" fmla="*/ 2147483647 h 247"/>
                <a:gd name="T58" fmla="*/ 2147483647 w 145"/>
                <a:gd name="T59" fmla="*/ 2147483647 h 247"/>
                <a:gd name="T60" fmla="*/ 2147483647 w 145"/>
                <a:gd name="T61" fmla="*/ 2147483647 h 247"/>
                <a:gd name="T62" fmla="*/ 2147483647 w 145"/>
                <a:gd name="T63" fmla="*/ 2147483647 h 247"/>
                <a:gd name="T64" fmla="*/ 2147483647 w 145"/>
                <a:gd name="T65" fmla="*/ 2147483647 h 247"/>
                <a:gd name="T66" fmla="*/ 2147483647 w 145"/>
                <a:gd name="T67" fmla="*/ 2147483647 h 247"/>
                <a:gd name="T68" fmla="*/ 2147483647 w 145"/>
                <a:gd name="T69" fmla="*/ 2147483647 h 247"/>
                <a:gd name="T70" fmla="*/ 2147483647 w 145"/>
                <a:gd name="T71" fmla="*/ 2147483647 h 247"/>
                <a:gd name="T72" fmla="*/ 2147483647 w 145"/>
                <a:gd name="T73" fmla="*/ 2147483647 h 247"/>
                <a:gd name="T74" fmla="*/ 2147483647 w 145"/>
                <a:gd name="T75" fmla="*/ 2147483647 h 247"/>
                <a:gd name="T76" fmla="*/ 2147483647 w 145"/>
                <a:gd name="T77" fmla="*/ 2147483647 h 247"/>
                <a:gd name="T78" fmla="*/ 2147483647 w 145"/>
                <a:gd name="T79" fmla="*/ 2147483647 h 247"/>
                <a:gd name="T80" fmla="*/ 2147483647 w 145"/>
                <a:gd name="T81" fmla="*/ 2147483647 h 247"/>
                <a:gd name="T82" fmla="*/ 2147483647 w 145"/>
                <a:gd name="T83" fmla="*/ 2147483647 h 247"/>
                <a:gd name="T84" fmla="*/ 2147483647 w 145"/>
                <a:gd name="T85" fmla="*/ 2147483647 h 247"/>
                <a:gd name="T86" fmla="*/ 2147483647 w 145"/>
                <a:gd name="T87" fmla="*/ 2147483647 h 247"/>
                <a:gd name="T88" fmla="*/ 2147483647 w 145"/>
                <a:gd name="T89" fmla="*/ 2147483647 h 247"/>
                <a:gd name="T90" fmla="*/ 2147483647 w 145"/>
                <a:gd name="T91" fmla="*/ 2147483647 h 247"/>
                <a:gd name="T92" fmla="*/ 2147483647 w 145"/>
                <a:gd name="T93" fmla="*/ 2147483647 h 247"/>
                <a:gd name="T94" fmla="*/ 2147483647 w 145"/>
                <a:gd name="T95" fmla="*/ 2147483647 h 247"/>
                <a:gd name="T96" fmla="*/ 2147483647 w 145"/>
                <a:gd name="T97" fmla="*/ 2147483647 h 247"/>
                <a:gd name="T98" fmla="*/ 2147483647 w 145"/>
                <a:gd name="T99" fmla="*/ 2147483647 h 247"/>
                <a:gd name="T100" fmla="*/ 2147483647 w 145"/>
                <a:gd name="T101" fmla="*/ 2147483647 h 247"/>
                <a:gd name="T102" fmla="*/ 2147483647 w 145"/>
                <a:gd name="T103" fmla="*/ 2147483647 h 247"/>
                <a:gd name="T104" fmla="*/ 2147483647 w 145"/>
                <a:gd name="T105" fmla="*/ 2147483647 h 247"/>
                <a:gd name="T106" fmla="*/ 2147483647 w 145"/>
                <a:gd name="T107" fmla="*/ 2147483647 h 247"/>
                <a:gd name="T108" fmla="*/ 2147483647 w 145"/>
                <a:gd name="T109" fmla="*/ 2147483647 h 247"/>
                <a:gd name="T110" fmla="*/ 2147483647 w 145"/>
                <a:gd name="T111" fmla="*/ 2147483647 h 24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5"/>
                <a:gd name="T169" fmla="*/ 0 h 247"/>
                <a:gd name="T170" fmla="*/ 145 w 145"/>
                <a:gd name="T171" fmla="*/ 247 h 24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5" h="247">
                  <a:moveTo>
                    <a:pt x="5" y="202"/>
                  </a:moveTo>
                  <a:lnTo>
                    <a:pt x="2" y="194"/>
                  </a:lnTo>
                  <a:lnTo>
                    <a:pt x="1" y="188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0" y="162"/>
                  </a:lnTo>
                  <a:lnTo>
                    <a:pt x="0" y="155"/>
                  </a:lnTo>
                  <a:lnTo>
                    <a:pt x="1" y="147"/>
                  </a:lnTo>
                  <a:lnTo>
                    <a:pt x="1" y="139"/>
                  </a:lnTo>
                  <a:lnTo>
                    <a:pt x="2" y="130"/>
                  </a:lnTo>
                  <a:lnTo>
                    <a:pt x="3" y="122"/>
                  </a:lnTo>
                  <a:lnTo>
                    <a:pt x="4" y="113"/>
                  </a:lnTo>
                  <a:lnTo>
                    <a:pt x="5" y="104"/>
                  </a:lnTo>
                  <a:lnTo>
                    <a:pt x="7" y="96"/>
                  </a:lnTo>
                  <a:lnTo>
                    <a:pt x="9" y="87"/>
                  </a:lnTo>
                  <a:lnTo>
                    <a:pt x="11" y="78"/>
                  </a:lnTo>
                  <a:lnTo>
                    <a:pt x="13" y="70"/>
                  </a:lnTo>
                  <a:lnTo>
                    <a:pt x="16" y="62"/>
                  </a:lnTo>
                  <a:lnTo>
                    <a:pt x="18" y="54"/>
                  </a:lnTo>
                  <a:lnTo>
                    <a:pt x="20" y="47"/>
                  </a:lnTo>
                  <a:lnTo>
                    <a:pt x="23" y="40"/>
                  </a:lnTo>
                  <a:lnTo>
                    <a:pt x="26" y="33"/>
                  </a:lnTo>
                  <a:lnTo>
                    <a:pt x="29" y="26"/>
                  </a:lnTo>
                  <a:lnTo>
                    <a:pt x="32" y="21"/>
                  </a:lnTo>
                  <a:lnTo>
                    <a:pt x="35" y="16"/>
                  </a:lnTo>
                  <a:lnTo>
                    <a:pt x="39" y="11"/>
                  </a:lnTo>
                  <a:lnTo>
                    <a:pt x="42" y="7"/>
                  </a:lnTo>
                  <a:lnTo>
                    <a:pt x="47" y="4"/>
                  </a:lnTo>
                  <a:lnTo>
                    <a:pt x="51" y="2"/>
                  </a:lnTo>
                  <a:lnTo>
                    <a:pt x="55" y="1"/>
                  </a:lnTo>
                  <a:lnTo>
                    <a:pt x="59" y="0"/>
                  </a:lnTo>
                  <a:lnTo>
                    <a:pt x="61" y="0"/>
                  </a:lnTo>
                  <a:lnTo>
                    <a:pt x="63" y="1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7" y="3"/>
                  </a:lnTo>
                  <a:lnTo>
                    <a:pt x="68" y="4"/>
                  </a:lnTo>
                  <a:lnTo>
                    <a:pt x="69" y="5"/>
                  </a:lnTo>
                  <a:lnTo>
                    <a:pt x="70" y="6"/>
                  </a:lnTo>
                  <a:lnTo>
                    <a:pt x="71" y="8"/>
                  </a:lnTo>
                  <a:lnTo>
                    <a:pt x="73" y="9"/>
                  </a:lnTo>
                  <a:lnTo>
                    <a:pt x="74" y="11"/>
                  </a:lnTo>
                  <a:lnTo>
                    <a:pt x="75" y="12"/>
                  </a:lnTo>
                  <a:lnTo>
                    <a:pt x="76" y="14"/>
                  </a:lnTo>
                  <a:lnTo>
                    <a:pt x="77" y="16"/>
                  </a:lnTo>
                  <a:lnTo>
                    <a:pt x="78" y="17"/>
                  </a:lnTo>
                  <a:lnTo>
                    <a:pt x="79" y="19"/>
                  </a:lnTo>
                  <a:lnTo>
                    <a:pt x="80" y="21"/>
                  </a:lnTo>
                  <a:lnTo>
                    <a:pt x="81" y="22"/>
                  </a:lnTo>
                  <a:lnTo>
                    <a:pt x="82" y="24"/>
                  </a:lnTo>
                  <a:lnTo>
                    <a:pt x="83" y="26"/>
                  </a:lnTo>
                  <a:lnTo>
                    <a:pt x="84" y="28"/>
                  </a:lnTo>
                  <a:lnTo>
                    <a:pt x="84" y="29"/>
                  </a:lnTo>
                  <a:lnTo>
                    <a:pt x="86" y="31"/>
                  </a:lnTo>
                  <a:lnTo>
                    <a:pt x="87" y="32"/>
                  </a:lnTo>
                  <a:lnTo>
                    <a:pt x="88" y="34"/>
                  </a:lnTo>
                  <a:lnTo>
                    <a:pt x="89" y="36"/>
                  </a:lnTo>
                  <a:lnTo>
                    <a:pt x="90" y="37"/>
                  </a:lnTo>
                  <a:lnTo>
                    <a:pt x="91" y="38"/>
                  </a:lnTo>
                  <a:lnTo>
                    <a:pt x="92" y="39"/>
                  </a:lnTo>
                  <a:lnTo>
                    <a:pt x="93" y="40"/>
                  </a:lnTo>
                  <a:lnTo>
                    <a:pt x="95" y="42"/>
                  </a:lnTo>
                  <a:lnTo>
                    <a:pt x="96" y="40"/>
                  </a:lnTo>
                  <a:lnTo>
                    <a:pt x="96" y="39"/>
                  </a:lnTo>
                  <a:lnTo>
                    <a:pt x="96" y="38"/>
                  </a:lnTo>
                  <a:lnTo>
                    <a:pt x="97" y="38"/>
                  </a:lnTo>
                  <a:lnTo>
                    <a:pt x="97" y="37"/>
                  </a:lnTo>
                  <a:lnTo>
                    <a:pt x="98" y="36"/>
                  </a:lnTo>
                  <a:lnTo>
                    <a:pt x="98" y="35"/>
                  </a:lnTo>
                  <a:lnTo>
                    <a:pt x="98" y="34"/>
                  </a:lnTo>
                  <a:lnTo>
                    <a:pt x="99" y="34"/>
                  </a:lnTo>
                  <a:lnTo>
                    <a:pt x="99" y="33"/>
                  </a:lnTo>
                  <a:lnTo>
                    <a:pt x="100" y="32"/>
                  </a:lnTo>
                  <a:lnTo>
                    <a:pt x="100" y="31"/>
                  </a:lnTo>
                  <a:lnTo>
                    <a:pt x="100" y="30"/>
                  </a:lnTo>
                  <a:lnTo>
                    <a:pt x="102" y="30"/>
                  </a:lnTo>
                  <a:lnTo>
                    <a:pt x="103" y="29"/>
                  </a:lnTo>
                  <a:lnTo>
                    <a:pt x="103" y="28"/>
                  </a:lnTo>
                  <a:lnTo>
                    <a:pt x="104" y="27"/>
                  </a:lnTo>
                  <a:lnTo>
                    <a:pt x="104" y="26"/>
                  </a:lnTo>
                  <a:lnTo>
                    <a:pt x="105" y="25"/>
                  </a:lnTo>
                  <a:lnTo>
                    <a:pt x="105" y="24"/>
                  </a:lnTo>
                  <a:lnTo>
                    <a:pt x="106" y="23"/>
                  </a:lnTo>
                  <a:lnTo>
                    <a:pt x="106" y="22"/>
                  </a:lnTo>
                  <a:lnTo>
                    <a:pt x="107" y="21"/>
                  </a:lnTo>
                  <a:lnTo>
                    <a:pt x="107" y="20"/>
                  </a:lnTo>
                  <a:lnTo>
                    <a:pt x="108" y="19"/>
                  </a:lnTo>
                  <a:lnTo>
                    <a:pt x="108" y="18"/>
                  </a:lnTo>
                  <a:lnTo>
                    <a:pt x="109" y="17"/>
                  </a:lnTo>
                  <a:lnTo>
                    <a:pt x="110" y="18"/>
                  </a:lnTo>
                  <a:lnTo>
                    <a:pt x="110" y="19"/>
                  </a:lnTo>
                  <a:lnTo>
                    <a:pt x="111" y="20"/>
                  </a:lnTo>
                  <a:lnTo>
                    <a:pt x="111" y="21"/>
                  </a:lnTo>
                  <a:lnTo>
                    <a:pt x="111" y="22"/>
                  </a:lnTo>
                  <a:lnTo>
                    <a:pt x="112" y="23"/>
                  </a:lnTo>
                  <a:lnTo>
                    <a:pt x="112" y="24"/>
                  </a:lnTo>
                  <a:lnTo>
                    <a:pt x="113" y="25"/>
                  </a:lnTo>
                  <a:lnTo>
                    <a:pt x="113" y="26"/>
                  </a:lnTo>
                  <a:lnTo>
                    <a:pt x="114" y="28"/>
                  </a:lnTo>
                  <a:lnTo>
                    <a:pt x="115" y="29"/>
                  </a:lnTo>
                  <a:lnTo>
                    <a:pt x="115" y="30"/>
                  </a:lnTo>
                  <a:lnTo>
                    <a:pt x="115" y="31"/>
                  </a:lnTo>
                  <a:lnTo>
                    <a:pt x="116" y="32"/>
                  </a:lnTo>
                  <a:lnTo>
                    <a:pt x="116" y="33"/>
                  </a:lnTo>
                  <a:lnTo>
                    <a:pt x="117" y="34"/>
                  </a:lnTo>
                  <a:lnTo>
                    <a:pt x="117" y="35"/>
                  </a:lnTo>
                  <a:lnTo>
                    <a:pt x="117" y="36"/>
                  </a:lnTo>
                  <a:lnTo>
                    <a:pt x="118" y="37"/>
                  </a:lnTo>
                  <a:lnTo>
                    <a:pt x="118" y="38"/>
                  </a:lnTo>
                  <a:lnTo>
                    <a:pt x="119" y="39"/>
                  </a:lnTo>
                  <a:lnTo>
                    <a:pt x="119" y="40"/>
                  </a:lnTo>
                  <a:lnTo>
                    <a:pt x="120" y="42"/>
                  </a:lnTo>
                  <a:lnTo>
                    <a:pt x="121" y="43"/>
                  </a:lnTo>
                  <a:lnTo>
                    <a:pt x="121" y="44"/>
                  </a:lnTo>
                  <a:lnTo>
                    <a:pt x="121" y="45"/>
                  </a:lnTo>
                  <a:lnTo>
                    <a:pt x="122" y="46"/>
                  </a:lnTo>
                  <a:lnTo>
                    <a:pt x="123" y="45"/>
                  </a:lnTo>
                  <a:lnTo>
                    <a:pt x="123" y="44"/>
                  </a:lnTo>
                  <a:lnTo>
                    <a:pt x="123" y="43"/>
                  </a:lnTo>
                  <a:lnTo>
                    <a:pt x="124" y="42"/>
                  </a:lnTo>
                  <a:lnTo>
                    <a:pt x="125" y="41"/>
                  </a:lnTo>
                  <a:lnTo>
                    <a:pt x="125" y="40"/>
                  </a:lnTo>
                  <a:lnTo>
                    <a:pt x="125" y="39"/>
                  </a:lnTo>
                  <a:lnTo>
                    <a:pt x="126" y="38"/>
                  </a:lnTo>
                  <a:lnTo>
                    <a:pt x="127" y="37"/>
                  </a:lnTo>
                  <a:lnTo>
                    <a:pt x="127" y="36"/>
                  </a:lnTo>
                  <a:lnTo>
                    <a:pt x="128" y="35"/>
                  </a:lnTo>
                  <a:lnTo>
                    <a:pt x="128" y="34"/>
                  </a:lnTo>
                  <a:lnTo>
                    <a:pt x="129" y="33"/>
                  </a:lnTo>
                  <a:lnTo>
                    <a:pt x="129" y="32"/>
                  </a:lnTo>
                  <a:lnTo>
                    <a:pt x="131" y="31"/>
                  </a:lnTo>
                  <a:lnTo>
                    <a:pt x="131" y="30"/>
                  </a:lnTo>
                  <a:lnTo>
                    <a:pt x="132" y="29"/>
                  </a:lnTo>
                  <a:lnTo>
                    <a:pt x="132" y="28"/>
                  </a:lnTo>
                  <a:lnTo>
                    <a:pt x="133" y="28"/>
                  </a:lnTo>
                  <a:lnTo>
                    <a:pt x="133" y="27"/>
                  </a:lnTo>
                  <a:lnTo>
                    <a:pt x="134" y="26"/>
                  </a:lnTo>
                  <a:lnTo>
                    <a:pt x="134" y="25"/>
                  </a:lnTo>
                  <a:lnTo>
                    <a:pt x="134" y="24"/>
                  </a:lnTo>
                  <a:lnTo>
                    <a:pt x="135" y="24"/>
                  </a:lnTo>
                  <a:lnTo>
                    <a:pt x="135" y="23"/>
                  </a:lnTo>
                  <a:lnTo>
                    <a:pt x="136" y="22"/>
                  </a:lnTo>
                  <a:lnTo>
                    <a:pt x="140" y="32"/>
                  </a:lnTo>
                  <a:lnTo>
                    <a:pt x="141" y="38"/>
                  </a:lnTo>
                  <a:lnTo>
                    <a:pt x="142" y="44"/>
                  </a:lnTo>
                  <a:lnTo>
                    <a:pt x="143" y="50"/>
                  </a:lnTo>
                  <a:lnTo>
                    <a:pt x="144" y="56"/>
                  </a:lnTo>
                  <a:lnTo>
                    <a:pt x="144" y="63"/>
                  </a:lnTo>
                  <a:lnTo>
                    <a:pt x="144" y="70"/>
                  </a:lnTo>
                  <a:lnTo>
                    <a:pt x="144" y="76"/>
                  </a:lnTo>
                  <a:lnTo>
                    <a:pt x="143" y="84"/>
                  </a:lnTo>
                  <a:lnTo>
                    <a:pt x="142" y="91"/>
                  </a:lnTo>
                  <a:lnTo>
                    <a:pt x="142" y="98"/>
                  </a:lnTo>
                  <a:lnTo>
                    <a:pt x="141" y="106"/>
                  </a:lnTo>
                  <a:lnTo>
                    <a:pt x="140" y="113"/>
                  </a:lnTo>
                  <a:lnTo>
                    <a:pt x="138" y="121"/>
                  </a:lnTo>
                  <a:lnTo>
                    <a:pt x="137" y="128"/>
                  </a:lnTo>
                  <a:lnTo>
                    <a:pt x="136" y="136"/>
                  </a:lnTo>
                  <a:lnTo>
                    <a:pt x="134" y="144"/>
                  </a:lnTo>
                  <a:lnTo>
                    <a:pt x="133" y="152"/>
                  </a:lnTo>
                  <a:lnTo>
                    <a:pt x="131" y="159"/>
                  </a:lnTo>
                  <a:lnTo>
                    <a:pt x="129" y="167"/>
                  </a:lnTo>
                  <a:lnTo>
                    <a:pt x="127" y="174"/>
                  </a:lnTo>
                  <a:lnTo>
                    <a:pt x="125" y="182"/>
                  </a:lnTo>
                  <a:lnTo>
                    <a:pt x="124" y="189"/>
                  </a:lnTo>
                  <a:lnTo>
                    <a:pt x="123" y="197"/>
                  </a:lnTo>
                  <a:lnTo>
                    <a:pt x="121" y="204"/>
                  </a:lnTo>
                  <a:lnTo>
                    <a:pt x="120" y="211"/>
                  </a:lnTo>
                  <a:lnTo>
                    <a:pt x="119" y="218"/>
                  </a:lnTo>
                  <a:lnTo>
                    <a:pt x="117" y="224"/>
                  </a:lnTo>
                  <a:lnTo>
                    <a:pt x="117" y="231"/>
                  </a:lnTo>
                  <a:lnTo>
                    <a:pt x="116" y="237"/>
                  </a:lnTo>
                  <a:lnTo>
                    <a:pt x="115" y="244"/>
                  </a:lnTo>
                  <a:lnTo>
                    <a:pt x="109" y="243"/>
                  </a:lnTo>
                  <a:lnTo>
                    <a:pt x="105" y="243"/>
                  </a:lnTo>
                  <a:lnTo>
                    <a:pt x="102" y="243"/>
                  </a:lnTo>
                  <a:lnTo>
                    <a:pt x="98" y="243"/>
                  </a:lnTo>
                  <a:lnTo>
                    <a:pt x="94" y="244"/>
                  </a:lnTo>
                  <a:lnTo>
                    <a:pt x="91" y="244"/>
                  </a:lnTo>
                  <a:lnTo>
                    <a:pt x="87" y="244"/>
                  </a:lnTo>
                  <a:lnTo>
                    <a:pt x="84" y="244"/>
                  </a:lnTo>
                  <a:lnTo>
                    <a:pt x="80" y="245"/>
                  </a:lnTo>
                  <a:lnTo>
                    <a:pt x="77" y="245"/>
                  </a:lnTo>
                  <a:lnTo>
                    <a:pt x="74" y="245"/>
                  </a:lnTo>
                  <a:lnTo>
                    <a:pt x="69" y="246"/>
                  </a:lnTo>
                  <a:lnTo>
                    <a:pt x="65" y="246"/>
                  </a:lnTo>
                  <a:lnTo>
                    <a:pt x="62" y="246"/>
                  </a:lnTo>
                  <a:lnTo>
                    <a:pt x="59" y="246"/>
                  </a:lnTo>
                  <a:lnTo>
                    <a:pt x="55" y="246"/>
                  </a:lnTo>
                  <a:lnTo>
                    <a:pt x="52" y="246"/>
                  </a:lnTo>
                  <a:lnTo>
                    <a:pt x="49" y="246"/>
                  </a:lnTo>
                  <a:lnTo>
                    <a:pt x="45" y="245"/>
                  </a:lnTo>
                  <a:lnTo>
                    <a:pt x="41" y="245"/>
                  </a:lnTo>
                  <a:lnTo>
                    <a:pt x="38" y="244"/>
                  </a:lnTo>
                  <a:lnTo>
                    <a:pt x="34" y="243"/>
                  </a:lnTo>
                  <a:lnTo>
                    <a:pt x="32" y="242"/>
                  </a:lnTo>
                  <a:lnTo>
                    <a:pt x="28" y="240"/>
                  </a:lnTo>
                  <a:lnTo>
                    <a:pt x="25" y="239"/>
                  </a:lnTo>
                  <a:lnTo>
                    <a:pt x="22" y="237"/>
                  </a:lnTo>
                  <a:lnTo>
                    <a:pt x="20" y="235"/>
                  </a:lnTo>
                  <a:lnTo>
                    <a:pt x="16" y="232"/>
                  </a:lnTo>
                  <a:lnTo>
                    <a:pt x="13" y="230"/>
                  </a:lnTo>
                  <a:lnTo>
                    <a:pt x="10" y="227"/>
                  </a:lnTo>
                  <a:lnTo>
                    <a:pt x="8" y="224"/>
                  </a:lnTo>
                  <a:lnTo>
                    <a:pt x="7" y="222"/>
                  </a:lnTo>
                  <a:lnTo>
                    <a:pt x="7" y="221"/>
                  </a:lnTo>
                  <a:lnTo>
                    <a:pt x="7" y="220"/>
                  </a:lnTo>
                  <a:lnTo>
                    <a:pt x="7" y="219"/>
                  </a:lnTo>
                  <a:lnTo>
                    <a:pt x="7" y="218"/>
                  </a:lnTo>
                  <a:lnTo>
                    <a:pt x="7" y="217"/>
                  </a:lnTo>
                  <a:lnTo>
                    <a:pt x="7" y="216"/>
                  </a:lnTo>
                  <a:lnTo>
                    <a:pt x="7" y="215"/>
                  </a:lnTo>
                  <a:lnTo>
                    <a:pt x="6" y="214"/>
                  </a:lnTo>
                  <a:lnTo>
                    <a:pt x="6" y="213"/>
                  </a:lnTo>
                  <a:lnTo>
                    <a:pt x="6" y="212"/>
                  </a:lnTo>
                  <a:lnTo>
                    <a:pt x="6" y="211"/>
                  </a:lnTo>
                  <a:lnTo>
                    <a:pt x="6" y="210"/>
                  </a:lnTo>
                  <a:lnTo>
                    <a:pt x="6" y="209"/>
                  </a:lnTo>
                  <a:lnTo>
                    <a:pt x="5" y="208"/>
                  </a:lnTo>
                  <a:lnTo>
                    <a:pt x="5" y="207"/>
                  </a:lnTo>
                  <a:lnTo>
                    <a:pt x="5" y="206"/>
                  </a:lnTo>
                  <a:lnTo>
                    <a:pt x="5" y="205"/>
                  </a:lnTo>
                  <a:lnTo>
                    <a:pt x="5" y="204"/>
                  </a:lnTo>
                  <a:lnTo>
                    <a:pt x="5" y="203"/>
                  </a:lnTo>
                  <a:lnTo>
                    <a:pt x="5" y="202"/>
                  </a:lnTo>
                </a:path>
              </a:pathLst>
            </a:custGeom>
            <a:solidFill>
              <a:srgbClr val="FF80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020" name="Freeform 14"/>
            <p:cNvSpPr>
              <a:spLocks/>
            </p:cNvSpPr>
            <p:nvPr/>
          </p:nvSpPr>
          <p:spPr bwMode="auto">
            <a:xfrm>
              <a:off x="959383" y="2967039"/>
              <a:ext cx="776287" cy="549275"/>
            </a:xfrm>
            <a:custGeom>
              <a:avLst/>
              <a:gdLst>
                <a:gd name="T0" fmla="*/ 2147483647 w 762"/>
                <a:gd name="T1" fmla="*/ 2147483647 h 569"/>
                <a:gd name="T2" fmla="*/ 2147483647 w 762"/>
                <a:gd name="T3" fmla="*/ 2147483647 h 569"/>
                <a:gd name="T4" fmla="*/ 2147483647 w 762"/>
                <a:gd name="T5" fmla="*/ 2147483647 h 569"/>
                <a:gd name="T6" fmla="*/ 2147483647 w 762"/>
                <a:gd name="T7" fmla="*/ 2147483647 h 569"/>
                <a:gd name="T8" fmla="*/ 2147483647 w 762"/>
                <a:gd name="T9" fmla="*/ 2147483647 h 569"/>
                <a:gd name="T10" fmla="*/ 2147483647 w 762"/>
                <a:gd name="T11" fmla="*/ 2147483647 h 569"/>
                <a:gd name="T12" fmla="*/ 2147483647 w 762"/>
                <a:gd name="T13" fmla="*/ 2147483647 h 569"/>
                <a:gd name="T14" fmla="*/ 2147483647 w 762"/>
                <a:gd name="T15" fmla="*/ 2147483647 h 569"/>
                <a:gd name="T16" fmla="*/ 2147483647 w 762"/>
                <a:gd name="T17" fmla="*/ 2147483647 h 569"/>
                <a:gd name="T18" fmla="*/ 2147483647 w 762"/>
                <a:gd name="T19" fmla="*/ 2147483647 h 569"/>
                <a:gd name="T20" fmla="*/ 2147483647 w 762"/>
                <a:gd name="T21" fmla="*/ 2147483647 h 569"/>
                <a:gd name="T22" fmla="*/ 2147483647 w 762"/>
                <a:gd name="T23" fmla="*/ 2147483647 h 569"/>
                <a:gd name="T24" fmla="*/ 2147483647 w 762"/>
                <a:gd name="T25" fmla="*/ 2147483647 h 569"/>
                <a:gd name="T26" fmla="*/ 2147483647 w 762"/>
                <a:gd name="T27" fmla="*/ 2147483647 h 569"/>
                <a:gd name="T28" fmla="*/ 2147483647 w 762"/>
                <a:gd name="T29" fmla="*/ 2147483647 h 569"/>
                <a:gd name="T30" fmla="*/ 2147483647 w 762"/>
                <a:gd name="T31" fmla="*/ 2147483647 h 569"/>
                <a:gd name="T32" fmla="*/ 2147483647 w 762"/>
                <a:gd name="T33" fmla="*/ 2147483647 h 569"/>
                <a:gd name="T34" fmla="*/ 2147483647 w 762"/>
                <a:gd name="T35" fmla="*/ 2147483647 h 569"/>
                <a:gd name="T36" fmla="*/ 2147483647 w 762"/>
                <a:gd name="T37" fmla="*/ 2147483647 h 569"/>
                <a:gd name="T38" fmla="*/ 2147483647 w 762"/>
                <a:gd name="T39" fmla="*/ 2147483647 h 569"/>
                <a:gd name="T40" fmla="*/ 2147483647 w 762"/>
                <a:gd name="T41" fmla="*/ 2147483647 h 569"/>
                <a:gd name="T42" fmla="*/ 2147483647 w 762"/>
                <a:gd name="T43" fmla="*/ 2147483647 h 569"/>
                <a:gd name="T44" fmla="*/ 2147483647 w 762"/>
                <a:gd name="T45" fmla="*/ 2147483647 h 569"/>
                <a:gd name="T46" fmla="*/ 2147483647 w 762"/>
                <a:gd name="T47" fmla="*/ 2147483647 h 569"/>
                <a:gd name="T48" fmla="*/ 2147483647 w 762"/>
                <a:gd name="T49" fmla="*/ 2147483647 h 569"/>
                <a:gd name="T50" fmla="*/ 2147483647 w 762"/>
                <a:gd name="T51" fmla="*/ 2147483647 h 569"/>
                <a:gd name="T52" fmla="*/ 2147483647 w 762"/>
                <a:gd name="T53" fmla="*/ 2147483647 h 569"/>
                <a:gd name="T54" fmla="*/ 2147483647 w 762"/>
                <a:gd name="T55" fmla="*/ 2147483647 h 569"/>
                <a:gd name="T56" fmla="*/ 2147483647 w 762"/>
                <a:gd name="T57" fmla="*/ 2147483647 h 569"/>
                <a:gd name="T58" fmla="*/ 2147483647 w 762"/>
                <a:gd name="T59" fmla="*/ 2147483647 h 569"/>
                <a:gd name="T60" fmla="*/ 2147483647 w 762"/>
                <a:gd name="T61" fmla="*/ 2147483647 h 569"/>
                <a:gd name="T62" fmla="*/ 2147483647 w 762"/>
                <a:gd name="T63" fmla="*/ 2147483647 h 569"/>
                <a:gd name="T64" fmla="*/ 2147483647 w 762"/>
                <a:gd name="T65" fmla="*/ 2147483647 h 569"/>
                <a:gd name="T66" fmla="*/ 2147483647 w 762"/>
                <a:gd name="T67" fmla="*/ 2147483647 h 569"/>
                <a:gd name="T68" fmla="*/ 2147483647 w 762"/>
                <a:gd name="T69" fmla="*/ 2147483647 h 569"/>
                <a:gd name="T70" fmla="*/ 2147483647 w 762"/>
                <a:gd name="T71" fmla="*/ 2147483647 h 569"/>
                <a:gd name="T72" fmla="*/ 2147483647 w 762"/>
                <a:gd name="T73" fmla="*/ 2147483647 h 569"/>
                <a:gd name="T74" fmla="*/ 2147483647 w 762"/>
                <a:gd name="T75" fmla="*/ 2147483647 h 569"/>
                <a:gd name="T76" fmla="*/ 2147483647 w 762"/>
                <a:gd name="T77" fmla="*/ 2147483647 h 569"/>
                <a:gd name="T78" fmla="*/ 2147483647 w 762"/>
                <a:gd name="T79" fmla="*/ 2147483647 h 569"/>
                <a:gd name="T80" fmla="*/ 2147483647 w 762"/>
                <a:gd name="T81" fmla="*/ 2147483647 h 569"/>
                <a:gd name="T82" fmla="*/ 2147483647 w 762"/>
                <a:gd name="T83" fmla="*/ 2147483647 h 569"/>
                <a:gd name="T84" fmla="*/ 2147483647 w 762"/>
                <a:gd name="T85" fmla="*/ 2147483647 h 569"/>
                <a:gd name="T86" fmla="*/ 2147483647 w 762"/>
                <a:gd name="T87" fmla="*/ 2147483647 h 569"/>
                <a:gd name="T88" fmla="*/ 2147483647 w 762"/>
                <a:gd name="T89" fmla="*/ 2147483647 h 569"/>
                <a:gd name="T90" fmla="*/ 2147483647 w 762"/>
                <a:gd name="T91" fmla="*/ 2147483647 h 569"/>
                <a:gd name="T92" fmla="*/ 2147483647 w 762"/>
                <a:gd name="T93" fmla="*/ 2147483647 h 569"/>
                <a:gd name="T94" fmla="*/ 2147483647 w 762"/>
                <a:gd name="T95" fmla="*/ 2147483647 h 569"/>
                <a:gd name="T96" fmla="*/ 2147483647 w 762"/>
                <a:gd name="T97" fmla="*/ 2147483647 h 569"/>
                <a:gd name="T98" fmla="*/ 2147483647 w 762"/>
                <a:gd name="T99" fmla="*/ 2147483647 h 569"/>
                <a:gd name="T100" fmla="*/ 2147483647 w 762"/>
                <a:gd name="T101" fmla="*/ 2147483647 h 569"/>
                <a:gd name="T102" fmla="*/ 2147483647 w 762"/>
                <a:gd name="T103" fmla="*/ 2147483647 h 569"/>
                <a:gd name="T104" fmla="*/ 2147483647 w 762"/>
                <a:gd name="T105" fmla="*/ 2147483647 h 56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2"/>
                <a:gd name="T160" fmla="*/ 0 h 569"/>
                <a:gd name="T161" fmla="*/ 762 w 762"/>
                <a:gd name="T162" fmla="*/ 569 h 56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2" h="569">
                  <a:moveTo>
                    <a:pt x="0" y="538"/>
                  </a:moveTo>
                  <a:lnTo>
                    <a:pt x="2" y="526"/>
                  </a:lnTo>
                  <a:lnTo>
                    <a:pt x="5" y="522"/>
                  </a:lnTo>
                  <a:lnTo>
                    <a:pt x="8" y="518"/>
                  </a:lnTo>
                  <a:lnTo>
                    <a:pt x="12" y="515"/>
                  </a:lnTo>
                  <a:lnTo>
                    <a:pt x="18" y="512"/>
                  </a:lnTo>
                  <a:lnTo>
                    <a:pt x="24" y="510"/>
                  </a:lnTo>
                  <a:lnTo>
                    <a:pt x="30" y="508"/>
                  </a:lnTo>
                  <a:lnTo>
                    <a:pt x="37" y="507"/>
                  </a:lnTo>
                  <a:lnTo>
                    <a:pt x="45" y="506"/>
                  </a:lnTo>
                  <a:lnTo>
                    <a:pt x="53" y="506"/>
                  </a:lnTo>
                  <a:lnTo>
                    <a:pt x="62" y="505"/>
                  </a:lnTo>
                  <a:lnTo>
                    <a:pt x="72" y="506"/>
                  </a:lnTo>
                  <a:lnTo>
                    <a:pt x="81" y="506"/>
                  </a:lnTo>
                  <a:lnTo>
                    <a:pt x="90" y="506"/>
                  </a:lnTo>
                  <a:lnTo>
                    <a:pt x="101" y="507"/>
                  </a:lnTo>
                  <a:lnTo>
                    <a:pt x="111" y="507"/>
                  </a:lnTo>
                  <a:lnTo>
                    <a:pt x="121" y="508"/>
                  </a:lnTo>
                  <a:lnTo>
                    <a:pt x="132" y="509"/>
                  </a:lnTo>
                  <a:lnTo>
                    <a:pt x="142" y="510"/>
                  </a:lnTo>
                  <a:lnTo>
                    <a:pt x="153" y="510"/>
                  </a:lnTo>
                  <a:lnTo>
                    <a:pt x="162" y="510"/>
                  </a:lnTo>
                  <a:lnTo>
                    <a:pt x="172" y="511"/>
                  </a:lnTo>
                  <a:lnTo>
                    <a:pt x="182" y="511"/>
                  </a:lnTo>
                  <a:lnTo>
                    <a:pt x="191" y="511"/>
                  </a:lnTo>
                  <a:lnTo>
                    <a:pt x="200" y="510"/>
                  </a:lnTo>
                  <a:lnTo>
                    <a:pt x="209" y="510"/>
                  </a:lnTo>
                  <a:lnTo>
                    <a:pt x="217" y="508"/>
                  </a:lnTo>
                  <a:lnTo>
                    <a:pt x="224" y="507"/>
                  </a:lnTo>
                  <a:lnTo>
                    <a:pt x="230" y="505"/>
                  </a:lnTo>
                  <a:lnTo>
                    <a:pt x="237" y="502"/>
                  </a:lnTo>
                  <a:lnTo>
                    <a:pt x="243" y="500"/>
                  </a:lnTo>
                  <a:lnTo>
                    <a:pt x="252" y="492"/>
                  </a:lnTo>
                  <a:lnTo>
                    <a:pt x="256" y="489"/>
                  </a:lnTo>
                  <a:lnTo>
                    <a:pt x="261" y="485"/>
                  </a:lnTo>
                  <a:lnTo>
                    <a:pt x="264" y="481"/>
                  </a:lnTo>
                  <a:lnTo>
                    <a:pt x="268" y="476"/>
                  </a:lnTo>
                  <a:lnTo>
                    <a:pt x="271" y="472"/>
                  </a:lnTo>
                  <a:lnTo>
                    <a:pt x="274" y="468"/>
                  </a:lnTo>
                  <a:lnTo>
                    <a:pt x="277" y="463"/>
                  </a:lnTo>
                  <a:lnTo>
                    <a:pt x="281" y="459"/>
                  </a:lnTo>
                  <a:lnTo>
                    <a:pt x="283" y="454"/>
                  </a:lnTo>
                  <a:lnTo>
                    <a:pt x="288" y="450"/>
                  </a:lnTo>
                  <a:lnTo>
                    <a:pt x="290" y="445"/>
                  </a:lnTo>
                  <a:lnTo>
                    <a:pt x="293" y="440"/>
                  </a:lnTo>
                  <a:lnTo>
                    <a:pt x="296" y="436"/>
                  </a:lnTo>
                  <a:lnTo>
                    <a:pt x="299" y="432"/>
                  </a:lnTo>
                  <a:lnTo>
                    <a:pt x="302" y="427"/>
                  </a:lnTo>
                  <a:lnTo>
                    <a:pt x="305" y="423"/>
                  </a:lnTo>
                  <a:lnTo>
                    <a:pt x="308" y="419"/>
                  </a:lnTo>
                  <a:lnTo>
                    <a:pt x="312" y="415"/>
                  </a:lnTo>
                  <a:lnTo>
                    <a:pt x="316" y="411"/>
                  </a:lnTo>
                  <a:lnTo>
                    <a:pt x="320" y="407"/>
                  </a:lnTo>
                  <a:lnTo>
                    <a:pt x="323" y="404"/>
                  </a:lnTo>
                  <a:lnTo>
                    <a:pt x="327" y="401"/>
                  </a:lnTo>
                  <a:lnTo>
                    <a:pt x="331" y="398"/>
                  </a:lnTo>
                  <a:lnTo>
                    <a:pt x="336" y="395"/>
                  </a:lnTo>
                  <a:lnTo>
                    <a:pt x="342" y="393"/>
                  </a:lnTo>
                  <a:lnTo>
                    <a:pt x="346" y="391"/>
                  </a:lnTo>
                  <a:lnTo>
                    <a:pt x="352" y="389"/>
                  </a:lnTo>
                  <a:lnTo>
                    <a:pt x="357" y="388"/>
                  </a:lnTo>
                  <a:lnTo>
                    <a:pt x="363" y="386"/>
                  </a:lnTo>
                  <a:lnTo>
                    <a:pt x="370" y="386"/>
                  </a:lnTo>
                  <a:lnTo>
                    <a:pt x="384" y="386"/>
                  </a:lnTo>
                  <a:lnTo>
                    <a:pt x="391" y="386"/>
                  </a:lnTo>
                  <a:lnTo>
                    <a:pt x="400" y="387"/>
                  </a:lnTo>
                  <a:lnTo>
                    <a:pt x="407" y="388"/>
                  </a:lnTo>
                  <a:lnTo>
                    <a:pt x="414" y="390"/>
                  </a:lnTo>
                  <a:lnTo>
                    <a:pt x="423" y="391"/>
                  </a:lnTo>
                  <a:lnTo>
                    <a:pt x="430" y="393"/>
                  </a:lnTo>
                  <a:lnTo>
                    <a:pt x="438" y="395"/>
                  </a:lnTo>
                  <a:lnTo>
                    <a:pt x="445" y="398"/>
                  </a:lnTo>
                  <a:lnTo>
                    <a:pt x="454" y="400"/>
                  </a:lnTo>
                  <a:lnTo>
                    <a:pt x="461" y="402"/>
                  </a:lnTo>
                  <a:lnTo>
                    <a:pt x="469" y="404"/>
                  </a:lnTo>
                  <a:lnTo>
                    <a:pt x="477" y="407"/>
                  </a:lnTo>
                  <a:lnTo>
                    <a:pt x="485" y="409"/>
                  </a:lnTo>
                  <a:lnTo>
                    <a:pt x="493" y="411"/>
                  </a:lnTo>
                  <a:lnTo>
                    <a:pt x="500" y="413"/>
                  </a:lnTo>
                  <a:lnTo>
                    <a:pt x="508" y="415"/>
                  </a:lnTo>
                  <a:lnTo>
                    <a:pt x="516" y="416"/>
                  </a:lnTo>
                  <a:lnTo>
                    <a:pt x="524" y="418"/>
                  </a:lnTo>
                  <a:lnTo>
                    <a:pt x="532" y="419"/>
                  </a:lnTo>
                  <a:lnTo>
                    <a:pt x="539" y="420"/>
                  </a:lnTo>
                  <a:lnTo>
                    <a:pt x="547" y="420"/>
                  </a:lnTo>
                  <a:lnTo>
                    <a:pt x="554" y="420"/>
                  </a:lnTo>
                  <a:lnTo>
                    <a:pt x="562" y="419"/>
                  </a:lnTo>
                  <a:lnTo>
                    <a:pt x="569" y="418"/>
                  </a:lnTo>
                  <a:lnTo>
                    <a:pt x="576" y="417"/>
                  </a:lnTo>
                  <a:lnTo>
                    <a:pt x="585" y="415"/>
                  </a:lnTo>
                  <a:lnTo>
                    <a:pt x="591" y="412"/>
                  </a:lnTo>
                  <a:lnTo>
                    <a:pt x="598" y="409"/>
                  </a:lnTo>
                  <a:lnTo>
                    <a:pt x="605" y="406"/>
                  </a:lnTo>
                  <a:lnTo>
                    <a:pt x="613" y="401"/>
                  </a:lnTo>
                  <a:lnTo>
                    <a:pt x="620" y="396"/>
                  </a:lnTo>
                  <a:lnTo>
                    <a:pt x="623" y="392"/>
                  </a:lnTo>
                  <a:lnTo>
                    <a:pt x="626" y="389"/>
                  </a:lnTo>
                  <a:lnTo>
                    <a:pt x="630" y="386"/>
                  </a:lnTo>
                  <a:lnTo>
                    <a:pt x="634" y="382"/>
                  </a:lnTo>
                  <a:lnTo>
                    <a:pt x="637" y="379"/>
                  </a:lnTo>
                  <a:lnTo>
                    <a:pt x="641" y="375"/>
                  </a:lnTo>
                  <a:lnTo>
                    <a:pt x="645" y="371"/>
                  </a:lnTo>
                  <a:lnTo>
                    <a:pt x="649" y="367"/>
                  </a:lnTo>
                  <a:lnTo>
                    <a:pt x="652" y="362"/>
                  </a:lnTo>
                  <a:lnTo>
                    <a:pt x="655" y="358"/>
                  </a:lnTo>
                  <a:lnTo>
                    <a:pt x="659" y="354"/>
                  </a:lnTo>
                  <a:lnTo>
                    <a:pt x="662" y="349"/>
                  </a:lnTo>
                  <a:lnTo>
                    <a:pt x="665" y="344"/>
                  </a:lnTo>
                  <a:lnTo>
                    <a:pt x="669" y="340"/>
                  </a:lnTo>
                  <a:lnTo>
                    <a:pt x="672" y="335"/>
                  </a:lnTo>
                  <a:lnTo>
                    <a:pt x="675" y="330"/>
                  </a:lnTo>
                  <a:lnTo>
                    <a:pt x="678" y="325"/>
                  </a:lnTo>
                  <a:lnTo>
                    <a:pt x="681" y="320"/>
                  </a:lnTo>
                  <a:lnTo>
                    <a:pt x="683" y="315"/>
                  </a:lnTo>
                  <a:lnTo>
                    <a:pt x="686" y="310"/>
                  </a:lnTo>
                  <a:lnTo>
                    <a:pt x="688" y="304"/>
                  </a:lnTo>
                  <a:lnTo>
                    <a:pt x="690" y="299"/>
                  </a:lnTo>
                  <a:lnTo>
                    <a:pt x="692" y="294"/>
                  </a:lnTo>
                  <a:lnTo>
                    <a:pt x="695" y="289"/>
                  </a:lnTo>
                  <a:lnTo>
                    <a:pt x="697" y="284"/>
                  </a:lnTo>
                  <a:lnTo>
                    <a:pt x="699" y="278"/>
                  </a:lnTo>
                  <a:lnTo>
                    <a:pt x="700" y="273"/>
                  </a:lnTo>
                  <a:lnTo>
                    <a:pt x="701" y="268"/>
                  </a:lnTo>
                  <a:lnTo>
                    <a:pt x="702" y="262"/>
                  </a:lnTo>
                  <a:lnTo>
                    <a:pt x="703" y="258"/>
                  </a:lnTo>
                  <a:lnTo>
                    <a:pt x="704" y="244"/>
                  </a:lnTo>
                  <a:lnTo>
                    <a:pt x="704" y="236"/>
                  </a:lnTo>
                  <a:lnTo>
                    <a:pt x="703" y="229"/>
                  </a:lnTo>
                  <a:lnTo>
                    <a:pt x="702" y="221"/>
                  </a:lnTo>
                  <a:lnTo>
                    <a:pt x="701" y="214"/>
                  </a:lnTo>
                  <a:lnTo>
                    <a:pt x="700" y="206"/>
                  </a:lnTo>
                  <a:lnTo>
                    <a:pt x="698" y="198"/>
                  </a:lnTo>
                  <a:lnTo>
                    <a:pt x="696" y="190"/>
                  </a:lnTo>
                  <a:lnTo>
                    <a:pt x="694" y="181"/>
                  </a:lnTo>
                  <a:lnTo>
                    <a:pt x="691" y="173"/>
                  </a:lnTo>
                  <a:lnTo>
                    <a:pt x="688" y="165"/>
                  </a:lnTo>
                  <a:lnTo>
                    <a:pt x="686" y="156"/>
                  </a:lnTo>
                  <a:lnTo>
                    <a:pt x="684" y="148"/>
                  </a:lnTo>
                  <a:lnTo>
                    <a:pt x="681" y="140"/>
                  </a:lnTo>
                  <a:lnTo>
                    <a:pt x="679" y="132"/>
                  </a:lnTo>
                  <a:lnTo>
                    <a:pt x="676" y="123"/>
                  </a:lnTo>
                  <a:lnTo>
                    <a:pt x="674" y="115"/>
                  </a:lnTo>
                  <a:lnTo>
                    <a:pt x="672" y="107"/>
                  </a:lnTo>
                  <a:lnTo>
                    <a:pt x="670" y="99"/>
                  </a:lnTo>
                  <a:lnTo>
                    <a:pt x="668" y="91"/>
                  </a:lnTo>
                  <a:lnTo>
                    <a:pt x="665" y="83"/>
                  </a:lnTo>
                  <a:lnTo>
                    <a:pt x="663" y="75"/>
                  </a:lnTo>
                  <a:lnTo>
                    <a:pt x="662" y="68"/>
                  </a:lnTo>
                  <a:lnTo>
                    <a:pt x="661" y="60"/>
                  </a:lnTo>
                  <a:lnTo>
                    <a:pt x="661" y="53"/>
                  </a:lnTo>
                  <a:lnTo>
                    <a:pt x="661" y="46"/>
                  </a:lnTo>
                  <a:lnTo>
                    <a:pt x="661" y="40"/>
                  </a:lnTo>
                  <a:lnTo>
                    <a:pt x="661" y="33"/>
                  </a:lnTo>
                  <a:lnTo>
                    <a:pt x="662" y="27"/>
                  </a:lnTo>
                  <a:lnTo>
                    <a:pt x="664" y="21"/>
                  </a:lnTo>
                  <a:lnTo>
                    <a:pt x="667" y="15"/>
                  </a:lnTo>
                  <a:lnTo>
                    <a:pt x="668" y="13"/>
                  </a:lnTo>
                  <a:lnTo>
                    <a:pt x="668" y="12"/>
                  </a:lnTo>
                  <a:lnTo>
                    <a:pt x="669" y="12"/>
                  </a:lnTo>
                  <a:lnTo>
                    <a:pt x="669" y="11"/>
                  </a:lnTo>
                  <a:lnTo>
                    <a:pt x="670" y="10"/>
                  </a:lnTo>
                  <a:lnTo>
                    <a:pt x="671" y="9"/>
                  </a:lnTo>
                  <a:lnTo>
                    <a:pt x="672" y="9"/>
                  </a:lnTo>
                  <a:lnTo>
                    <a:pt x="672" y="8"/>
                  </a:lnTo>
                  <a:lnTo>
                    <a:pt x="673" y="8"/>
                  </a:lnTo>
                  <a:lnTo>
                    <a:pt x="674" y="7"/>
                  </a:lnTo>
                  <a:lnTo>
                    <a:pt x="675" y="7"/>
                  </a:lnTo>
                  <a:lnTo>
                    <a:pt x="676" y="6"/>
                  </a:lnTo>
                  <a:lnTo>
                    <a:pt x="677" y="6"/>
                  </a:lnTo>
                  <a:lnTo>
                    <a:pt x="678" y="5"/>
                  </a:lnTo>
                  <a:lnTo>
                    <a:pt x="679" y="5"/>
                  </a:lnTo>
                  <a:lnTo>
                    <a:pt x="680" y="5"/>
                  </a:lnTo>
                  <a:lnTo>
                    <a:pt x="680" y="4"/>
                  </a:lnTo>
                  <a:lnTo>
                    <a:pt x="681" y="4"/>
                  </a:lnTo>
                  <a:lnTo>
                    <a:pt x="682" y="4"/>
                  </a:lnTo>
                  <a:lnTo>
                    <a:pt x="683" y="3"/>
                  </a:lnTo>
                  <a:lnTo>
                    <a:pt x="684" y="3"/>
                  </a:lnTo>
                  <a:lnTo>
                    <a:pt x="685" y="3"/>
                  </a:lnTo>
                  <a:lnTo>
                    <a:pt x="686" y="2"/>
                  </a:lnTo>
                  <a:lnTo>
                    <a:pt x="687" y="2"/>
                  </a:lnTo>
                  <a:lnTo>
                    <a:pt x="688" y="1"/>
                  </a:lnTo>
                  <a:lnTo>
                    <a:pt x="689" y="1"/>
                  </a:lnTo>
                  <a:lnTo>
                    <a:pt x="690" y="0"/>
                  </a:lnTo>
                  <a:lnTo>
                    <a:pt x="694" y="15"/>
                  </a:lnTo>
                  <a:lnTo>
                    <a:pt x="695" y="23"/>
                  </a:lnTo>
                  <a:lnTo>
                    <a:pt x="697" y="31"/>
                  </a:lnTo>
                  <a:lnTo>
                    <a:pt x="700" y="39"/>
                  </a:lnTo>
                  <a:lnTo>
                    <a:pt x="703" y="48"/>
                  </a:lnTo>
                  <a:lnTo>
                    <a:pt x="705" y="56"/>
                  </a:lnTo>
                  <a:lnTo>
                    <a:pt x="708" y="65"/>
                  </a:lnTo>
                  <a:lnTo>
                    <a:pt x="711" y="74"/>
                  </a:lnTo>
                  <a:lnTo>
                    <a:pt x="715" y="83"/>
                  </a:lnTo>
                  <a:lnTo>
                    <a:pt x="718" y="92"/>
                  </a:lnTo>
                  <a:lnTo>
                    <a:pt x="722" y="101"/>
                  </a:lnTo>
                  <a:lnTo>
                    <a:pt x="726" y="110"/>
                  </a:lnTo>
                  <a:lnTo>
                    <a:pt x="729" y="119"/>
                  </a:lnTo>
                  <a:lnTo>
                    <a:pt x="732" y="128"/>
                  </a:lnTo>
                  <a:lnTo>
                    <a:pt x="736" y="138"/>
                  </a:lnTo>
                  <a:lnTo>
                    <a:pt x="739" y="146"/>
                  </a:lnTo>
                  <a:lnTo>
                    <a:pt x="742" y="156"/>
                  </a:lnTo>
                  <a:lnTo>
                    <a:pt x="745" y="165"/>
                  </a:lnTo>
                  <a:lnTo>
                    <a:pt x="749" y="174"/>
                  </a:lnTo>
                  <a:lnTo>
                    <a:pt x="752" y="183"/>
                  </a:lnTo>
                  <a:lnTo>
                    <a:pt x="754" y="192"/>
                  </a:lnTo>
                  <a:lnTo>
                    <a:pt x="756" y="200"/>
                  </a:lnTo>
                  <a:lnTo>
                    <a:pt x="758" y="209"/>
                  </a:lnTo>
                  <a:lnTo>
                    <a:pt x="759" y="218"/>
                  </a:lnTo>
                  <a:lnTo>
                    <a:pt x="760" y="226"/>
                  </a:lnTo>
                  <a:lnTo>
                    <a:pt x="761" y="234"/>
                  </a:lnTo>
                  <a:lnTo>
                    <a:pt x="761" y="242"/>
                  </a:lnTo>
                  <a:lnTo>
                    <a:pt x="761" y="250"/>
                  </a:lnTo>
                  <a:lnTo>
                    <a:pt x="761" y="258"/>
                  </a:lnTo>
                  <a:lnTo>
                    <a:pt x="759" y="266"/>
                  </a:lnTo>
                  <a:lnTo>
                    <a:pt x="758" y="273"/>
                  </a:lnTo>
                  <a:lnTo>
                    <a:pt x="753" y="286"/>
                  </a:lnTo>
                  <a:lnTo>
                    <a:pt x="750" y="293"/>
                  </a:lnTo>
                  <a:lnTo>
                    <a:pt x="746" y="300"/>
                  </a:lnTo>
                  <a:lnTo>
                    <a:pt x="742" y="308"/>
                  </a:lnTo>
                  <a:lnTo>
                    <a:pt x="738" y="316"/>
                  </a:lnTo>
                  <a:lnTo>
                    <a:pt x="734" y="323"/>
                  </a:lnTo>
                  <a:lnTo>
                    <a:pt x="730" y="331"/>
                  </a:lnTo>
                  <a:lnTo>
                    <a:pt x="725" y="339"/>
                  </a:lnTo>
                  <a:lnTo>
                    <a:pt x="719" y="346"/>
                  </a:lnTo>
                  <a:lnTo>
                    <a:pt x="714" y="354"/>
                  </a:lnTo>
                  <a:lnTo>
                    <a:pt x="709" y="362"/>
                  </a:lnTo>
                  <a:lnTo>
                    <a:pt x="704" y="370"/>
                  </a:lnTo>
                  <a:lnTo>
                    <a:pt x="698" y="378"/>
                  </a:lnTo>
                  <a:lnTo>
                    <a:pt x="691" y="385"/>
                  </a:lnTo>
                  <a:lnTo>
                    <a:pt x="686" y="393"/>
                  </a:lnTo>
                  <a:lnTo>
                    <a:pt x="680" y="400"/>
                  </a:lnTo>
                  <a:lnTo>
                    <a:pt x="673" y="407"/>
                  </a:lnTo>
                  <a:lnTo>
                    <a:pt x="667" y="414"/>
                  </a:lnTo>
                  <a:lnTo>
                    <a:pt x="660" y="421"/>
                  </a:lnTo>
                  <a:lnTo>
                    <a:pt x="654" y="428"/>
                  </a:lnTo>
                  <a:lnTo>
                    <a:pt x="648" y="434"/>
                  </a:lnTo>
                  <a:lnTo>
                    <a:pt x="641" y="440"/>
                  </a:lnTo>
                  <a:lnTo>
                    <a:pt x="634" y="446"/>
                  </a:lnTo>
                  <a:lnTo>
                    <a:pt x="628" y="451"/>
                  </a:lnTo>
                  <a:lnTo>
                    <a:pt x="622" y="456"/>
                  </a:lnTo>
                  <a:lnTo>
                    <a:pt x="616" y="460"/>
                  </a:lnTo>
                  <a:lnTo>
                    <a:pt x="610" y="464"/>
                  </a:lnTo>
                  <a:lnTo>
                    <a:pt x="604" y="468"/>
                  </a:lnTo>
                  <a:lnTo>
                    <a:pt x="599" y="472"/>
                  </a:lnTo>
                  <a:lnTo>
                    <a:pt x="593" y="474"/>
                  </a:lnTo>
                  <a:lnTo>
                    <a:pt x="588" y="477"/>
                  </a:lnTo>
                  <a:lnTo>
                    <a:pt x="570" y="483"/>
                  </a:lnTo>
                  <a:lnTo>
                    <a:pt x="562" y="486"/>
                  </a:lnTo>
                  <a:lnTo>
                    <a:pt x="553" y="490"/>
                  </a:lnTo>
                  <a:lnTo>
                    <a:pt x="545" y="493"/>
                  </a:lnTo>
                  <a:lnTo>
                    <a:pt x="537" y="496"/>
                  </a:lnTo>
                  <a:lnTo>
                    <a:pt x="528" y="499"/>
                  </a:lnTo>
                  <a:lnTo>
                    <a:pt x="520" y="502"/>
                  </a:lnTo>
                  <a:lnTo>
                    <a:pt x="512" y="504"/>
                  </a:lnTo>
                  <a:lnTo>
                    <a:pt x="505" y="507"/>
                  </a:lnTo>
                  <a:lnTo>
                    <a:pt x="496" y="510"/>
                  </a:lnTo>
                  <a:lnTo>
                    <a:pt x="488" y="513"/>
                  </a:lnTo>
                  <a:lnTo>
                    <a:pt x="481" y="515"/>
                  </a:lnTo>
                  <a:lnTo>
                    <a:pt x="472" y="518"/>
                  </a:lnTo>
                  <a:lnTo>
                    <a:pt x="464" y="520"/>
                  </a:lnTo>
                  <a:lnTo>
                    <a:pt x="456" y="522"/>
                  </a:lnTo>
                  <a:lnTo>
                    <a:pt x="447" y="524"/>
                  </a:lnTo>
                  <a:lnTo>
                    <a:pt x="440" y="527"/>
                  </a:lnTo>
                  <a:lnTo>
                    <a:pt x="432" y="529"/>
                  </a:lnTo>
                  <a:lnTo>
                    <a:pt x="424" y="530"/>
                  </a:lnTo>
                  <a:lnTo>
                    <a:pt x="415" y="532"/>
                  </a:lnTo>
                  <a:lnTo>
                    <a:pt x="407" y="534"/>
                  </a:lnTo>
                  <a:lnTo>
                    <a:pt x="399" y="536"/>
                  </a:lnTo>
                  <a:lnTo>
                    <a:pt x="390" y="537"/>
                  </a:lnTo>
                  <a:lnTo>
                    <a:pt x="382" y="538"/>
                  </a:lnTo>
                  <a:lnTo>
                    <a:pt x="374" y="540"/>
                  </a:lnTo>
                  <a:lnTo>
                    <a:pt x="365" y="541"/>
                  </a:lnTo>
                  <a:lnTo>
                    <a:pt x="356" y="542"/>
                  </a:lnTo>
                  <a:lnTo>
                    <a:pt x="348" y="543"/>
                  </a:lnTo>
                  <a:lnTo>
                    <a:pt x="339" y="544"/>
                  </a:lnTo>
                  <a:lnTo>
                    <a:pt x="330" y="544"/>
                  </a:lnTo>
                  <a:lnTo>
                    <a:pt x="321" y="545"/>
                  </a:lnTo>
                  <a:lnTo>
                    <a:pt x="305" y="546"/>
                  </a:lnTo>
                  <a:lnTo>
                    <a:pt x="297" y="547"/>
                  </a:lnTo>
                  <a:lnTo>
                    <a:pt x="288" y="549"/>
                  </a:lnTo>
                  <a:lnTo>
                    <a:pt x="278" y="550"/>
                  </a:lnTo>
                  <a:lnTo>
                    <a:pt x="269" y="552"/>
                  </a:lnTo>
                  <a:lnTo>
                    <a:pt x="259" y="553"/>
                  </a:lnTo>
                  <a:lnTo>
                    <a:pt x="248" y="555"/>
                  </a:lnTo>
                  <a:lnTo>
                    <a:pt x="237" y="556"/>
                  </a:lnTo>
                  <a:lnTo>
                    <a:pt x="225" y="558"/>
                  </a:lnTo>
                  <a:lnTo>
                    <a:pt x="215" y="560"/>
                  </a:lnTo>
                  <a:lnTo>
                    <a:pt x="203" y="562"/>
                  </a:lnTo>
                  <a:lnTo>
                    <a:pt x="192" y="563"/>
                  </a:lnTo>
                  <a:lnTo>
                    <a:pt x="180" y="564"/>
                  </a:lnTo>
                  <a:lnTo>
                    <a:pt x="169" y="566"/>
                  </a:lnTo>
                  <a:lnTo>
                    <a:pt x="157" y="567"/>
                  </a:lnTo>
                  <a:lnTo>
                    <a:pt x="145" y="568"/>
                  </a:lnTo>
                  <a:lnTo>
                    <a:pt x="134" y="568"/>
                  </a:lnTo>
                  <a:lnTo>
                    <a:pt x="123" y="568"/>
                  </a:lnTo>
                  <a:lnTo>
                    <a:pt x="112" y="568"/>
                  </a:lnTo>
                  <a:lnTo>
                    <a:pt x="101" y="568"/>
                  </a:lnTo>
                  <a:lnTo>
                    <a:pt x="90" y="567"/>
                  </a:lnTo>
                  <a:lnTo>
                    <a:pt x="80" y="566"/>
                  </a:lnTo>
                  <a:lnTo>
                    <a:pt x="70" y="564"/>
                  </a:lnTo>
                  <a:lnTo>
                    <a:pt x="60" y="562"/>
                  </a:lnTo>
                  <a:lnTo>
                    <a:pt x="51" y="559"/>
                  </a:lnTo>
                  <a:lnTo>
                    <a:pt x="43" y="556"/>
                  </a:lnTo>
                  <a:lnTo>
                    <a:pt x="34" y="552"/>
                  </a:lnTo>
                  <a:lnTo>
                    <a:pt x="26" y="547"/>
                  </a:lnTo>
                  <a:lnTo>
                    <a:pt x="19" y="542"/>
                  </a:lnTo>
                  <a:lnTo>
                    <a:pt x="12" y="536"/>
                  </a:lnTo>
                  <a:lnTo>
                    <a:pt x="6" y="530"/>
                  </a:lnTo>
                  <a:lnTo>
                    <a:pt x="5" y="530"/>
                  </a:lnTo>
                  <a:lnTo>
                    <a:pt x="5" y="531"/>
                  </a:lnTo>
                  <a:lnTo>
                    <a:pt x="5" y="532"/>
                  </a:lnTo>
                  <a:lnTo>
                    <a:pt x="4" y="532"/>
                  </a:lnTo>
                  <a:lnTo>
                    <a:pt x="4" y="533"/>
                  </a:lnTo>
                  <a:lnTo>
                    <a:pt x="3" y="533"/>
                  </a:lnTo>
                  <a:lnTo>
                    <a:pt x="3" y="534"/>
                  </a:lnTo>
                  <a:lnTo>
                    <a:pt x="2" y="534"/>
                  </a:lnTo>
                  <a:lnTo>
                    <a:pt x="2" y="535"/>
                  </a:lnTo>
                  <a:lnTo>
                    <a:pt x="1" y="536"/>
                  </a:lnTo>
                  <a:lnTo>
                    <a:pt x="1" y="537"/>
                  </a:lnTo>
                  <a:lnTo>
                    <a:pt x="0" y="537"/>
                  </a:lnTo>
                  <a:lnTo>
                    <a:pt x="0" y="538"/>
                  </a:lnTo>
                </a:path>
              </a:pathLst>
            </a:custGeom>
            <a:solidFill>
              <a:srgbClr val="FFBF7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021" name="Freeform 15"/>
            <p:cNvSpPr>
              <a:spLocks/>
            </p:cNvSpPr>
            <p:nvPr/>
          </p:nvSpPr>
          <p:spPr bwMode="auto">
            <a:xfrm>
              <a:off x="1327682" y="2300289"/>
              <a:ext cx="342900" cy="674687"/>
            </a:xfrm>
            <a:custGeom>
              <a:avLst/>
              <a:gdLst>
                <a:gd name="T0" fmla="*/ 2147483647 w 336"/>
                <a:gd name="T1" fmla="*/ 2147483647 h 700"/>
                <a:gd name="T2" fmla="*/ 2147483647 w 336"/>
                <a:gd name="T3" fmla="*/ 2147483647 h 700"/>
                <a:gd name="T4" fmla="*/ 2147483647 w 336"/>
                <a:gd name="T5" fmla="*/ 2147483647 h 700"/>
                <a:gd name="T6" fmla="*/ 2147483647 w 336"/>
                <a:gd name="T7" fmla="*/ 2147483647 h 700"/>
                <a:gd name="T8" fmla="*/ 2147483647 w 336"/>
                <a:gd name="T9" fmla="*/ 2147483647 h 700"/>
                <a:gd name="T10" fmla="*/ 2147483647 w 336"/>
                <a:gd name="T11" fmla="*/ 2147483647 h 700"/>
                <a:gd name="T12" fmla="*/ 2147483647 w 336"/>
                <a:gd name="T13" fmla="*/ 2147483647 h 700"/>
                <a:gd name="T14" fmla="*/ 2147483647 w 336"/>
                <a:gd name="T15" fmla="*/ 2147483647 h 700"/>
                <a:gd name="T16" fmla="*/ 2147483647 w 336"/>
                <a:gd name="T17" fmla="*/ 2147483647 h 700"/>
                <a:gd name="T18" fmla="*/ 2147483647 w 336"/>
                <a:gd name="T19" fmla="*/ 2147483647 h 700"/>
                <a:gd name="T20" fmla="*/ 2147483647 w 336"/>
                <a:gd name="T21" fmla="*/ 2147483647 h 700"/>
                <a:gd name="T22" fmla="*/ 2147483647 w 336"/>
                <a:gd name="T23" fmla="*/ 2147483647 h 700"/>
                <a:gd name="T24" fmla="*/ 2147483647 w 336"/>
                <a:gd name="T25" fmla="*/ 2147483647 h 700"/>
                <a:gd name="T26" fmla="*/ 2147483647 w 336"/>
                <a:gd name="T27" fmla="*/ 2147483647 h 700"/>
                <a:gd name="T28" fmla="*/ 2147483647 w 336"/>
                <a:gd name="T29" fmla="*/ 2147483647 h 700"/>
                <a:gd name="T30" fmla="*/ 2147483647 w 336"/>
                <a:gd name="T31" fmla="*/ 2147483647 h 700"/>
                <a:gd name="T32" fmla="*/ 2147483647 w 336"/>
                <a:gd name="T33" fmla="*/ 2147483647 h 700"/>
                <a:gd name="T34" fmla="*/ 2147483647 w 336"/>
                <a:gd name="T35" fmla="*/ 2147483647 h 700"/>
                <a:gd name="T36" fmla="*/ 2147483647 w 336"/>
                <a:gd name="T37" fmla="*/ 2147483647 h 700"/>
                <a:gd name="T38" fmla="*/ 2147483647 w 336"/>
                <a:gd name="T39" fmla="*/ 2147483647 h 700"/>
                <a:gd name="T40" fmla="*/ 2147483647 w 336"/>
                <a:gd name="T41" fmla="*/ 2147483647 h 700"/>
                <a:gd name="T42" fmla="*/ 2147483647 w 336"/>
                <a:gd name="T43" fmla="*/ 2147483647 h 700"/>
                <a:gd name="T44" fmla="*/ 2147483647 w 336"/>
                <a:gd name="T45" fmla="*/ 2147483647 h 700"/>
                <a:gd name="T46" fmla="*/ 2147483647 w 336"/>
                <a:gd name="T47" fmla="*/ 2147483647 h 700"/>
                <a:gd name="T48" fmla="*/ 2147483647 w 336"/>
                <a:gd name="T49" fmla="*/ 2147483647 h 700"/>
                <a:gd name="T50" fmla="*/ 2147483647 w 336"/>
                <a:gd name="T51" fmla="*/ 2147483647 h 700"/>
                <a:gd name="T52" fmla="*/ 2147483647 w 336"/>
                <a:gd name="T53" fmla="*/ 2147483647 h 700"/>
                <a:gd name="T54" fmla="*/ 2147483647 w 336"/>
                <a:gd name="T55" fmla="*/ 2147483647 h 700"/>
                <a:gd name="T56" fmla="*/ 2147483647 w 336"/>
                <a:gd name="T57" fmla="*/ 2147483647 h 700"/>
                <a:gd name="T58" fmla="*/ 0 w 336"/>
                <a:gd name="T59" fmla="*/ 2147483647 h 700"/>
                <a:gd name="T60" fmla="*/ 0 w 336"/>
                <a:gd name="T61" fmla="*/ 2147483647 h 700"/>
                <a:gd name="T62" fmla="*/ 2147483647 w 336"/>
                <a:gd name="T63" fmla="*/ 2147483647 h 700"/>
                <a:gd name="T64" fmla="*/ 2147483647 w 336"/>
                <a:gd name="T65" fmla="*/ 2147483647 h 700"/>
                <a:gd name="T66" fmla="*/ 2147483647 w 336"/>
                <a:gd name="T67" fmla="*/ 2147483647 h 700"/>
                <a:gd name="T68" fmla="*/ 2147483647 w 336"/>
                <a:gd name="T69" fmla="*/ 2147483647 h 700"/>
                <a:gd name="T70" fmla="*/ 2147483647 w 336"/>
                <a:gd name="T71" fmla="*/ 2147483647 h 700"/>
                <a:gd name="T72" fmla="*/ 2147483647 w 336"/>
                <a:gd name="T73" fmla="*/ 2147483647 h 700"/>
                <a:gd name="T74" fmla="*/ 2147483647 w 336"/>
                <a:gd name="T75" fmla="*/ 2147483647 h 700"/>
                <a:gd name="T76" fmla="*/ 2147483647 w 336"/>
                <a:gd name="T77" fmla="*/ 2147483647 h 700"/>
                <a:gd name="T78" fmla="*/ 2147483647 w 336"/>
                <a:gd name="T79" fmla="*/ 2147483647 h 700"/>
                <a:gd name="T80" fmla="*/ 2147483647 w 336"/>
                <a:gd name="T81" fmla="*/ 2147483647 h 700"/>
                <a:gd name="T82" fmla="*/ 2147483647 w 336"/>
                <a:gd name="T83" fmla="*/ 2147483647 h 700"/>
                <a:gd name="T84" fmla="*/ 2147483647 w 336"/>
                <a:gd name="T85" fmla="*/ 2147483647 h 700"/>
                <a:gd name="T86" fmla="*/ 2147483647 w 336"/>
                <a:gd name="T87" fmla="*/ 2147483647 h 700"/>
                <a:gd name="T88" fmla="*/ 2147483647 w 336"/>
                <a:gd name="T89" fmla="*/ 2147483647 h 700"/>
                <a:gd name="T90" fmla="*/ 2147483647 w 336"/>
                <a:gd name="T91" fmla="*/ 2147483647 h 700"/>
                <a:gd name="T92" fmla="*/ 2147483647 w 336"/>
                <a:gd name="T93" fmla="*/ 2147483647 h 700"/>
                <a:gd name="T94" fmla="*/ 2147483647 w 336"/>
                <a:gd name="T95" fmla="*/ 2147483647 h 700"/>
                <a:gd name="T96" fmla="*/ 2147483647 w 336"/>
                <a:gd name="T97" fmla="*/ 2147483647 h 700"/>
                <a:gd name="T98" fmla="*/ 2147483647 w 336"/>
                <a:gd name="T99" fmla="*/ 2147483647 h 700"/>
                <a:gd name="T100" fmla="*/ 2147483647 w 336"/>
                <a:gd name="T101" fmla="*/ 2147483647 h 700"/>
                <a:gd name="T102" fmla="*/ 2147483647 w 336"/>
                <a:gd name="T103" fmla="*/ 2147483647 h 700"/>
                <a:gd name="T104" fmla="*/ 2147483647 w 336"/>
                <a:gd name="T105" fmla="*/ 2147483647 h 700"/>
                <a:gd name="T106" fmla="*/ 2147483647 w 336"/>
                <a:gd name="T107" fmla="*/ 2147483647 h 700"/>
                <a:gd name="T108" fmla="*/ 2147483647 w 336"/>
                <a:gd name="T109" fmla="*/ 2147483647 h 700"/>
                <a:gd name="T110" fmla="*/ 2147483647 w 336"/>
                <a:gd name="T111" fmla="*/ 2147483647 h 700"/>
                <a:gd name="T112" fmla="*/ 2147483647 w 336"/>
                <a:gd name="T113" fmla="*/ 2147483647 h 700"/>
                <a:gd name="T114" fmla="*/ 2147483647 w 336"/>
                <a:gd name="T115" fmla="*/ 2147483647 h 700"/>
                <a:gd name="T116" fmla="*/ 2147483647 w 336"/>
                <a:gd name="T117" fmla="*/ 2147483647 h 700"/>
                <a:gd name="T118" fmla="*/ 2147483647 w 336"/>
                <a:gd name="T119" fmla="*/ 2147483647 h 700"/>
                <a:gd name="T120" fmla="*/ 2147483647 w 336"/>
                <a:gd name="T121" fmla="*/ 2147483647 h 7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36"/>
                <a:gd name="T184" fmla="*/ 0 h 700"/>
                <a:gd name="T185" fmla="*/ 336 w 336"/>
                <a:gd name="T186" fmla="*/ 700 h 70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36" h="700">
                  <a:moveTo>
                    <a:pt x="323" y="699"/>
                  </a:moveTo>
                  <a:lnTo>
                    <a:pt x="311" y="697"/>
                  </a:lnTo>
                  <a:lnTo>
                    <a:pt x="306" y="694"/>
                  </a:lnTo>
                  <a:lnTo>
                    <a:pt x="301" y="691"/>
                  </a:lnTo>
                  <a:lnTo>
                    <a:pt x="297" y="687"/>
                  </a:lnTo>
                  <a:lnTo>
                    <a:pt x="293" y="681"/>
                  </a:lnTo>
                  <a:lnTo>
                    <a:pt x="289" y="676"/>
                  </a:lnTo>
                  <a:lnTo>
                    <a:pt x="286" y="669"/>
                  </a:lnTo>
                  <a:lnTo>
                    <a:pt x="283" y="662"/>
                  </a:lnTo>
                  <a:lnTo>
                    <a:pt x="281" y="654"/>
                  </a:lnTo>
                  <a:lnTo>
                    <a:pt x="278" y="646"/>
                  </a:lnTo>
                  <a:lnTo>
                    <a:pt x="276" y="637"/>
                  </a:lnTo>
                  <a:lnTo>
                    <a:pt x="274" y="628"/>
                  </a:lnTo>
                  <a:lnTo>
                    <a:pt x="273" y="618"/>
                  </a:lnTo>
                  <a:lnTo>
                    <a:pt x="270" y="609"/>
                  </a:lnTo>
                  <a:lnTo>
                    <a:pt x="268" y="599"/>
                  </a:lnTo>
                  <a:lnTo>
                    <a:pt x="267" y="588"/>
                  </a:lnTo>
                  <a:lnTo>
                    <a:pt x="265" y="578"/>
                  </a:lnTo>
                  <a:lnTo>
                    <a:pt x="264" y="567"/>
                  </a:lnTo>
                  <a:lnTo>
                    <a:pt x="262" y="557"/>
                  </a:lnTo>
                  <a:lnTo>
                    <a:pt x="261" y="547"/>
                  </a:lnTo>
                  <a:lnTo>
                    <a:pt x="259" y="537"/>
                  </a:lnTo>
                  <a:lnTo>
                    <a:pt x="258" y="527"/>
                  </a:lnTo>
                  <a:lnTo>
                    <a:pt x="256" y="517"/>
                  </a:lnTo>
                  <a:lnTo>
                    <a:pt x="254" y="508"/>
                  </a:lnTo>
                  <a:lnTo>
                    <a:pt x="252" y="499"/>
                  </a:lnTo>
                  <a:lnTo>
                    <a:pt x="249" y="490"/>
                  </a:lnTo>
                  <a:lnTo>
                    <a:pt x="246" y="482"/>
                  </a:lnTo>
                  <a:lnTo>
                    <a:pt x="243" y="475"/>
                  </a:lnTo>
                  <a:lnTo>
                    <a:pt x="239" y="468"/>
                  </a:lnTo>
                  <a:lnTo>
                    <a:pt x="236" y="461"/>
                  </a:lnTo>
                  <a:lnTo>
                    <a:pt x="232" y="456"/>
                  </a:lnTo>
                  <a:lnTo>
                    <a:pt x="224" y="447"/>
                  </a:lnTo>
                  <a:lnTo>
                    <a:pt x="218" y="443"/>
                  </a:lnTo>
                  <a:lnTo>
                    <a:pt x="214" y="439"/>
                  </a:lnTo>
                  <a:lnTo>
                    <a:pt x="210" y="435"/>
                  </a:lnTo>
                  <a:lnTo>
                    <a:pt x="205" y="432"/>
                  </a:lnTo>
                  <a:lnTo>
                    <a:pt x="200" y="429"/>
                  </a:lnTo>
                  <a:lnTo>
                    <a:pt x="196" y="426"/>
                  </a:lnTo>
                  <a:lnTo>
                    <a:pt x="190" y="423"/>
                  </a:lnTo>
                  <a:lnTo>
                    <a:pt x="185" y="421"/>
                  </a:lnTo>
                  <a:lnTo>
                    <a:pt x="181" y="418"/>
                  </a:lnTo>
                  <a:lnTo>
                    <a:pt x="176" y="416"/>
                  </a:lnTo>
                  <a:lnTo>
                    <a:pt x="171" y="413"/>
                  </a:lnTo>
                  <a:lnTo>
                    <a:pt x="165" y="411"/>
                  </a:lnTo>
                  <a:lnTo>
                    <a:pt x="161" y="408"/>
                  </a:lnTo>
                  <a:lnTo>
                    <a:pt x="156" y="406"/>
                  </a:lnTo>
                  <a:lnTo>
                    <a:pt x="151" y="403"/>
                  </a:lnTo>
                  <a:lnTo>
                    <a:pt x="147" y="400"/>
                  </a:lnTo>
                  <a:lnTo>
                    <a:pt x="141" y="397"/>
                  </a:lnTo>
                  <a:lnTo>
                    <a:pt x="137" y="395"/>
                  </a:lnTo>
                  <a:lnTo>
                    <a:pt x="132" y="391"/>
                  </a:lnTo>
                  <a:lnTo>
                    <a:pt x="128" y="388"/>
                  </a:lnTo>
                  <a:lnTo>
                    <a:pt x="124" y="384"/>
                  </a:lnTo>
                  <a:lnTo>
                    <a:pt x="120" y="380"/>
                  </a:lnTo>
                  <a:lnTo>
                    <a:pt x="115" y="376"/>
                  </a:lnTo>
                  <a:lnTo>
                    <a:pt x="111" y="371"/>
                  </a:lnTo>
                  <a:lnTo>
                    <a:pt x="108" y="366"/>
                  </a:lnTo>
                  <a:lnTo>
                    <a:pt x="104" y="361"/>
                  </a:lnTo>
                  <a:lnTo>
                    <a:pt x="101" y="355"/>
                  </a:lnTo>
                  <a:lnTo>
                    <a:pt x="98" y="349"/>
                  </a:lnTo>
                  <a:lnTo>
                    <a:pt x="95" y="342"/>
                  </a:lnTo>
                  <a:lnTo>
                    <a:pt x="93" y="335"/>
                  </a:lnTo>
                  <a:lnTo>
                    <a:pt x="87" y="320"/>
                  </a:lnTo>
                  <a:lnTo>
                    <a:pt x="86" y="313"/>
                  </a:lnTo>
                  <a:lnTo>
                    <a:pt x="85" y="306"/>
                  </a:lnTo>
                  <a:lnTo>
                    <a:pt x="83" y="299"/>
                  </a:lnTo>
                  <a:lnTo>
                    <a:pt x="83" y="293"/>
                  </a:lnTo>
                  <a:lnTo>
                    <a:pt x="82" y="286"/>
                  </a:lnTo>
                  <a:lnTo>
                    <a:pt x="82" y="279"/>
                  </a:lnTo>
                  <a:lnTo>
                    <a:pt x="81" y="273"/>
                  </a:lnTo>
                  <a:lnTo>
                    <a:pt x="81" y="266"/>
                  </a:lnTo>
                  <a:lnTo>
                    <a:pt x="82" y="259"/>
                  </a:lnTo>
                  <a:lnTo>
                    <a:pt x="82" y="253"/>
                  </a:lnTo>
                  <a:lnTo>
                    <a:pt x="82" y="247"/>
                  </a:lnTo>
                  <a:lnTo>
                    <a:pt x="82" y="240"/>
                  </a:lnTo>
                  <a:lnTo>
                    <a:pt x="83" y="234"/>
                  </a:lnTo>
                  <a:lnTo>
                    <a:pt x="83" y="228"/>
                  </a:lnTo>
                  <a:lnTo>
                    <a:pt x="83" y="221"/>
                  </a:lnTo>
                  <a:lnTo>
                    <a:pt x="83" y="215"/>
                  </a:lnTo>
                  <a:lnTo>
                    <a:pt x="83" y="209"/>
                  </a:lnTo>
                  <a:lnTo>
                    <a:pt x="83" y="202"/>
                  </a:lnTo>
                  <a:lnTo>
                    <a:pt x="83" y="196"/>
                  </a:lnTo>
                  <a:lnTo>
                    <a:pt x="83" y="189"/>
                  </a:lnTo>
                  <a:lnTo>
                    <a:pt x="82" y="183"/>
                  </a:lnTo>
                  <a:lnTo>
                    <a:pt x="81" y="177"/>
                  </a:lnTo>
                  <a:lnTo>
                    <a:pt x="80" y="170"/>
                  </a:lnTo>
                  <a:lnTo>
                    <a:pt x="78" y="163"/>
                  </a:lnTo>
                  <a:lnTo>
                    <a:pt x="77" y="157"/>
                  </a:lnTo>
                  <a:lnTo>
                    <a:pt x="75" y="150"/>
                  </a:lnTo>
                  <a:lnTo>
                    <a:pt x="72" y="143"/>
                  </a:lnTo>
                  <a:lnTo>
                    <a:pt x="69" y="137"/>
                  </a:lnTo>
                  <a:lnTo>
                    <a:pt x="66" y="130"/>
                  </a:lnTo>
                  <a:lnTo>
                    <a:pt x="62" y="123"/>
                  </a:lnTo>
                  <a:lnTo>
                    <a:pt x="58" y="117"/>
                  </a:lnTo>
                  <a:lnTo>
                    <a:pt x="56" y="113"/>
                  </a:lnTo>
                  <a:lnTo>
                    <a:pt x="53" y="110"/>
                  </a:lnTo>
                  <a:lnTo>
                    <a:pt x="51" y="107"/>
                  </a:lnTo>
                  <a:lnTo>
                    <a:pt x="48" y="104"/>
                  </a:lnTo>
                  <a:lnTo>
                    <a:pt x="46" y="101"/>
                  </a:lnTo>
                  <a:lnTo>
                    <a:pt x="43" y="98"/>
                  </a:lnTo>
                  <a:lnTo>
                    <a:pt x="40" y="95"/>
                  </a:lnTo>
                  <a:lnTo>
                    <a:pt x="37" y="91"/>
                  </a:lnTo>
                  <a:lnTo>
                    <a:pt x="34" y="88"/>
                  </a:lnTo>
                  <a:lnTo>
                    <a:pt x="31" y="85"/>
                  </a:lnTo>
                  <a:lnTo>
                    <a:pt x="28" y="82"/>
                  </a:lnTo>
                  <a:lnTo>
                    <a:pt x="25" y="79"/>
                  </a:lnTo>
                  <a:lnTo>
                    <a:pt x="23" y="75"/>
                  </a:lnTo>
                  <a:lnTo>
                    <a:pt x="20" y="72"/>
                  </a:lnTo>
                  <a:lnTo>
                    <a:pt x="18" y="68"/>
                  </a:lnTo>
                  <a:lnTo>
                    <a:pt x="15" y="65"/>
                  </a:lnTo>
                  <a:lnTo>
                    <a:pt x="12" y="61"/>
                  </a:lnTo>
                  <a:lnTo>
                    <a:pt x="10" y="58"/>
                  </a:lnTo>
                  <a:lnTo>
                    <a:pt x="8" y="54"/>
                  </a:lnTo>
                  <a:lnTo>
                    <a:pt x="6" y="51"/>
                  </a:lnTo>
                  <a:lnTo>
                    <a:pt x="4" y="47"/>
                  </a:lnTo>
                  <a:lnTo>
                    <a:pt x="3" y="43"/>
                  </a:lnTo>
                  <a:lnTo>
                    <a:pt x="2" y="39"/>
                  </a:lnTo>
                  <a:lnTo>
                    <a:pt x="1" y="35"/>
                  </a:lnTo>
                  <a:lnTo>
                    <a:pt x="0" y="31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1" y="9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3" y="1"/>
                  </a:lnTo>
                  <a:lnTo>
                    <a:pt x="27" y="2"/>
                  </a:lnTo>
                  <a:lnTo>
                    <a:pt x="32" y="5"/>
                  </a:lnTo>
                  <a:lnTo>
                    <a:pt x="37" y="8"/>
                  </a:lnTo>
                  <a:lnTo>
                    <a:pt x="42" y="13"/>
                  </a:lnTo>
                  <a:lnTo>
                    <a:pt x="46" y="19"/>
                  </a:lnTo>
                  <a:lnTo>
                    <a:pt x="51" y="26"/>
                  </a:lnTo>
                  <a:lnTo>
                    <a:pt x="55" y="34"/>
                  </a:lnTo>
                  <a:lnTo>
                    <a:pt x="59" y="42"/>
                  </a:lnTo>
                  <a:lnTo>
                    <a:pt x="63" y="51"/>
                  </a:lnTo>
                  <a:lnTo>
                    <a:pt x="68" y="61"/>
                  </a:lnTo>
                  <a:lnTo>
                    <a:pt x="72" y="71"/>
                  </a:lnTo>
                  <a:lnTo>
                    <a:pt x="75" y="82"/>
                  </a:lnTo>
                  <a:lnTo>
                    <a:pt x="79" y="93"/>
                  </a:lnTo>
                  <a:lnTo>
                    <a:pt x="83" y="104"/>
                  </a:lnTo>
                  <a:lnTo>
                    <a:pt x="87" y="115"/>
                  </a:lnTo>
                  <a:lnTo>
                    <a:pt x="92" y="127"/>
                  </a:lnTo>
                  <a:lnTo>
                    <a:pt x="95" y="138"/>
                  </a:lnTo>
                  <a:lnTo>
                    <a:pt x="99" y="149"/>
                  </a:lnTo>
                  <a:lnTo>
                    <a:pt x="103" y="160"/>
                  </a:lnTo>
                  <a:lnTo>
                    <a:pt x="107" y="171"/>
                  </a:lnTo>
                  <a:lnTo>
                    <a:pt x="110" y="181"/>
                  </a:lnTo>
                  <a:lnTo>
                    <a:pt x="114" y="191"/>
                  </a:lnTo>
                  <a:lnTo>
                    <a:pt x="119" y="201"/>
                  </a:lnTo>
                  <a:lnTo>
                    <a:pt x="123" y="209"/>
                  </a:lnTo>
                  <a:lnTo>
                    <a:pt x="127" y="217"/>
                  </a:lnTo>
                  <a:lnTo>
                    <a:pt x="132" y="225"/>
                  </a:lnTo>
                  <a:lnTo>
                    <a:pt x="136" y="231"/>
                  </a:lnTo>
                  <a:lnTo>
                    <a:pt x="141" y="237"/>
                  </a:lnTo>
                  <a:lnTo>
                    <a:pt x="150" y="245"/>
                  </a:lnTo>
                  <a:lnTo>
                    <a:pt x="154" y="250"/>
                  </a:lnTo>
                  <a:lnTo>
                    <a:pt x="158" y="255"/>
                  </a:lnTo>
                  <a:lnTo>
                    <a:pt x="162" y="259"/>
                  </a:lnTo>
                  <a:lnTo>
                    <a:pt x="166" y="263"/>
                  </a:lnTo>
                  <a:lnTo>
                    <a:pt x="171" y="268"/>
                  </a:lnTo>
                  <a:lnTo>
                    <a:pt x="175" y="272"/>
                  </a:lnTo>
                  <a:lnTo>
                    <a:pt x="179" y="277"/>
                  </a:lnTo>
                  <a:lnTo>
                    <a:pt x="182" y="281"/>
                  </a:lnTo>
                  <a:lnTo>
                    <a:pt x="186" y="286"/>
                  </a:lnTo>
                  <a:lnTo>
                    <a:pt x="189" y="290"/>
                  </a:lnTo>
                  <a:lnTo>
                    <a:pt x="194" y="295"/>
                  </a:lnTo>
                  <a:lnTo>
                    <a:pt x="198" y="299"/>
                  </a:lnTo>
                  <a:lnTo>
                    <a:pt x="201" y="304"/>
                  </a:lnTo>
                  <a:lnTo>
                    <a:pt x="204" y="309"/>
                  </a:lnTo>
                  <a:lnTo>
                    <a:pt x="208" y="314"/>
                  </a:lnTo>
                  <a:lnTo>
                    <a:pt x="210" y="319"/>
                  </a:lnTo>
                  <a:lnTo>
                    <a:pt x="214" y="324"/>
                  </a:lnTo>
                  <a:lnTo>
                    <a:pt x="216" y="329"/>
                  </a:lnTo>
                  <a:lnTo>
                    <a:pt x="220" y="334"/>
                  </a:lnTo>
                  <a:lnTo>
                    <a:pt x="223" y="340"/>
                  </a:lnTo>
                  <a:lnTo>
                    <a:pt x="226" y="345"/>
                  </a:lnTo>
                  <a:lnTo>
                    <a:pt x="228" y="351"/>
                  </a:lnTo>
                  <a:lnTo>
                    <a:pt x="231" y="357"/>
                  </a:lnTo>
                  <a:lnTo>
                    <a:pt x="233" y="363"/>
                  </a:lnTo>
                  <a:lnTo>
                    <a:pt x="235" y="369"/>
                  </a:lnTo>
                  <a:lnTo>
                    <a:pt x="237" y="375"/>
                  </a:lnTo>
                  <a:lnTo>
                    <a:pt x="239" y="382"/>
                  </a:lnTo>
                  <a:lnTo>
                    <a:pt x="241" y="389"/>
                  </a:lnTo>
                  <a:lnTo>
                    <a:pt x="242" y="396"/>
                  </a:lnTo>
                  <a:lnTo>
                    <a:pt x="244" y="403"/>
                  </a:lnTo>
                  <a:lnTo>
                    <a:pt x="248" y="421"/>
                  </a:lnTo>
                  <a:lnTo>
                    <a:pt x="250" y="430"/>
                  </a:lnTo>
                  <a:lnTo>
                    <a:pt x="252" y="439"/>
                  </a:lnTo>
                  <a:lnTo>
                    <a:pt x="255" y="447"/>
                  </a:lnTo>
                  <a:lnTo>
                    <a:pt x="257" y="456"/>
                  </a:lnTo>
                  <a:lnTo>
                    <a:pt x="260" y="464"/>
                  </a:lnTo>
                  <a:lnTo>
                    <a:pt x="262" y="473"/>
                  </a:lnTo>
                  <a:lnTo>
                    <a:pt x="265" y="481"/>
                  </a:lnTo>
                  <a:lnTo>
                    <a:pt x="268" y="490"/>
                  </a:lnTo>
                  <a:lnTo>
                    <a:pt x="270" y="498"/>
                  </a:lnTo>
                  <a:lnTo>
                    <a:pt x="274" y="507"/>
                  </a:lnTo>
                  <a:lnTo>
                    <a:pt x="277" y="515"/>
                  </a:lnTo>
                  <a:lnTo>
                    <a:pt x="280" y="523"/>
                  </a:lnTo>
                  <a:lnTo>
                    <a:pt x="283" y="532"/>
                  </a:lnTo>
                  <a:lnTo>
                    <a:pt x="287" y="540"/>
                  </a:lnTo>
                  <a:lnTo>
                    <a:pt x="289" y="549"/>
                  </a:lnTo>
                  <a:lnTo>
                    <a:pt x="293" y="557"/>
                  </a:lnTo>
                  <a:lnTo>
                    <a:pt x="297" y="565"/>
                  </a:lnTo>
                  <a:lnTo>
                    <a:pt x="300" y="574"/>
                  </a:lnTo>
                  <a:lnTo>
                    <a:pt x="303" y="582"/>
                  </a:lnTo>
                  <a:lnTo>
                    <a:pt x="306" y="591"/>
                  </a:lnTo>
                  <a:lnTo>
                    <a:pt x="309" y="599"/>
                  </a:lnTo>
                  <a:lnTo>
                    <a:pt x="312" y="607"/>
                  </a:lnTo>
                  <a:lnTo>
                    <a:pt x="315" y="616"/>
                  </a:lnTo>
                  <a:lnTo>
                    <a:pt x="318" y="624"/>
                  </a:lnTo>
                  <a:lnTo>
                    <a:pt x="321" y="633"/>
                  </a:lnTo>
                  <a:lnTo>
                    <a:pt x="325" y="641"/>
                  </a:lnTo>
                  <a:lnTo>
                    <a:pt x="327" y="650"/>
                  </a:lnTo>
                  <a:lnTo>
                    <a:pt x="330" y="659"/>
                  </a:lnTo>
                  <a:lnTo>
                    <a:pt x="333" y="667"/>
                  </a:lnTo>
                  <a:lnTo>
                    <a:pt x="335" y="676"/>
                  </a:lnTo>
                  <a:lnTo>
                    <a:pt x="335" y="677"/>
                  </a:lnTo>
                  <a:lnTo>
                    <a:pt x="334" y="678"/>
                  </a:lnTo>
                  <a:lnTo>
                    <a:pt x="334" y="679"/>
                  </a:lnTo>
                  <a:lnTo>
                    <a:pt x="333" y="679"/>
                  </a:lnTo>
                  <a:lnTo>
                    <a:pt x="333" y="680"/>
                  </a:lnTo>
                  <a:lnTo>
                    <a:pt x="333" y="681"/>
                  </a:lnTo>
                  <a:lnTo>
                    <a:pt x="332" y="682"/>
                  </a:lnTo>
                  <a:lnTo>
                    <a:pt x="331" y="683"/>
                  </a:lnTo>
                  <a:lnTo>
                    <a:pt x="331" y="684"/>
                  </a:lnTo>
                  <a:lnTo>
                    <a:pt x="331" y="685"/>
                  </a:lnTo>
                  <a:lnTo>
                    <a:pt x="330" y="685"/>
                  </a:lnTo>
                  <a:lnTo>
                    <a:pt x="330" y="686"/>
                  </a:lnTo>
                  <a:lnTo>
                    <a:pt x="329" y="687"/>
                  </a:lnTo>
                  <a:lnTo>
                    <a:pt x="329" y="688"/>
                  </a:lnTo>
                  <a:lnTo>
                    <a:pt x="329" y="689"/>
                  </a:lnTo>
                  <a:lnTo>
                    <a:pt x="328" y="689"/>
                  </a:lnTo>
                  <a:lnTo>
                    <a:pt x="328" y="690"/>
                  </a:lnTo>
                  <a:lnTo>
                    <a:pt x="327" y="691"/>
                  </a:lnTo>
                  <a:lnTo>
                    <a:pt x="327" y="692"/>
                  </a:lnTo>
                  <a:lnTo>
                    <a:pt x="326" y="693"/>
                  </a:lnTo>
                  <a:lnTo>
                    <a:pt x="325" y="694"/>
                  </a:lnTo>
                  <a:lnTo>
                    <a:pt x="325" y="695"/>
                  </a:lnTo>
                  <a:lnTo>
                    <a:pt x="324" y="696"/>
                  </a:lnTo>
                  <a:lnTo>
                    <a:pt x="324" y="697"/>
                  </a:lnTo>
                  <a:lnTo>
                    <a:pt x="323" y="698"/>
                  </a:lnTo>
                  <a:lnTo>
                    <a:pt x="323" y="699"/>
                  </a:lnTo>
                </a:path>
              </a:pathLst>
            </a:custGeom>
            <a:solidFill>
              <a:srgbClr val="FFBF7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022" name="Freeform 16"/>
            <p:cNvSpPr>
              <a:spLocks/>
            </p:cNvSpPr>
            <p:nvPr/>
          </p:nvSpPr>
          <p:spPr bwMode="auto">
            <a:xfrm>
              <a:off x="1449920" y="3081338"/>
              <a:ext cx="257175" cy="303212"/>
            </a:xfrm>
            <a:custGeom>
              <a:avLst/>
              <a:gdLst>
                <a:gd name="T0" fmla="*/ 2147483647 w 253"/>
                <a:gd name="T1" fmla="*/ 2147483647 h 314"/>
                <a:gd name="T2" fmla="*/ 2147483647 w 253"/>
                <a:gd name="T3" fmla="*/ 2147483647 h 314"/>
                <a:gd name="T4" fmla="*/ 2147483647 w 253"/>
                <a:gd name="T5" fmla="*/ 2147483647 h 314"/>
                <a:gd name="T6" fmla="*/ 2147483647 w 253"/>
                <a:gd name="T7" fmla="*/ 2147483647 h 314"/>
                <a:gd name="T8" fmla="*/ 2147483647 w 253"/>
                <a:gd name="T9" fmla="*/ 2147483647 h 314"/>
                <a:gd name="T10" fmla="*/ 2147483647 w 253"/>
                <a:gd name="T11" fmla="*/ 2147483647 h 314"/>
                <a:gd name="T12" fmla="*/ 2147483647 w 253"/>
                <a:gd name="T13" fmla="*/ 2147483647 h 314"/>
                <a:gd name="T14" fmla="*/ 2147483647 w 253"/>
                <a:gd name="T15" fmla="*/ 2147483647 h 314"/>
                <a:gd name="T16" fmla="*/ 2147483647 w 253"/>
                <a:gd name="T17" fmla="*/ 2147483647 h 314"/>
                <a:gd name="T18" fmla="*/ 2147483647 w 253"/>
                <a:gd name="T19" fmla="*/ 2147483647 h 314"/>
                <a:gd name="T20" fmla="*/ 2147483647 w 253"/>
                <a:gd name="T21" fmla="*/ 2147483647 h 314"/>
                <a:gd name="T22" fmla="*/ 2147483647 w 253"/>
                <a:gd name="T23" fmla="*/ 2147483647 h 314"/>
                <a:gd name="T24" fmla="*/ 2147483647 w 253"/>
                <a:gd name="T25" fmla="*/ 2147483647 h 314"/>
                <a:gd name="T26" fmla="*/ 2147483647 w 253"/>
                <a:gd name="T27" fmla="*/ 2147483647 h 314"/>
                <a:gd name="T28" fmla="*/ 2147483647 w 253"/>
                <a:gd name="T29" fmla="*/ 2147483647 h 314"/>
                <a:gd name="T30" fmla="*/ 2147483647 w 253"/>
                <a:gd name="T31" fmla="*/ 2147483647 h 314"/>
                <a:gd name="T32" fmla="*/ 2147483647 w 253"/>
                <a:gd name="T33" fmla="*/ 2147483647 h 314"/>
                <a:gd name="T34" fmla="*/ 2147483647 w 253"/>
                <a:gd name="T35" fmla="*/ 2147483647 h 314"/>
                <a:gd name="T36" fmla="*/ 2147483647 w 253"/>
                <a:gd name="T37" fmla="*/ 2147483647 h 314"/>
                <a:gd name="T38" fmla="*/ 2147483647 w 253"/>
                <a:gd name="T39" fmla="*/ 2147483647 h 314"/>
                <a:gd name="T40" fmla="*/ 2147483647 w 253"/>
                <a:gd name="T41" fmla="*/ 2147483647 h 314"/>
                <a:gd name="T42" fmla="*/ 2147483647 w 253"/>
                <a:gd name="T43" fmla="*/ 2147483647 h 314"/>
                <a:gd name="T44" fmla="*/ 2147483647 w 253"/>
                <a:gd name="T45" fmla="*/ 2147483647 h 314"/>
                <a:gd name="T46" fmla="*/ 2147483647 w 253"/>
                <a:gd name="T47" fmla="*/ 2147483647 h 314"/>
                <a:gd name="T48" fmla="*/ 2147483647 w 253"/>
                <a:gd name="T49" fmla="*/ 2147483647 h 314"/>
                <a:gd name="T50" fmla="*/ 2147483647 w 253"/>
                <a:gd name="T51" fmla="*/ 2147483647 h 314"/>
                <a:gd name="T52" fmla="*/ 2147483647 w 253"/>
                <a:gd name="T53" fmla="*/ 2147483647 h 314"/>
                <a:gd name="T54" fmla="*/ 2147483647 w 253"/>
                <a:gd name="T55" fmla="*/ 0 h 314"/>
                <a:gd name="T56" fmla="*/ 2147483647 w 253"/>
                <a:gd name="T57" fmla="*/ 2147483647 h 314"/>
                <a:gd name="T58" fmla="*/ 2147483647 w 253"/>
                <a:gd name="T59" fmla="*/ 2147483647 h 314"/>
                <a:gd name="T60" fmla="*/ 2147483647 w 253"/>
                <a:gd name="T61" fmla="*/ 2147483647 h 314"/>
                <a:gd name="T62" fmla="*/ 2147483647 w 253"/>
                <a:gd name="T63" fmla="*/ 2147483647 h 314"/>
                <a:gd name="T64" fmla="*/ 2147483647 w 253"/>
                <a:gd name="T65" fmla="*/ 2147483647 h 314"/>
                <a:gd name="T66" fmla="*/ 2147483647 w 253"/>
                <a:gd name="T67" fmla="*/ 2147483647 h 314"/>
                <a:gd name="T68" fmla="*/ 2147483647 w 253"/>
                <a:gd name="T69" fmla="*/ 2147483647 h 314"/>
                <a:gd name="T70" fmla="*/ 2147483647 w 253"/>
                <a:gd name="T71" fmla="*/ 2147483647 h 314"/>
                <a:gd name="T72" fmla="*/ 2147483647 w 253"/>
                <a:gd name="T73" fmla="*/ 2147483647 h 314"/>
                <a:gd name="T74" fmla="*/ 2147483647 w 253"/>
                <a:gd name="T75" fmla="*/ 2147483647 h 314"/>
                <a:gd name="T76" fmla="*/ 2147483647 w 253"/>
                <a:gd name="T77" fmla="*/ 2147483647 h 314"/>
                <a:gd name="T78" fmla="*/ 2147483647 w 253"/>
                <a:gd name="T79" fmla="*/ 2147483647 h 314"/>
                <a:gd name="T80" fmla="*/ 2147483647 w 253"/>
                <a:gd name="T81" fmla="*/ 2147483647 h 314"/>
                <a:gd name="T82" fmla="*/ 2147483647 w 253"/>
                <a:gd name="T83" fmla="*/ 2147483647 h 314"/>
                <a:gd name="T84" fmla="*/ 2147483647 w 253"/>
                <a:gd name="T85" fmla="*/ 2147483647 h 314"/>
                <a:gd name="T86" fmla="*/ 2147483647 w 253"/>
                <a:gd name="T87" fmla="*/ 2147483647 h 314"/>
                <a:gd name="T88" fmla="*/ 2147483647 w 253"/>
                <a:gd name="T89" fmla="*/ 2147483647 h 314"/>
                <a:gd name="T90" fmla="*/ 2147483647 w 253"/>
                <a:gd name="T91" fmla="*/ 2147483647 h 314"/>
                <a:gd name="T92" fmla="*/ 2147483647 w 253"/>
                <a:gd name="T93" fmla="*/ 2147483647 h 314"/>
                <a:gd name="T94" fmla="*/ 2147483647 w 253"/>
                <a:gd name="T95" fmla="*/ 2147483647 h 314"/>
                <a:gd name="T96" fmla="*/ 2147483647 w 253"/>
                <a:gd name="T97" fmla="*/ 2147483647 h 314"/>
                <a:gd name="T98" fmla="*/ 2147483647 w 253"/>
                <a:gd name="T99" fmla="*/ 2147483647 h 314"/>
                <a:gd name="T100" fmla="*/ 2147483647 w 253"/>
                <a:gd name="T101" fmla="*/ 2147483647 h 314"/>
                <a:gd name="T102" fmla="*/ 2147483647 w 253"/>
                <a:gd name="T103" fmla="*/ 2147483647 h 31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53"/>
                <a:gd name="T157" fmla="*/ 0 h 314"/>
                <a:gd name="T158" fmla="*/ 253 w 253"/>
                <a:gd name="T159" fmla="*/ 314 h 31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53" h="314">
                  <a:moveTo>
                    <a:pt x="137" y="313"/>
                  </a:moveTo>
                  <a:lnTo>
                    <a:pt x="131" y="299"/>
                  </a:lnTo>
                  <a:lnTo>
                    <a:pt x="127" y="292"/>
                  </a:lnTo>
                  <a:lnTo>
                    <a:pt x="120" y="285"/>
                  </a:lnTo>
                  <a:lnTo>
                    <a:pt x="115" y="278"/>
                  </a:lnTo>
                  <a:lnTo>
                    <a:pt x="109" y="270"/>
                  </a:lnTo>
                  <a:lnTo>
                    <a:pt x="102" y="263"/>
                  </a:lnTo>
                  <a:lnTo>
                    <a:pt x="95" y="255"/>
                  </a:lnTo>
                  <a:lnTo>
                    <a:pt x="87" y="248"/>
                  </a:lnTo>
                  <a:lnTo>
                    <a:pt x="80" y="241"/>
                  </a:lnTo>
                  <a:lnTo>
                    <a:pt x="73" y="233"/>
                  </a:lnTo>
                  <a:lnTo>
                    <a:pt x="64" y="225"/>
                  </a:lnTo>
                  <a:lnTo>
                    <a:pt x="57" y="217"/>
                  </a:lnTo>
                  <a:lnTo>
                    <a:pt x="50" y="209"/>
                  </a:lnTo>
                  <a:lnTo>
                    <a:pt x="43" y="202"/>
                  </a:lnTo>
                  <a:lnTo>
                    <a:pt x="35" y="194"/>
                  </a:lnTo>
                  <a:lnTo>
                    <a:pt x="29" y="186"/>
                  </a:lnTo>
                  <a:lnTo>
                    <a:pt x="23" y="178"/>
                  </a:lnTo>
                  <a:lnTo>
                    <a:pt x="18" y="170"/>
                  </a:lnTo>
                  <a:lnTo>
                    <a:pt x="12" y="162"/>
                  </a:lnTo>
                  <a:lnTo>
                    <a:pt x="8" y="154"/>
                  </a:lnTo>
                  <a:lnTo>
                    <a:pt x="5" y="147"/>
                  </a:lnTo>
                  <a:lnTo>
                    <a:pt x="2" y="139"/>
                  </a:lnTo>
                  <a:lnTo>
                    <a:pt x="1" y="131"/>
                  </a:lnTo>
                  <a:lnTo>
                    <a:pt x="0" y="123"/>
                  </a:lnTo>
                  <a:lnTo>
                    <a:pt x="1" y="115"/>
                  </a:lnTo>
                  <a:lnTo>
                    <a:pt x="3" y="108"/>
                  </a:lnTo>
                  <a:lnTo>
                    <a:pt x="6" y="100"/>
                  </a:lnTo>
                  <a:lnTo>
                    <a:pt x="11" y="93"/>
                  </a:lnTo>
                  <a:lnTo>
                    <a:pt x="18" y="85"/>
                  </a:lnTo>
                  <a:lnTo>
                    <a:pt x="25" y="78"/>
                  </a:lnTo>
                  <a:lnTo>
                    <a:pt x="34" y="71"/>
                  </a:lnTo>
                  <a:lnTo>
                    <a:pt x="41" y="65"/>
                  </a:lnTo>
                  <a:lnTo>
                    <a:pt x="45" y="63"/>
                  </a:lnTo>
                  <a:lnTo>
                    <a:pt x="47" y="62"/>
                  </a:lnTo>
                  <a:lnTo>
                    <a:pt x="50" y="60"/>
                  </a:lnTo>
                  <a:lnTo>
                    <a:pt x="52" y="59"/>
                  </a:lnTo>
                  <a:lnTo>
                    <a:pt x="53" y="58"/>
                  </a:lnTo>
                  <a:lnTo>
                    <a:pt x="55" y="57"/>
                  </a:lnTo>
                  <a:lnTo>
                    <a:pt x="56" y="57"/>
                  </a:lnTo>
                  <a:lnTo>
                    <a:pt x="57" y="57"/>
                  </a:lnTo>
                  <a:lnTo>
                    <a:pt x="58" y="57"/>
                  </a:lnTo>
                  <a:lnTo>
                    <a:pt x="59" y="57"/>
                  </a:lnTo>
                  <a:lnTo>
                    <a:pt x="59" y="58"/>
                  </a:lnTo>
                  <a:lnTo>
                    <a:pt x="59" y="59"/>
                  </a:lnTo>
                  <a:lnTo>
                    <a:pt x="59" y="60"/>
                  </a:lnTo>
                  <a:lnTo>
                    <a:pt x="59" y="61"/>
                  </a:lnTo>
                  <a:lnTo>
                    <a:pt x="58" y="61"/>
                  </a:lnTo>
                  <a:lnTo>
                    <a:pt x="58" y="62"/>
                  </a:lnTo>
                  <a:lnTo>
                    <a:pt x="58" y="63"/>
                  </a:lnTo>
                  <a:lnTo>
                    <a:pt x="58" y="64"/>
                  </a:lnTo>
                  <a:lnTo>
                    <a:pt x="57" y="65"/>
                  </a:lnTo>
                  <a:lnTo>
                    <a:pt x="57" y="66"/>
                  </a:lnTo>
                  <a:lnTo>
                    <a:pt x="57" y="67"/>
                  </a:lnTo>
                  <a:lnTo>
                    <a:pt x="57" y="68"/>
                  </a:lnTo>
                  <a:lnTo>
                    <a:pt x="57" y="69"/>
                  </a:lnTo>
                  <a:lnTo>
                    <a:pt x="57" y="70"/>
                  </a:lnTo>
                  <a:lnTo>
                    <a:pt x="58" y="70"/>
                  </a:lnTo>
                  <a:lnTo>
                    <a:pt x="58" y="71"/>
                  </a:lnTo>
                  <a:lnTo>
                    <a:pt x="58" y="69"/>
                  </a:lnTo>
                  <a:lnTo>
                    <a:pt x="58" y="67"/>
                  </a:lnTo>
                  <a:lnTo>
                    <a:pt x="57" y="67"/>
                  </a:lnTo>
                  <a:lnTo>
                    <a:pt x="57" y="65"/>
                  </a:lnTo>
                  <a:lnTo>
                    <a:pt x="56" y="63"/>
                  </a:lnTo>
                  <a:lnTo>
                    <a:pt x="56" y="61"/>
                  </a:lnTo>
                  <a:lnTo>
                    <a:pt x="55" y="61"/>
                  </a:lnTo>
                  <a:lnTo>
                    <a:pt x="55" y="59"/>
                  </a:lnTo>
                  <a:lnTo>
                    <a:pt x="54" y="57"/>
                  </a:lnTo>
                  <a:lnTo>
                    <a:pt x="54" y="55"/>
                  </a:lnTo>
                  <a:lnTo>
                    <a:pt x="53" y="55"/>
                  </a:lnTo>
                  <a:lnTo>
                    <a:pt x="53" y="54"/>
                  </a:lnTo>
                  <a:lnTo>
                    <a:pt x="53" y="53"/>
                  </a:lnTo>
                  <a:lnTo>
                    <a:pt x="52" y="52"/>
                  </a:lnTo>
                  <a:lnTo>
                    <a:pt x="52" y="51"/>
                  </a:lnTo>
                  <a:lnTo>
                    <a:pt x="52" y="50"/>
                  </a:lnTo>
                  <a:lnTo>
                    <a:pt x="52" y="49"/>
                  </a:lnTo>
                  <a:lnTo>
                    <a:pt x="52" y="48"/>
                  </a:lnTo>
                  <a:lnTo>
                    <a:pt x="52" y="47"/>
                  </a:lnTo>
                  <a:lnTo>
                    <a:pt x="52" y="46"/>
                  </a:lnTo>
                  <a:lnTo>
                    <a:pt x="52" y="45"/>
                  </a:lnTo>
                  <a:lnTo>
                    <a:pt x="52" y="44"/>
                  </a:lnTo>
                  <a:lnTo>
                    <a:pt x="52" y="43"/>
                  </a:lnTo>
                  <a:lnTo>
                    <a:pt x="52" y="42"/>
                  </a:lnTo>
                  <a:lnTo>
                    <a:pt x="52" y="41"/>
                  </a:lnTo>
                  <a:lnTo>
                    <a:pt x="53" y="40"/>
                  </a:lnTo>
                  <a:lnTo>
                    <a:pt x="55" y="35"/>
                  </a:lnTo>
                  <a:lnTo>
                    <a:pt x="57" y="33"/>
                  </a:lnTo>
                  <a:lnTo>
                    <a:pt x="59" y="31"/>
                  </a:lnTo>
                  <a:lnTo>
                    <a:pt x="61" y="28"/>
                  </a:lnTo>
                  <a:lnTo>
                    <a:pt x="63" y="26"/>
                  </a:lnTo>
                  <a:lnTo>
                    <a:pt x="65" y="24"/>
                  </a:lnTo>
                  <a:lnTo>
                    <a:pt x="68" y="22"/>
                  </a:lnTo>
                  <a:lnTo>
                    <a:pt x="71" y="20"/>
                  </a:lnTo>
                  <a:lnTo>
                    <a:pt x="73" y="18"/>
                  </a:lnTo>
                  <a:lnTo>
                    <a:pt x="76" y="16"/>
                  </a:lnTo>
                  <a:lnTo>
                    <a:pt x="79" y="14"/>
                  </a:lnTo>
                  <a:lnTo>
                    <a:pt x="82" y="13"/>
                  </a:lnTo>
                  <a:lnTo>
                    <a:pt x="85" y="11"/>
                  </a:lnTo>
                  <a:lnTo>
                    <a:pt x="87" y="10"/>
                  </a:lnTo>
                  <a:lnTo>
                    <a:pt x="90" y="8"/>
                  </a:lnTo>
                  <a:lnTo>
                    <a:pt x="93" y="7"/>
                  </a:lnTo>
                  <a:lnTo>
                    <a:pt x="95" y="6"/>
                  </a:lnTo>
                  <a:lnTo>
                    <a:pt x="99" y="5"/>
                  </a:lnTo>
                  <a:lnTo>
                    <a:pt x="102" y="4"/>
                  </a:lnTo>
                  <a:lnTo>
                    <a:pt x="104" y="3"/>
                  </a:lnTo>
                  <a:lnTo>
                    <a:pt x="106" y="2"/>
                  </a:lnTo>
                  <a:lnTo>
                    <a:pt x="108" y="1"/>
                  </a:lnTo>
                  <a:lnTo>
                    <a:pt x="110" y="1"/>
                  </a:lnTo>
                  <a:lnTo>
                    <a:pt x="112" y="1"/>
                  </a:lnTo>
                  <a:lnTo>
                    <a:pt x="114" y="0"/>
                  </a:lnTo>
                  <a:lnTo>
                    <a:pt x="115" y="0"/>
                  </a:lnTo>
                  <a:lnTo>
                    <a:pt x="116" y="0"/>
                  </a:lnTo>
                  <a:lnTo>
                    <a:pt x="117" y="1"/>
                  </a:lnTo>
                  <a:lnTo>
                    <a:pt x="118" y="1"/>
                  </a:lnTo>
                  <a:lnTo>
                    <a:pt x="119" y="2"/>
                  </a:lnTo>
                  <a:lnTo>
                    <a:pt x="119" y="5"/>
                  </a:lnTo>
                  <a:lnTo>
                    <a:pt x="119" y="7"/>
                  </a:lnTo>
                  <a:lnTo>
                    <a:pt x="120" y="10"/>
                  </a:lnTo>
                  <a:lnTo>
                    <a:pt x="120" y="12"/>
                  </a:lnTo>
                  <a:lnTo>
                    <a:pt x="121" y="14"/>
                  </a:lnTo>
                  <a:lnTo>
                    <a:pt x="122" y="17"/>
                  </a:lnTo>
                  <a:lnTo>
                    <a:pt x="122" y="19"/>
                  </a:lnTo>
                  <a:lnTo>
                    <a:pt x="124" y="21"/>
                  </a:lnTo>
                  <a:lnTo>
                    <a:pt x="125" y="24"/>
                  </a:lnTo>
                  <a:lnTo>
                    <a:pt x="127" y="27"/>
                  </a:lnTo>
                  <a:lnTo>
                    <a:pt x="128" y="29"/>
                  </a:lnTo>
                  <a:lnTo>
                    <a:pt x="130" y="32"/>
                  </a:lnTo>
                  <a:lnTo>
                    <a:pt x="131" y="34"/>
                  </a:lnTo>
                  <a:lnTo>
                    <a:pt x="133" y="37"/>
                  </a:lnTo>
                  <a:lnTo>
                    <a:pt x="135" y="40"/>
                  </a:lnTo>
                  <a:lnTo>
                    <a:pt x="136" y="42"/>
                  </a:lnTo>
                  <a:lnTo>
                    <a:pt x="138" y="45"/>
                  </a:lnTo>
                  <a:lnTo>
                    <a:pt x="140" y="47"/>
                  </a:lnTo>
                  <a:lnTo>
                    <a:pt x="142" y="50"/>
                  </a:lnTo>
                  <a:lnTo>
                    <a:pt x="145" y="52"/>
                  </a:lnTo>
                  <a:lnTo>
                    <a:pt x="147" y="54"/>
                  </a:lnTo>
                  <a:lnTo>
                    <a:pt x="149" y="57"/>
                  </a:lnTo>
                  <a:lnTo>
                    <a:pt x="151" y="59"/>
                  </a:lnTo>
                  <a:lnTo>
                    <a:pt x="155" y="61"/>
                  </a:lnTo>
                  <a:lnTo>
                    <a:pt x="157" y="63"/>
                  </a:lnTo>
                  <a:lnTo>
                    <a:pt x="160" y="64"/>
                  </a:lnTo>
                  <a:lnTo>
                    <a:pt x="162" y="66"/>
                  </a:lnTo>
                  <a:lnTo>
                    <a:pt x="165" y="67"/>
                  </a:lnTo>
                  <a:lnTo>
                    <a:pt x="168" y="69"/>
                  </a:lnTo>
                  <a:lnTo>
                    <a:pt x="170" y="69"/>
                  </a:lnTo>
                  <a:lnTo>
                    <a:pt x="174" y="71"/>
                  </a:lnTo>
                  <a:lnTo>
                    <a:pt x="178" y="71"/>
                  </a:lnTo>
                  <a:lnTo>
                    <a:pt x="181" y="72"/>
                  </a:lnTo>
                  <a:lnTo>
                    <a:pt x="185" y="72"/>
                  </a:lnTo>
                  <a:lnTo>
                    <a:pt x="187" y="73"/>
                  </a:lnTo>
                  <a:lnTo>
                    <a:pt x="189" y="73"/>
                  </a:lnTo>
                  <a:lnTo>
                    <a:pt x="191" y="73"/>
                  </a:lnTo>
                  <a:lnTo>
                    <a:pt x="194" y="73"/>
                  </a:lnTo>
                  <a:lnTo>
                    <a:pt x="196" y="73"/>
                  </a:lnTo>
                  <a:lnTo>
                    <a:pt x="199" y="74"/>
                  </a:lnTo>
                  <a:lnTo>
                    <a:pt x="201" y="74"/>
                  </a:lnTo>
                  <a:lnTo>
                    <a:pt x="203" y="74"/>
                  </a:lnTo>
                  <a:lnTo>
                    <a:pt x="205" y="74"/>
                  </a:lnTo>
                  <a:lnTo>
                    <a:pt x="207" y="75"/>
                  </a:lnTo>
                  <a:lnTo>
                    <a:pt x="209" y="75"/>
                  </a:lnTo>
                  <a:lnTo>
                    <a:pt x="213" y="75"/>
                  </a:lnTo>
                  <a:lnTo>
                    <a:pt x="215" y="76"/>
                  </a:lnTo>
                  <a:lnTo>
                    <a:pt x="217" y="77"/>
                  </a:lnTo>
                  <a:lnTo>
                    <a:pt x="219" y="77"/>
                  </a:lnTo>
                  <a:lnTo>
                    <a:pt x="221" y="78"/>
                  </a:lnTo>
                  <a:lnTo>
                    <a:pt x="223" y="79"/>
                  </a:lnTo>
                  <a:lnTo>
                    <a:pt x="225" y="80"/>
                  </a:lnTo>
                  <a:lnTo>
                    <a:pt x="227" y="81"/>
                  </a:lnTo>
                  <a:lnTo>
                    <a:pt x="229" y="83"/>
                  </a:lnTo>
                  <a:lnTo>
                    <a:pt x="231" y="84"/>
                  </a:lnTo>
                  <a:lnTo>
                    <a:pt x="233" y="86"/>
                  </a:lnTo>
                  <a:lnTo>
                    <a:pt x="235" y="88"/>
                  </a:lnTo>
                  <a:lnTo>
                    <a:pt x="237" y="90"/>
                  </a:lnTo>
                  <a:lnTo>
                    <a:pt x="240" y="92"/>
                  </a:lnTo>
                  <a:lnTo>
                    <a:pt x="242" y="95"/>
                  </a:lnTo>
                  <a:lnTo>
                    <a:pt x="244" y="98"/>
                  </a:lnTo>
                  <a:lnTo>
                    <a:pt x="246" y="101"/>
                  </a:lnTo>
                  <a:lnTo>
                    <a:pt x="250" y="111"/>
                  </a:lnTo>
                  <a:lnTo>
                    <a:pt x="251" y="117"/>
                  </a:lnTo>
                  <a:lnTo>
                    <a:pt x="252" y="123"/>
                  </a:lnTo>
                  <a:lnTo>
                    <a:pt x="252" y="130"/>
                  </a:lnTo>
                  <a:lnTo>
                    <a:pt x="251" y="137"/>
                  </a:lnTo>
                  <a:lnTo>
                    <a:pt x="251" y="145"/>
                  </a:lnTo>
                  <a:lnTo>
                    <a:pt x="249" y="153"/>
                  </a:lnTo>
                  <a:lnTo>
                    <a:pt x="247" y="161"/>
                  </a:lnTo>
                  <a:lnTo>
                    <a:pt x="244" y="169"/>
                  </a:lnTo>
                  <a:lnTo>
                    <a:pt x="241" y="177"/>
                  </a:lnTo>
                  <a:lnTo>
                    <a:pt x="237" y="186"/>
                  </a:lnTo>
                  <a:lnTo>
                    <a:pt x="234" y="195"/>
                  </a:lnTo>
                  <a:lnTo>
                    <a:pt x="230" y="203"/>
                  </a:lnTo>
                  <a:lnTo>
                    <a:pt x="226" y="212"/>
                  </a:lnTo>
                  <a:lnTo>
                    <a:pt x="221" y="221"/>
                  </a:lnTo>
                  <a:lnTo>
                    <a:pt x="216" y="229"/>
                  </a:lnTo>
                  <a:lnTo>
                    <a:pt x="212" y="237"/>
                  </a:lnTo>
                  <a:lnTo>
                    <a:pt x="205" y="245"/>
                  </a:lnTo>
                  <a:lnTo>
                    <a:pt x="201" y="253"/>
                  </a:lnTo>
                  <a:lnTo>
                    <a:pt x="195" y="261"/>
                  </a:lnTo>
                  <a:lnTo>
                    <a:pt x="190" y="268"/>
                  </a:lnTo>
                  <a:lnTo>
                    <a:pt x="185" y="275"/>
                  </a:lnTo>
                  <a:lnTo>
                    <a:pt x="178" y="281"/>
                  </a:lnTo>
                  <a:lnTo>
                    <a:pt x="173" y="287"/>
                  </a:lnTo>
                  <a:lnTo>
                    <a:pt x="167" y="293"/>
                  </a:lnTo>
                  <a:lnTo>
                    <a:pt x="162" y="298"/>
                  </a:lnTo>
                  <a:lnTo>
                    <a:pt x="157" y="302"/>
                  </a:lnTo>
                  <a:lnTo>
                    <a:pt x="151" y="306"/>
                  </a:lnTo>
                  <a:lnTo>
                    <a:pt x="146" y="309"/>
                  </a:lnTo>
                  <a:lnTo>
                    <a:pt x="141" y="311"/>
                  </a:lnTo>
                  <a:lnTo>
                    <a:pt x="137" y="313"/>
                  </a:lnTo>
                </a:path>
              </a:pathLst>
            </a:custGeom>
            <a:solidFill>
              <a:srgbClr val="FF80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023" name="Freeform 17"/>
            <p:cNvSpPr>
              <a:spLocks/>
            </p:cNvSpPr>
            <p:nvPr/>
          </p:nvSpPr>
          <p:spPr bwMode="auto">
            <a:xfrm>
              <a:off x="495833" y="3062289"/>
              <a:ext cx="211137" cy="206375"/>
            </a:xfrm>
            <a:custGeom>
              <a:avLst/>
              <a:gdLst>
                <a:gd name="T0" fmla="*/ 2147483647 w 208"/>
                <a:gd name="T1" fmla="*/ 2147483647 h 214"/>
                <a:gd name="T2" fmla="*/ 2147483647 w 208"/>
                <a:gd name="T3" fmla="*/ 2147483647 h 214"/>
                <a:gd name="T4" fmla="*/ 2147483647 w 208"/>
                <a:gd name="T5" fmla="*/ 2147483647 h 214"/>
                <a:gd name="T6" fmla="*/ 2147483647 w 208"/>
                <a:gd name="T7" fmla="*/ 2147483647 h 214"/>
                <a:gd name="T8" fmla="*/ 2147483647 w 208"/>
                <a:gd name="T9" fmla="*/ 2147483647 h 214"/>
                <a:gd name="T10" fmla="*/ 2147483647 w 208"/>
                <a:gd name="T11" fmla="*/ 0 h 214"/>
                <a:gd name="T12" fmla="*/ 2147483647 w 208"/>
                <a:gd name="T13" fmla="*/ 2147483647 h 214"/>
                <a:gd name="T14" fmla="*/ 2147483647 w 208"/>
                <a:gd name="T15" fmla="*/ 2147483647 h 214"/>
                <a:gd name="T16" fmla="*/ 2147483647 w 208"/>
                <a:gd name="T17" fmla="*/ 2147483647 h 214"/>
                <a:gd name="T18" fmla="*/ 2147483647 w 208"/>
                <a:gd name="T19" fmla="*/ 2147483647 h 214"/>
                <a:gd name="T20" fmla="*/ 2147483647 w 208"/>
                <a:gd name="T21" fmla="*/ 2147483647 h 214"/>
                <a:gd name="T22" fmla="*/ 2147483647 w 208"/>
                <a:gd name="T23" fmla="*/ 2147483647 h 214"/>
                <a:gd name="T24" fmla="*/ 2147483647 w 208"/>
                <a:gd name="T25" fmla="*/ 2147483647 h 214"/>
                <a:gd name="T26" fmla="*/ 2147483647 w 208"/>
                <a:gd name="T27" fmla="*/ 2147483647 h 214"/>
                <a:gd name="T28" fmla="*/ 2147483647 w 208"/>
                <a:gd name="T29" fmla="*/ 2147483647 h 214"/>
                <a:gd name="T30" fmla="*/ 2147483647 w 208"/>
                <a:gd name="T31" fmla="*/ 2147483647 h 214"/>
                <a:gd name="T32" fmla="*/ 2147483647 w 208"/>
                <a:gd name="T33" fmla="*/ 2147483647 h 214"/>
                <a:gd name="T34" fmla="*/ 2147483647 w 208"/>
                <a:gd name="T35" fmla="*/ 2147483647 h 214"/>
                <a:gd name="T36" fmla="*/ 2147483647 w 208"/>
                <a:gd name="T37" fmla="*/ 2147483647 h 214"/>
                <a:gd name="T38" fmla="*/ 2147483647 w 208"/>
                <a:gd name="T39" fmla="*/ 2147483647 h 214"/>
                <a:gd name="T40" fmla="*/ 2147483647 w 208"/>
                <a:gd name="T41" fmla="*/ 2147483647 h 214"/>
                <a:gd name="T42" fmla="*/ 2147483647 w 208"/>
                <a:gd name="T43" fmla="*/ 2147483647 h 214"/>
                <a:gd name="T44" fmla="*/ 2147483647 w 208"/>
                <a:gd name="T45" fmla="*/ 2147483647 h 214"/>
                <a:gd name="T46" fmla="*/ 2147483647 w 208"/>
                <a:gd name="T47" fmla="*/ 2147483647 h 214"/>
                <a:gd name="T48" fmla="*/ 2147483647 w 208"/>
                <a:gd name="T49" fmla="*/ 2147483647 h 214"/>
                <a:gd name="T50" fmla="*/ 2147483647 w 208"/>
                <a:gd name="T51" fmla="*/ 2147483647 h 214"/>
                <a:gd name="T52" fmla="*/ 2147483647 w 208"/>
                <a:gd name="T53" fmla="*/ 2147483647 h 214"/>
                <a:gd name="T54" fmla="*/ 2147483647 w 208"/>
                <a:gd name="T55" fmla="*/ 2147483647 h 214"/>
                <a:gd name="T56" fmla="*/ 2147483647 w 208"/>
                <a:gd name="T57" fmla="*/ 2147483647 h 214"/>
                <a:gd name="T58" fmla="*/ 2147483647 w 208"/>
                <a:gd name="T59" fmla="*/ 2147483647 h 214"/>
                <a:gd name="T60" fmla="*/ 2147483647 w 208"/>
                <a:gd name="T61" fmla="*/ 2147483647 h 214"/>
                <a:gd name="T62" fmla="*/ 2147483647 w 208"/>
                <a:gd name="T63" fmla="*/ 2147483647 h 214"/>
                <a:gd name="T64" fmla="*/ 2147483647 w 208"/>
                <a:gd name="T65" fmla="*/ 2147483647 h 214"/>
                <a:gd name="T66" fmla="*/ 2147483647 w 208"/>
                <a:gd name="T67" fmla="*/ 2147483647 h 214"/>
                <a:gd name="T68" fmla="*/ 2147483647 w 208"/>
                <a:gd name="T69" fmla="*/ 2147483647 h 214"/>
                <a:gd name="T70" fmla="*/ 2147483647 w 208"/>
                <a:gd name="T71" fmla="*/ 2147483647 h 214"/>
                <a:gd name="T72" fmla="*/ 2147483647 w 208"/>
                <a:gd name="T73" fmla="*/ 2147483647 h 214"/>
                <a:gd name="T74" fmla="*/ 2147483647 w 208"/>
                <a:gd name="T75" fmla="*/ 2147483647 h 214"/>
                <a:gd name="T76" fmla="*/ 2147483647 w 208"/>
                <a:gd name="T77" fmla="*/ 2147483647 h 214"/>
                <a:gd name="T78" fmla="*/ 2147483647 w 208"/>
                <a:gd name="T79" fmla="*/ 2147483647 h 214"/>
                <a:gd name="T80" fmla="*/ 2147483647 w 208"/>
                <a:gd name="T81" fmla="*/ 2147483647 h 214"/>
                <a:gd name="T82" fmla="*/ 2147483647 w 208"/>
                <a:gd name="T83" fmla="*/ 2147483647 h 214"/>
                <a:gd name="T84" fmla="*/ 2147483647 w 208"/>
                <a:gd name="T85" fmla="*/ 2147483647 h 214"/>
                <a:gd name="T86" fmla="*/ 2147483647 w 208"/>
                <a:gd name="T87" fmla="*/ 2147483647 h 214"/>
                <a:gd name="T88" fmla="*/ 2147483647 w 208"/>
                <a:gd name="T89" fmla="*/ 2147483647 h 214"/>
                <a:gd name="T90" fmla="*/ 2147483647 w 208"/>
                <a:gd name="T91" fmla="*/ 2147483647 h 214"/>
                <a:gd name="T92" fmla="*/ 2147483647 w 208"/>
                <a:gd name="T93" fmla="*/ 2147483647 h 214"/>
                <a:gd name="T94" fmla="*/ 2147483647 w 208"/>
                <a:gd name="T95" fmla="*/ 2147483647 h 214"/>
                <a:gd name="T96" fmla="*/ 0 w 208"/>
                <a:gd name="T97" fmla="*/ 2147483647 h 214"/>
                <a:gd name="T98" fmla="*/ 2147483647 w 208"/>
                <a:gd name="T99" fmla="*/ 2147483647 h 214"/>
                <a:gd name="T100" fmla="*/ 2147483647 w 208"/>
                <a:gd name="T101" fmla="*/ 2147483647 h 214"/>
                <a:gd name="T102" fmla="*/ 2147483647 w 208"/>
                <a:gd name="T103" fmla="*/ 2147483647 h 214"/>
                <a:gd name="T104" fmla="*/ 2147483647 w 208"/>
                <a:gd name="T105" fmla="*/ 2147483647 h 214"/>
                <a:gd name="T106" fmla="*/ 2147483647 w 208"/>
                <a:gd name="T107" fmla="*/ 2147483647 h 214"/>
                <a:gd name="T108" fmla="*/ 2147483647 w 208"/>
                <a:gd name="T109" fmla="*/ 2147483647 h 2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8"/>
                <a:gd name="T166" fmla="*/ 0 h 214"/>
                <a:gd name="T167" fmla="*/ 208 w 208"/>
                <a:gd name="T168" fmla="*/ 214 h 21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8" h="214">
                  <a:moveTo>
                    <a:pt x="13" y="76"/>
                  </a:moveTo>
                  <a:lnTo>
                    <a:pt x="18" y="69"/>
                  </a:lnTo>
                  <a:lnTo>
                    <a:pt x="21" y="65"/>
                  </a:lnTo>
                  <a:lnTo>
                    <a:pt x="24" y="61"/>
                  </a:lnTo>
                  <a:lnTo>
                    <a:pt x="28" y="57"/>
                  </a:lnTo>
                  <a:lnTo>
                    <a:pt x="32" y="52"/>
                  </a:lnTo>
                  <a:lnTo>
                    <a:pt x="37" y="48"/>
                  </a:lnTo>
                  <a:lnTo>
                    <a:pt x="41" y="44"/>
                  </a:lnTo>
                  <a:lnTo>
                    <a:pt x="48" y="40"/>
                  </a:lnTo>
                  <a:lnTo>
                    <a:pt x="53" y="36"/>
                  </a:lnTo>
                  <a:lnTo>
                    <a:pt x="59" y="32"/>
                  </a:lnTo>
                  <a:lnTo>
                    <a:pt x="65" y="28"/>
                  </a:lnTo>
                  <a:lnTo>
                    <a:pt x="71" y="24"/>
                  </a:lnTo>
                  <a:lnTo>
                    <a:pt x="78" y="21"/>
                  </a:lnTo>
                  <a:lnTo>
                    <a:pt x="85" y="17"/>
                  </a:lnTo>
                  <a:lnTo>
                    <a:pt x="91" y="14"/>
                  </a:lnTo>
                  <a:lnTo>
                    <a:pt x="97" y="11"/>
                  </a:lnTo>
                  <a:lnTo>
                    <a:pt x="105" y="8"/>
                  </a:lnTo>
                  <a:lnTo>
                    <a:pt x="111" y="6"/>
                  </a:lnTo>
                  <a:lnTo>
                    <a:pt x="118" y="4"/>
                  </a:lnTo>
                  <a:lnTo>
                    <a:pt x="124" y="2"/>
                  </a:lnTo>
                  <a:lnTo>
                    <a:pt x="130" y="1"/>
                  </a:lnTo>
                  <a:lnTo>
                    <a:pt x="137" y="0"/>
                  </a:lnTo>
                  <a:lnTo>
                    <a:pt x="143" y="0"/>
                  </a:lnTo>
                  <a:lnTo>
                    <a:pt x="148" y="0"/>
                  </a:lnTo>
                  <a:lnTo>
                    <a:pt x="153" y="0"/>
                  </a:lnTo>
                  <a:lnTo>
                    <a:pt x="158" y="2"/>
                  </a:lnTo>
                  <a:lnTo>
                    <a:pt x="162" y="3"/>
                  </a:lnTo>
                  <a:lnTo>
                    <a:pt x="167" y="5"/>
                  </a:lnTo>
                  <a:lnTo>
                    <a:pt x="171" y="8"/>
                  </a:lnTo>
                  <a:lnTo>
                    <a:pt x="174" y="11"/>
                  </a:lnTo>
                  <a:lnTo>
                    <a:pt x="177" y="16"/>
                  </a:lnTo>
                  <a:lnTo>
                    <a:pt x="178" y="19"/>
                  </a:lnTo>
                  <a:lnTo>
                    <a:pt x="178" y="20"/>
                  </a:lnTo>
                  <a:lnTo>
                    <a:pt x="179" y="22"/>
                  </a:lnTo>
                  <a:lnTo>
                    <a:pt x="179" y="24"/>
                  </a:lnTo>
                  <a:lnTo>
                    <a:pt x="179" y="26"/>
                  </a:lnTo>
                  <a:lnTo>
                    <a:pt x="179" y="27"/>
                  </a:lnTo>
                  <a:lnTo>
                    <a:pt x="179" y="29"/>
                  </a:lnTo>
                  <a:lnTo>
                    <a:pt x="179" y="31"/>
                  </a:lnTo>
                  <a:lnTo>
                    <a:pt x="179" y="33"/>
                  </a:lnTo>
                  <a:lnTo>
                    <a:pt x="178" y="35"/>
                  </a:lnTo>
                  <a:lnTo>
                    <a:pt x="178" y="37"/>
                  </a:lnTo>
                  <a:lnTo>
                    <a:pt x="178" y="38"/>
                  </a:lnTo>
                  <a:lnTo>
                    <a:pt x="177" y="40"/>
                  </a:lnTo>
                  <a:lnTo>
                    <a:pt x="177" y="42"/>
                  </a:lnTo>
                  <a:lnTo>
                    <a:pt x="176" y="44"/>
                  </a:lnTo>
                  <a:lnTo>
                    <a:pt x="176" y="46"/>
                  </a:lnTo>
                  <a:lnTo>
                    <a:pt x="175" y="48"/>
                  </a:lnTo>
                  <a:lnTo>
                    <a:pt x="175" y="50"/>
                  </a:lnTo>
                  <a:lnTo>
                    <a:pt x="174" y="52"/>
                  </a:lnTo>
                  <a:lnTo>
                    <a:pt x="174" y="54"/>
                  </a:lnTo>
                  <a:lnTo>
                    <a:pt x="173" y="56"/>
                  </a:lnTo>
                  <a:lnTo>
                    <a:pt x="173" y="58"/>
                  </a:lnTo>
                  <a:lnTo>
                    <a:pt x="172" y="60"/>
                  </a:lnTo>
                  <a:lnTo>
                    <a:pt x="172" y="62"/>
                  </a:lnTo>
                  <a:lnTo>
                    <a:pt x="172" y="64"/>
                  </a:lnTo>
                  <a:lnTo>
                    <a:pt x="171" y="66"/>
                  </a:lnTo>
                  <a:lnTo>
                    <a:pt x="171" y="68"/>
                  </a:lnTo>
                  <a:lnTo>
                    <a:pt x="171" y="70"/>
                  </a:lnTo>
                  <a:lnTo>
                    <a:pt x="171" y="72"/>
                  </a:lnTo>
                  <a:lnTo>
                    <a:pt x="171" y="74"/>
                  </a:lnTo>
                  <a:lnTo>
                    <a:pt x="171" y="76"/>
                  </a:lnTo>
                  <a:lnTo>
                    <a:pt x="172" y="76"/>
                  </a:lnTo>
                  <a:lnTo>
                    <a:pt x="173" y="76"/>
                  </a:lnTo>
                  <a:lnTo>
                    <a:pt x="174" y="76"/>
                  </a:lnTo>
                  <a:lnTo>
                    <a:pt x="175" y="76"/>
                  </a:lnTo>
                  <a:lnTo>
                    <a:pt x="176" y="76"/>
                  </a:lnTo>
                  <a:lnTo>
                    <a:pt x="177" y="76"/>
                  </a:lnTo>
                  <a:lnTo>
                    <a:pt x="178" y="76"/>
                  </a:lnTo>
                  <a:lnTo>
                    <a:pt x="179" y="76"/>
                  </a:lnTo>
                  <a:lnTo>
                    <a:pt x="180" y="76"/>
                  </a:lnTo>
                  <a:lnTo>
                    <a:pt x="181" y="76"/>
                  </a:lnTo>
                  <a:lnTo>
                    <a:pt x="182" y="76"/>
                  </a:lnTo>
                  <a:lnTo>
                    <a:pt x="183" y="76"/>
                  </a:lnTo>
                  <a:lnTo>
                    <a:pt x="184" y="76"/>
                  </a:lnTo>
                  <a:lnTo>
                    <a:pt x="185" y="76"/>
                  </a:lnTo>
                  <a:lnTo>
                    <a:pt x="186" y="76"/>
                  </a:lnTo>
                  <a:lnTo>
                    <a:pt x="187" y="76"/>
                  </a:lnTo>
                  <a:lnTo>
                    <a:pt x="188" y="76"/>
                  </a:lnTo>
                  <a:lnTo>
                    <a:pt x="189" y="76"/>
                  </a:lnTo>
                  <a:lnTo>
                    <a:pt x="190" y="76"/>
                  </a:lnTo>
                  <a:lnTo>
                    <a:pt x="191" y="76"/>
                  </a:lnTo>
                  <a:lnTo>
                    <a:pt x="193" y="76"/>
                  </a:lnTo>
                  <a:lnTo>
                    <a:pt x="194" y="76"/>
                  </a:lnTo>
                  <a:lnTo>
                    <a:pt x="195" y="76"/>
                  </a:lnTo>
                  <a:lnTo>
                    <a:pt x="195" y="78"/>
                  </a:lnTo>
                  <a:lnTo>
                    <a:pt x="194" y="79"/>
                  </a:lnTo>
                  <a:lnTo>
                    <a:pt x="194" y="80"/>
                  </a:lnTo>
                  <a:lnTo>
                    <a:pt x="193" y="81"/>
                  </a:lnTo>
                  <a:lnTo>
                    <a:pt x="193" y="82"/>
                  </a:lnTo>
                  <a:lnTo>
                    <a:pt x="193" y="83"/>
                  </a:lnTo>
                  <a:lnTo>
                    <a:pt x="191" y="84"/>
                  </a:lnTo>
                  <a:lnTo>
                    <a:pt x="191" y="85"/>
                  </a:lnTo>
                  <a:lnTo>
                    <a:pt x="191" y="86"/>
                  </a:lnTo>
                  <a:lnTo>
                    <a:pt x="190" y="87"/>
                  </a:lnTo>
                  <a:lnTo>
                    <a:pt x="190" y="88"/>
                  </a:lnTo>
                  <a:lnTo>
                    <a:pt x="189" y="90"/>
                  </a:lnTo>
                  <a:lnTo>
                    <a:pt x="188" y="92"/>
                  </a:lnTo>
                  <a:lnTo>
                    <a:pt x="188" y="93"/>
                  </a:lnTo>
                  <a:lnTo>
                    <a:pt x="187" y="94"/>
                  </a:lnTo>
                  <a:lnTo>
                    <a:pt x="187" y="95"/>
                  </a:lnTo>
                  <a:lnTo>
                    <a:pt x="186" y="96"/>
                  </a:lnTo>
                  <a:lnTo>
                    <a:pt x="186" y="97"/>
                  </a:lnTo>
                  <a:lnTo>
                    <a:pt x="186" y="98"/>
                  </a:lnTo>
                  <a:lnTo>
                    <a:pt x="186" y="99"/>
                  </a:lnTo>
                  <a:lnTo>
                    <a:pt x="185" y="100"/>
                  </a:lnTo>
                  <a:lnTo>
                    <a:pt x="185" y="101"/>
                  </a:lnTo>
                  <a:lnTo>
                    <a:pt x="184" y="102"/>
                  </a:lnTo>
                  <a:lnTo>
                    <a:pt x="184" y="103"/>
                  </a:lnTo>
                  <a:lnTo>
                    <a:pt x="184" y="104"/>
                  </a:lnTo>
                  <a:lnTo>
                    <a:pt x="183" y="105"/>
                  </a:lnTo>
                  <a:lnTo>
                    <a:pt x="183" y="106"/>
                  </a:lnTo>
                  <a:lnTo>
                    <a:pt x="183" y="107"/>
                  </a:lnTo>
                  <a:lnTo>
                    <a:pt x="184" y="107"/>
                  </a:lnTo>
                  <a:lnTo>
                    <a:pt x="185" y="107"/>
                  </a:lnTo>
                  <a:lnTo>
                    <a:pt x="186" y="107"/>
                  </a:lnTo>
                  <a:lnTo>
                    <a:pt x="187" y="107"/>
                  </a:lnTo>
                  <a:lnTo>
                    <a:pt x="188" y="107"/>
                  </a:lnTo>
                  <a:lnTo>
                    <a:pt x="189" y="107"/>
                  </a:lnTo>
                  <a:lnTo>
                    <a:pt x="190" y="107"/>
                  </a:lnTo>
                  <a:lnTo>
                    <a:pt x="191" y="107"/>
                  </a:lnTo>
                  <a:lnTo>
                    <a:pt x="193" y="107"/>
                  </a:lnTo>
                  <a:lnTo>
                    <a:pt x="194" y="107"/>
                  </a:lnTo>
                  <a:lnTo>
                    <a:pt x="195" y="107"/>
                  </a:lnTo>
                  <a:lnTo>
                    <a:pt x="196" y="107"/>
                  </a:lnTo>
                  <a:lnTo>
                    <a:pt x="197" y="107"/>
                  </a:lnTo>
                  <a:lnTo>
                    <a:pt x="198" y="107"/>
                  </a:lnTo>
                  <a:lnTo>
                    <a:pt x="199" y="107"/>
                  </a:lnTo>
                  <a:lnTo>
                    <a:pt x="200" y="107"/>
                  </a:lnTo>
                  <a:lnTo>
                    <a:pt x="201" y="107"/>
                  </a:lnTo>
                  <a:lnTo>
                    <a:pt x="202" y="107"/>
                  </a:lnTo>
                  <a:lnTo>
                    <a:pt x="203" y="107"/>
                  </a:lnTo>
                  <a:lnTo>
                    <a:pt x="204" y="107"/>
                  </a:lnTo>
                  <a:lnTo>
                    <a:pt x="205" y="107"/>
                  </a:lnTo>
                  <a:lnTo>
                    <a:pt x="206" y="107"/>
                  </a:lnTo>
                  <a:lnTo>
                    <a:pt x="207" y="107"/>
                  </a:lnTo>
                  <a:lnTo>
                    <a:pt x="202" y="117"/>
                  </a:lnTo>
                  <a:lnTo>
                    <a:pt x="199" y="121"/>
                  </a:lnTo>
                  <a:lnTo>
                    <a:pt x="196" y="126"/>
                  </a:lnTo>
                  <a:lnTo>
                    <a:pt x="193" y="130"/>
                  </a:lnTo>
                  <a:lnTo>
                    <a:pt x="188" y="134"/>
                  </a:lnTo>
                  <a:lnTo>
                    <a:pt x="184" y="138"/>
                  </a:lnTo>
                  <a:lnTo>
                    <a:pt x="180" y="142"/>
                  </a:lnTo>
                  <a:lnTo>
                    <a:pt x="175" y="146"/>
                  </a:lnTo>
                  <a:lnTo>
                    <a:pt x="170" y="150"/>
                  </a:lnTo>
                  <a:lnTo>
                    <a:pt x="166" y="153"/>
                  </a:lnTo>
                  <a:lnTo>
                    <a:pt x="159" y="156"/>
                  </a:lnTo>
                  <a:lnTo>
                    <a:pt x="154" y="160"/>
                  </a:lnTo>
                  <a:lnTo>
                    <a:pt x="149" y="163"/>
                  </a:lnTo>
                  <a:lnTo>
                    <a:pt x="143" y="166"/>
                  </a:lnTo>
                  <a:lnTo>
                    <a:pt x="138" y="169"/>
                  </a:lnTo>
                  <a:lnTo>
                    <a:pt x="131" y="172"/>
                  </a:lnTo>
                  <a:lnTo>
                    <a:pt x="125" y="175"/>
                  </a:lnTo>
                  <a:lnTo>
                    <a:pt x="120" y="178"/>
                  </a:lnTo>
                  <a:lnTo>
                    <a:pt x="114" y="180"/>
                  </a:lnTo>
                  <a:lnTo>
                    <a:pt x="108" y="183"/>
                  </a:lnTo>
                  <a:lnTo>
                    <a:pt x="101" y="186"/>
                  </a:lnTo>
                  <a:lnTo>
                    <a:pt x="96" y="188"/>
                  </a:lnTo>
                  <a:lnTo>
                    <a:pt x="90" y="191"/>
                  </a:lnTo>
                  <a:lnTo>
                    <a:pt x="85" y="194"/>
                  </a:lnTo>
                  <a:lnTo>
                    <a:pt x="79" y="196"/>
                  </a:lnTo>
                  <a:lnTo>
                    <a:pt x="73" y="199"/>
                  </a:lnTo>
                  <a:lnTo>
                    <a:pt x="68" y="202"/>
                  </a:lnTo>
                  <a:lnTo>
                    <a:pt x="64" y="204"/>
                  </a:lnTo>
                  <a:lnTo>
                    <a:pt x="59" y="207"/>
                  </a:lnTo>
                  <a:lnTo>
                    <a:pt x="54" y="210"/>
                  </a:lnTo>
                  <a:lnTo>
                    <a:pt x="50" y="213"/>
                  </a:lnTo>
                  <a:lnTo>
                    <a:pt x="47" y="206"/>
                  </a:lnTo>
                  <a:lnTo>
                    <a:pt x="45" y="202"/>
                  </a:lnTo>
                  <a:lnTo>
                    <a:pt x="42" y="198"/>
                  </a:lnTo>
                  <a:lnTo>
                    <a:pt x="40" y="195"/>
                  </a:lnTo>
                  <a:lnTo>
                    <a:pt x="38" y="192"/>
                  </a:lnTo>
                  <a:lnTo>
                    <a:pt x="35" y="188"/>
                  </a:lnTo>
                  <a:lnTo>
                    <a:pt x="33" y="184"/>
                  </a:lnTo>
                  <a:lnTo>
                    <a:pt x="31" y="181"/>
                  </a:lnTo>
                  <a:lnTo>
                    <a:pt x="29" y="178"/>
                  </a:lnTo>
                  <a:lnTo>
                    <a:pt x="27" y="174"/>
                  </a:lnTo>
                  <a:lnTo>
                    <a:pt x="25" y="171"/>
                  </a:lnTo>
                  <a:lnTo>
                    <a:pt x="22" y="167"/>
                  </a:lnTo>
                  <a:lnTo>
                    <a:pt x="20" y="164"/>
                  </a:lnTo>
                  <a:lnTo>
                    <a:pt x="18" y="160"/>
                  </a:lnTo>
                  <a:lnTo>
                    <a:pt x="16" y="156"/>
                  </a:lnTo>
                  <a:lnTo>
                    <a:pt x="13" y="153"/>
                  </a:lnTo>
                  <a:lnTo>
                    <a:pt x="12" y="149"/>
                  </a:lnTo>
                  <a:lnTo>
                    <a:pt x="10" y="146"/>
                  </a:lnTo>
                  <a:lnTo>
                    <a:pt x="8" y="142"/>
                  </a:lnTo>
                  <a:lnTo>
                    <a:pt x="6" y="138"/>
                  </a:lnTo>
                  <a:lnTo>
                    <a:pt x="5" y="134"/>
                  </a:lnTo>
                  <a:lnTo>
                    <a:pt x="4" y="130"/>
                  </a:lnTo>
                  <a:lnTo>
                    <a:pt x="3" y="126"/>
                  </a:lnTo>
                  <a:lnTo>
                    <a:pt x="2" y="122"/>
                  </a:lnTo>
                  <a:lnTo>
                    <a:pt x="1" y="118"/>
                  </a:lnTo>
                  <a:lnTo>
                    <a:pt x="1" y="114"/>
                  </a:lnTo>
                  <a:lnTo>
                    <a:pt x="0" y="110"/>
                  </a:lnTo>
                  <a:lnTo>
                    <a:pt x="0" y="105"/>
                  </a:lnTo>
                  <a:lnTo>
                    <a:pt x="0" y="101"/>
                  </a:lnTo>
                  <a:lnTo>
                    <a:pt x="1" y="96"/>
                  </a:lnTo>
                  <a:lnTo>
                    <a:pt x="2" y="92"/>
                  </a:lnTo>
                  <a:lnTo>
                    <a:pt x="2" y="90"/>
                  </a:lnTo>
                  <a:lnTo>
                    <a:pt x="3" y="90"/>
                  </a:lnTo>
                  <a:lnTo>
                    <a:pt x="3" y="89"/>
                  </a:lnTo>
                  <a:lnTo>
                    <a:pt x="4" y="88"/>
                  </a:lnTo>
                  <a:lnTo>
                    <a:pt x="5" y="87"/>
                  </a:lnTo>
                  <a:lnTo>
                    <a:pt x="5" y="86"/>
                  </a:lnTo>
                  <a:lnTo>
                    <a:pt x="6" y="86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8" y="83"/>
                  </a:lnTo>
                  <a:lnTo>
                    <a:pt x="8" y="82"/>
                  </a:lnTo>
                  <a:lnTo>
                    <a:pt x="9" y="82"/>
                  </a:lnTo>
                  <a:lnTo>
                    <a:pt x="9" y="81"/>
                  </a:lnTo>
                  <a:lnTo>
                    <a:pt x="10" y="80"/>
                  </a:lnTo>
                  <a:lnTo>
                    <a:pt x="10" y="79"/>
                  </a:lnTo>
                  <a:lnTo>
                    <a:pt x="11" y="79"/>
                  </a:lnTo>
                  <a:lnTo>
                    <a:pt x="11" y="78"/>
                  </a:lnTo>
                  <a:lnTo>
                    <a:pt x="12" y="78"/>
                  </a:lnTo>
                  <a:lnTo>
                    <a:pt x="12" y="77"/>
                  </a:lnTo>
                  <a:lnTo>
                    <a:pt x="13" y="77"/>
                  </a:lnTo>
                  <a:lnTo>
                    <a:pt x="13" y="76"/>
                  </a:lnTo>
                </a:path>
              </a:pathLst>
            </a:custGeom>
            <a:solidFill>
              <a:srgbClr val="FF80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024" name="Freeform 18"/>
            <p:cNvSpPr>
              <a:spLocks/>
            </p:cNvSpPr>
            <p:nvPr/>
          </p:nvSpPr>
          <p:spPr bwMode="auto">
            <a:xfrm>
              <a:off x="786345" y="1563689"/>
              <a:ext cx="53975" cy="827087"/>
            </a:xfrm>
            <a:custGeom>
              <a:avLst/>
              <a:gdLst>
                <a:gd name="T0" fmla="*/ 2147483647 w 53"/>
                <a:gd name="T1" fmla="*/ 2147483647 h 857"/>
                <a:gd name="T2" fmla="*/ 2147483647 w 53"/>
                <a:gd name="T3" fmla="*/ 2147483647 h 857"/>
                <a:gd name="T4" fmla="*/ 2147483647 w 53"/>
                <a:gd name="T5" fmla="*/ 2147483647 h 857"/>
                <a:gd name="T6" fmla="*/ 2147483647 w 53"/>
                <a:gd name="T7" fmla="*/ 2147483647 h 857"/>
                <a:gd name="T8" fmla="*/ 2147483647 w 53"/>
                <a:gd name="T9" fmla="*/ 2147483647 h 857"/>
                <a:gd name="T10" fmla="*/ 2147483647 w 53"/>
                <a:gd name="T11" fmla="*/ 2147483647 h 857"/>
                <a:gd name="T12" fmla="*/ 2147483647 w 53"/>
                <a:gd name="T13" fmla="*/ 2147483647 h 857"/>
                <a:gd name="T14" fmla="*/ 2147483647 w 53"/>
                <a:gd name="T15" fmla="*/ 2147483647 h 857"/>
                <a:gd name="T16" fmla="*/ 2147483647 w 53"/>
                <a:gd name="T17" fmla="*/ 2147483647 h 857"/>
                <a:gd name="T18" fmla="*/ 2147483647 w 53"/>
                <a:gd name="T19" fmla="*/ 2147483647 h 857"/>
                <a:gd name="T20" fmla="*/ 2147483647 w 53"/>
                <a:gd name="T21" fmla="*/ 2147483647 h 857"/>
                <a:gd name="T22" fmla="*/ 2147483647 w 53"/>
                <a:gd name="T23" fmla="*/ 2147483647 h 857"/>
                <a:gd name="T24" fmla="*/ 2147483647 w 53"/>
                <a:gd name="T25" fmla="*/ 2147483647 h 857"/>
                <a:gd name="T26" fmla="*/ 2147483647 w 53"/>
                <a:gd name="T27" fmla="*/ 2147483647 h 857"/>
                <a:gd name="T28" fmla="*/ 2147483647 w 53"/>
                <a:gd name="T29" fmla="*/ 2147483647 h 857"/>
                <a:gd name="T30" fmla="*/ 2147483647 w 53"/>
                <a:gd name="T31" fmla="*/ 2147483647 h 857"/>
                <a:gd name="T32" fmla="*/ 2147483647 w 53"/>
                <a:gd name="T33" fmla="*/ 2147483647 h 857"/>
                <a:gd name="T34" fmla="*/ 2147483647 w 53"/>
                <a:gd name="T35" fmla="*/ 2147483647 h 857"/>
                <a:gd name="T36" fmla="*/ 2147483647 w 53"/>
                <a:gd name="T37" fmla="*/ 2147483647 h 857"/>
                <a:gd name="T38" fmla="*/ 2147483647 w 53"/>
                <a:gd name="T39" fmla="*/ 2147483647 h 857"/>
                <a:gd name="T40" fmla="*/ 2147483647 w 53"/>
                <a:gd name="T41" fmla="*/ 2147483647 h 857"/>
                <a:gd name="T42" fmla="*/ 2147483647 w 53"/>
                <a:gd name="T43" fmla="*/ 2147483647 h 857"/>
                <a:gd name="T44" fmla="*/ 2147483647 w 53"/>
                <a:gd name="T45" fmla="*/ 2147483647 h 857"/>
                <a:gd name="T46" fmla="*/ 2147483647 w 53"/>
                <a:gd name="T47" fmla="*/ 2147483647 h 857"/>
                <a:gd name="T48" fmla="*/ 2147483647 w 53"/>
                <a:gd name="T49" fmla="*/ 2147483647 h 857"/>
                <a:gd name="T50" fmla="*/ 2147483647 w 53"/>
                <a:gd name="T51" fmla="*/ 2147483647 h 857"/>
                <a:gd name="T52" fmla="*/ 2147483647 w 53"/>
                <a:gd name="T53" fmla="*/ 2147483647 h 857"/>
                <a:gd name="T54" fmla="*/ 2147483647 w 53"/>
                <a:gd name="T55" fmla="*/ 2147483647 h 857"/>
                <a:gd name="T56" fmla="*/ 2147483647 w 53"/>
                <a:gd name="T57" fmla="*/ 2147483647 h 857"/>
                <a:gd name="T58" fmla="*/ 2147483647 w 53"/>
                <a:gd name="T59" fmla="*/ 2147483647 h 857"/>
                <a:gd name="T60" fmla="*/ 2147483647 w 53"/>
                <a:gd name="T61" fmla="*/ 2147483647 h 857"/>
                <a:gd name="T62" fmla="*/ 2147483647 w 53"/>
                <a:gd name="T63" fmla="*/ 2147483647 h 857"/>
                <a:gd name="T64" fmla="*/ 2147483647 w 53"/>
                <a:gd name="T65" fmla="*/ 2147483647 h 857"/>
                <a:gd name="T66" fmla="*/ 2147483647 w 53"/>
                <a:gd name="T67" fmla="*/ 2147483647 h 857"/>
                <a:gd name="T68" fmla="*/ 2147483647 w 53"/>
                <a:gd name="T69" fmla="*/ 2147483647 h 857"/>
                <a:gd name="T70" fmla="*/ 2147483647 w 53"/>
                <a:gd name="T71" fmla="*/ 2147483647 h 857"/>
                <a:gd name="T72" fmla="*/ 2147483647 w 53"/>
                <a:gd name="T73" fmla="*/ 2147483647 h 857"/>
                <a:gd name="T74" fmla="*/ 2147483647 w 53"/>
                <a:gd name="T75" fmla="*/ 2147483647 h 857"/>
                <a:gd name="T76" fmla="*/ 2147483647 w 53"/>
                <a:gd name="T77" fmla="*/ 2147483647 h 857"/>
                <a:gd name="T78" fmla="*/ 2147483647 w 53"/>
                <a:gd name="T79" fmla="*/ 2147483647 h 857"/>
                <a:gd name="T80" fmla="*/ 2147483647 w 53"/>
                <a:gd name="T81" fmla="*/ 2147483647 h 857"/>
                <a:gd name="T82" fmla="*/ 2147483647 w 53"/>
                <a:gd name="T83" fmla="*/ 2147483647 h 857"/>
                <a:gd name="T84" fmla="*/ 2147483647 w 53"/>
                <a:gd name="T85" fmla="*/ 2147483647 h 857"/>
                <a:gd name="T86" fmla="*/ 0 w 53"/>
                <a:gd name="T87" fmla="*/ 2147483647 h 857"/>
                <a:gd name="T88" fmla="*/ 0 w 53"/>
                <a:gd name="T89" fmla="*/ 2147483647 h 857"/>
                <a:gd name="T90" fmla="*/ 0 w 53"/>
                <a:gd name="T91" fmla="*/ 2147483647 h 857"/>
                <a:gd name="T92" fmla="*/ 0 w 53"/>
                <a:gd name="T93" fmla="*/ 2147483647 h 857"/>
                <a:gd name="T94" fmla="*/ 0 w 53"/>
                <a:gd name="T95" fmla="*/ 2147483647 h 857"/>
                <a:gd name="T96" fmla="*/ 0 w 53"/>
                <a:gd name="T97" fmla="*/ 2147483647 h 857"/>
                <a:gd name="T98" fmla="*/ 2147483647 w 53"/>
                <a:gd name="T99" fmla="*/ 2147483647 h 857"/>
                <a:gd name="T100" fmla="*/ 2147483647 w 53"/>
                <a:gd name="T101" fmla="*/ 2147483647 h 857"/>
                <a:gd name="T102" fmla="*/ 2147483647 w 53"/>
                <a:gd name="T103" fmla="*/ 2147483647 h 857"/>
                <a:gd name="T104" fmla="*/ 2147483647 w 53"/>
                <a:gd name="T105" fmla="*/ 2147483647 h 857"/>
                <a:gd name="T106" fmla="*/ 2147483647 w 53"/>
                <a:gd name="T107" fmla="*/ 2147483647 h 857"/>
                <a:gd name="T108" fmla="*/ 2147483647 w 53"/>
                <a:gd name="T109" fmla="*/ 2147483647 h 857"/>
                <a:gd name="T110" fmla="*/ 2147483647 w 53"/>
                <a:gd name="T111" fmla="*/ 2147483647 h 857"/>
                <a:gd name="T112" fmla="*/ 2147483647 w 53"/>
                <a:gd name="T113" fmla="*/ 2147483647 h 857"/>
                <a:gd name="T114" fmla="*/ 2147483647 w 53"/>
                <a:gd name="T115" fmla="*/ 2147483647 h 857"/>
                <a:gd name="T116" fmla="*/ 2147483647 w 53"/>
                <a:gd name="T117" fmla="*/ 2147483647 h 857"/>
                <a:gd name="T118" fmla="*/ 2147483647 w 53"/>
                <a:gd name="T119" fmla="*/ 2147483647 h 857"/>
                <a:gd name="T120" fmla="*/ 2147483647 w 53"/>
                <a:gd name="T121" fmla="*/ 2147483647 h 857"/>
                <a:gd name="T122" fmla="*/ 2147483647 w 53"/>
                <a:gd name="T123" fmla="*/ 2147483647 h 857"/>
                <a:gd name="T124" fmla="*/ 2147483647 w 53"/>
                <a:gd name="T125" fmla="*/ 0 h 85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3"/>
                <a:gd name="T190" fmla="*/ 0 h 857"/>
                <a:gd name="T191" fmla="*/ 53 w 53"/>
                <a:gd name="T192" fmla="*/ 857 h 85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3" h="857">
                  <a:moveTo>
                    <a:pt x="37" y="856"/>
                  </a:moveTo>
                  <a:lnTo>
                    <a:pt x="43" y="829"/>
                  </a:lnTo>
                  <a:lnTo>
                    <a:pt x="45" y="814"/>
                  </a:lnTo>
                  <a:lnTo>
                    <a:pt x="47" y="798"/>
                  </a:lnTo>
                  <a:lnTo>
                    <a:pt x="49" y="782"/>
                  </a:lnTo>
                  <a:lnTo>
                    <a:pt x="50" y="766"/>
                  </a:lnTo>
                  <a:lnTo>
                    <a:pt x="51" y="748"/>
                  </a:lnTo>
                  <a:lnTo>
                    <a:pt x="52" y="730"/>
                  </a:lnTo>
                  <a:lnTo>
                    <a:pt x="52" y="712"/>
                  </a:lnTo>
                  <a:lnTo>
                    <a:pt x="52" y="694"/>
                  </a:lnTo>
                  <a:lnTo>
                    <a:pt x="52" y="675"/>
                  </a:lnTo>
                  <a:lnTo>
                    <a:pt x="52" y="656"/>
                  </a:lnTo>
                  <a:lnTo>
                    <a:pt x="51" y="636"/>
                  </a:lnTo>
                  <a:lnTo>
                    <a:pt x="51" y="617"/>
                  </a:lnTo>
                  <a:lnTo>
                    <a:pt x="50" y="597"/>
                  </a:lnTo>
                  <a:lnTo>
                    <a:pt x="49" y="578"/>
                  </a:lnTo>
                  <a:lnTo>
                    <a:pt x="47" y="558"/>
                  </a:lnTo>
                  <a:lnTo>
                    <a:pt x="46" y="538"/>
                  </a:lnTo>
                  <a:lnTo>
                    <a:pt x="44" y="519"/>
                  </a:lnTo>
                  <a:lnTo>
                    <a:pt x="42" y="500"/>
                  </a:lnTo>
                  <a:lnTo>
                    <a:pt x="41" y="480"/>
                  </a:lnTo>
                  <a:lnTo>
                    <a:pt x="38" y="462"/>
                  </a:lnTo>
                  <a:lnTo>
                    <a:pt x="35" y="444"/>
                  </a:lnTo>
                  <a:lnTo>
                    <a:pt x="33" y="426"/>
                  </a:lnTo>
                  <a:lnTo>
                    <a:pt x="31" y="408"/>
                  </a:lnTo>
                  <a:lnTo>
                    <a:pt x="28" y="391"/>
                  </a:lnTo>
                  <a:lnTo>
                    <a:pt x="26" y="374"/>
                  </a:lnTo>
                  <a:lnTo>
                    <a:pt x="24" y="358"/>
                  </a:lnTo>
                  <a:lnTo>
                    <a:pt x="21" y="344"/>
                  </a:lnTo>
                  <a:lnTo>
                    <a:pt x="18" y="329"/>
                  </a:lnTo>
                  <a:lnTo>
                    <a:pt x="16" y="315"/>
                  </a:lnTo>
                  <a:lnTo>
                    <a:pt x="14" y="303"/>
                  </a:lnTo>
                  <a:lnTo>
                    <a:pt x="9" y="285"/>
                  </a:lnTo>
                  <a:lnTo>
                    <a:pt x="8" y="276"/>
                  </a:lnTo>
                  <a:lnTo>
                    <a:pt x="6" y="267"/>
                  </a:lnTo>
                  <a:lnTo>
                    <a:pt x="5" y="258"/>
                  </a:lnTo>
                  <a:lnTo>
                    <a:pt x="4" y="249"/>
                  </a:lnTo>
                  <a:lnTo>
                    <a:pt x="3" y="239"/>
                  </a:lnTo>
                  <a:lnTo>
                    <a:pt x="3" y="230"/>
                  </a:lnTo>
                  <a:lnTo>
                    <a:pt x="2" y="220"/>
                  </a:lnTo>
                  <a:lnTo>
                    <a:pt x="1" y="211"/>
                  </a:lnTo>
                  <a:lnTo>
                    <a:pt x="1" y="201"/>
                  </a:lnTo>
                  <a:lnTo>
                    <a:pt x="1" y="192"/>
                  </a:lnTo>
                  <a:lnTo>
                    <a:pt x="0" y="182"/>
                  </a:lnTo>
                  <a:lnTo>
                    <a:pt x="0" y="172"/>
                  </a:lnTo>
                  <a:lnTo>
                    <a:pt x="0" y="162"/>
                  </a:lnTo>
                  <a:lnTo>
                    <a:pt x="0" y="153"/>
                  </a:lnTo>
                  <a:lnTo>
                    <a:pt x="0" y="143"/>
                  </a:lnTo>
                  <a:lnTo>
                    <a:pt x="0" y="133"/>
                  </a:lnTo>
                  <a:lnTo>
                    <a:pt x="1" y="123"/>
                  </a:lnTo>
                  <a:lnTo>
                    <a:pt x="1" y="114"/>
                  </a:lnTo>
                  <a:lnTo>
                    <a:pt x="1" y="104"/>
                  </a:lnTo>
                  <a:lnTo>
                    <a:pt x="1" y="94"/>
                  </a:lnTo>
                  <a:lnTo>
                    <a:pt x="2" y="84"/>
                  </a:lnTo>
                  <a:lnTo>
                    <a:pt x="2" y="75"/>
                  </a:lnTo>
                  <a:lnTo>
                    <a:pt x="3" y="65"/>
                  </a:lnTo>
                  <a:lnTo>
                    <a:pt x="3" y="56"/>
                  </a:lnTo>
                  <a:lnTo>
                    <a:pt x="4" y="46"/>
                  </a:lnTo>
                  <a:lnTo>
                    <a:pt x="4" y="36"/>
                  </a:lnTo>
                  <a:lnTo>
                    <a:pt x="5" y="27"/>
                  </a:lnTo>
                  <a:lnTo>
                    <a:pt x="5" y="18"/>
                  </a:lnTo>
                  <a:lnTo>
                    <a:pt x="6" y="9"/>
                  </a:lnTo>
                  <a:lnTo>
                    <a:pt x="7" y="0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025" name="Oval 19"/>
            <p:cNvSpPr>
              <a:spLocks noChangeArrowheads="1"/>
            </p:cNvSpPr>
            <p:nvPr/>
          </p:nvSpPr>
          <p:spPr bwMode="auto">
            <a:xfrm>
              <a:off x="562508" y="3138488"/>
              <a:ext cx="53975" cy="508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2026" name="Oval 20"/>
            <p:cNvSpPr>
              <a:spLocks noChangeArrowheads="1"/>
            </p:cNvSpPr>
            <p:nvPr/>
          </p:nvSpPr>
          <p:spPr bwMode="auto">
            <a:xfrm>
              <a:off x="1588033" y="3241675"/>
              <a:ext cx="39687" cy="508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2027" name="Oval 21"/>
            <p:cNvSpPr>
              <a:spLocks noChangeArrowheads="1"/>
            </p:cNvSpPr>
            <p:nvPr/>
          </p:nvSpPr>
          <p:spPr bwMode="auto">
            <a:xfrm>
              <a:off x="1962683" y="2905125"/>
              <a:ext cx="41275" cy="508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2028" name="Oval 22"/>
            <p:cNvSpPr>
              <a:spLocks noChangeArrowheads="1"/>
            </p:cNvSpPr>
            <p:nvPr/>
          </p:nvSpPr>
          <p:spPr bwMode="auto">
            <a:xfrm>
              <a:off x="2629433" y="1933575"/>
              <a:ext cx="53975" cy="508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2029" name="Freeform 23"/>
            <p:cNvSpPr>
              <a:spLocks/>
            </p:cNvSpPr>
            <p:nvPr/>
          </p:nvSpPr>
          <p:spPr bwMode="auto">
            <a:xfrm>
              <a:off x="630770" y="2741614"/>
              <a:ext cx="55563" cy="115887"/>
            </a:xfrm>
            <a:custGeom>
              <a:avLst/>
              <a:gdLst>
                <a:gd name="T0" fmla="*/ 2147483647 w 54"/>
                <a:gd name="T1" fmla="*/ 2147483647 h 119"/>
                <a:gd name="T2" fmla="*/ 2147483647 w 54"/>
                <a:gd name="T3" fmla="*/ 2147483647 h 119"/>
                <a:gd name="T4" fmla="*/ 2147483647 w 54"/>
                <a:gd name="T5" fmla="*/ 2147483647 h 119"/>
                <a:gd name="T6" fmla="*/ 2147483647 w 54"/>
                <a:gd name="T7" fmla="*/ 2147483647 h 119"/>
                <a:gd name="T8" fmla="*/ 2147483647 w 54"/>
                <a:gd name="T9" fmla="*/ 2147483647 h 119"/>
                <a:gd name="T10" fmla="*/ 2147483647 w 54"/>
                <a:gd name="T11" fmla="*/ 2147483647 h 119"/>
                <a:gd name="T12" fmla="*/ 2147483647 w 54"/>
                <a:gd name="T13" fmla="*/ 2147483647 h 119"/>
                <a:gd name="T14" fmla="*/ 2147483647 w 54"/>
                <a:gd name="T15" fmla="*/ 2147483647 h 119"/>
                <a:gd name="T16" fmla="*/ 2147483647 w 54"/>
                <a:gd name="T17" fmla="*/ 2147483647 h 119"/>
                <a:gd name="T18" fmla="*/ 2147483647 w 54"/>
                <a:gd name="T19" fmla="*/ 0 h 119"/>
                <a:gd name="T20" fmla="*/ 2147483647 w 54"/>
                <a:gd name="T21" fmla="*/ 0 h 119"/>
                <a:gd name="T22" fmla="*/ 2147483647 w 54"/>
                <a:gd name="T23" fmla="*/ 2147483647 h 119"/>
                <a:gd name="T24" fmla="*/ 2147483647 w 54"/>
                <a:gd name="T25" fmla="*/ 2147483647 h 119"/>
                <a:gd name="T26" fmla="*/ 2147483647 w 54"/>
                <a:gd name="T27" fmla="*/ 2147483647 h 119"/>
                <a:gd name="T28" fmla="*/ 2147483647 w 54"/>
                <a:gd name="T29" fmla="*/ 2147483647 h 119"/>
                <a:gd name="T30" fmla="*/ 2147483647 w 54"/>
                <a:gd name="T31" fmla="*/ 2147483647 h 119"/>
                <a:gd name="T32" fmla="*/ 2147483647 w 54"/>
                <a:gd name="T33" fmla="*/ 2147483647 h 119"/>
                <a:gd name="T34" fmla="*/ 2147483647 w 54"/>
                <a:gd name="T35" fmla="*/ 2147483647 h 119"/>
                <a:gd name="T36" fmla="*/ 2147483647 w 54"/>
                <a:gd name="T37" fmla="*/ 2147483647 h 119"/>
                <a:gd name="T38" fmla="*/ 2147483647 w 54"/>
                <a:gd name="T39" fmla="*/ 2147483647 h 119"/>
                <a:gd name="T40" fmla="*/ 0 w 54"/>
                <a:gd name="T41" fmla="*/ 2147483647 h 119"/>
                <a:gd name="T42" fmla="*/ 0 w 54"/>
                <a:gd name="T43" fmla="*/ 2147483647 h 119"/>
                <a:gd name="T44" fmla="*/ 0 w 54"/>
                <a:gd name="T45" fmla="*/ 2147483647 h 119"/>
                <a:gd name="T46" fmla="*/ 2147483647 w 54"/>
                <a:gd name="T47" fmla="*/ 2147483647 h 119"/>
                <a:gd name="T48" fmla="*/ 2147483647 w 54"/>
                <a:gd name="T49" fmla="*/ 2147483647 h 119"/>
                <a:gd name="T50" fmla="*/ 2147483647 w 54"/>
                <a:gd name="T51" fmla="*/ 2147483647 h 119"/>
                <a:gd name="T52" fmla="*/ 2147483647 w 54"/>
                <a:gd name="T53" fmla="*/ 2147483647 h 119"/>
                <a:gd name="T54" fmla="*/ 2147483647 w 54"/>
                <a:gd name="T55" fmla="*/ 2147483647 h 119"/>
                <a:gd name="T56" fmla="*/ 2147483647 w 54"/>
                <a:gd name="T57" fmla="*/ 2147483647 h 119"/>
                <a:gd name="T58" fmla="*/ 2147483647 w 54"/>
                <a:gd name="T59" fmla="*/ 2147483647 h 119"/>
                <a:gd name="T60" fmla="*/ 2147483647 w 54"/>
                <a:gd name="T61" fmla="*/ 2147483647 h 119"/>
                <a:gd name="T62" fmla="*/ 2147483647 w 54"/>
                <a:gd name="T63" fmla="*/ 2147483647 h 119"/>
                <a:gd name="T64" fmla="*/ 2147483647 w 54"/>
                <a:gd name="T65" fmla="*/ 2147483647 h 119"/>
                <a:gd name="T66" fmla="*/ 2147483647 w 54"/>
                <a:gd name="T67" fmla="*/ 2147483647 h 119"/>
                <a:gd name="T68" fmla="*/ 2147483647 w 54"/>
                <a:gd name="T69" fmla="*/ 2147483647 h 119"/>
                <a:gd name="T70" fmla="*/ 2147483647 w 54"/>
                <a:gd name="T71" fmla="*/ 2147483647 h 119"/>
                <a:gd name="T72" fmla="*/ 2147483647 w 54"/>
                <a:gd name="T73" fmla="*/ 2147483647 h 1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"/>
                <a:gd name="T112" fmla="*/ 0 h 119"/>
                <a:gd name="T113" fmla="*/ 54 w 54"/>
                <a:gd name="T114" fmla="*/ 119 h 11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" h="119">
                  <a:moveTo>
                    <a:pt x="50" y="67"/>
                  </a:moveTo>
                  <a:lnTo>
                    <a:pt x="51" y="62"/>
                  </a:lnTo>
                  <a:lnTo>
                    <a:pt x="52" y="57"/>
                  </a:lnTo>
                  <a:lnTo>
                    <a:pt x="52" y="51"/>
                  </a:lnTo>
                  <a:lnTo>
                    <a:pt x="53" y="47"/>
                  </a:lnTo>
                  <a:lnTo>
                    <a:pt x="53" y="42"/>
                  </a:lnTo>
                  <a:lnTo>
                    <a:pt x="53" y="37"/>
                  </a:lnTo>
                  <a:lnTo>
                    <a:pt x="53" y="32"/>
                  </a:lnTo>
                  <a:lnTo>
                    <a:pt x="52" y="28"/>
                  </a:lnTo>
                  <a:lnTo>
                    <a:pt x="52" y="23"/>
                  </a:lnTo>
                  <a:lnTo>
                    <a:pt x="51" y="20"/>
                  </a:lnTo>
                  <a:lnTo>
                    <a:pt x="50" y="16"/>
                  </a:lnTo>
                  <a:lnTo>
                    <a:pt x="49" y="13"/>
                  </a:lnTo>
                  <a:lnTo>
                    <a:pt x="48" y="10"/>
                  </a:lnTo>
                  <a:lnTo>
                    <a:pt x="47" y="7"/>
                  </a:lnTo>
                  <a:lnTo>
                    <a:pt x="45" y="5"/>
                  </a:lnTo>
                  <a:lnTo>
                    <a:pt x="44" y="3"/>
                  </a:lnTo>
                  <a:lnTo>
                    <a:pt x="42" y="2"/>
                  </a:lnTo>
                  <a:lnTo>
                    <a:pt x="39" y="1"/>
                  </a:lnTo>
                  <a:lnTo>
                    <a:pt x="37" y="0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31" y="1"/>
                  </a:lnTo>
                  <a:lnTo>
                    <a:pt x="29" y="2"/>
                  </a:lnTo>
                  <a:lnTo>
                    <a:pt x="26" y="4"/>
                  </a:lnTo>
                  <a:lnTo>
                    <a:pt x="24" y="6"/>
                  </a:lnTo>
                  <a:lnTo>
                    <a:pt x="22" y="8"/>
                  </a:lnTo>
                  <a:lnTo>
                    <a:pt x="20" y="11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21"/>
                  </a:lnTo>
                  <a:lnTo>
                    <a:pt x="11" y="25"/>
                  </a:lnTo>
                  <a:lnTo>
                    <a:pt x="9" y="30"/>
                  </a:lnTo>
                  <a:lnTo>
                    <a:pt x="8" y="34"/>
                  </a:lnTo>
                  <a:lnTo>
                    <a:pt x="6" y="39"/>
                  </a:lnTo>
                  <a:lnTo>
                    <a:pt x="4" y="44"/>
                  </a:lnTo>
                  <a:lnTo>
                    <a:pt x="4" y="49"/>
                  </a:lnTo>
                  <a:lnTo>
                    <a:pt x="2" y="53"/>
                  </a:lnTo>
                  <a:lnTo>
                    <a:pt x="2" y="59"/>
                  </a:lnTo>
                  <a:lnTo>
                    <a:pt x="1" y="64"/>
                  </a:lnTo>
                  <a:lnTo>
                    <a:pt x="0" y="69"/>
                  </a:lnTo>
                  <a:lnTo>
                    <a:pt x="0" y="74"/>
                  </a:lnTo>
                  <a:lnTo>
                    <a:pt x="0" y="79"/>
                  </a:lnTo>
                  <a:lnTo>
                    <a:pt x="0" y="83"/>
                  </a:lnTo>
                  <a:lnTo>
                    <a:pt x="0" y="88"/>
                  </a:lnTo>
                  <a:lnTo>
                    <a:pt x="0" y="92"/>
                  </a:lnTo>
                  <a:lnTo>
                    <a:pt x="1" y="96"/>
                  </a:lnTo>
                  <a:lnTo>
                    <a:pt x="2" y="100"/>
                  </a:lnTo>
                  <a:lnTo>
                    <a:pt x="3" y="103"/>
                  </a:lnTo>
                  <a:lnTo>
                    <a:pt x="4" y="107"/>
                  </a:lnTo>
                  <a:lnTo>
                    <a:pt x="5" y="109"/>
                  </a:lnTo>
                  <a:lnTo>
                    <a:pt x="7" y="112"/>
                  </a:lnTo>
                  <a:lnTo>
                    <a:pt x="8" y="114"/>
                  </a:lnTo>
                  <a:lnTo>
                    <a:pt x="10" y="116"/>
                  </a:lnTo>
                  <a:lnTo>
                    <a:pt x="12" y="117"/>
                  </a:lnTo>
                  <a:lnTo>
                    <a:pt x="15" y="117"/>
                  </a:lnTo>
                  <a:lnTo>
                    <a:pt x="17" y="118"/>
                  </a:lnTo>
                  <a:lnTo>
                    <a:pt x="19" y="118"/>
                  </a:lnTo>
                  <a:lnTo>
                    <a:pt x="21" y="117"/>
                  </a:lnTo>
                  <a:lnTo>
                    <a:pt x="23" y="116"/>
                  </a:lnTo>
                  <a:lnTo>
                    <a:pt x="25" y="115"/>
                  </a:lnTo>
                  <a:lnTo>
                    <a:pt x="27" y="113"/>
                  </a:lnTo>
                  <a:lnTo>
                    <a:pt x="30" y="111"/>
                  </a:lnTo>
                  <a:lnTo>
                    <a:pt x="32" y="108"/>
                  </a:lnTo>
                  <a:lnTo>
                    <a:pt x="34" y="105"/>
                  </a:lnTo>
                  <a:lnTo>
                    <a:pt x="36" y="102"/>
                  </a:lnTo>
                  <a:lnTo>
                    <a:pt x="38" y="99"/>
                  </a:lnTo>
                  <a:lnTo>
                    <a:pt x="41" y="95"/>
                  </a:lnTo>
                  <a:lnTo>
                    <a:pt x="43" y="91"/>
                  </a:lnTo>
                  <a:lnTo>
                    <a:pt x="44" y="86"/>
                  </a:lnTo>
                  <a:lnTo>
                    <a:pt x="46" y="81"/>
                  </a:lnTo>
                  <a:lnTo>
                    <a:pt x="48" y="77"/>
                  </a:lnTo>
                  <a:lnTo>
                    <a:pt x="49" y="72"/>
                  </a:lnTo>
                  <a:lnTo>
                    <a:pt x="50" y="67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030" name="Oval 24"/>
            <p:cNvSpPr>
              <a:spLocks noChangeArrowheads="1"/>
            </p:cNvSpPr>
            <p:nvPr/>
          </p:nvSpPr>
          <p:spPr bwMode="auto">
            <a:xfrm rot="-300000">
              <a:off x="1316569" y="3394076"/>
              <a:ext cx="101600" cy="30163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2031" name="Freeform 25"/>
            <p:cNvSpPr>
              <a:spLocks/>
            </p:cNvSpPr>
            <p:nvPr/>
          </p:nvSpPr>
          <p:spPr bwMode="auto">
            <a:xfrm>
              <a:off x="1451508" y="2563814"/>
              <a:ext cx="66675" cy="90487"/>
            </a:xfrm>
            <a:custGeom>
              <a:avLst/>
              <a:gdLst>
                <a:gd name="T0" fmla="*/ 2147483647 w 65"/>
                <a:gd name="T1" fmla="*/ 2147483647 h 93"/>
                <a:gd name="T2" fmla="*/ 2147483647 w 65"/>
                <a:gd name="T3" fmla="*/ 2147483647 h 93"/>
                <a:gd name="T4" fmla="*/ 2147483647 w 65"/>
                <a:gd name="T5" fmla="*/ 2147483647 h 93"/>
                <a:gd name="T6" fmla="*/ 2147483647 w 65"/>
                <a:gd name="T7" fmla="*/ 2147483647 h 93"/>
                <a:gd name="T8" fmla="*/ 2147483647 w 65"/>
                <a:gd name="T9" fmla="*/ 2147483647 h 93"/>
                <a:gd name="T10" fmla="*/ 2147483647 w 65"/>
                <a:gd name="T11" fmla="*/ 2147483647 h 93"/>
                <a:gd name="T12" fmla="*/ 2147483647 w 65"/>
                <a:gd name="T13" fmla="*/ 2147483647 h 93"/>
                <a:gd name="T14" fmla="*/ 2147483647 w 65"/>
                <a:gd name="T15" fmla="*/ 2147483647 h 93"/>
                <a:gd name="T16" fmla="*/ 2147483647 w 65"/>
                <a:gd name="T17" fmla="*/ 2147483647 h 93"/>
                <a:gd name="T18" fmla="*/ 2147483647 w 65"/>
                <a:gd name="T19" fmla="*/ 2147483647 h 93"/>
                <a:gd name="T20" fmla="*/ 2147483647 w 65"/>
                <a:gd name="T21" fmla="*/ 2147483647 h 93"/>
                <a:gd name="T22" fmla="*/ 2147483647 w 65"/>
                <a:gd name="T23" fmla="*/ 2147483647 h 93"/>
                <a:gd name="T24" fmla="*/ 2147483647 w 65"/>
                <a:gd name="T25" fmla="*/ 2147483647 h 93"/>
                <a:gd name="T26" fmla="*/ 2147483647 w 65"/>
                <a:gd name="T27" fmla="*/ 2147483647 h 93"/>
                <a:gd name="T28" fmla="*/ 2147483647 w 65"/>
                <a:gd name="T29" fmla="*/ 2147483647 h 93"/>
                <a:gd name="T30" fmla="*/ 2147483647 w 65"/>
                <a:gd name="T31" fmla="*/ 2147483647 h 93"/>
                <a:gd name="T32" fmla="*/ 2147483647 w 65"/>
                <a:gd name="T33" fmla="*/ 2147483647 h 93"/>
                <a:gd name="T34" fmla="*/ 2147483647 w 65"/>
                <a:gd name="T35" fmla="*/ 2147483647 h 93"/>
                <a:gd name="T36" fmla="*/ 2147483647 w 65"/>
                <a:gd name="T37" fmla="*/ 2147483647 h 93"/>
                <a:gd name="T38" fmla="*/ 2147483647 w 65"/>
                <a:gd name="T39" fmla="*/ 2147483647 h 93"/>
                <a:gd name="T40" fmla="*/ 2147483647 w 65"/>
                <a:gd name="T41" fmla="*/ 2147483647 h 93"/>
                <a:gd name="T42" fmla="*/ 2147483647 w 65"/>
                <a:gd name="T43" fmla="*/ 2147483647 h 93"/>
                <a:gd name="T44" fmla="*/ 2147483647 w 65"/>
                <a:gd name="T45" fmla="*/ 2147483647 h 93"/>
                <a:gd name="T46" fmla="*/ 2147483647 w 65"/>
                <a:gd name="T47" fmla="*/ 2147483647 h 93"/>
                <a:gd name="T48" fmla="*/ 2147483647 w 65"/>
                <a:gd name="T49" fmla="*/ 2147483647 h 93"/>
                <a:gd name="T50" fmla="*/ 2147483647 w 65"/>
                <a:gd name="T51" fmla="*/ 2147483647 h 93"/>
                <a:gd name="T52" fmla="*/ 2147483647 w 65"/>
                <a:gd name="T53" fmla="*/ 2147483647 h 93"/>
                <a:gd name="T54" fmla="*/ 2147483647 w 65"/>
                <a:gd name="T55" fmla="*/ 2147483647 h 93"/>
                <a:gd name="T56" fmla="*/ 2147483647 w 65"/>
                <a:gd name="T57" fmla="*/ 2147483647 h 93"/>
                <a:gd name="T58" fmla="*/ 2147483647 w 65"/>
                <a:gd name="T59" fmla="*/ 2147483647 h 93"/>
                <a:gd name="T60" fmla="*/ 0 w 65"/>
                <a:gd name="T61" fmla="*/ 2147483647 h 93"/>
                <a:gd name="T62" fmla="*/ 0 w 65"/>
                <a:gd name="T63" fmla="*/ 2147483647 h 93"/>
                <a:gd name="T64" fmla="*/ 2147483647 w 65"/>
                <a:gd name="T65" fmla="*/ 2147483647 h 93"/>
                <a:gd name="T66" fmla="*/ 2147483647 w 65"/>
                <a:gd name="T67" fmla="*/ 2147483647 h 93"/>
                <a:gd name="T68" fmla="*/ 2147483647 w 65"/>
                <a:gd name="T69" fmla="*/ 2147483647 h 93"/>
                <a:gd name="T70" fmla="*/ 2147483647 w 65"/>
                <a:gd name="T71" fmla="*/ 2147483647 h 93"/>
                <a:gd name="T72" fmla="*/ 2147483647 w 65"/>
                <a:gd name="T73" fmla="*/ 2147483647 h 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93"/>
                <a:gd name="T113" fmla="*/ 65 w 65"/>
                <a:gd name="T114" fmla="*/ 93 h 9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93">
                  <a:moveTo>
                    <a:pt x="13" y="65"/>
                  </a:moveTo>
                  <a:lnTo>
                    <a:pt x="15" y="68"/>
                  </a:lnTo>
                  <a:lnTo>
                    <a:pt x="19" y="71"/>
                  </a:lnTo>
                  <a:lnTo>
                    <a:pt x="21" y="75"/>
                  </a:lnTo>
                  <a:lnTo>
                    <a:pt x="23" y="77"/>
                  </a:lnTo>
                  <a:lnTo>
                    <a:pt x="26" y="80"/>
                  </a:lnTo>
                  <a:lnTo>
                    <a:pt x="29" y="83"/>
                  </a:lnTo>
                  <a:lnTo>
                    <a:pt x="31" y="85"/>
                  </a:lnTo>
                  <a:lnTo>
                    <a:pt x="34" y="87"/>
                  </a:lnTo>
                  <a:lnTo>
                    <a:pt x="37" y="88"/>
                  </a:lnTo>
                  <a:lnTo>
                    <a:pt x="39" y="90"/>
                  </a:lnTo>
                  <a:lnTo>
                    <a:pt x="42" y="91"/>
                  </a:lnTo>
                  <a:lnTo>
                    <a:pt x="44" y="91"/>
                  </a:lnTo>
                  <a:lnTo>
                    <a:pt x="47" y="92"/>
                  </a:lnTo>
                  <a:lnTo>
                    <a:pt x="50" y="91"/>
                  </a:lnTo>
                  <a:lnTo>
                    <a:pt x="52" y="91"/>
                  </a:lnTo>
                  <a:lnTo>
                    <a:pt x="54" y="91"/>
                  </a:lnTo>
                  <a:lnTo>
                    <a:pt x="56" y="89"/>
                  </a:lnTo>
                  <a:lnTo>
                    <a:pt x="58" y="88"/>
                  </a:lnTo>
                  <a:lnTo>
                    <a:pt x="59" y="87"/>
                  </a:lnTo>
                  <a:lnTo>
                    <a:pt x="61" y="85"/>
                  </a:lnTo>
                  <a:lnTo>
                    <a:pt x="62" y="82"/>
                  </a:lnTo>
                  <a:lnTo>
                    <a:pt x="63" y="79"/>
                  </a:lnTo>
                  <a:lnTo>
                    <a:pt x="64" y="77"/>
                  </a:lnTo>
                  <a:lnTo>
                    <a:pt x="64" y="74"/>
                  </a:lnTo>
                  <a:lnTo>
                    <a:pt x="64" y="71"/>
                  </a:lnTo>
                  <a:lnTo>
                    <a:pt x="64" y="67"/>
                  </a:lnTo>
                  <a:lnTo>
                    <a:pt x="64" y="64"/>
                  </a:lnTo>
                  <a:lnTo>
                    <a:pt x="64" y="60"/>
                  </a:lnTo>
                  <a:lnTo>
                    <a:pt x="63" y="56"/>
                  </a:lnTo>
                  <a:lnTo>
                    <a:pt x="62" y="52"/>
                  </a:lnTo>
                  <a:lnTo>
                    <a:pt x="61" y="49"/>
                  </a:lnTo>
                  <a:lnTo>
                    <a:pt x="60" y="45"/>
                  </a:lnTo>
                  <a:lnTo>
                    <a:pt x="58" y="41"/>
                  </a:lnTo>
                  <a:lnTo>
                    <a:pt x="56" y="37"/>
                  </a:lnTo>
                  <a:lnTo>
                    <a:pt x="55" y="33"/>
                  </a:lnTo>
                  <a:lnTo>
                    <a:pt x="52" y="29"/>
                  </a:lnTo>
                  <a:lnTo>
                    <a:pt x="50" y="26"/>
                  </a:lnTo>
                  <a:lnTo>
                    <a:pt x="47" y="22"/>
                  </a:lnTo>
                  <a:lnTo>
                    <a:pt x="45" y="19"/>
                  </a:lnTo>
                  <a:lnTo>
                    <a:pt x="43" y="16"/>
                  </a:lnTo>
                  <a:lnTo>
                    <a:pt x="40" y="13"/>
                  </a:lnTo>
                  <a:lnTo>
                    <a:pt x="37" y="11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9" y="2"/>
                  </a:lnTo>
                  <a:lnTo>
                    <a:pt x="7" y="3"/>
                  </a:lnTo>
                  <a:lnTo>
                    <a:pt x="6" y="5"/>
                  </a:lnTo>
                  <a:lnTo>
                    <a:pt x="4" y="7"/>
                  </a:lnTo>
                  <a:lnTo>
                    <a:pt x="3" y="9"/>
                  </a:lnTo>
                  <a:lnTo>
                    <a:pt x="2" y="11"/>
                  </a:lnTo>
                  <a:lnTo>
                    <a:pt x="1" y="14"/>
                  </a:lnTo>
                  <a:lnTo>
                    <a:pt x="1" y="17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0" y="27"/>
                  </a:lnTo>
                  <a:lnTo>
                    <a:pt x="1" y="30"/>
                  </a:lnTo>
                  <a:lnTo>
                    <a:pt x="1" y="34"/>
                  </a:lnTo>
                  <a:lnTo>
                    <a:pt x="2" y="38"/>
                  </a:lnTo>
                  <a:lnTo>
                    <a:pt x="3" y="41"/>
                  </a:lnTo>
                  <a:lnTo>
                    <a:pt x="4" y="45"/>
                  </a:lnTo>
                  <a:lnTo>
                    <a:pt x="6" y="49"/>
                  </a:lnTo>
                  <a:lnTo>
                    <a:pt x="7" y="53"/>
                  </a:lnTo>
                  <a:lnTo>
                    <a:pt x="9" y="57"/>
                  </a:lnTo>
                  <a:lnTo>
                    <a:pt x="11" y="61"/>
                  </a:lnTo>
                  <a:lnTo>
                    <a:pt x="13" y="65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032" name="Freeform 26"/>
            <p:cNvSpPr>
              <a:spLocks/>
            </p:cNvSpPr>
            <p:nvPr/>
          </p:nvSpPr>
          <p:spPr bwMode="auto">
            <a:xfrm>
              <a:off x="1753133" y="2578101"/>
              <a:ext cx="53975" cy="92075"/>
            </a:xfrm>
            <a:custGeom>
              <a:avLst/>
              <a:gdLst>
                <a:gd name="T0" fmla="*/ 2147483647 w 53"/>
                <a:gd name="T1" fmla="*/ 2147483647 h 96"/>
                <a:gd name="T2" fmla="*/ 2147483647 w 53"/>
                <a:gd name="T3" fmla="*/ 2147483647 h 96"/>
                <a:gd name="T4" fmla="*/ 2147483647 w 53"/>
                <a:gd name="T5" fmla="*/ 2147483647 h 96"/>
                <a:gd name="T6" fmla="*/ 2147483647 w 53"/>
                <a:gd name="T7" fmla="*/ 2147483647 h 96"/>
                <a:gd name="T8" fmla="*/ 2147483647 w 53"/>
                <a:gd name="T9" fmla="*/ 2147483647 h 96"/>
                <a:gd name="T10" fmla="*/ 2147483647 w 53"/>
                <a:gd name="T11" fmla="*/ 2147483647 h 96"/>
                <a:gd name="T12" fmla="*/ 2147483647 w 53"/>
                <a:gd name="T13" fmla="*/ 2147483647 h 96"/>
                <a:gd name="T14" fmla="*/ 2147483647 w 53"/>
                <a:gd name="T15" fmla="*/ 0 h 96"/>
                <a:gd name="T16" fmla="*/ 2147483647 w 53"/>
                <a:gd name="T17" fmla="*/ 0 h 96"/>
                <a:gd name="T18" fmla="*/ 2147483647 w 53"/>
                <a:gd name="T19" fmla="*/ 2147483647 h 96"/>
                <a:gd name="T20" fmla="*/ 2147483647 w 53"/>
                <a:gd name="T21" fmla="*/ 2147483647 h 96"/>
                <a:gd name="T22" fmla="*/ 2147483647 w 53"/>
                <a:gd name="T23" fmla="*/ 2147483647 h 96"/>
                <a:gd name="T24" fmla="*/ 0 w 53"/>
                <a:gd name="T25" fmla="*/ 2147483647 h 96"/>
                <a:gd name="T26" fmla="*/ 0 w 53"/>
                <a:gd name="T27" fmla="*/ 2147483647 h 96"/>
                <a:gd name="T28" fmla="*/ 2147483647 w 53"/>
                <a:gd name="T29" fmla="*/ 2147483647 h 96"/>
                <a:gd name="T30" fmla="*/ 2147483647 w 53"/>
                <a:gd name="T31" fmla="*/ 2147483647 h 96"/>
                <a:gd name="T32" fmla="*/ 2147483647 w 53"/>
                <a:gd name="T33" fmla="*/ 2147483647 h 96"/>
                <a:gd name="T34" fmla="*/ 2147483647 w 53"/>
                <a:gd name="T35" fmla="*/ 2147483647 h 96"/>
                <a:gd name="T36" fmla="*/ 2147483647 w 53"/>
                <a:gd name="T37" fmla="*/ 2147483647 h 96"/>
                <a:gd name="T38" fmla="*/ 2147483647 w 53"/>
                <a:gd name="T39" fmla="*/ 2147483647 h 96"/>
                <a:gd name="T40" fmla="*/ 2147483647 w 53"/>
                <a:gd name="T41" fmla="*/ 2147483647 h 96"/>
                <a:gd name="T42" fmla="*/ 2147483647 w 53"/>
                <a:gd name="T43" fmla="*/ 2147483647 h 96"/>
                <a:gd name="T44" fmla="*/ 2147483647 w 53"/>
                <a:gd name="T45" fmla="*/ 2147483647 h 96"/>
                <a:gd name="T46" fmla="*/ 2147483647 w 53"/>
                <a:gd name="T47" fmla="*/ 2147483647 h 96"/>
                <a:gd name="T48" fmla="*/ 2147483647 w 53"/>
                <a:gd name="T49" fmla="*/ 2147483647 h 96"/>
                <a:gd name="T50" fmla="*/ 2147483647 w 53"/>
                <a:gd name="T51" fmla="*/ 2147483647 h 96"/>
                <a:gd name="T52" fmla="*/ 2147483647 w 53"/>
                <a:gd name="T53" fmla="*/ 2147483647 h 96"/>
                <a:gd name="T54" fmla="*/ 2147483647 w 53"/>
                <a:gd name="T55" fmla="*/ 2147483647 h 96"/>
                <a:gd name="T56" fmla="*/ 2147483647 w 53"/>
                <a:gd name="T57" fmla="*/ 2147483647 h 96"/>
                <a:gd name="T58" fmla="*/ 2147483647 w 53"/>
                <a:gd name="T59" fmla="*/ 2147483647 h 96"/>
                <a:gd name="T60" fmla="*/ 2147483647 w 53"/>
                <a:gd name="T61" fmla="*/ 2147483647 h 96"/>
                <a:gd name="T62" fmla="*/ 2147483647 w 53"/>
                <a:gd name="T63" fmla="*/ 2147483647 h 96"/>
                <a:gd name="T64" fmla="*/ 2147483647 w 53"/>
                <a:gd name="T65" fmla="*/ 2147483647 h 96"/>
                <a:gd name="T66" fmla="*/ 2147483647 w 53"/>
                <a:gd name="T67" fmla="*/ 2147483647 h 96"/>
                <a:gd name="T68" fmla="*/ 2147483647 w 53"/>
                <a:gd name="T69" fmla="*/ 2147483647 h 96"/>
                <a:gd name="T70" fmla="*/ 2147483647 w 53"/>
                <a:gd name="T71" fmla="*/ 2147483647 h 96"/>
                <a:gd name="T72" fmla="*/ 2147483647 w 53"/>
                <a:gd name="T73" fmla="*/ 2147483647 h 9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3"/>
                <a:gd name="T112" fmla="*/ 0 h 96"/>
                <a:gd name="T113" fmla="*/ 53 w 53"/>
                <a:gd name="T114" fmla="*/ 96 h 9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3" h="96">
                  <a:moveTo>
                    <a:pt x="42" y="36"/>
                  </a:moveTo>
                  <a:lnTo>
                    <a:pt x="40" y="32"/>
                  </a:lnTo>
                  <a:lnTo>
                    <a:pt x="38" y="28"/>
                  </a:lnTo>
                  <a:lnTo>
                    <a:pt x="36" y="25"/>
                  </a:lnTo>
                  <a:lnTo>
                    <a:pt x="33" y="21"/>
                  </a:lnTo>
                  <a:lnTo>
                    <a:pt x="32" y="18"/>
                  </a:lnTo>
                  <a:lnTo>
                    <a:pt x="29" y="15"/>
                  </a:lnTo>
                  <a:lnTo>
                    <a:pt x="27" y="12"/>
                  </a:lnTo>
                  <a:lnTo>
                    <a:pt x="25" y="9"/>
                  </a:lnTo>
                  <a:lnTo>
                    <a:pt x="23" y="7"/>
                  </a:lnTo>
                  <a:lnTo>
                    <a:pt x="21" y="5"/>
                  </a:lnTo>
                  <a:lnTo>
                    <a:pt x="19" y="3"/>
                  </a:lnTo>
                  <a:lnTo>
                    <a:pt x="17" y="2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4" y="2"/>
                  </a:lnTo>
                  <a:lnTo>
                    <a:pt x="3" y="3"/>
                  </a:lnTo>
                  <a:lnTo>
                    <a:pt x="2" y="5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2" y="32"/>
                  </a:lnTo>
                  <a:lnTo>
                    <a:pt x="2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6" y="48"/>
                  </a:lnTo>
                  <a:lnTo>
                    <a:pt x="8" y="52"/>
                  </a:lnTo>
                  <a:lnTo>
                    <a:pt x="9" y="56"/>
                  </a:lnTo>
                  <a:lnTo>
                    <a:pt x="11" y="60"/>
                  </a:lnTo>
                  <a:lnTo>
                    <a:pt x="14" y="64"/>
                  </a:lnTo>
                  <a:lnTo>
                    <a:pt x="16" y="68"/>
                  </a:lnTo>
                  <a:lnTo>
                    <a:pt x="18" y="71"/>
                  </a:lnTo>
                  <a:lnTo>
                    <a:pt x="20" y="75"/>
                  </a:lnTo>
                  <a:lnTo>
                    <a:pt x="22" y="78"/>
                  </a:lnTo>
                  <a:lnTo>
                    <a:pt x="24" y="81"/>
                  </a:lnTo>
                  <a:lnTo>
                    <a:pt x="26" y="84"/>
                  </a:lnTo>
                  <a:lnTo>
                    <a:pt x="28" y="86"/>
                  </a:lnTo>
                  <a:lnTo>
                    <a:pt x="31" y="89"/>
                  </a:lnTo>
                  <a:lnTo>
                    <a:pt x="33" y="90"/>
                  </a:lnTo>
                  <a:lnTo>
                    <a:pt x="35" y="92"/>
                  </a:lnTo>
                  <a:lnTo>
                    <a:pt x="37" y="93"/>
                  </a:lnTo>
                  <a:lnTo>
                    <a:pt x="40" y="94"/>
                  </a:lnTo>
                  <a:lnTo>
                    <a:pt x="42" y="95"/>
                  </a:lnTo>
                  <a:lnTo>
                    <a:pt x="43" y="95"/>
                  </a:lnTo>
                  <a:lnTo>
                    <a:pt x="45" y="95"/>
                  </a:lnTo>
                  <a:lnTo>
                    <a:pt x="46" y="94"/>
                  </a:lnTo>
                  <a:lnTo>
                    <a:pt x="48" y="93"/>
                  </a:lnTo>
                  <a:lnTo>
                    <a:pt x="49" y="92"/>
                  </a:lnTo>
                  <a:lnTo>
                    <a:pt x="50" y="90"/>
                  </a:lnTo>
                  <a:lnTo>
                    <a:pt x="51" y="89"/>
                  </a:lnTo>
                  <a:lnTo>
                    <a:pt x="52" y="86"/>
                  </a:lnTo>
                  <a:lnTo>
                    <a:pt x="52" y="84"/>
                  </a:lnTo>
                  <a:lnTo>
                    <a:pt x="52" y="81"/>
                  </a:lnTo>
                  <a:lnTo>
                    <a:pt x="52" y="78"/>
                  </a:lnTo>
                  <a:lnTo>
                    <a:pt x="52" y="75"/>
                  </a:lnTo>
                  <a:lnTo>
                    <a:pt x="52" y="71"/>
                  </a:lnTo>
                  <a:lnTo>
                    <a:pt x="52" y="68"/>
                  </a:lnTo>
                  <a:lnTo>
                    <a:pt x="51" y="64"/>
                  </a:lnTo>
                  <a:lnTo>
                    <a:pt x="50" y="60"/>
                  </a:lnTo>
                  <a:lnTo>
                    <a:pt x="50" y="56"/>
                  </a:lnTo>
                  <a:lnTo>
                    <a:pt x="48" y="52"/>
                  </a:lnTo>
                  <a:lnTo>
                    <a:pt x="47" y="48"/>
                  </a:lnTo>
                  <a:lnTo>
                    <a:pt x="46" y="44"/>
                  </a:lnTo>
                  <a:lnTo>
                    <a:pt x="44" y="40"/>
                  </a:lnTo>
                  <a:lnTo>
                    <a:pt x="42" y="3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033" name="Freeform 27"/>
            <p:cNvSpPr>
              <a:spLocks/>
            </p:cNvSpPr>
            <p:nvPr/>
          </p:nvSpPr>
          <p:spPr bwMode="auto">
            <a:xfrm>
              <a:off x="2580220" y="2244725"/>
              <a:ext cx="53975" cy="115888"/>
            </a:xfrm>
            <a:custGeom>
              <a:avLst/>
              <a:gdLst>
                <a:gd name="T0" fmla="*/ 2147483647 w 53"/>
                <a:gd name="T1" fmla="*/ 2147483647 h 120"/>
                <a:gd name="T2" fmla="*/ 2147483647 w 53"/>
                <a:gd name="T3" fmla="*/ 2147483647 h 120"/>
                <a:gd name="T4" fmla="*/ 2147483647 w 53"/>
                <a:gd name="T5" fmla="*/ 2147483647 h 120"/>
                <a:gd name="T6" fmla="*/ 2147483647 w 53"/>
                <a:gd name="T7" fmla="*/ 2147483647 h 120"/>
                <a:gd name="T8" fmla="*/ 2147483647 w 53"/>
                <a:gd name="T9" fmla="*/ 2147483647 h 120"/>
                <a:gd name="T10" fmla="*/ 2147483647 w 53"/>
                <a:gd name="T11" fmla="*/ 2147483647 h 120"/>
                <a:gd name="T12" fmla="*/ 2147483647 w 53"/>
                <a:gd name="T13" fmla="*/ 2147483647 h 120"/>
                <a:gd name="T14" fmla="*/ 2147483647 w 53"/>
                <a:gd name="T15" fmla="*/ 2147483647 h 120"/>
                <a:gd name="T16" fmla="*/ 2147483647 w 53"/>
                <a:gd name="T17" fmla="*/ 2147483647 h 120"/>
                <a:gd name="T18" fmla="*/ 2147483647 w 53"/>
                <a:gd name="T19" fmla="*/ 2147483647 h 120"/>
                <a:gd name="T20" fmla="*/ 2147483647 w 53"/>
                <a:gd name="T21" fmla="*/ 2147483647 h 120"/>
                <a:gd name="T22" fmla="*/ 2147483647 w 53"/>
                <a:gd name="T23" fmla="*/ 2147483647 h 120"/>
                <a:gd name="T24" fmla="*/ 2147483647 w 53"/>
                <a:gd name="T25" fmla="*/ 2147483647 h 120"/>
                <a:gd name="T26" fmla="*/ 2147483647 w 53"/>
                <a:gd name="T27" fmla="*/ 2147483647 h 120"/>
                <a:gd name="T28" fmla="*/ 2147483647 w 53"/>
                <a:gd name="T29" fmla="*/ 2147483647 h 120"/>
                <a:gd name="T30" fmla="*/ 2147483647 w 53"/>
                <a:gd name="T31" fmla="*/ 2147483647 h 120"/>
                <a:gd name="T32" fmla="*/ 2147483647 w 53"/>
                <a:gd name="T33" fmla="*/ 2147483647 h 120"/>
                <a:gd name="T34" fmla="*/ 2147483647 w 53"/>
                <a:gd name="T35" fmla="*/ 2147483647 h 120"/>
                <a:gd name="T36" fmla="*/ 2147483647 w 53"/>
                <a:gd name="T37" fmla="*/ 2147483647 h 120"/>
                <a:gd name="T38" fmla="*/ 2147483647 w 53"/>
                <a:gd name="T39" fmla="*/ 2147483647 h 120"/>
                <a:gd name="T40" fmla="*/ 2147483647 w 53"/>
                <a:gd name="T41" fmla="*/ 2147483647 h 120"/>
                <a:gd name="T42" fmla="*/ 2147483647 w 53"/>
                <a:gd name="T43" fmla="*/ 2147483647 h 120"/>
                <a:gd name="T44" fmla="*/ 2147483647 w 53"/>
                <a:gd name="T45" fmla="*/ 2147483647 h 120"/>
                <a:gd name="T46" fmla="*/ 2147483647 w 53"/>
                <a:gd name="T47" fmla="*/ 2147483647 h 120"/>
                <a:gd name="T48" fmla="*/ 2147483647 w 53"/>
                <a:gd name="T49" fmla="*/ 2147483647 h 120"/>
                <a:gd name="T50" fmla="*/ 2147483647 w 53"/>
                <a:gd name="T51" fmla="*/ 2147483647 h 120"/>
                <a:gd name="T52" fmla="*/ 2147483647 w 53"/>
                <a:gd name="T53" fmla="*/ 2147483647 h 120"/>
                <a:gd name="T54" fmla="*/ 2147483647 w 53"/>
                <a:gd name="T55" fmla="*/ 2147483647 h 120"/>
                <a:gd name="T56" fmla="*/ 2147483647 w 53"/>
                <a:gd name="T57" fmla="*/ 2147483647 h 120"/>
                <a:gd name="T58" fmla="*/ 2147483647 w 53"/>
                <a:gd name="T59" fmla="*/ 2147483647 h 120"/>
                <a:gd name="T60" fmla="*/ 2147483647 w 53"/>
                <a:gd name="T61" fmla="*/ 2147483647 h 120"/>
                <a:gd name="T62" fmla="*/ 2147483647 w 53"/>
                <a:gd name="T63" fmla="*/ 2147483647 h 120"/>
                <a:gd name="T64" fmla="*/ 2147483647 w 53"/>
                <a:gd name="T65" fmla="*/ 2147483647 h 120"/>
                <a:gd name="T66" fmla="*/ 2147483647 w 53"/>
                <a:gd name="T67" fmla="*/ 2147483647 h 120"/>
                <a:gd name="T68" fmla="*/ 2147483647 w 53"/>
                <a:gd name="T69" fmla="*/ 2147483647 h 120"/>
                <a:gd name="T70" fmla="*/ 2147483647 w 53"/>
                <a:gd name="T71" fmla="*/ 2147483647 h 120"/>
                <a:gd name="T72" fmla="*/ 2147483647 w 53"/>
                <a:gd name="T73" fmla="*/ 2147483647 h 12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3"/>
                <a:gd name="T112" fmla="*/ 0 h 120"/>
                <a:gd name="T113" fmla="*/ 53 w 53"/>
                <a:gd name="T114" fmla="*/ 120 h 12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3" h="120">
                  <a:moveTo>
                    <a:pt x="2" y="54"/>
                  </a:moveTo>
                  <a:lnTo>
                    <a:pt x="2" y="59"/>
                  </a:lnTo>
                  <a:lnTo>
                    <a:pt x="1" y="65"/>
                  </a:lnTo>
                  <a:lnTo>
                    <a:pt x="1" y="69"/>
                  </a:lnTo>
                  <a:lnTo>
                    <a:pt x="0" y="75"/>
                  </a:lnTo>
                  <a:lnTo>
                    <a:pt x="1" y="79"/>
                  </a:lnTo>
                  <a:lnTo>
                    <a:pt x="1" y="84"/>
                  </a:lnTo>
                  <a:lnTo>
                    <a:pt x="1" y="89"/>
                  </a:lnTo>
                  <a:lnTo>
                    <a:pt x="2" y="93"/>
                  </a:lnTo>
                  <a:lnTo>
                    <a:pt x="3" y="97"/>
                  </a:lnTo>
                  <a:lnTo>
                    <a:pt x="4" y="101"/>
                  </a:lnTo>
                  <a:lnTo>
                    <a:pt x="5" y="105"/>
                  </a:lnTo>
                  <a:lnTo>
                    <a:pt x="6" y="108"/>
                  </a:lnTo>
                  <a:lnTo>
                    <a:pt x="7" y="111"/>
                  </a:lnTo>
                  <a:lnTo>
                    <a:pt x="9" y="113"/>
                  </a:lnTo>
                  <a:lnTo>
                    <a:pt x="10" y="115"/>
                  </a:lnTo>
                  <a:lnTo>
                    <a:pt x="12" y="117"/>
                  </a:lnTo>
                  <a:lnTo>
                    <a:pt x="15" y="119"/>
                  </a:lnTo>
                  <a:lnTo>
                    <a:pt x="17" y="119"/>
                  </a:lnTo>
                  <a:lnTo>
                    <a:pt x="19" y="119"/>
                  </a:lnTo>
                  <a:lnTo>
                    <a:pt x="21" y="119"/>
                  </a:lnTo>
                  <a:lnTo>
                    <a:pt x="23" y="119"/>
                  </a:lnTo>
                  <a:lnTo>
                    <a:pt x="25" y="118"/>
                  </a:lnTo>
                  <a:lnTo>
                    <a:pt x="27" y="117"/>
                  </a:lnTo>
                  <a:lnTo>
                    <a:pt x="29" y="115"/>
                  </a:lnTo>
                  <a:lnTo>
                    <a:pt x="31" y="113"/>
                  </a:lnTo>
                  <a:lnTo>
                    <a:pt x="33" y="110"/>
                  </a:lnTo>
                  <a:lnTo>
                    <a:pt x="35" y="107"/>
                  </a:lnTo>
                  <a:lnTo>
                    <a:pt x="37" y="104"/>
                  </a:lnTo>
                  <a:lnTo>
                    <a:pt x="40" y="100"/>
                  </a:lnTo>
                  <a:lnTo>
                    <a:pt x="42" y="97"/>
                  </a:lnTo>
                  <a:lnTo>
                    <a:pt x="44" y="92"/>
                  </a:lnTo>
                  <a:lnTo>
                    <a:pt x="45" y="88"/>
                  </a:lnTo>
                  <a:lnTo>
                    <a:pt x="46" y="83"/>
                  </a:lnTo>
                  <a:lnTo>
                    <a:pt x="48" y="78"/>
                  </a:lnTo>
                  <a:lnTo>
                    <a:pt x="49" y="73"/>
                  </a:lnTo>
                  <a:lnTo>
                    <a:pt x="50" y="68"/>
                  </a:lnTo>
                  <a:lnTo>
                    <a:pt x="50" y="63"/>
                  </a:lnTo>
                  <a:lnTo>
                    <a:pt x="51" y="58"/>
                  </a:lnTo>
                  <a:lnTo>
                    <a:pt x="51" y="53"/>
                  </a:lnTo>
                  <a:lnTo>
                    <a:pt x="52" y="48"/>
                  </a:lnTo>
                  <a:lnTo>
                    <a:pt x="52" y="43"/>
                  </a:lnTo>
                  <a:lnTo>
                    <a:pt x="52" y="38"/>
                  </a:lnTo>
                  <a:lnTo>
                    <a:pt x="51" y="33"/>
                  </a:lnTo>
                  <a:lnTo>
                    <a:pt x="51" y="29"/>
                  </a:lnTo>
                  <a:lnTo>
                    <a:pt x="50" y="25"/>
                  </a:lnTo>
                  <a:lnTo>
                    <a:pt x="49" y="21"/>
                  </a:lnTo>
                  <a:lnTo>
                    <a:pt x="48" y="17"/>
                  </a:lnTo>
                  <a:lnTo>
                    <a:pt x="47" y="13"/>
                  </a:lnTo>
                  <a:lnTo>
                    <a:pt x="46" y="10"/>
                  </a:lnTo>
                  <a:lnTo>
                    <a:pt x="44" y="8"/>
                  </a:lnTo>
                  <a:lnTo>
                    <a:pt x="43" y="5"/>
                  </a:lnTo>
                  <a:lnTo>
                    <a:pt x="41" y="3"/>
                  </a:lnTo>
                  <a:lnTo>
                    <a:pt x="40" y="2"/>
                  </a:lnTo>
                  <a:lnTo>
                    <a:pt x="37" y="1"/>
                  </a:lnTo>
                  <a:lnTo>
                    <a:pt x="35" y="1"/>
                  </a:lnTo>
                  <a:lnTo>
                    <a:pt x="33" y="0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2"/>
                  </a:lnTo>
                  <a:lnTo>
                    <a:pt x="24" y="4"/>
                  </a:lnTo>
                  <a:lnTo>
                    <a:pt x="22" y="6"/>
                  </a:lnTo>
                  <a:lnTo>
                    <a:pt x="20" y="8"/>
                  </a:lnTo>
                  <a:lnTo>
                    <a:pt x="18" y="11"/>
                  </a:lnTo>
                  <a:lnTo>
                    <a:pt x="16" y="14"/>
                  </a:lnTo>
                  <a:lnTo>
                    <a:pt x="14" y="18"/>
                  </a:lnTo>
                  <a:lnTo>
                    <a:pt x="12" y="21"/>
                  </a:lnTo>
                  <a:lnTo>
                    <a:pt x="10" y="25"/>
                  </a:lnTo>
                  <a:lnTo>
                    <a:pt x="8" y="30"/>
                  </a:lnTo>
                  <a:lnTo>
                    <a:pt x="7" y="34"/>
                  </a:lnTo>
                  <a:lnTo>
                    <a:pt x="6" y="39"/>
                  </a:lnTo>
                  <a:lnTo>
                    <a:pt x="4" y="44"/>
                  </a:lnTo>
                  <a:lnTo>
                    <a:pt x="3" y="49"/>
                  </a:lnTo>
                  <a:lnTo>
                    <a:pt x="2" y="54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034" name="Oval 28"/>
            <p:cNvSpPr>
              <a:spLocks noChangeArrowheads="1"/>
            </p:cNvSpPr>
            <p:nvPr/>
          </p:nvSpPr>
          <p:spPr bwMode="auto">
            <a:xfrm>
              <a:off x="2073808" y="1698625"/>
              <a:ext cx="79375" cy="5080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2035" name="Freeform 29"/>
            <p:cNvSpPr>
              <a:spLocks/>
            </p:cNvSpPr>
            <p:nvPr/>
          </p:nvSpPr>
          <p:spPr bwMode="auto">
            <a:xfrm>
              <a:off x="1630895" y="1381125"/>
              <a:ext cx="201613" cy="260350"/>
            </a:xfrm>
            <a:custGeom>
              <a:avLst/>
              <a:gdLst>
                <a:gd name="T0" fmla="*/ 2147483647 w 127"/>
                <a:gd name="T1" fmla="*/ 2147483647 h 164"/>
                <a:gd name="T2" fmla="*/ 2147483647 w 127"/>
                <a:gd name="T3" fmla="*/ 2147483647 h 164"/>
                <a:gd name="T4" fmla="*/ 2147483647 w 127"/>
                <a:gd name="T5" fmla="*/ 2147483647 h 164"/>
                <a:gd name="T6" fmla="*/ 2147483647 w 127"/>
                <a:gd name="T7" fmla="*/ 2147483647 h 164"/>
                <a:gd name="T8" fmla="*/ 2147483647 w 127"/>
                <a:gd name="T9" fmla="*/ 2147483647 h 164"/>
                <a:gd name="T10" fmla="*/ 2147483647 w 127"/>
                <a:gd name="T11" fmla="*/ 2147483647 h 164"/>
                <a:gd name="T12" fmla="*/ 2147483647 w 127"/>
                <a:gd name="T13" fmla="*/ 2147483647 h 164"/>
                <a:gd name="T14" fmla="*/ 2147483647 w 127"/>
                <a:gd name="T15" fmla="*/ 2147483647 h 164"/>
                <a:gd name="T16" fmla="*/ 2147483647 w 127"/>
                <a:gd name="T17" fmla="*/ 2147483647 h 164"/>
                <a:gd name="T18" fmla="*/ 2147483647 w 127"/>
                <a:gd name="T19" fmla="*/ 2147483647 h 164"/>
                <a:gd name="T20" fmla="*/ 2147483647 w 127"/>
                <a:gd name="T21" fmla="*/ 2147483647 h 164"/>
                <a:gd name="T22" fmla="*/ 2147483647 w 127"/>
                <a:gd name="T23" fmla="*/ 2147483647 h 164"/>
                <a:gd name="T24" fmla="*/ 2147483647 w 127"/>
                <a:gd name="T25" fmla="*/ 2147483647 h 164"/>
                <a:gd name="T26" fmla="*/ 2147483647 w 127"/>
                <a:gd name="T27" fmla="*/ 2147483647 h 164"/>
                <a:gd name="T28" fmla="*/ 2147483647 w 127"/>
                <a:gd name="T29" fmla="*/ 2147483647 h 164"/>
                <a:gd name="T30" fmla="*/ 2147483647 w 127"/>
                <a:gd name="T31" fmla="*/ 2147483647 h 164"/>
                <a:gd name="T32" fmla="*/ 2147483647 w 127"/>
                <a:gd name="T33" fmla="*/ 2147483647 h 164"/>
                <a:gd name="T34" fmla="*/ 2147483647 w 127"/>
                <a:gd name="T35" fmla="*/ 2147483647 h 164"/>
                <a:gd name="T36" fmla="*/ 2147483647 w 127"/>
                <a:gd name="T37" fmla="*/ 2147483647 h 164"/>
                <a:gd name="T38" fmla="*/ 2147483647 w 127"/>
                <a:gd name="T39" fmla="*/ 2147483647 h 164"/>
                <a:gd name="T40" fmla="*/ 2147483647 w 127"/>
                <a:gd name="T41" fmla="*/ 2147483647 h 164"/>
                <a:gd name="T42" fmla="*/ 2147483647 w 127"/>
                <a:gd name="T43" fmla="*/ 2147483647 h 164"/>
                <a:gd name="T44" fmla="*/ 2147483647 w 127"/>
                <a:gd name="T45" fmla="*/ 2147483647 h 164"/>
                <a:gd name="T46" fmla="*/ 2147483647 w 127"/>
                <a:gd name="T47" fmla="*/ 2147483647 h 164"/>
                <a:gd name="T48" fmla="*/ 2147483647 w 127"/>
                <a:gd name="T49" fmla="*/ 2147483647 h 164"/>
                <a:gd name="T50" fmla="*/ 2147483647 w 127"/>
                <a:gd name="T51" fmla="*/ 2147483647 h 164"/>
                <a:gd name="T52" fmla="*/ 2147483647 w 127"/>
                <a:gd name="T53" fmla="*/ 2147483647 h 164"/>
                <a:gd name="T54" fmla="*/ 2147483647 w 127"/>
                <a:gd name="T55" fmla="*/ 2147483647 h 164"/>
                <a:gd name="T56" fmla="*/ 2147483647 w 127"/>
                <a:gd name="T57" fmla="*/ 2147483647 h 164"/>
                <a:gd name="T58" fmla="*/ 2147483647 w 127"/>
                <a:gd name="T59" fmla="*/ 2147483647 h 164"/>
                <a:gd name="T60" fmla="*/ 2147483647 w 127"/>
                <a:gd name="T61" fmla="*/ 2147483647 h 164"/>
                <a:gd name="T62" fmla="*/ 0 w 127"/>
                <a:gd name="T63" fmla="*/ 0 h 1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27"/>
                <a:gd name="T97" fmla="*/ 0 h 164"/>
                <a:gd name="T98" fmla="*/ 226 w 127"/>
                <a:gd name="T99" fmla="*/ 272 h 1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27" h="164">
                  <a:moveTo>
                    <a:pt x="127" y="162"/>
                  </a:moveTo>
                  <a:lnTo>
                    <a:pt x="119" y="164"/>
                  </a:lnTo>
                  <a:lnTo>
                    <a:pt x="111" y="164"/>
                  </a:lnTo>
                  <a:lnTo>
                    <a:pt x="103" y="164"/>
                  </a:lnTo>
                  <a:lnTo>
                    <a:pt x="97" y="163"/>
                  </a:lnTo>
                  <a:lnTo>
                    <a:pt x="90" y="162"/>
                  </a:lnTo>
                  <a:lnTo>
                    <a:pt x="83" y="160"/>
                  </a:lnTo>
                  <a:lnTo>
                    <a:pt x="78" y="157"/>
                  </a:lnTo>
                  <a:lnTo>
                    <a:pt x="73" y="153"/>
                  </a:lnTo>
                  <a:lnTo>
                    <a:pt x="67" y="149"/>
                  </a:lnTo>
                  <a:lnTo>
                    <a:pt x="62" y="144"/>
                  </a:lnTo>
                  <a:lnTo>
                    <a:pt x="57" y="139"/>
                  </a:lnTo>
                  <a:lnTo>
                    <a:pt x="53" y="133"/>
                  </a:lnTo>
                  <a:lnTo>
                    <a:pt x="48" y="127"/>
                  </a:lnTo>
                  <a:lnTo>
                    <a:pt x="44" y="121"/>
                  </a:lnTo>
                  <a:lnTo>
                    <a:pt x="41" y="113"/>
                  </a:lnTo>
                  <a:lnTo>
                    <a:pt x="37" y="106"/>
                  </a:lnTo>
                  <a:lnTo>
                    <a:pt x="33" y="99"/>
                  </a:lnTo>
                  <a:lnTo>
                    <a:pt x="30" y="92"/>
                  </a:lnTo>
                  <a:lnTo>
                    <a:pt x="28" y="84"/>
                  </a:lnTo>
                  <a:lnTo>
                    <a:pt x="24" y="76"/>
                  </a:lnTo>
                  <a:lnTo>
                    <a:pt x="21" y="68"/>
                  </a:lnTo>
                  <a:lnTo>
                    <a:pt x="19" y="60"/>
                  </a:lnTo>
                  <a:lnTo>
                    <a:pt x="16" y="52"/>
                  </a:lnTo>
                  <a:lnTo>
                    <a:pt x="13" y="44"/>
                  </a:lnTo>
                  <a:lnTo>
                    <a:pt x="12" y="36"/>
                  </a:lnTo>
                  <a:lnTo>
                    <a:pt x="9" y="29"/>
                  </a:lnTo>
                  <a:lnTo>
                    <a:pt x="6" y="21"/>
                  </a:lnTo>
                  <a:lnTo>
                    <a:pt x="4" y="14"/>
                  </a:lnTo>
                  <a:lnTo>
                    <a:pt x="2" y="7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036" name="Freeform 30"/>
            <p:cNvSpPr>
              <a:spLocks/>
            </p:cNvSpPr>
            <p:nvPr/>
          </p:nvSpPr>
          <p:spPr bwMode="auto">
            <a:xfrm>
              <a:off x="1307045" y="2097088"/>
              <a:ext cx="307975" cy="228600"/>
            </a:xfrm>
            <a:custGeom>
              <a:avLst/>
              <a:gdLst>
                <a:gd name="T0" fmla="*/ 2147483647 w 303"/>
                <a:gd name="T1" fmla="*/ 2147483647 h 237"/>
                <a:gd name="T2" fmla="*/ 2147483647 w 303"/>
                <a:gd name="T3" fmla="*/ 2147483647 h 237"/>
                <a:gd name="T4" fmla="*/ 2147483647 w 303"/>
                <a:gd name="T5" fmla="*/ 2147483647 h 237"/>
                <a:gd name="T6" fmla="*/ 0 w 303"/>
                <a:gd name="T7" fmla="*/ 2147483647 h 237"/>
                <a:gd name="T8" fmla="*/ 2147483647 w 303"/>
                <a:gd name="T9" fmla="*/ 2147483647 h 237"/>
                <a:gd name="T10" fmla="*/ 2147483647 w 303"/>
                <a:gd name="T11" fmla="*/ 2147483647 h 237"/>
                <a:gd name="T12" fmla="*/ 2147483647 w 303"/>
                <a:gd name="T13" fmla="*/ 2147483647 h 237"/>
                <a:gd name="T14" fmla="*/ 2147483647 w 303"/>
                <a:gd name="T15" fmla="*/ 2147483647 h 237"/>
                <a:gd name="T16" fmla="*/ 2147483647 w 303"/>
                <a:gd name="T17" fmla="*/ 2147483647 h 237"/>
                <a:gd name="T18" fmla="*/ 2147483647 w 303"/>
                <a:gd name="T19" fmla="*/ 2147483647 h 237"/>
                <a:gd name="T20" fmla="*/ 2147483647 w 303"/>
                <a:gd name="T21" fmla="*/ 2147483647 h 237"/>
                <a:gd name="T22" fmla="*/ 2147483647 w 303"/>
                <a:gd name="T23" fmla="*/ 2147483647 h 237"/>
                <a:gd name="T24" fmla="*/ 2147483647 w 303"/>
                <a:gd name="T25" fmla="*/ 2147483647 h 237"/>
                <a:gd name="T26" fmla="*/ 2147483647 w 303"/>
                <a:gd name="T27" fmla="*/ 0 h 237"/>
                <a:gd name="T28" fmla="*/ 2147483647 w 303"/>
                <a:gd name="T29" fmla="*/ 2147483647 h 237"/>
                <a:gd name="T30" fmla="*/ 2147483647 w 303"/>
                <a:gd name="T31" fmla="*/ 2147483647 h 237"/>
                <a:gd name="T32" fmla="*/ 2147483647 w 303"/>
                <a:gd name="T33" fmla="*/ 2147483647 h 237"/>
                <a:gd name="T34" fmla="*/ 2147483647 w 303"/>
                <a:gd name="T35" fmla="*/ 2147483647 h 237"/>
                <a:gd name="T36" fmla="*/ 2147483647 w 303"/>
                <a:gd name="T37" fmla="*/ 2147483647 h 237"/>
                <a:gd name="T38" fmla="*/ 2147483647 w 303"/>
                <a:gd name="T39" fmla="*/ 2147483647 h 237"/>
                <a:gd name="T40" fmla="*/ 2147483647 w 303"/>
                <a:gd name="T41" fmla="*/ 2147483647 h 237"/>
                <a:gd name="T42" fmla="*/ 2147483647 w 303"/>
                <a:gd name="T43" fmla="*/ 2147483647 h 237"/>
                <a:gd name="T44" fmla="*/ 2147483647 w 303"/>
                <a:gd name="T45" fmla="*/ 2147483647 h 237"/>
                <a:gd name="T46" fmla="*/ 2147483647 w 303"/>
                <a:gd name="T47" fmla="*/ 2147483647 h 237"/>
                <a:gd name="T48" fmla="*/ 2147483647 w 303"/>
                <a:gd name="T49" fmla="*/ 2147483647 h 237"/>
                <a:gd name="T50" fmla="*/ 2147483647 w 303"/>
                <a:gd name="T51" fmla="*/ 2147483647 h 237"/>
                <a:gd name="T52" fmla="*/ 2147483647 w 303"/>
                <a:gd name="T53" fmla="*/ 2147483647 h 237"/>
                <a:gd name="T54" fmla="*/ 2147483647 w 303"/>
                <a:gd name="T55" fmla="*/ 2147483647 h 237"/>
                <a:gd name="T56" fmla="*/ 2147483647 w 303"/>
                <a:gd name="T57" fmla="*/ 2147483647 h 237"/>
                <a:gd name="T58" fmla="*/ 2147483647 w 303"/>
                <a:gd name="T59" fmla="*/ 2147483647 h 237"/>
                <a:gd name="T60" fmla="*/ 2147483647 w 303"/>
                <a:gd name="T61" fmla="*/ 2147483647 h 237"/>
                <a:gd name="T62" fmla="*/ 2147483647 w 303"/>
                <a:gd name="T63" fmla="*/ 2147483647 h 237"/>
                <a:gd name="T64" fmla="*/ 2147483647 w 303"/>
                <a:gd name="T65" fmla="*/ 2147483647 h 237"/>
                <a:gd name="T66" fmla="*/ 2147483647 w 303"/>
                <a:gd name="T67" fmla="*/ 2147483647 h 237"/>
                <a:gd name="T68" fmla="*/ 2147483647 w 303"/>
                <a:gd name="T69" fmla="*/ 2147483647 h 237"/>
                <a:gd name="T70" fmla="*/ 2147483647 w 303"/>
                <a:gd name="T71" fmla="*/ 2147483647 h 237"/>
                <a:gd name="T72" fmla="*/ 2147483647 w 303"/>
                <a:gd name="T73" fmla="*/ 2147483647 h 237"/>
                <a:gd name="T74" fmla="*/ 2147483647 w 303"/>
                <a:gd name="T75" fmla="*/ 2147483647 h 237"/>
                <a:gd name="T76" fmla="*/ 2147483647 w 303"/>
                <a:gd name="T77" fmla="*/ 2147483647 h 237"/>
                <a:gd name="T78" fmla="*/ 2147483647 w 303"/>
                <a:gd name="T79" fmla="*/ 2147483647 h 237"/>
                <a:gd name="T80" fmla="*/ 2147483647 w 303"/>
                <a:gd name="T81" fmla="*/ 2147483647 h 237"/>
                <a:gd name="T82" fmla="*/ 2147483647 w 303"/>
                <a:gd name="T83" fmla="*/ 2147483647 h 237"/>
                <a:gd name="T84" fmla="*/ 2147483647 w 303"/>
                <a:gd name="T85" fmla="*/ 2147483647 h 237"/>
                <a:gd name="T86" fmla="*/ 2147483647 w 303"/>
                <a:gd name="T87" fmla="*/ 2147483647 h 237"/>
                <a:gd name="T88" fmla="*/ 2147483647 w 303"/>
                <a:gd name="T89" fmla="*/ 2147483647 h 237"/>
                <a:gd name="T90" fmla="*/ 2147483647 w 303"/>
                <a:gd name="T91" fmla="*/ 2147483647 h 237"/>
                <a:gd name="T92" fmla="*/ 2147483647 w 303"/>
                <a:gd name="T93" fmla="*/ 2147483647 h 23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03"/>
                <a:gd name="T142" fmla="*/ 0 h 237"/>
                <a:gd name="T143" fmla="*/ 303 w 303"/>
                <a:gd name="T144" fmla="*/ 237 h 23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03" h="237">
                  <a:moveTo>
                    <a:pt x="22" y="236"/>
                  </a:moveTo>
                  <a:lnTo>
                    <a:pt x="16" y="224"/>
                  </a:lnTo>
                  <a:lnTo>
                    <a:pt x="12" y="219"/>
                  </a:lnTo>
                  <a:lnTo>
                    <a:pt x="10" y="213"/>
                  </a:lnTo>
                  <a:lnTo>
                    <a:pt x="8" y="206"/>
                  </a:lnTo>
                  <a:lnTo>
                    <a:pt x="6" y="200"/>
                  </a:lnTo>
                  <a:lnTo>
                    <a:pt x="4" y="193"/>
                  </a:lnTo>
                  <a:lnTo>
                    <a:pt x="3" y="186"/>
                  </a:lnTo>
                  <a:lnTo>
                    <a:pt x="2" y="179"/>
                  </a:lnTo>
                  <a:lnTo>
                    <a:pt x="1" y="172"/>
                  </a:lnTo>
                  <a:lnTo>
                    <a:pt x="0" y="164"/>
                  </a:lnTo>
                  <a:lnTo>
                    <a:pt x="0" y="157"/>
                  </a:lnTo>
                  <a:lnTo>
                    <a:pt x="0" y="150"/>
                  </a:lnTo>
                  <a:lnTo>
                    <a:pt x="1" y="142"/>
                  </a:lnTo>
                  <a:lnTo>
                    <a:pt x="1" y="135"/>
                  </a:lnTo>
                  <a:lnTo>
                    <a:pt x="2" y="128"/>
                  </a:lnTo>
                  <a:lnTo>
                    <a:pt x="3" y="120"/>
                  </a:lnTo>
                  <a:lnTo>
                    <a:pt x="4" y="113"/>
                  </a:lnTo>
                  <a:lnTo>
                    <a:pt x="6" y="106"/>
                  </a:lnTo>
                  <a:lnTo>
                    <a:pt x="7" y="99"/>
                  </a:lnTo>
                  <a:lnTo>
                    <a:pt x="9" y="92"/>
                  </a:lnTo>
                  <a:lnTo>
                    <a:pt x="11" y="85"/>
                  </a:lnTo>
                  <a:lnTo>
                    <a:pt x="15" y="78"/>
                  </a:lnTo>
                  <a:lnTo>
                    <a:pt x="17" y="72"/>
                  </a:lnTo>
                  <a:lnTo>
                    <a:pt x="20" y="66"/>
                  </a:lnTo>
                  <a:lnTo>
                    <a:pt x="23" y="60"/>
                  </a:lnTo>
                  <a:lnTo>
                    <a:pt x="27" y="54"/>
                  </a:lnTo>
                  <a:lnTo>
                    <a:pt x="30" y="49"/>
                  </a:lnTo>
                  <a:lnTo>
                    <a:pt x="33" y="44"/>
                  </a:lnTo>
                  <a:lnTo>
                    <a:pt x="37" y="39"/>
                  </a:lnTo>
                  <a:lnTo>
                    <a:pt x="42" y="35"/>
                  </a:lnTo>
                  <a:lnTo>
                    <a:pt x="47" y="31"/>
                  </a:lnTo>
                  <a:lnTo>
                    <a:pt x="59" y="22"/>
                  </a:lnTo>
                  <a:lnTo>
                    <a:pt x="67" y="18"/>
                  </a:lnTo>
                  <a:lnTo>
                    <a:pt x="74" y="14"/>
                  </a:lnTo>
                  <a:lnTo>
                    <a:pt x="82" y="11"/>
                  </a:lnTo>
                  <a:lnTo>
                    <a:pt x="91" y="8"/>
                  </a:lnTo>
                  <a:lnTo>
                    <a:pt x="100" y="6"/>
                  </a:lnTo>
                  <a:lnTo>
                    <a:pt x="108" y="4"/>
                  </a:lnTo>
                  <a:lnTo>
                    <a:pt x="118" y="2"/>
                  </a:lnTo>
                  <a:lnTo>
                    <a:pt x="127" y="1"/>
                  </a:lnTo>
                  <a:lnTo>
                    <a:pt x="137" y="0"/>
                  </a:lnTo>
                  <a:lnTo>
                    <a:pt x="147" y="0"/>
                  </a:lnTo>
                  <a:lnTo>
                    <a:pt x="157" y="0"/>
                  </a:lnTo>
                  <a:lnTo>
                    <a:pt x="167" y="1"/>
                  </a:lnTo>
                  <a:lnTo>
                    <a:pt x="177" y="2"/>
                  </a:lnTo>
                  <a:lnTo>
                    <a:pt x="187" y="3"/>
                  </a:lnTo>
                  <a:lnTo>
                    <a:pt x="197" y="5"/>
                  </a:lnTo>
                  <a:lnTo>
                    <a:pt x="206" y="7"/>
                  </a:lnTo>
                  <a:lnTo>
                    <a:pt x="216" y="10"/>
                  </a:lnTo>
                  <a:lnTo>
                    <a:pt x="225" y="13"/>
                  </a:lnTo>
                  <a:lnTo>
                    <a:pt x="233" y="17"/>
                  </a:lnTo>
                  <a:lnTo>
                    <a:pt x="243" y="21"/>
                  </a:lnTo>
                  <a:lnTo>
                    <a:pt x="251" y="26"/>
                  </a:lnTo>
                  <a:lnTo>
                    <a:pt x="258" y="31"/>
                  </a:lnTo>
                  <a:lnTo>
                    <a:pt x="266" y="37"/>
                  </a:lnTo>
                  <a:lnTo>
                    <a:pt x="273" y="43"/>
                  </a:lnTo>
                  <a:lnTo>
                    <a:pt x="279" y="50"/>
                  </a:lnTo>
                  <a:lnTo>
                    <a:pt x="285" y="57"/>
                  </a:lnTo>
                  <a:lnTo>
                    <a:pt x="290" y="65"/>
                  </a:lnTo>
                  <a:lnTo>
                    <a:pt x="295" y="73"/>
                  </a:lnTo>
                  <a:lnTo>
                    <a:pt x="298" y="82"/>
                  </a:lnTo>
                  <a:lnTo>
                    <a:pt x="302" y="92"/>
                  </a:lnTo>
                  <a:lnTo>
                    <a:pt x="298" y="104"/>
                  </a:lnTo>
                  <a:lnTo>
                    <a:pt x="296" y="108"/>
                  </a:lnTo>
                  <a:lnTo>
                    <a:pt x="293" y="112"/>
                  </a:lnTo>
                  <a:lnTo>
                    <a:pt x="290" y="115"/>
                  </a:lnTo>
                  <a:lnTo>
                    <a:pt x="285" y="118"/>
                  </a:lnTo>
                  <a:lnTo>
                    <a:pt x="281" y="119"/>
                  </a:lnTo>
                  <a:lnTo>
                    <a:pt x="277" y="120"/>
                  </a:lnTo>
                  <a:lnTo>
                    <a:pt x="272" y="121"/>
                  </a:lnTo>
                  <a:lnTo>
                    <a:pt x="267" y="121"/>
                  </a:lnTo>
                  <a:lnTo>
                    <a:pt x="260" y="120"/>
                  </a:lnTo>
                  <a:lnTo>
                    <a:pt x="255" y="119"/>
                  </a:lnTo>
                  <a:lnTo>
                    <a:pt x="249" y="118"/>
                  </a:lnTo>
                  <a:lnTo>
                    <a:pt x="243" y="116"/>
                  </a:lnTo>
                  <a:lnTo>
                    <a:pt x="235" y="114"/>
                  </a:lnTo>
                  <a:lnTo>
                    <a:pt x="229" y="112"/>
                  </a:lnTo>
                  <a:lnTo>
                    <a:pt x="223" y="110"/>
                  </a:lnTo>
                  <a:lnTo>
                    <a:pt x="216" y="107"/>
                  </a:lnTo>
                  <a:lnTo>
                    <a:pt x="208" y="104"/>
                  </a:lnTo>
                  <a:lnTo>
                    <a:pt x="202" y="101"/>
                  </a:lnTo>
                  <a:lnTo>
                    <a:pt x="195" y="98"/>
                  </a:lnTo>
                  <a:lnTo>
                    <a:pt x="187" y="96"/>
                  </a:lnTo>
                  <a:lnTo>
                    <a:pt x="181" y="92"/>
                  </a:lnTo>
                  <a:lnTo>
                    <a:pt x="174" y="90"/>
                  </a:lnTo>
                  <a:lnTo>
                    <a:pt x="168" y="87"/>
                  </a:lnTo>
                  <a:lnTo>
                    <a:pt x="160" y="85"/>
                  </a:lnTo>
                  <a:lnTo>
                    <a:pt x="154" y="82"/>
                  </a:lnTo>
                  <a:lnTo>
                    <a:pt x="148" y="80"/>
                  </a:lnTo>
                  <a:lnTo>
                    <a:pt x="142" y="79"/>
                  </a:lnTo>
                  <a:lnTo>
                    <a:pt x="136" y="78"/>
                  </a:lnTo>
                  <a:lnTo>
                    <a:pt x="130" y="77"/>
                  </a:lnTo>
                  <a:lnTo>
                    <a:pt x="125" y="76"/>
                  </a:lnTo>
                  <a:lnTo>
                    <a:pt x="108" y="77"/>
                  </a:lnTo>
                  <a:lnTo>
                    <a:pt x="102" y="78"/>
                  </a:lnTo>
                  <a:lnTo>
                    <a:pt x="96" y="80"/>
                  </a:lnTo>
                  <a:lnTo>
                    <a:pt x="90" y="83"/>
                  </a:lnTo>
                  <a:lnTo>
                    <a:pt x="85" y="86"/>
                  </a:lnTo>
                  <a:lnTo>
                    <a:pt x="81" y="90"/>
                  </a:lnTo>
                  <a:lnTo>
                    <a:pt x="77" y="94"/>
                  </a:lnTo>
                  <a:lnTo>
                    <a:pt x="74" y="98"/>
                  </a:lnTo>
                  <a:lnTo>
                    <a:pt x="72" y="103"/>
                  </a:lnTo>
                  <a:lnTo>
                    <a:pt x="70" y="108"/>
                  </a:lnTo>
                  <a:lnTo>
                    <a:pt x="68" y="114"/>
                  </a:lnTo>
                  <a:lnTo>
                    <a:pt x="67" y="120"/>
                  </a:lnTo>
                  <a:lnTo>
                    <a:pt x="65" y="126"/>
                  </a:lnTo>
                  <a:lnTo>
                    <a:pt x="65" y="132"/>
                  </a:lnTo>
                  <a:lnTo>
                    <a:pt x="64" y="138"/>
                  </a:lnTo>
                  <a:lnTo>
                    <a:pt x="62" y="145"/>
                  </a:lnTo>
                  <a:lnTo>
                    <a:pt x="62" y="151"/>
                  </a:lnTo>
                  <a:lnTo>
                    <a:pt x="61" y="158"/>
                  </a:lnTo>
                  <a:lnTo>
                    <a:pt x="60" y="164"/>
                  </a:lnTo>
                  <a:lnTo>
                    <a:pt x="60" y="171"/>
                  </a:lnTo>
                  <a:lnTo>
                    <a:pt x="59" y="177"/>
                  </a:lnTo>
                  <a:lnTo>
                    <a:pt x="58" y="184"/>
                  </a:lnTo>
                  <a:lnTo>
                    <a:pt x="57" y="190"/>
                  </a:lnTo>
                  <a:lnTo>
                    <a:pt x="56" y="196"/>
                  </a:lnTo>
                  <a:lnTo>
                    <a:pt x="54" y="201"/>
                  </a:lnTo>
                  <a:lnTo>
                    <a:pt x="52" y="206"/>
                  </a:lnTo>
                  <a:lnTo>
                    <a:pt x="50" y="212"/>
                  </a:lnTo>
                  <a:lnTo>
                    <a:pt x="46" y="216"/>
                  </a:lnTo>
                  <a:lnTo>
                    <a:pt x="43" y="220"/>
                  </a:lnTo>
                  <a:lnTo>
                    <a:pt x="39" y="224"/>
                  </a:lnTo>
                  <a:lnTo>
                    <a:pt x="34" y="228"/>
                  </a:lnTo>
                  <a:lnTo>
                    <a:pt x="33" y="228"/>
                  </a:lnTo>
                  <a:lnTo>
                    <a:pt x="32" y="229"/>
                  </a:lnTo>
                  <a:lnTo>
                    <a:pt x="31" y="229"/>
                  </a:lnTo>
                  <a:lnTo>
                    <a:pt x="31" y="230"/>
                  </a:lnTo>
                  <a:lnTo>
                    <a:pt x="30" y="230"/>
                  </a:lnTo>
                  <a:lnTo>
                    <a:pt x="29" y="231"/>
                  </a:lnTo>
                  <a:lnTo>
                    <a:pt x="28" y="232"/>
                  </a:lnTo>
                  <a:lnTo>
                    <a:pt x="27" y="232"/>
                  </a:lnTo>
                  <a:lnTo>
                    <a:pt x="27" y="233"/>
                  </a:lnTo>
                  <a:lnTo>
                    <a:pt x="26" y="233"/>
                  </a:lnTo>
                  <a:lnTo>
                    <a:pt x="25" y="233"/>
                  </a:lnTo>
                  <a:lnTo>
                    <a:pt x="25" y="234"/>
                  </a:lnTo>
                  <a:lnTo>
                    <a:pt x="24" y="234"/>
                  </a:lnTo>
                  <a:lnTo>
                    <a:pt x="23" y="234"/>
                  </a:lnTo>
                  <a:lnTo>
                    <a:pt x="23" y="235"/>
                  </a:lnTo>
                  <a:lnTo>
                    <a:pt x="22" y="235"/>
                  </a:lnTo>
                  <a:lnTo>
                    <a:pt x="22" y="236"/>
                  </a:lnTo>
                </a:path>
              </a:pathLst>
            </a:custGeom>
            <a:solidFill>
              <a:srgbClr val="FFBF7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037" name="Freeform 32"/>
            <p:cNvSpPr>
              <a:spLocks/>
            </p:cNvSpPr>
            <p:nvPr/>
          </p:nvSpPr>
          <p:spPr bwMode="auto">
            <a:xfrm>
              <a:off x="2110320" y="2389189"/>
              <a:ext cx="460375" cy="428625"/>
            </a:xfrm>
            <a:custGeom>
              <a:avLst/>
              <a:gdLst>
                <a:gd name="T0" fmla="*/ 2147483647 w 290"/>
                <a:gd name="T1" fmla="*/ 2147483647 h 270"/>
                <a:gd name="T2" fmla="*/ 2147483647 w 290"/>
                <a:gd name="T3" fmla="*/ 2147483647 h 270"/>
                <a:gd name="T4" fmla="*/ 2147483647 w 290"/>
                <a:gd name="T5" fmla="*/ 2147483647 h 270"/>
                <a:gd name="T6" fmla="*/ 2147483647 w 290"/>
                <a:gd name="T7" fmla="*/ 2147483647 h 270"/>
                <a:gd name="T8" fmla="*/ 2147483647 w 290"/>
                <a:gd name="T9" fmla="*/ 2147483647 h 270"/>
                <a:gd name="T10" fmla="*/ 2147483647 w 290"/>
                <a:gd name="T11" fmla="*/ 2147483647 h 270"/>
                <a:gd name="T12" fmla="*/ 2147483647 w 290"/>
                <a:gd name="T13" fmla="*/ 0 h 270"/>
                <a:gd name="T14" fmla="*/ 2147483647 w 290"/>
                <a:gd name="T15" fmla="*/ 2147483647 h 270"/>
                <a:gd name="T16" fmla="*/ 2147483647 w 290"/>
                <a:gd name="T17" fmla="*/ 2147483647 h 270"/>
                <a:gd name="T18" fmla="*/ 2147483647 w 290"/>
                <a:gd name="T19" fmla="*/ 2147483647 h 270"/>
                <a:gd name="T20" fmla="*/ 2147483647 w 290"/>
                <a:gd name="T21" fmla="*/ 2147483647 h 270"/>
                <a:gd name="T22" fmla="*/ 2147483647 w 290"/>
                <a:gd name="T23" fmla="*/ 2147483647 h 270"/>
                <a:gd name="T24" fmla="*/ 2147483647 w 290"/>
                <a:gd name="T25" fmla="*/ 2147483647 h 270"/>
                <a:gd name="T26" fmla="*/ 2147483647 w 290"/>
                <a:gd name="T27" fmla="*/ 2147483647 h 270"/>
                <a:gd name="T28" fmla="*/ 2147483647 w 290"/>
                <a:gd name="T29" fmla="*/ 2147483647 h 270"/>
                <a:gd name="T30" fmla="*/ 2147483647 w 290"/>
                <a:gd name="T31" fmla="*/ 2147483647 h 270"/>
                <a:gd name="T32" fmla="*/ 2147483647 w 290"/>
                <a:gd name="T33" fmla="*/ 2147483647 h 270"/>
                <a:gd name="T34" fmla="*/ 2147483647 w 290"/>
                <a:gd name="T35" fmla="*/ 2147483647 h 270"/>
                <a:gd name="T36" fmla="*/ 2147483647 w 290"/>
                <a:gd name="T37" fmla="*/ 2147483647 h 270"/>
                <a:gd name="T38" fmla="*/ 2147483647 w 290"/>
                <a:gd name="T39" fmla="*/ 2147483647 h 270"/>
                <a:gd name="T40" fmla="*/ 2147483647 w 290"/>
                <a:gd name="T41" fmla="*/ 2147483647 h 270"/>
                <a:gd name="T42" fmla="*/ 2147483647 w 290"/>
                <a:gd name="T43" fmla="*/ 2147483647 h 270"/>
                <a:gd name="T44" fmla="*/ 2147483647 w 290"/>
                <a:gd name="T45" fmla="*/ 2147483647 h 270"/>
                <a:gd name="T46" fmla="*/ 2147483647 w 290"/>
                <a:gd name="T47" fmla="*/ 2147483647 h 270"/>
                <a:gd name="T48" fmla="*/ 2147483647 w 290"/>
                <a:gd name="T49" fmla="*/ 2147483647 h 270"/>
                <a:gd name="T50" fmla="*/ 2147483647 w 290"/>
                <a:gd name="T51" fmla="*/ 2147483647 h 270"/>
                <a:gd name="T52" fmla="*/ 2147483647 w 290"/>
                <a:gd name="T53" fmla="*/ 2147483647 h 270"/>
                <a:gd name="T54" fmla="*/ 2147483647 w 290"/>
                <a:gd name="T55" fmla="*/ 2147483647 h 270"/>
                <a:gd name="T56" fmla="*/ 2147483647 w 290"/>
                <a:gd name="T57" fmla="*/ 2147483647 h 270"/>
                <a:gd name="T58" fmla="*/ 2147483647 w 290"/>
                <a:gd name="T59" fmla="*/ 2147483647 h 270"/>
                <a:gd name="T60" fmla="*/ 2147483647 w 290"/>
                <a:gd name="T61" fmla="*/ 2147483647 h 270"/>
                <a:gd name="T62" fmla="*/ 2147483647 w 290"/>
                <a:gd name="T63" fmla="*/ 2147483647 h 2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90"/>
                <a:gd name="T97" fmla="*/ 0 h 270"/>
                <a:gd name="T98" fmla="*/ 1309 w 290"/>
                <a:gd name="T99" fmla="*/ 684 h 2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90" h="270">
                  <a:moveTo>
                    <a:pt x="58" y="216"/>
                  </a:moveTo>
                  <a:lnTo>
                    <a:pt x="77" y="204"/>
                  </a:lnTo>
                  <a:lnTo>
                    <a:pt x="60" y="196"/>
                  </a:lnTo>
                  <a:lnTo>
                    <a:pt x="38" y="195"/>
                  </a:lnTo>
                  <a:lnTo>
                    <a:pt x="32" y="183"/>
                  </a:lnTo>
                  <a:lnTo>
                    <a:pt x="6" y="163"/>
                  </a:lnTo>
                  <a:lnTo>
                    <a:pt x="0" y="145"/>
                  </a:lnTo>
                  <a:lnTo>
                    <a:pt x="21" y="150"/>
                  </a:lnTo>
                  <a:lnTo>
                    <a:pt x="62" y="169"/>
                  </a:lnTo>
                  <a:lnTo>
                    <a:pt x="74" y="156"/>
                  </a:lnTo>
                  <a:lnTo>
                    <a:pt x="89" y="160"/>
                  </a:lnTo>
                  <a:lnTo>
                    <a:pt x="110" y="136"/>
                  </a:lnTo>
                  <a:lnTo>
                    <a:pt x="120" y="115"/>
                  </a:lnTo>
                  <a:lnTo>
                    <a:pt x="114" y="97"/>
                  </a:lnTo>
                  <a:lnTo>
                    <a:pt x="111" y="82"/>
                  </a:lnTo>
                  <a:lnTo>
                    <a:pt x="99" y="78"/>
                  </a:lnTo>
                  <a:lnTo>
                    <a:pt x="103" y="64"/>
                  </a:lnTo>
                  <a:lnTo>
                    <a:pt x="112" y="62"/>
                  </a:lnTo>
                  <a:lnTo>
                    <a:pt x="121" y="70"/>
                  </a:lnTo>
                  <a:lnTo>
                    <a:pt x="122" y="79"/>
                  </a:lnTo>
                  <a:lnTo>
                    <a:pt x="127" y="83"/>
                  </a:lnTo>
                  <a:lnTo>
                    <a:pt x="136" y="81"/>
                  </a:lnTo>
                  <a:lnTo>
                    <a:pt x="141" y="75"/>
                  </a:lnTo>
                  <a:lnTo>
                    <a:pt x="155" y="49"/>
                  </a:lnTo>
                  <a:lnTo>
                    <a:pt x="175" y="15"/>
                  </a:lnTo>
                  <a:lnTo>
                    <a:pt x="191" y="3"/>
                  </a:lnTo>
                  <a:lnTo>
                    <a:pt x="205" y="0"/>
                  </a:lnTo>
                  <a:lnTo>
                    <a:pt x="220" y="0"/>
                  </a:lnTo>
                  <a:lnTo>
                    <a:pt x="233" y="10"/>
                  </a:lnTo>
                  <a:lnTo>
                    <a:pt x="254" y="30"/>
                  </a:lnTo>
                  <a:lnTo>
                    <a:pt x="255" y="63"/>
                  </a:lnTo>
                  <a:lnTo>
                    <a:pt x="256" y="76"/>
                  </a:lnTo>
                  <a:lnTo>
                    <a:pt x="260" y="79"/>
                  </a:lnTo>
                  <a:lnTo>
                    <a:pt x="267" y="78"/>
                  </a:lnTo>
                  <a:lnTo>
                    <a:pt x="277" y="73"/>
                  </a:lnTo>
                  <a:lnTo>
                    <a:pt x="287" y="78"/>
                  </a:lnTo>
                  <a:lnTo>
                    <a:pt x="290" y="89"/>
                  </a:lnTo>
                  <a:lnTo>
                    <a:pt x="282" y="98"/>
                  </a:lnTo>
                  <a:lnTo>
                    <a:pt x="270" y="114"/>
                  </a:lnTo>
                  <a:lnTo>
                    <a:pt x="262" y="121"/>
                  </a:lnTo>
                  <a:lnTo>
                    <a:pt x="236" y="126"/>
                  </a:lnTo>
                  <a:lnTo>
                    <a:pt x="200" y="151"/>
                  </a:lnTo>
                  <a:lnTo>
                    <a:pt x="192" y="173"/>
                  </a:lnTo>
                  <a:lnTo>
                    <a:pt x="193" y="189"/>
                  </a:lnTo>
                  <a:lnTo>
                    <a:pt x="187" y="203"/>
                  </a:lnTo>
                  <a:lnTo>
                    <a:pt x="178" y="215"/>
                  </a:lnTo>
                  <a:lnTo>
                    <a:pt x="168" y="216"/>
                  </a:lnTo>
                  <a:lnTo>
                    <a:pt x="165" y="206"/>
                  </a:lnTo>
                  <a:lnTo>
                    <a:pt x="162" y="197"/>
                  </a:lnTo>
                  <a:lnTo>
                    <a:pt x="154" y="197"/>
                  </a:lnTo>
                  <a:lnTo>
                    <a:pt x="151" y="201"/>
                  </a:lnTo>
                  <a:lnTo>
                    <a:pt x="149" y="204"/>
                  </a:lnTo>
                  <a:lnTo>
                    <a:pt x="146" y="217"/>
                  </a:lnTo>
                  <a:lnTo>
                    <a:pt x="145" y="220"/>
                  </a:lnTo>
                  <a:lnTo>
                    <a:pt x="130" y="246"/>
                  </a:lnTo>
                  <a:lnTo>
                    <a:pt x="119" y="260"/>
                  </a:lnTo>
                  <a:lnTo>
                    <a:pt x="105" y="268"/>
                  </a:lnTo>
                  <a:lnTo>
                    <a:pt x="96" y="266"/>
                  </a:lnTo>
                  <a:lnTo>
                    <a:pt x="77" y="270"/>
                  </a:lnTo>
                  <a:lnTo>
                    <a:pt x="53" y="259"/>
                  </a:lnTo>
                  <a:lnTo>
                    <a:pt x="55" y="252"/>
                  </a:lnTo>
                  <a:lnTo>
                    <a:pt x="62" y="247"/>
                  </a:lnTo>
                  <a:lnTo>
                    <a:pt x="69" y="237"/>
                  </a:lnTo>
                  <a:lnTo>
                    <a:pt x="63" y="224"/>
                  </a:lnTo>
                  <a:lnTo>
                    <a:pt x="55" y="220"/>
                  </a:lnTo>
                  <a:lnTo>
                    <a:pt x="57" y="222"/>
                  </a:lnTo>
                  <a:lnTo>
                    <a:pt x="58" y="216"/>
                  </a:lnTo>
                </a:path>
              </a:pathLst>
            </a:custGeom>
            <a:solidFill>
              <a:srgbClr val="F35B1B"/>
            </a:solidFill>
            <a:ln w="3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038" name="Freeform 33"/>
            <p:cNvSpPr>
              <a:spLocks/>
            </p:cNvSpPr>
            <p:nvPr/>
          </p:nvSpPr>
          <p:spPr bwMode="auto">
            <a:xfrm>
              <a:off x="2356383" y="2479676"/>
              <a:ext cx="117475" cy="117475"/>
            </a:xfrm>
            <a:custGeom>
              <a:avLst/>
              <a:gdLst>
                <a:gd name="T0" fmla="*/ 2147483647 w 74"/>
                <a:gd name="T1" fmla="*/ 2147483647 h 74"/>
                <a:gd name="T2" fmla="*/ 2147483647 w 74"/>
                <a:gd name="T3" fmla="*/ 2147483647 h 74"/>
                <a:gd name="T4" fmla="*/ 2147483647 w 74"/>
                <a:gd name="T5" fmla="*/ 2147483647 h 74"/>
                <a:gd name="T6" fmla="*/ 2147483647 w 74"/>
                <a:gd name="T7" fmla="*/ 0 h 74"/>
                <a:gd name="T8" fmla="*/ 2147483647 w 74"/>
                <a:gd name="T9" fmla="*/ 2147483647 h 74"/>
                <a:gd name="T10" fmla="*/ 2147483647 w 74"/>
                <a:gd name="T11" fmla="*/ 2147483647 h 74"/>
                <a:gd name="T12" fmla="*/ 2147483647 w 74"/>
                <a:gd name="T13" fmla="*/ 2147483647 h 74"/>
                <a:gd name="T14" fmla="*/ 2147483647 w 74"/>
                <a:gd name="T15" fmla="*/ 2147483647 h 74"/>
                <a:gd name="T16" fmla="*/ 2147483647 w 74"/>
                <a:gd name="T17" fmla="*/ 2147483647 h 74"/>
                <a:gd name="T18" fmla="*/ 2147483647 w 74"/>
                <a:gd name="T19" fmla="*/ 2147483647 h 74"/>
                <a:gd name="T20" fmla="*/ 2147483647 w 74"/>
                <a:gd name="T21" fmla="*/ 2147483647 h 74"/>
                <a:gd name="T22" fmla="*/ 2147483647 w 74"/>
                <a:gd name="T23" fmla="*/ 2147483647 h 74"/>
                <a:gd name="T24" fmla="*/ 2147483647 w 74"/>
                <a:gd name="T25" fmla="*/ 2147483647 h 74"/>
                <a:gd name="T26" fmla="*/ 0 w 74"/>
                <a:gd name="T27" fmla="*/ 2147483647 h 74"/>
                <a:gd name="T28" fmla="*/ 0 w 74"/>
                <a:gd name="T29" fmla="*/ 2147483647 h 74"/>
                <a:gd name="T30" fmla="*/ 2147483647 w 74"/>
                <a:gd name="T31" fmla="*/ 2147483647 h 74"/>
                <a:gd name="T32" fmla="*/ 2147483647 w 74"/>
                <a:gd name="T33" fmla="*/ 2147483647 h 74"/>
                <a:gd name="T34" fmla="*/ 2147483647 w 74"/>
                <a:gd name="T35" fmla="*/ 2147483647 h 74"/>
                <a:gd name="T36" fmla="*/ 2147483647 w 74"/>
                <a:gd name="T37" fmla="*/ 2147483647 h 74"/>
                <a:gd name="T38" fmla="*/ 2147483647 w 74"/>
                <a:gd name="T39" fmla="*/ 2147483647 h 74"/>
                <a:gd name="T40" fmla="*/ 2147483647 w 74"/>
                <a:gd name="T41" fmla="*/ 2147483647 h 74"/>
                <a:gd name="T42" fmla="*/ 2147483647 w 74"/>
                <a:gd name="T43" fmla="*/ 2147483647 h 7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4"/>
                <a:gd name="T67" fmla="*/ 0 h 74"/>
                <a:gd name="T68" fmla="*/ 297 w 74"/>
                <a:gd name="T69" fmla="*/ 306 h 7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4" h="74">
                  <a:moveTo>
                    <a:pt x="1" y="36"/>
                  </a:moveTo>
                  <a:lnTo>
                    <a:pt x="0" y="32"/>
                  </a:lnTo>
                  <a:lnTo>
                    <a:pt x="6" y="21"/>
                  </a:lnTo>
                  <a:lnTo>
                    <a:pt x="12" y="11"/>
                  </a:lnTo>
                  <a:lnTo>
                    <a:pt x="22" y="3"/>
                  </a:lnTo>
                  <a:lnTo>
                    <a:pt x="43" y="0"/>
                  </a:lnTo>
                  <a:lnTo>
                    <a:pt x="63" y="9"/>
                  </a:lnTo>
                  <a:lnTo>
                    <a:pt x="69" y="13"/>
                  </a:lnTo>
                  <a:lnTo>
                    <a:pt x="73" y="19"/>
                  </a:lnTo>
                  <a:lnTo>
                    <a:pt x="74" y="32"/>
                  </a:lnTo>
                  <a:lnTo>
                    <a:pt x="72" y="53"/>
                  </a:lnTo>
                  <a:lnTo>
                    <a:pt x="62" y="66"/>
                  </a:lnTo>
                  <a:lnTo>
                    <a:pt x="52" y="74"/>
                  </a:lnTo>
                  <a:lnTo>
                    <a:pt x="35" y="74"/>
                  </a:lnTo>
                  <a:lnTo>
                    <a:pt x="30" y="70"/>
                  </a:lnTo>
                  <a:lnTo>
                    <a:pt x="28" y="60"/>
                  </a:lnTo>
                  <a:lnTo>
                    <a:pt x="13" y="49"/>
                  </a:lnTo>
                  <a:lnTo>
                    <a:pt x="5" y="45"/>
                  </a:lnTo>
                  <a:lnTo>
                    <a:pt x="1" y="36"/>
                  </a:lnTo>
                </a:path>
              </a:pathLst>
            </a:custGeom>
            <a:solidFill>
              <a:schemeClr val="tx1"/>
            </a:solidFill>
            <a:ln w="3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039" name="AutoShape 640"/>
            <p:cNvSpPr>
              <a:spLocks noChangeArrowheads="1"/>
            </p:cNvSpPr>
            <p:nvPr/>
          </p:nvSpPr>
          <p:spPr bwMode="auto">
            <a:xfrm>
              <a:off x="1287995" y="1433513"/>
              <a:ext cx="144463" cy="144462"/>
            </a:xfrm>
            <a:prstGeom prst="irregularSeal1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z="20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2040" name="AutoShape 641"/>
            <p:cNvSpPr>
              <a:spLocks noChangeArrowheads="1"/>
            </p:cNvSpPr>
            <p:nvPr/>
          </p:nvSpPr>
          <p:spPr bwMode="auto">
            <a:xfrm>
              <a:off x="1397532" y="1703388"/>
              <a:ext cx="144462" cy="144462"/>
            </a:xfrm>
            <a:prstGeom prst="irregularSeal1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z="20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2041" name="AutoShape 642"/>
            <p:cNvSpPr>
              <a:spLocks noChangeArrowheads="1"/>
            </p:cNvSpPr>
            <p:nvPr/>
          </p:nvSpPr>
          <p:spPr bwMode="auto">
            <a:xfrm>
              <a:off x="1615020" y="1776413"/>
              <a:ext cx="144463" cy="144462"/>
            </a:xfrm>
            <a:prstGeom prst="irregularSeal1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z="20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2042" name="AutoShape 643"/>
            <p:cNvSpPr>
              <a:spLocks noChangeArrowheads="1"/>
            </p:cNvSpPr>
            <p:nvPr/>
          </p:nvSpPr>
          <p:spPr bwMode="auto">
            <a:xfrm>
              <a:off x="1830920" y="2135188"/>
              <a:ext cx="144463" cy="144462"/>
            </a:xfrm>
            <a:prstGeom prst="irregularSeal1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z="20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2043" name="AutoShape 644"/>
            <p:cNvSpPr>
              <a:spLocks noChangeArrowheads="1"/>
            </p:cNvSpPr>
            <p:nvPr/>
          </p:nvSpPr>
          <p:spPr bwMode="auto">
            <a:xfrm>
              <a:off x="2130957" y="2495551"/>
              <a:ext cx="144462" cy="144463"/>
            </a:xfrm>
            <a:prstGeom prst="irregularSeal1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z="20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2044" name="AutoShape 645"/>
            <p:cNvSpPr>
              <a:spLocks noChangeArrowheads="1"/>
            </p:cNvSpPr>
            <p:nvPr/>
          </p:nvSpPr>
          <p:spPr bwMode="auto">
            <a:xfrm>
              <a:off x="1068920" y="2239963"/>
              <a:ext cx="144463" cy="144462"/>
            </a:xfrm>
            <a:prstGeom prst="irregularSeal1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z="20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2045" name="AutoShape 646"/>
            <p:cNvSpPr>
              <a:spLocks noChangeArrowheads="1"/>
            </p:cNvSpPr>
            <p:nvPr/>
          </p:nvSpPr>
          <p:spPr bwMode="auto">
            <a:xfrm>
              <a:off x="2046820" y="2157413"/>
              <a:ext cx="144463" cy="144462"/>
            </a:xfrm>
            <a:prstGeom prst="irregularSeal1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z="20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62046" name="Group 652"/>
            <p:cNvGrpSpPr>
              <a:grpSpLocks/>
            </p:cNvGrpSpPr>
            <p:nvPr/>
          </p:nvGrpSpPr>
          <p:grpSpPr bwMode="auto">
            <a:xfrm rot="468543">
              <a:off x="1586444" y="1555750"/>
              <a:ext cx="147638" cy="139700"/>
              <a:chOff x="2085" y="1641"/>
              <a:chExt cx="90" cy="93"/>
            </a:xfrm>
          </p:grpSpPr>
          <p:sp>
            <p:nvSpPr>
              <p:cNvPr id="62122" name="Freeform 648"/>
              <p:cNvSpPr>
                <a:spLocks/>
              </p:cNvSpPr>
              <p:nvPr/>
            </p:nvSpPr>
            <p:spPr bwMode="auto">
              <a:xfrm>
                <a:off x="2085" y="1641"/>
                <a:ext cx="90" cy="93"/>
              </a:xfrm>
              <a:custGeom>
                <a:avLst/>
                <a:gdLst>
                  <a:gd name="T0" fmla="*/ 57 w 90"/>
                  <a:gd name="T1" fmla="*/ 0 h 93"/>
                  <a:gd name="T2" fmla="*/ 74 w 90"/>
                  <a:gd name="T3" fmla="*/ 14 h 93"/>
                  <a:gd name="T4" fmla="*/ 89 w 90"/>
                  <a:gd name="T5" fmla="*/ 27 h 93"/>
                  <a:gd name="T6" fmla="*/ 90 w 90"/>
                  <a:gd name="T7" fmla="*/ 45 h 93"/>
                  <a:gd name="T8" fmla="*/ 72 w 90"/>
                  <a:gd name="T9" fmla="*/ 72 h 93"/>
                  <a:gd name="T10" fmla="*/ 48 w 90"/>
                  <a:gd name="T11" fmla="*/ 84 h 93"/>
                  <a:gd name="T12" fmla="*/ 23 w 90"/>
                  <a:gd name="T13" fmla="*/ 93 h 93"/>
                  <a:gd name="T14" fmla="*/ 23 w 90"/>
                  <a:gd name="T15" fmla="*/ 77 h 93"/>
                  <a:gd name="T16" fmla="*/ 8 w 90"/>
                  <a:gd name="T17" fmla="*/ 80 h 93"/>
                  <a:gd name="T18" fmla="*/ 15 w 90"/>
                  <a:gd name="T19" fmla="*/ 65 h 93"/>
                  <a:gd name="T20" fmla="*/ 0 w 90"/>
                  <a:gd name="T21" fmla="*/ 63 h 93"/>
                  <a:gd name="T22" fmla="*/ 11 w 90"/>
                  <a:gd name="T23" fmla="*/ 47 h 93"/>
                  <a:gd name="T24" fmla="*/ 18 w 90"/>
                  <a:gd name="T25" fmla="*/ 36 h 93"/>
                  <a:gd name="T26" fmla="*/ 29 w 90"/>
                  <a:gd name="T27" fmla="*/ 21 h 93"/>
                  <a:gd name="T28" fmla="*/ 57 w 90"/>
                  <a:gd name="T29" fmla="*/ 0 h 9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0"/>
                  <a:gd name="T46" fmla="*/ 0 h 93"/>
                  <a:gd name="T47" fmla="*/ 90 w 90"/>
                  <a:gd name="T48" fmla="*/ 93 h 9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0" h="93">
                    <a:moveTo>
                      <a:pt x="57" y="0"/>
                    </a:moveTo>
                    <a:lnTo>
                      <a:pt x="74" y="14"/>
                    </a:lnTo>
                    <a:lnTo>
                      <a:pt x="89" y="27"/>
                    </a:lnTo>
                    <a:lnTo>
                      <a:pt x="90" y="45"/>
                    </a:lnTo>
                    <a:lnTo>
                      <a:pt x="72" y="72"/>
                    </a:lnTo>
                    <a:lnTo>
                      <a:pt x="48" y="84"/>
                    </a:lnTo>
                    <a:lnTo>
                      <a:pt x="23" y="93"/>
                    </a:lnTo>
                    <a:lnTo>
                      <a:pt x="23" y="77"/>
                    </a:lnTo>
                    <a:lnTo>
                      <a:pt x="8" y="80"/>
                    </a:lnTo>
                    <a:lnTo>
                      <a:pt x="15" y="65"/>
                    </a:lnTo>
                    <a:lnTo>
                      <a:pt x="0" y="63"/>
                    </a:lnTo>
                    <a:lnTo>
                      <a:pt x="11" y="47"/>
                    </a:lnTo>
                    <a:lnTo>
                      <a:pt x="18" y="36"/>
                    </a:lnTo>
                    <a:lnTo>
                      <a:pt x="29" y="2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FFBF7F"/>
              </a:solidFill>
              <a:ln w="635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2123" name="Freeform 651"/>
              <p:cNvSpPr>
                <a:spLocks/>
              </p:cNvSpPr>
              <p:nvPr/>
            </p:nvSpPr>
            <p:spPr bwMode="auto">
              <a:xfrm>
                <a:off x="2126" y="1662"/>
                <a:ext cx="29" cy="33"/>
              </a:xfrm>
              <a:custGeom>
                <a:avLst/>
                <a:gdLst>
                  <a:gd name="T0" fmla="*/ 2 w 29"/>
                  <a:gd name="T1" fmla="*/ 6 h 33"/>
                  <a:gd name="T2" fmla="*/ 0 w 29"/>
                  <a:gd name="T3" fmla="*/ 21 h 33"/>
                  <a:gd name="T4" fmla="*/ 6 w 29"/>
                  <a:gd name="T5" fmla="*/ 33 h 33"/>
                  <a:gd name="T6" fmla="*/ 21 w 29"/>
                  <a:gd name="T7" fmla="*/ 29 h 33"/>
                  <a:gd name="T8" fmla="*/ 29 w 29"/>
                  <a:gd name="T9" fmla="*/ 10 h 33"/>
                  <a:gd name="T10" fmla="*/ 15 w 29"/>
                  <a:gd name="T11" fmla="*/ 0 h 33"/>
                  <a:gd name="T12" fmla="*/ 2 w 29"/>
                  <a:gd name="T13" fmla="*/ 6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"/>
                  <a:gd name="T22" fmla="*/ 0 h 33"/>
                  <a:gd name="T23" fmla="*/ 29 w 29"/>
                  <a:gd name="T24" fmla="*/ 33 h 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" h="33">
                    <a:moveTo>
                      <a:pt x="2" y="6"/>
                    </a:moveTo>
                    <a:lnTo>
                      <a:pt x="0" y="21"/>
                    </a:lnTo>
                    <a:lnTo>
                      <a:pt x="6" y="33"/>
                    </a:lnTo>
                    <a:lnTo>
                      <a:pt x="21" y="29"/>
                    </a:lnTo>
                    <a:lnTo>
                      <a:pt x="29" y="10"/>
                    </a:lnTo>
                    <a:lnTo>
                      <a:pt x="15" y="0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chemeClr val="tx1"/>
              </a:solidFill>
              <a:ln w="63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2047" name="Group 653"/>
            <p:cNvGrpSpPr>
              <a:grpSpLocks/>
            </p:cNvGrpSpPr>
            <p:nvPr/>
          </p:nvGrpSpPr>
          <p:grpSpPr bwMode="auto">
            <a:xfrm rot="1532768">
              <a:off x="1532469" y="1466850"/>
              <a:ext cx="147638" cy="139700"/>
              <a:chOff x="2085" y="1641"/>
              <a:chExt cx="90" cy="93"/>
            </a:xfrm>
          </p:grpSpPr>
          <p:sp>
            <p:nvSpPr>
              <p:cNvPr id="62120" name="Freeform 654"/>
              <p:cNvSpPr>
                <a:spLocks/>
              </p:cNvSpPr>
              <p:nvPr/>
            </p:nvSpPr>
            <p:spPr bwMode="auto">
              <a:xfrm>
                <a:off x="2085" y="1641"/>
                <a:ext cx="90" cy="93"/>
              </a:xfrm>
              <a:custGeom>
                <a:avLst/>
                <a:gdLst>
                  <a:gd name="T0" fmla="*/ 57 w 90"/>
                  <a:gd name="T1" fmla="*/ 0 h 93"/>
                  <a:gd name="T2" fmla="*/ 74 w 90"/>
                  <a:gd name="T3" fmla="*/ 14 h 93"/>
                  <a:gd name="T4" fmla="*/ 89 w 90"/>
                  <a:gd name="T5" fmla="*/ 27 h 93"/>
                  <a:gd name="T6" fmla="*/ 90 w 90"/>
                  <a:gd name="T7" fmla="*/ 45 h 93"/>
                  <a:gd name="T8" fmla="*/ 72 w 90"/>
                  <a:gd name="T9" fmla="*/ 72 h 93"/>
                  <a:gd name="T10" fmla="*/ 48 w 90"/>
                  <a:gd name="T11" fmla="*/ 84 h 93"/>
                  <a:gd name="T12" fmla="*/ 23 w 90"/>
                  <a:gd name="T13" fmla="*/ 93 h 93"/>
                  <a:gd name="T14" fmla="*/ 23 w 90"/>
                  <a:gd name="T15" fmla="*/ 77 h 93"/>
                  <a:gd name="T16" fmla="*/ 8 w 90"/>
                  <a:gd name="T17" fmla="*/ 80 h 93"/>
                  <a:gd name="T18" fmla="*/ 15 w 90"/>
                  <a:gd name="T19" fmla="*/ 65 h 93"/>
                  <a:gd name="T20" fmla="*/ 0 w 90"/>
                  <a:gd name="T21" fmla="*/ 63 h 93"/>
                  <a:gd name="T22" fmla="*/ 11 w 90"/>
                  <a:gd name="T23" fmla="*/ 47 h 93"/>
                  <a:gd name="T24" fmla="*/ 18 w 90"/>
                  <a:gd name="T25" fmla="*/ 36 h 93"/>
                  <a:gd name="T26" fmla="*/ 29 w 90"/>
                  <a:gd name="T27" fmla="*/ 21 h 93"/>
                  <a:gd name="T28" fmla="*/ 57 w 90"/>
                  <a:gd name="T29" fmla="*/ 0 h 9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0"/>
                  <a:gd name="T46" fmla="*/ 0 h 93"/>
                  <a:gd name="T47" fmla="*/ 90 w 90"/>
                  <a:gd name="T48" fmla="*/ 93 h 9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0" h="93">
                    <a:moveTo>
                      <a:pt x="57" y="0"/>
                    </a:moveTo>
                    <a:lnTo>
                      <a:pt x="74" y="14"/>
                    </a:lnTo>
                    <a:lnTo>
                      <a:pt x="89" y="27"/>
                    </a:lnTo>
                    <a:lnTo>
                      <a:pt x="90" y="45"/>
                    </a:lnTo>
                    <a:lnTo>
                      <a:pt x="72" y="72"/>
                    </a:lnTo>
                    <a:lnTo>
                      <a:pt x="48" y="84"/>
                    </a:lnTo>
                    <a:lnTo>
                      <a:pt x="23" y="93"/>
                    </a:lnTo>
                    <a:lnTo>
                      <a:pt x="23" y="77"/>
                    </a:lnTo>
                    <a:lnTo>
                      <a:pt x="8" y="80"/>
                    </a:lnTo>
                    <a:lnTo>
                      <a:pt x="15" y="65"/>
                    </a:lnTo>
                    <a:lnTo>
                      <a:pt x="0" y="63"/>
                    </a:lnTo>
                    <a:lnTo>
                      <a:pt x="11" y="47"/>
                    </a:lnTo>
                    <a:lnTo>
                      <a:pt x="18" y="36"/>
                    </a:lnTo>
                    <a:lnTo>
                      <a:pt x="29" y="2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FFBF7F"/>
              </a:solidFill>
              <a:ln w="635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2121" name="Freeform 655"/>
              <p:cNvSpPr>
                <a:spLocks/>
              </p:cNvSpPr>
              <p:nvPr/>
            </p:nvSpPr>
            <p:spPr bwMode="auto">
              <a:xfrm>
                <a:off x="2126" y="1662"/>
                <a:ext cx="29" cy="33"/>
              </a:xfrm>
              <a:custGeom>
                <a:avLst/>
                <a:gdLst>
                  <a:gd name="T0" fmla="*/ 2 w 29"/>
                  <a:gd name="T1" fmla="*/ 6 h 33"/>
                  <a:gd name="T2" fmla="*/ 0 w 29"/>
                  <a:gd name="T3" fmla="*/ 21 h 33"/>
                  <a:gd name="T4" fmla="*/ 6 w 29"/>
                  <a:gd name="T5" fmla="*/ 33 h 33"/>
                  <a:gd name="T6" fmla="*/ 21 w 29"/>
                  <a:gd name="T7" fmla="*/ 29 h 33"/>
                  <a:gd name="T8" fmla="*/ 29 w 29"/>
                  <a:gd name="T9" fmla="*/ 10 h 33"/>
                  <a:gd name="T10" fmla="*/ 15 w 29"/>
                  <a:gd name="T11" fmla="*/ 0 h 33"/>
                  <a:gd name="T12" fmla="*/ 2 w 29"/>
                  <a:gd name="T13" fmla="*/ 6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"/>
                  <a:gd name="T22" fmla="*/ 0 h 33"/>
                  <a:gd name="T23" fmla="*/ 29 w 29"/>
                  <a:gd name="T24" fmla="*/ 33 h 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" h="33">
                    <a:moveTo>
                      <a:pt x="2" y="6"/>
                    </a:moveTo>
                    <a:lnTo>
                      <a:pt x="0" y="21"/>
                    </a:lnTo>
                    <a:lnTo>
                      <a:pt x="6" y="33"/>
                    </a:lnTo>
                    <a:lnTo>
                      <a:pt x="21" y="29"/>
                    </a:lnTo>
                    <a:lnTo>
                      <a:pt x="29" y="10"/>
                    </a:lnTo>
                    <a:lnTo>
                      <a:pt x="15" y="0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chemeClr val="tx1"/>
              </a:solidFill>
              <a:ln w="63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2048" name="Group 656"/>
            <p:cNvGrpSpPr>
              <a:grpSpLocks/>
            </p:cNvGrpSpPr>
            <p:nvPr/>
          </p:nvGrpSpPr>
          <p:grpSpPr bwMode="auto">
            <a:xfrm rot="-7773933">
              <a:off x="779200" y="1534319"/>
              <a:ext cx="147638" cy="139700"/>
              <a:chOff x="2085" y="1641"/>
              <a:chExt cx="90" cy="93"/>
            </a:xfrm>
          </p:grpSpPr>
          <p:sp>
            <p:nvSpPr>
              <p:cNvPr id="62118" name="Freeform 657"/>
              <p:cNvSpPr>
                <a:spLocks/>
              </p:cNvSpPr>
              <p:nvPr/>
            </p:nvSpPr>
            <p:spPr bwMode="auto">
              <a:xfrm>
                <a:off x="2085" y="1641"/>
                <a:ext cx="90" cy="93"/>
              </a:xfrm>
              <a:custGeom>
                <a:avLst/>
                <a:gdLst>
                  <a:gd name="T0" fmla="*/ 57 w 90"/>
                  <a:gd name="T1" fmla="*/ 0 h 93"/>
                  <a:gd name="T2" fmla="*/ 74 w 90"/>
                  <a:gd name="T3" fmla="*/ 14 h 93"/>
                  <a:gd name="T4" fmla="*/ 89 w 90"/>
                  <a:gd name="T5" fmla="*/ 27 h 93"/>
                  <a:gd name="T6" fmla="*/ 90 w 90"/>
                  <a:gd name="T7" fmla="*/ 45 h 93"/>
                  <a:gd name="T8" fmla="*/ 72 w 90"/>
                  <a:gd name="T9" fmla="*/ 72 h 93"/>
                  <a:gd name="T10" fmla="*/ 48 w 90"/>
                  <a:gd name="T11" fmla="*/ 84 h 93"/>
                  <a:gd name="T12" fmla="*/ 23 w 90"/>
                  <a:gd name="T13" fmla="*/ 93 h 93"/>
                  <a:gd name="T14" fmla="*/ 23 w 90"/>
                  <a:gd name="T15" fmla="*/ 77 h 93"/>
                  <a:gd name="T16" fmla="*/ 8 w 90"/>
                  <a:gd name="T17" fmla="*/ 80 h 93"/>
                  <a:gd name="T18" fmla="*/ 15 w 90"/>
                  <a:gd name="T19" fmla="*/ 65 h 93"/>
                  <a:gd name="T20" fmla="*/ 0 w 90"/>
                  <a:gd name="T21" fmla="*/ 63 h 93"/>
                  <a:gd name="T22" fmla="*/ 11 w 90"/>
                  <a:gd name="T23" fmla="*/ 47 h 93"/>
                  <a:gd name="T24" fmla="*/ 18 w 90"/>
                  <a:gd name="T25" fmla="*/ 36 h 93"/>
                  <a:gd name="T26" fmla="*/ 29 w 90"/>
                  <a:gd name="T27" fmla="*/ 21 h 93"/>
                  <a:gd name="T28" fmla="*/ 57 w 90"/>
                  <a:gd name="T29" fmla="*/ 0 h 9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0"/>
                  <a:gd name="T46" fmla="*/ 0 h 93"/>
                  <a:gd name="T47" fmla="*/ 90 w 90"/>
                  <a:gd name="T48" fmla="*/ 93 h 9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0" h="93">
                    <a:moveTo>
                      <a:pt x="57" y="0"/>
                    </a:moveTo>
                    <a:lnTo>
                      <a:pt x="74" y="14"/>
                    </a:lnTo>
                    <a:lnTo>
                      <a:pt x="89" y="27"/>
                    </a:lnTo>
                    <a:lnTo>
                      <a:pt x="90" y="45"/>
                    </a:lnTo>
                    <a:lnTo>
                      <a:pt x="72" y="72"/>
                    </a:lnTo>
                    <a:lnTo>
                      <a:pt x="48" y="84"/>
                    </a:lnTo>
                    <a:lnTo>
                      <a:pt x="23" y="93"/>
                    </a:lnTo>
                    <a:lnTo>
                      <a:pt x="23" y="77"/>
                    </a:lnTo>
                    <a:lnTo>
                      <a:pt x="8" y="80"/>
                    </a:lnTo>
                    <a:lnTo>
                      <a:pt x="15" y="65"/>
                    </a:lnTo>
                    <a:lnTo>
                      <a:pt x="0" y="63"/>
                    </a:lnTo>
                    <a:lnTo>
                      <a:pt x="11" y="47"/>
                    </a:lnTo>
                    <a:lnTo>
                      <a:pt x="18" y="36"/>
                    </a:lnTo>
                    <a:lnTo>
                      <a:pt x="29" y="2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FFBF7F"/>
              </a:solidFill>
              <a:ln w="635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2119" name="Freeform 658"/>
              <p:cNvSpPr>
                <a:spLocks/>
              </p:cNvSpPr>
              <p:nvPr/>
            </p:nvSpPr>
            <p:spPr bwMode="auto">
              <a:xfrm>
                <a:off x="2126" y="1662"/>
                <a:ext cx="29" cy="33"/>
              </a:xfrm>
              <a:custGeom>
                <a:avLst/>
                <a:gdLst>
                  <a:gd name="T0" fmla="*/ 2 w 29"/>
                  <a:gd name="T1" fmla="*/ 6 h 33"/>
                  <a:gd name="T2" fmla="*/ 0 w 29"/>
                  <a:gd name="T3" fmla="*/ 21 h 33"/>
                  <a:gd name="T4" fmla="*/ 6 w 29"/>
                  <a:gd name="T5" fmla="*/ 33 h 33"/>
                  <a:gd name="T6" fmla="*/ 21 w 29"/>
                  <a:gd name="T7" fmla="*/ 29 h 33"/>
                  <a:gd name="T8" fmla="*/ 29 w 29"/>
                  <a:gd name="T9" fmla="*/ 10 h 33"/>
                  <a:gd name="T10" fmla="*/ 15 w 29"/>
                  <a:gd name="T11" fmla="*/ 0 h 33"/>
                  <a:gd name="T12" fmla="*/ 2 w 29"/>
                  <a:gd name="T13" fmla="*/ 6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"/>
                  <a:gd name="T22" fmla="*/ 0 h 33"/>
                  <a:gd name="T23" fmla="*/ 29 w 29"/>
                  <a:gd name="T24" fmla="*/ 33 h 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" h="33">
                    <a:moveTo>
                      <a:pt x="2" y="6"/>
                    </a:moveTo>
                    <a:lnTo>
                      <a:pt x="0" y="21"/>
                    </a:lnTo>
                    <a:lnTo>
                      <a:pt x="6" y="33"/>
                    </a:lnTo>
                    <a:lnTo>
                      <a:pt x="21" y="29"/>
                    </a:lnTo>
                    <a:lnTo>
                      <a:pt x="29" y="10"/>
                    </a:lnTo>
                    <a:lnTo>
                      <a:pt x="15" y="0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chemeClr val="tx1"/>
              </a:solidFill>
              <a:ln w="63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2049" name="Group 672"/>
            <p:cNvGrpSpPr>
              <a:grpSpLocks/>
            </p:cNvGrpSpPr>
            <p:nvPr/>
          </p:nvGrpSpPr>
          <p:grpSpPr bwMode="auto">
            <a:xfrm>
              <a:off x="803808" y="1822450"/>
              <a:ext cx="147637" cy="139700"/>
              <a:chOff x="425" y="1013"/>
              <a:chExt cx="93" cy="88"/>
            </a:xfrm>
          </p:grpSpPr>
          <p:sp>
            <p:nvSpPr>
              <p:cNvPr id="62116" name="Freeform 660"/>
              <p:cNvSpPr>
                <a:spLocks/>
              </p:cNvSpPr>
              <p:nvPr/>
            </p:nvSpPr>
            <p:spPr bwMode="auto">
              <a:xfrm rot="-8641361">
                <a:off x="425" y="1013"/>
                <a:ext cx="93" cy="88"/>
              </a:xfrm>
              <a:custGeom>
                <a:avLst/>
                <a:gdLst>
                  <a:gd name="T0" fmla="*/ 78 w 90"/>
                  <a:gd name="T1" fmla="*/ 0 h 93"/>
                  <a:gd name="T2" fmla="*/ 103 w 90"/>
                  <a:gd name="T3" fmla="*/ 9 h 93"/>
                  <a:gd name="T4" fmla="*/ 123 w 90"/>
                  <a:gd name="T5" fmla="*/ 17 h 93"/>
                  <a:gd name="T6" fmla="*/ 124 w 90"/>
                  <a:gd name="T7" fmla="*/ 26 h 93"/>
                  <a:gd name="T8" fmla="*/ 100 w 90"/>
                  <a:gd name="T9" fmla="*/ 42 h 93"/>
                  <a:gd name="T10" fmla="*/ 68 w 90"/>
                  <a:gd name="T11" fmla="*/ 48 h 93"/>
                  <a:gd name="T12" fmla="*/ 33 w 90"/>
                  <a:gd name="T13" fmla="*/ 54 h 93"/>
                  <a:gd name="T14" fmla="*/ 33 w 90"/>
                  <a:gd name="T15" fmla="*/ 44 h 93"/>
                  <a:gd name="T16" fmla="*/ 8 w 90"/>
                  <a:gd name="T17" fmla="*/ 46 h 93"/>
                  <a:gd name="T18" fmla="*/ 25 w 90"/>
                  <a:gd name="T19" fmla="*/ 38 h 93"/>
                  <a:gd name="T20" fmla="*/ 0 w 90"/>
                  <a:gd name="T21" fmla="*/ 37 h 93"/>
                  <a:gd name="T22" fmla="*/ 11 w 90"/>
                  <a:gd name="T23" fmla="*/ 26 h 93"/>
                  <a:gd name="T24" fmla="*/ 28 w 90"/>
                  <a:gd name="T25" fmla="*/ 21 h 93"/>
                  <a:gd name="T26" fmla="*/ 39 w 90"/>
                  <a:gd name="T27" fmla="*/ 11 h 93"/>
                  <a:gd name="T28" fmla="*/ 78 w 90"/>
                  <a:gd name="T29" fmla="*/ 0 h 9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0"/>
                  <a:gd name="T46" fmla="*/ 0 h 93"/>
                  <a:gd name="T47" fmla="*/ 90 w 90"/>
                  <a:gd name="T48" fmla="*/ 93 h 9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0" h="93">
                    <a:moveTo>
                      <a:pt x="57" y="0"/>
                    </a:moveTo>
                    <a:lnTo>
                      <a:pt x="74" y="14"/>
                    </a:lnTo>
                    <a:lnTo>
                      <a:pt x="89" y="27"/>
                    </a:lnTo>
                    <a:lnTo>
                      <a:pt x="90" y="45"/>
                    </a:lnTo>
                    <a:lnTo>
                      <a:pt x="72" y="72"/>
                    </a:lnTo>
                    <a:lnTo>
                      <a:pt x="48" y="84"/>
                    </a:lnTo>
                    <a:lnTo>
                      <a:pt x="23" y="93"/>
                    </a:lnTo>
                    <a:lnTo>
                      <a:pt x="23" y="77"/>
                    </a:lnTo>
                    <a:lnTo>
                      <a:pt x="8" y="80"/>
                    </a:lnTo>
                    <a:lnTo>
                      <a:pt x="15" y="65"/>
                    </a:lnTo>
                    <a:lnTo>
                      <a:pt x="0" y="63"/>
                    </a:lnTo>
                    <a:lnTo>
                      <a:pt x="11" y="47"/>
                    </a:lnTo>
                    <a:lnTo>
                      <a:pt x="18" y="36"/>
                    </a:lnTo>
                    <a:lnTo>
                      <a:pt x="29" y="2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FFBF7F"/>
              </a:solidFill>
              <a:ln w="635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2117" name="Freeform 661"/>
              <p:cNvSpPr>
                <a:spLocks/>
              </p:cNvSpPr>
              <p:nvPr/>
            </p:nvSpPr>
            <p:spPr bwMode="auto">
              <a:xfrm rot="-8641361">
                <a:off x="439" y="1044"/>
                <a:ext cx="27" cy="29"/>
              </a:xfrm>
              <a:custGeom>
                <a:avLst/>
                <a:gdLst>
                  <a:gd name="T0" fmla="*/ 2 w 29"/>
                  <a:gd name="T1" fmla="*/ 4 h 33"/>
                  <a:gd name="T2" fmla="*/ 0 w 29"/>
                  <a:gd name="T3" fmla="*/ 6 h 33"/>
                  <a:gd name="T4" fmla="*/ 6 w 29"/>
                  <a:gd name="T5" fmla="*/ 9 h 33"/>
                  <a:gd name="T6" fmla="*/ 11 w 29"/>
                  <a:gd name="T7" fmla="*/ 8 h 33"/>
                  <a:gd name="T8" fmla="*/ 15 w 29"/>
                  <a:gd name="T9" fmla="*/ 4 h 33"/>
                  <a:gd name="T10" fmla="*/ 7 w 29"/>
                  <a:gd name="T11" fmla="*/ 0 h 33"/>
                  <a:gd name="T12" fmla="*/ 2 w 29"/>
                  <a:gd name="T13" fmla="*/ 4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"/>
                  <a:gd name="T22" fmla="*/ 0 h 33"/>
                  <a:gd name="T23" fmla="*/ 29 w 29"/>
                  <a:gd name="T24" fmla="*/ 33 h 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" h="33">
                    <a:moveTo>
                      <a:pt x="2" y="6"/>
                    </a:moveTo>
                    <a:lnTo>
                      <a:pt x="0" y="21"/>
                    </a:lnTo>
                    <a:lnTo>
                      <a:pt x="6" y="33"/>
                    </a:lnTo>
                    <a:lnTo>
                      <a:pt x="21" y="29"/>
                    </a:lnTo>
                    <a:lnTo>
                      <a:pt x="29" y="10"/>
                    </a:lnTo>
                    <a:lnTo>
                      <a:pt x="15" y="0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2050" name="Group 665"/>
            <p:cNvGrpSpPr>
              <a:grpSpLocks/>
            </p:cNvGrpSpPr>
            <p:nvPr/>
          </p:nvGrpSpPr>
          <p:grpSpPr bwMode="auto">
            <a:xfrm rot="-396065">
              <a:off x="791108" y="1631951"/>
              <a:ext cx="147637" cy="123825"/>
              <a:chOff x="593" y="1044"/>
              <a:chExt cx="229" cy="137"/>
            </a:xfrm>
          </p:grpSpPr>
          <p:sp>
            <p:nvSpPr>
              <p:cNvPr id="62114" name="Freeform 663"/>
              <p:cNvSpPr>
                <a:spLocks/>
              </p:cNvSpPr>
              <p:nvPr/>
            </p:nvSpPr>
            <p:spPr bwMode="auto">
              <a:xfrm>
                <a:off x="593" y="1044"/>
                <a:ext cx="229" cy="137"/>
              </a:xfrm>
              <a:custGeom>
                <a:avLst/>
                <a:gdLst>
                  <a:gd name="T0" fmla="*/ 3 w 229"/>
                  <a:gd name="T1" fmla="*/ 42 h 137"/>
                  <a:gd name="T2" fmla="*/ 1 w 229"/>
                  <a:gd name="T3" fmla="*/ 63 h 137"/>
                  <a:gd name="T4" fmla="*/ 0 w 229"/>
                  <a:gd name="T5" fmla="*/ 89 h 137"/>
                  <a:gd name="T6" fmla="*/ 7 w 229"/>
                  <a:gd name="T7" fmla="*/ 114 h 137"/>
                  <a:gd name="T8" fmla="*/ 30 w 229"/>
                  <a:gd name="T9" fmla="*/ 125 h 137"/>
                  <a:gd name="T10" fmla="*/ 63 w 229"/>
                  <a:gd name="T11" fmla="*/ 128 h 137"/>
                  <a:gd name="T12" fmla="*/ 84 w 229"/>
                  <a:gd name="T13" fmla="*/ 131 h 137"/>
                  <a:gd name="T14" fmla="*/ 108 w 229"/>
                  <a:gd name="T15" fmla="*/ 131 h 137"/>
                  <a:gd name="T16" fmla="*/ 123 w 229"/>
                  <a:gd name="T17" fmla="*/ 129 h 137"/>
                  <a:gd name="T18" fmla="*/ 151 w 229"/>
                  <a:gd name="T19" fmla="*/ 135 h 137"/>
                  <a:gd name="T20" fmla="*/ 174 w 229"/>
                  <a:gd name="T21" fmla="*/ 137 h 137"/>
                  <a:gd name="T22" fmla="*/ 189 w 229"/>
                  <a:gd name="T23" fmla="*/ 137 h 137"/>
                  <a:gd name="T24" fmla="*/ 210 w 229"/>
                  <a:gd name="T25" fmla="*/ 137 h 137"/>
                  <a:gd name="T26" fmla="*/ 205 w 229"/>
                  <a:gd name="T27" fmla="*/ 123 h 137"/>
                  <a:gd name="T28" fmla="*/ 226 w 229"/>
                  <a:gd name="T29" fmla="*/ 116 h 137"/>
                  <a:gd name="T30" fmla="*/ 216 w 229"/>
                  <a:gd name="T31" fmla="*/ 104 h 137"/>
                  <a:gd name="T32" fmla="*/ 199 w 229"/>
                  <a:gd name="T33" fmla="*/ 99 h 137"/>
                  <a:gd name="T34" fmla="*/ 204 w 229"/>
                  <a:gd name="T35" fmla="*/ 90 h 137"/>
                  <a:gd name="T36" fmla="*/ 225 w 229"/>
                  <a:gd name="T37" fmla="*/ 84 h 137"/>
                  <a:gd name="T38" fmla="*/ 222 w 229"/>
                  <a:gd name="T39" fmla="*/ 71 h 137"/>
                  <a:gd name="T40" fmla="*/ 211 w 229"/>
                  <a:gd name="T41" fmla="*/ 69 h 137"/>
                  <a:gd name="T42" fmla="*/ 223 w 229"/>
                  <a:gd name="T43" fmla="*/ 56 h 137"/>
                  <a:gd name="T44" fmla="*/ 205 w 229"/>
                  <a:gd name="T45" fmla="*/ 47 h 137"/>
                  <a:gd name="T46" fmla="*/ 220 w 229"/>
                  <a:gd name="T47" fmla="*/ 36 h 137"/>
                  <a:gd name="T48" fmla="*/ 210 w 229"/>
                  <a:gd name="T49" fmla="*/ 29 h 137"/>
                  <a:gd name="T50" fmla="*/ 198 w 229"/>
                  <a:gd name="T51" fmla="*/ 27 h 137"/>
                  <a:gd name="T52" fmla="*/ 189 w 229"/>
                  <a:gd name="T53" fmla="*/ 20 h 137"/>
                  <a:gd name="T54" fmla="*/ 160 w 229"/>
                  <a:gd name="T55" fmla="*/ 14 h 137"/>
                  <a:gd name="T56" fmla="*/ 139 w 229"/>
                  <a:gd name="T57" fmla="*/ 14 h 137"/>
                  <a:gd name="T58" fmla="*/ 105 w 229"/>
                  <a:gd name="T59" fmla="*/ 11 h 137"/>
                  <a:gd name="T60" fmla="*/ 79 w 229"/>
                  <a:gd name="T61" fmla="*/ 8 h 137"/>
                  <a:gd name="T62" fmla="*/ 64 w 229"/>
                  <a:gd name="T63" fmla="*/ 5 h 137"/>
                  <a:gd name="T64" fmla="*/ 25 w 229"/>
                  <a:gd name="T65" fmla="*/ 8 h 137"/>
                  <a:gd name="T66" fmla="*/ 7 w 229"/>
                  <a:gd name="T67" fmla="*/ 0 h 137"/>
                  <a:gd name="T68" fmla="*/ 3 w 229"/>
                  <a:gd name="T69" fmla="*/ 42 h 1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29"/>
                  <a:gd name="T106" fmla="*/ 0 h 137"/>
                  <a:gd name="T107" fmla="*/ 229 w 229"/>
                  <a:gd name="T108" fmla="*/ 137 h 1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29" h="137">
                    <a:moveTo>
                      <a:pt x="3" y="42"/>
                    </a:moveTo>
                    <a:lnTo>
                      <a:pt x="1" y="63"/>
                    </a:lnTo>
                    <a:lnTo>
                      <a:pt x="0" y="89"/>
                    </a:lnTo>
                    <a:lnTo>
                      <a:pt x="7" y="114"/>
                    </a:lnTo>
                    <a:lnTo>
                      <a:pt x="30" y="125"/>
                    </a:lnTo>
                    <a:lnTo>
                      <a:pt x="63" y="128"/>
                    </a:lnTo>
                    <a:lnTo>
                      <a:pt x="84" y="131"/>
                    </a:lnTo>
                    <a:lnTo>
                      <a:pt x="108" y="131"/>
                    </a:lnTo>
                    <a:lnTo>
                      <a:pt x="123" y="129"/>
                    </a:lnTo>
                    <a:lnTo>
                      <a:pt x="151" y="135"/>
                    </a:lnTo>
                    <a:lnTo>
                      <a:pt x="174" y="137"/>
                    </a:lnTo>
                    <a:lnTo>
                      <a:pt x="189" y="137"/>
                    </a:lnTo>
                    <a:lnTo>
                      <a:pt x="210" y="137"/>
                    </a:lnTo>
                    <a:lnTo>
                      <a:pt x="205" y="123"/>
                    </a:lnTo>
                    <a:lnTo>
                      <a:pt x="226" y="116"/>
                    </a:lnTo>
                    <a:cubicBezTo>
                      <a:pt x="229" y="108"/>
                      <a:pt x="224" y="104"/>
                      <a:pt x="216" y="104"/>
                    </a:cubicBezTo>
                    <a:lnTo>
                      <a:pt x="199" y="99"/>
                    </a:lnTo>
                    <a:lnTo>
                      <a:pt x="204" y="90"/>
                    </a:lnTo>
                    <a:lnTo>
                      <a:pt x="225" y="84"/>
                    </a:lnTo>
                    <a:lnTo>
                      <a:pt x="222" y="71"/>
                    </a:lnTo>
                    <a:lnTo>
                      <a:pt x="211" y="69"/>
                    </a:lnTo>
                    <a:lnTo>
                      <a:pt x="223" y="56"/>
                    </a:lnTo>
                    <a:lnTo>
                      <a:pt x="205" y="47"/>
                    </a:lnTo>
                    <a:lnTo>
                      <a:pt x="220" y="36"/>
                    </a:lnTo>
                    <a:lnTo>
                      <a:pt x="210" y="29"/>
                    </a:lnTo>
                    <a:lnTo>
                      <a:pt x="198" y="27"/>
                    </a:lnTo>
                    <a:lnTo>
                      <a:pt x="189" y="20"/>
                    </a:lnTo>
                    <a:lnTo>
                      <a:pt x="160" y="14"/>
                    </a:lnTo>
                    <a:lnTo>
                      <a:pt x="139" y="14"/>
                    </a:lnTo>
                    <a:lnTo>
                      <a:pt x="105" y="11"/>
                    </a:lnTo>
                    <a:lnTo>
                      <a:pt x="79" y="8"/>
                    </a:lnTo>
                    <a:lnTo>
                      <a:pt x="64" y="5"/>
                    </a:lnTo>
                    <a:lnTo>
                      <a:pt x="25" y="8"/>
                    </a:lnTo>
                    <a:lnTo>
                      <a:pt x="7" y="0"/>
                    </a:lnTo>
                    <a:lnTo>
                      <a:pt x="3" y="42"/>
                    </a:lnTo>
                    <a:close/>
                  </a:path>
                </a:pathLst>
              </a:custGeom>
              <a:solidFill>
                <a:srgbClr val="FFBF7F"/>
              </a:solidFill>
              <a:ln w="635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2115" name="Freeform 664"/>
              <p:cNvSpPr>
                <a:spLocks/>
              </p:cNvSpPr>
              <p:nvPr/>
            </p:nvSpPr>
            <p:spPr bwMode="auto">
              <a:xfrm>
                <a:off x="638" y="1091"/>
                <a:ext cx="43" cy="46"/>
              </a:xfrm>
              <a:custGeom>
                <a:avLst/>
                <a:gdLst>
                  <a:gd name="T0" fmla="*/ 9 w 43"/>
                  <a:gd name="T1" fmla="*/ 3 h 46"/>
                  <a:gd name="T2" fmla="*/ 0 w 43"/>
                  <a:gd name="T3" fmla="*/ 18 h 46"/>
                  <a:gd name="T4" fmla="*/ 3 w 43"/>
                  <a:gd name="T5" fmla="*/ 37 h 46"/>
                  <a:gd name="T6" fmla="*/ 19 w 43"/>
                  <a:gd name="T7" fmla="*/ 45 h 46"/>
                  <a:gd name="T8" fmla="*/ 34 w 43"/>
                  <a:gd name="T9" fmla="*/ 46 h 46"/>
                  <a:gd name="T10" fmla="*/ 40 w 43"/>
                  <a:gd name="T11" fmla="*/ 36 h 46"/>
                  <a:gd name="T12" fmla="*/ 43 w 43"/>
                  <a:gd name="T13" fmla="*/ 24 h 46"/>
                  <a:gd name="T14" fmla="*/ 37 w 43"/>
                  <a:gd name="T15" fmla="*/ 4 h 46"/>
                  <a:gd name="T16" fmla="*/ 24 w 43"/>
                  <a:gd name="T17" fmla="*/ 0 h 46"/>
                  <a:gd name="T18" fmla="*/ 9 w 43"/>
                  <a:gd name="T19" fmla="*/ 3 h 4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3"/>
                  <a:gd name="T31" fmla="*/ 0 h 46"/>
                  <a:gd name="T32" fmla="*/ 43 w 43"/>
                  <a:gd name="T33" fmla="*/ 46 h 4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3" h="46">
                    <a:moveTo>
                      <a:pt x="9" y="3"/>
                    </a:moveTo>
                    <a:lnTo>
                      <a:pt x="0" y="18"/>
                    </a:lnTo>
                    <a:lnTo>
                      <a:pt x="3" y="37"/>
                    </a:lnTo>
                    <a:lnTo>
                      <a:pt x="19" y="45"/>
                    </a:lnTo>
                    <a:lnTo>
                      <a:pt x="34" y="46"/>
                    </a:lnTo>
                    <a:lnTo>
                      <a:pt x="40" y="36"/>
                    </a:lnTo>
                    <a:lnTo>
                      <a:pt x="43" y="24"/>
                    </a:lnTo>
                    <a:lnTo>
                      <a:pt x="37" y="4"/>
                    </a:lnTo>
                    <a:lnTo>
                      <a:pt x="24" y="0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2051" name="Group 666"/>
            <p:cNvGrpSpPr>
              <a:grpSpLocks/>
            </p:cNvGrpSpPr>
            <p:nvPr/>
          </p:nvGrpSpPr>
          <p:grpSpPr bwMode="auto">
            <a:xfrm rot="-396065">
              <a:off x="794283" y="1735139"/>
              <a:ext cx="147637" cy="123825"/>
              <a:chOff x="593" y="1044"/>
              <a:chExt cx="229" cy="137"/>
            </a:xfrm>
          </p:grpSpPr>
          <p:sp>
            <p:nvSpPr>
              <p:cNvPr id="62112" name="Freeform 667"/>
              <p:cNvSpPr>
                <a:spLocks/>
              </p:cNvSpPr>
              <p:nvPr/>
            </p:nvSpPr>
            <p:spPr bwMode="auto">
              <a:xfrm>
                <a:off x="593" y="1044"/>
                <a:ext cx="229" cy="137"/>
              </a:xfrm>
              <a:custGeom>
                <a:avLst/>
                <a:gdLst>
                  <a:gd name="T0" fmla="*/ 3 w 229"/>
                  <a:gd name="T1" fmla="*/ 42 h 137"/>
                  <a:gd name="T2" fmla="*/ 1 w 229"/>
                  <a:gd name="T3" fmla="*/ 63 h 137"/>
                  <a:gd name="T4" fmla="*/ 0 w 229"/>
                  <a:gd name="T5" fmla="*/ 89 h 137"/>
                  <a:gd name="T6" fmla="*/ 7 w 229"/>
                  <a:gd name="T7" fmla="*/ 114 h 137"/>
                  <a:gd name="T8" fmla="*/ 30 w 229"/>
                  <a:gd name="T9" fmla="*/ 125 h 137"/>
                  <a:gd name="T10" fmla="*/ 63 w 229"/>
                  <a:gd name="T11" fmla="*/ 128 h 137"/>
                  <a:gd name="T12" fmla="*/ 84 w 229"/>
                  <a:gd name="T13" fmla="*/ 131 h 137"/>
                  <a:gd name="T14" fmla="*/ 108 w 229"/>
                  <a:gd name="T15" fmla="*/ 131 h 137"/>
                  <a:gd name="T16" fmla="*/ 123 w 229"/>
                  <a:gd name="T17" fmla="*/ 129 h 137"/>
                  <a:gd name="T18" fmla="*/ 151 w 229"/>
                  <a:gd name="T19" fmla="*/ 135 h 137"/>
                  <a:gd name="T20" fmla="*/ 174 w 229"/>
                  <a:gd name="T21" fmla="*/ 137 h 137"/>
                  <a:gd name="T22" fmla="*/ 189 w 229"/>
                  <a:gd name="T23" fmla="*/ 137 h 137"/>
                  <a:gd name="T24" fmla="*/ 210 w 229"/>
                  <a:gd name="T25" fmla="*/ 137 h 137"/>
                  <a:gd name="T26" fmla="*/ 205 w 229"/>
                  <a:gd name="T27" fmla="*/ 123 h 137"/>
                  <a:gd name="T28" fmla="*/ 226 w 229"/>
                  <a:gd name="T29" fmla="*/ 116 h 137"/>
                  <a:gd name="T30" fmla="*/ 216 w 229"/>
                  <a:gd name="T31" fmla="*/ 104 h 137"/>
                  <a:gd name="T32" fmla="*/ 199 w 229"/>
                  <a:gd name="T33" fmla="*/ 99 h 137"/>
                  <a:gd name="T34" fmla="*/ 204 w 229"/>
                  <a:gd name="T35" fmla="*/ 90 h 137"/>
                  <a:gd name="T36" fmla="*/ 225 w 229"/>
                  <a:gd name="T37" fmla="*/ 84 h 137"/>
                  <a:gd name="T38" fmla="*/ 222 w 229"/>
                  <a:gd name="T39" fmla="*/ 71 h 137"/>
                  <a:gd name="T40" fmla="*/ 211 w 229"/>
                  <a:gd name="T41" fmla="*/ 69 h 137"/>
                  <a:gd name="T42" fmla="*/ 223 w 229"/>
                  <a:gd name="T43" fmla="*/ 56 h 137"/>
                  <a:gd name="T44" fmla="*/ 205 w 229"/>
                  <a:gd name="T45" fmla="*/ 47 h 137"/>
                  <a:gd name="T46" fmla="*/ 220 w 229"/>
                  <a:gd name="T47" fmla="*/ 36 h 137"/>
                  <a:gd name="T48" fmla="*/ 210 w 229"/>
                  <a:gd name="T49" fmla="*/ 29 h 137"/>
                  <a:gd name="T50" fmla="*/ 198 w 229"/>
                  <a:gd name="T51" fmla="*/ 27 h 137"/>
                  <a:gd name="T52" fmla="*/ 189 w 229"/>
                  <a:gd name="T53" fmla="*/ 20 h 137"/>
                  <a:gd name="T54" fmla="*/ 160 w 229"/>
                  <a:gd name="T55" fmla="*/ 14 h 137"/>
                  <a:gd name="T56" fmla="*/ 139 w 229"/>
                  <a:gd name="T57" fmla="*/ 14 h 137"/>
                  <a:gd name="T58" fmla="*/ 105 w 229"/>
                  <a:gd name="T59" fmla="*/ 11 h 137"/>
                  <a:gd name="T60" fmla="*/ 79 w 229"/>
                  <a:gd name="T61" fmla="*/ 8 h 137"/>
                  <a:gd name="T62" fmla="*/ 64 w 229"/>
                  <a:gd name="T63" fmla="*/ 5 h 137"/>
                  <a:gd name="T64" fmla="*/ 25 w 229"/>
                  <a:gd name="T65" fmla="*/ 8 h 137"/>
                  <a:gd name="T66" fmla="*/ 7 w 229"/>
                  <a:gd name="T67" fmla="*/ 0 h 137"/>
                  <a:gd name="T68" fmla="*/ 3 w 229"/>
                  <a:gd name="T69" fmla="*/ 42 h 1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29"/>
                  <a:gd name="T106" fmla="*/ 0 h 137"/>
                  <a:gd name="T107" fmla="*/ 229 w 229"/>
                  <a:gd name="T108" fmla="*/ 137 h 1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29" h="137">
                    <a:moveTo>
                      <a:pt x="3" y="42"/>
                    </a:moveTo>
                    <a:lnTo>
                      <a:pt x="1" y="63"/>
                    </a:lnTo>
                    <a:lnTo>
                      <a:pt x="0" y="89"/>
                    </a:lnTo>
                    <a:lnTo>
                      <a:pt x="7" y="114"/>
                    </a:lnTo>
                    <a:lnTo>
                      <a:pt x="30" y="125"/>
                    </a:lnTo>
                    <a:lnTo>
                      <a:pt x="63" y="128"/>
                    </a:lnTo>
                    <a:lnTo>
                      <a:pt x="84" y="131"/>
                    </a:lnTo>
                    <a:lnTo>
                      <a:pt x="108" y="131"/>
                    </a:lnTo>
                    <a:lnTo>
                      <a:pt x="123" y="129"/>
                    </a:lnTo>
                    <a:lnTo>
                      <a:pt x="151" y="135"/>
                    </a:lnTo>
                    <a:lnTo>
                      <a:pt x="174" y="137"/>
                    </a:lnTo>
                    <a:lnTo>
                      <a:pt x="189" y="137"/>
                    </a:lnTo>
                    <a:lnTo>
                      <a:pt x="210" y="137"/>
                    </a:lnTo>
                    <a:lnTo>
                      <a:pt x="205" y="123"/>
                    </a:lnTo>
                    <a:lnTo>
                      <a:pt x="226" y="116"/>
                    </a:lnTo>
                    <a:cubicBezTo>
                      <a:pt x="229" y="108"/>
                      <a:pt x="224" y="104"/>
                      <a:pt x="216" y="104"/>
                    </a:cubicBezTo>
                    <a:lnTo>
                      <a:pt x="199" y="99"/>
                    </a:lnTo>
                    <a:lnTo>
                      <a:pt x="204" y="90"/>
                    </a:lnTo>
                    <a:lnTo>
                      <a:pt x="225" y="84"/>
                    </a:lnTo>
                    <a:lnTo>
                      <a:pt x="222" y="71"/>
                    </a:lnTo>
                    <a:lnTo>
                      <a:pt x="211" y="69"/>
                    </a:lnTo>
                    <a:lnTo>
                      <a:pt x="223" y="56"/>
                    </a:lnTo>
                    <a:lnTo>
                      <a:pt x="205" y="47"/>
                    </a:lnTo>
                    <a:lnTo>
                      <a:pt x="220" y="36"/>
                    </a:lnTo>
                    <a:lnTo>
                      <a:pt x="210" y="29"/>
                    </a:lnTo>
                    <a:lnTo>
                      <a:pt x="198" y="27"/>
                    </a:lnTo>
                    <a:lnTo>
                      <a:pt x="189" y="20"/>
                    </a:lnTo>
                    <a:lnTo>
                      <a:pt x="160" y="14"/>
                    </a:lnTo>
                    <a:lnTo>
                      <a:pt x="139" y="14"/>
                    </a:lnTo>
                    <a:lnTo>
                      <a:pt x="105" y="11"/>
                    </a:lnTo>
                    <a:lnTo>
                      <a:pt x="79" y="8"/>
                    </a:lnTo>
                    <a:lnTo>
                      <a:pt x="64" y="5"/>
                    </a:lnTo>
                    <a:lnTo>
                      <a:pt x="25" y="8"/>
                    </a:lnTo>
                    <a:lnTo>
                      <a:pt x="7" y="0"/>
                    </a:lnTo>
                    <a:lnTo>
                      <a:pt x="3" y="42"/>
                    </a:lnTo>
                    <a:close/>
                  </a:path>
                </a:pathLst>
              </a:custGeom>
              <a:solidFill>
                <a:srgbClr val="FFBF7F"/>
              </a:solidFill>
              <a:ln w="635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2113" name="Freeform 668"/>
              <p:cNvSpPr>
                <a:spLocks/>
              </p:cNvSpPr>
              <p:nvPr/>
            </p:nvSpPr>
            <p:spPr bwMode="auto">
              <a:xfrm>
                <a:off x="638" y="1091"/>
                <a:ext cx="43" cy="46"/>
              </a:xfrm>
              <a:custGeom>
                <a:avLst/>
                <a:gdLst>
                  <a:gd name="T0" fmla="*/ 9 w 43"/>
                  <a:gd name="T1" fmla="*/ 3 h 46"/>
                  <a:gd name="T2" fmla="*/ 0 w 43"/>
                  <a:gd name="T3" fmla="*/ 18 h 46"/>
                  <a:gd name="T4" fmla="*/ 3 w 43"/>
                  <a:gd name="T5" fmla="*/ 37 h 46"/>
                  <a:gd name="T6" fmla="*/ 19 w 43"/>
                  <a:gd name="T7" fmla="*/ 45 h 46"/>
                  <a:gd name="T8" fmla="*/ 34 w 43"/>
                  <a:gd name="T9" fmla="*/ 46 h 46"/>
                  <a:gd name="T10" fmla="*/ 40 w 43"/>
                  <a:gd name="T11" fmla="*/ 36 h 46"/>
                  <a:gd name="T12" fmla="*/ 43 w 43"/>
                  <a:gd name="T13" fmla="*/ 24 h 46"/>
                  <a:gd name="T14" fmla="*/ 37 w 43"/>
                  <a:gd name="T15" fmla="*/ 4 h 46"/>
                  <a:gd name="T16" fmla="*/ 24 w 43"/>
                  <a:gd name="T17" fmla="*/ 0 h 46"/>
                  <a:gd name="T18" fmla="*/ 9 w 43"/>
                  <a:gd name="T19" fmla="*/ 3 h 4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3"/>
                  <a:gd name="T31" fmla="*/ 0 h 46"/>
                  <a:gd name="T32" fmla="*/ 43 w 43"/>
                  <a:gd name="T33" fmla="*/ 46 h 4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3" h="46">
                    <a:moveTo>
                      <a:pt x="9" y="3"/>
                    </a:moveTo>
                    <a:lnTo>
                      <a:pt x="0" y="18"/>
                    </a:lnTo>
                    <a:lnTo>
                      <a:pt x="3" y="37"/>
                    </a:lnTo>
                    <a:lnTo>
                      <a:pt x="19" y="45"/>
                    </a:lnTo>
                    <a:lnTo>
                      <a:pt x="34" y="46"/>
                    </a:lnTo>
                    <a:lnTo>
                      <a:pt x="40" y="36"/>
                    </a:lnTo>
                    <a:lnTo>
                      <a:pt x="43" y="24"/>
                    </a:lnTo>
                    <a:lnTo>
                      <a:pt x="37" y="4"/>
                    </a:lnTo>
                    <a:lnTo>
                      <a:pt x="24" y="0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2052" name="Group 669"/>
            <p:cNvGrpSpPr>
              <a:grpSpLocks/>
            </p:cNvGrpSpPr>
            <p:nvPr/>
          </p:nvGrpSpPr>
          <p:grpSpPr bwMode="auto">
            <a:xfrm rot="-396065">
              <a:off x="824444" y="1917701"/>
              <a:ext cx="147638" cy="123825"/>
              <a:chOff x="593" y="1044"/>
              <a:chExt cx="229" cy="137"/>
            </a:xfrm>
          </p:grpSpPr>
          <p:sp>
            <p:nvSpPr>
              <p:cNvPr id="62110" name="Freeform 670"/>
              <p:cNvSpPr>
                <a:spLocks/>
              </p:cNvSpPr>
              <p:nvPr/>
            </p:nvSpPr>
            <p:spPr bwMode="auto">
              <a:xfrm>
                <a:off x="593" y="1044"/>
                <a:ext cx="229" cy="137"/>
              </a:xfrm>
              <a:custGeom>
                <a:avLst/>
                <a:gdLst>
                  <a:gd name="T0" fmla="*/ 3 w 229"/>
                  <a:gd name="T1" fmla="*/ 42 h 137"/>
                  <a:gd name="T2" fmla="*/ 1 w 229"/>
                  <a:gd name="T3" fmla="*/ 63 h 137"/>
                  <a:gd name="T4" fmla="*/ 0 w 229"/>
                  <a:gd name="T5" fmla="*/ 89 h 137"/>
                  <a:gd name="T6" fmla="*/ 7 w 229"/>
                  <a:gd name="T7" fmla="*/ 114 h 137"/>
                  <a:gd name="T8" fmla="*/ 30 w 229"/>
                  <a:gd name="T9" fmla="*/ 125 h 137"/>
                  <a:gd name="T10" fmla="*/ 63 w 229"/>
                  <a:gd name="T11" fmla="*/ 128 h 137"/>
                  <a:gd name="T12" fmla="*/ 84 w 229"/>
                  <a:gd name="T13" fmla="*/ 131 h 137"/>
                  <a:gd name="T14" fmla="*/ 108 w 229"/>
                  <a:gd name="T15" fmla="*/ 131 h 137"/>
                  <a:gd name="T16" fmla="*/ 123 w 229"/>
                  <a:gd name="T17" fmla="*/ 129 h 137"/>
                  <a:gd name="T18" fmla="*/ 151 w 229"/>
                  <a:gd name="T19" fmla="*/ 135 h 137"/>
                  <a:gd name="T20" fmla="*/ 174 w 229"/>
                  <a:gd name="T21" fmla="*/ 137 h 137"/>
                  <a:gd name="T22" fmla="*/ 189 w 229"/>
                  <a:gd name="T23" fmla="*/ 137 h 137"/>
                  <a:gd name="T24" fmla="*/ 210 w 229"/>
                  <a:gd name="T25" fmla="*/ 137 h 137"/>
                  <a:gd name="T26" fmla="*/ 205 w 229"/>
                  <a:gd name="T27" fmla="*/ 123 h 137"/>
                  <a:gd name="T28" fmla="*/ 226 w 229"/>
                  <a:gd name="T29" fmla="*/ 116 h 137"/>
                  <a:gd name="T30" fmla="*/ 216 w 229"/>
                  <a:gd name="T31" fmla="*/ 104 h 137"/>
                  <a:gd name="T32" fmla="*/ 199 w 229"/>
                  <a:gd name="T33" fmla="*/ 99 h 137"/>
                  <a:gd name="T34" fmla="*/ 204 w 229"/>
                  <a:gd name="T35" fmla="*/ 90 h 137"/>
                  <a:gd name="T36" fmla="*/ 225 w 229"/>
                  <a:gd name="T37" fmla="*/ 84 h 137"/>
                  <a:gd name="T38" fmla="*/ 222 w 229"/>
                  <a:gd name="T39" fmla="*/ 71 h 137"/>
                  <a:gd name="T40" fmla="*/ 211 w 229"/>
                  <a:gd name="T41" fmla="*/ 69 h 137"/>
                  <a:gd name="T42" fmla="*/ 223 w 229"/>
                  <a:gd name="T43" fmla="*/ 56 h 137"/>
                  <a:gd name="T44" fmla="*/ 205 w 229"/>
                  <a:gd name="T45" fmla="*/ 47 h 137"/>
                  <a:gd name="T46" fmla="*/ 220 w 229"/>
                  <a:gd name="T47" fmla="*/ 36 h 137"/>
                  <a:gd name="T48" fmla="*/ 210 w 229"/>
                  <a:gd name="T49" fmla="*/ 29 h 137"/>
                  <a:gd name="T50" fmla="*/ 198 w 229"/>
                  <a:gd name="T51" fmla="*/ 27 h 137"/>
                  <a:gd name="T52" fmla="*/ 189 w 229"/>
                  <a:gd name="T53" fmla="*/ 20 h 137"/>
                  <a:gd name="T54" fmla="*/ 160 w 229"/>
                  <a:gd name="T55" fmla="*/ 14 h 137"/>
                  <a:gd name="T56" fmla="*/ 139 w 229"/>
                  <a:gd name="T57" fmla="*/ 14 h 137"/>
                  <a:gd name="T58" fmla="*/ 105 w 229"/>
                  <a:gd name="T59" fmla="*/ 11 h 137"/>
                  <a:gd name="T60" fmla="*/ 79 w 229"/>
                  <a:gd name="T61" fmla="*/ 8 h 137"/>
                  <a:gd name="T62" fmla="*/ 64 w 229"/>
                  <a:gd name="T63" fmla="*/ 5 h 137"/>
                  <a:gd name="T64" fmla="*/ 25 w 229"/>
                  <a:gd name="T65" fmla="*/ 8 h 137"/>
                  <a:gd name="T66" fmla="*/ 7 w 229"/>
                  <a:gd name="T67" fmla="*/ 0 h 137"/>
                  <a:gd name="T68" fmla="*/ 3 w 229"/>
                  <a:gd name="T69" fmla="*/ 42 h 1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29"/>
                  <a:gd name="T106" fmla="*/ 0 h 137"/>
                  <a:gd name="T107" fmla="*/ 229 w 229"/>
                  <a:gd name="T108" fmla="*/ 137 h 1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29" h="137">
                    <a:moveTo>
                      <a:pt x="3" y="42"/>
                    </a:moveTo>
                    <a:lnTo>
                      <a:pt x="1" y="63"/>
                    </a:lnTo>
                    <a:lnTo>
                      <a:pt x="0" y="89"/>
                    </a:lnTo>
                    <a:lnTo>
                      <a:pt x="7" y="114"/>
                    </a:lnTo>
                    <a:lnTo>
                      <a:pt x="30" y="125"/>
                    </a:lnTo>
                    <a:lnTo>
                      <a:pt x="63" y="128"/>
                    </a:lnTo>
                    <a:lnTo>
                      <a:pt x="84" y="131"/>
                    </a:lnTo>
                    <a:lnTo>
                      <a:pt x="108" y="131"/>
                    </a:lnTo>
                    <a:lnTo>
                      <a:pt x="123" y="129"/>
                    </a:lnTo>
                    <a:lnTo>
                      <a:pt x="151" y="135"/>
                    </a:lnTo>
                    <a:lnTo>
                      <a:pt x="174" y="137"/>
                    </a:lnTo>
                    <a:lnTo>
                      <a:pt x="189" y="137"/>
                    </a:lnTo>
                    <a:lnTo>
                      <a:pt x="210" y="137"/>
                    </a:lnTo>
                    <a:lnTo>
                      <a:pt x="205" y="123"/>
                    </a:lnTo>
                    <a:lnTo>
                      <a:pt x="226" y="116"/>
                    </a:lnTo>
                    <a:cubicBezTo>
                      <a:pt x="229" y="108"/>
                      <a:pt x="224" y="104"/>
                      <a:pt x="216" y="104"/>
                    </a:cubicBezTo>
                    <a:lnTo>
                      <a:pt x="199" y="99"/>
                    </a:lnTo>
                    <a:lnTo>
                      <a:pt x="204" y="90"/>
                    </a:lnTo>
                    <a:lnTo>
                      <a:pt x="225" y="84"/>
                    </a:lnTo>
                    <a:lnTo>
                      <a:pt x="222" y="71"/>
                    </a:lnTo>
                    <a:lnTo>
                      <a:pt x="211" y="69"/>
                    </a:lnTo>
                    <a:lnTo>
                      <a:pt x="223" y="56"/>
                    </a:lnTo>
                    <a:lnTo>
                      <a:pt x="205" y="47"/>
                    </a:lnTo>
                    <a:lnTo>
                      <a:pt x="220" y="36"/>
                    </a:lnTo>
                    <a:lnTo>
                      <a:pt x="210" y="29"/>
                    </a:lnTo>
                    <a:lnTo>
                      <a:pt x="198" y="27"/>
                    </a:lnTo>
                    <a:lnTo>
                      <a:pt x="189" y="20"/>
                    </a:lnTo>
                    <a:lnTo>
                      <a:pt x="160" y="14"/>
                    </a:lnTo>
                    <a:lnTo>
                      <a:pt x="139" y="14"/>
                    </a:lnTo>
                    <a:lnTo>
                      <a:pt x="105" y="11"/>
                    </a:lnTo>
                    <a:lnTo>
                      <a:pt x="79" y="8"/>
                    </a:lnTo>
                    <a:lnTo>
                      <a:pt x="64" y="5"/>
                    </a:lnTo>
                    <a:lnTo>
                      <a:pt x="25" y="8"/>
                    </a:lnTo>
                    <a:lnTo>
                      <a:pt x="7" y="0"/>
                    </a:lnTo>
                    <a:lnTo>
                      <a:pt x="3" y="42"/>
                    </a:lnTo>
                    <a:close/>
                  </a:path>
                </a:pathLst>
              </a:custGeom>
              <a:solidFill>
                <a:srgbClr val="FFBF7F"/>
              </a:solidFill>
              <a:ln w="635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2111" name="Freeform 671"/>
              <p:cNvSpPr>
                <a:spLocks/>
              </p:cNvSpPr>
              <p:nvPr/>
            </p:nvSpPr>
            <p:spPr bwMode="auto">
              <a:xfrm>
                <a:off x="638" y="1091"/>
                <a:ext cx="43" cy="46"/>
              </a:xfrm>
              <a:custGeom>
                <a:avLst/>
                <a:gdLst>
                  <a:gd name="T0" fmla="*/ 9 w 43"/>
                  <a:gd name="T1" fmla="*/ 3 h 46"/>
                  <a:gd name="T2" fmla="*/ 0 w 43"/>
                  <a:gd name="T3" fmla="*/ 18 h 46"/>
                  <a:gd name="T4" fmla="*/ 3 w 43"/>
                  <a:gd name="T5" fmla="*/ 37 h 46"/>
                  <a:gd name="T6" fmla="*/ 19 w 43"/>
                  <a:gd name="T7" fmla="*/ 45 h 46"/>
                  <a:gd name="T8" fmla="*/ 34 w 43"/>
                  <a:gd name="T9" fmla="*/ 46 h 46"/>
                  <a:gd name="T10" fmla="*/ 40 w 43"/>
                  <a:gd name="T11" fmla="*/ 36 h 46"/>
                  <a:gd name="T12" fmla="*/ 43 w 43"/>
                  <a:gd name="T13" fmla="*/ 24 h 46"/>
                  <a:gd name="T14" fmla="*/ 37 w 43"/>
                  <a:gd name="T15" fmla="*/ 4 h 46"/>
                  <a:gd name="T16" fmla="*/ 24 w 43"/>
                  <a:gd name="T17" fmla="*/ 0 h 46"/>
                  <a:gd name="T18" fmla="*/ 9 w 43"/>
                  <a:gd name="T19" fmla="*/ 3 h 4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3"/>
                  <a:gd name="T31" fmla="*/ 0 h 46"/>
                  <a:gd name="T32" fmla="*/ 43 w 43"/>
                  <a:gd name="T33" fmla="*/ 46 h 4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3" h="46">
                    <a:moveTo>
                      <a:pt x="9" y="3"/>
                    </a:moveTo>
                    <a:lnTo>
                      <a:pt x="0" y="18"/>
                    </a:lnTo>
                    <a:lnTo>
                      <a:pt x="3" y="37"/>
                    </a:lnTo>
                    <a:lnTo>
                      <a:pt x="19" y="45"/>
                    </a:lnTo>
                    <a:lnTo>
                      <a:pt x="34" y="46"/>
                    </a:lnTo>
                    <a:lnTo>
                      <a:pt x="40" y="36"/>
                    </a:lnTo>
                    <a:lnTo>
                      <a:pt x="43" y="24"/>
                    </a:lnTo>
                    <a:lnTo>
                      <a:pt x="37" y="4"/>
                    </a:lnTo>
                    <a:lnTo>
                      <a:pt x="24" y="0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2053" name="Group 673"/>
            <p:cNvGrpSpPr>
              <a:grpSpLocks/>
            </p:cNvGrpSpPr>
            <p:nvPr/>
          </p:nvGrpSpPr>
          <p:grpSpPr bwMode="auto">
            <a:xfrm rot="-396065">
              <a:off x="837144" y="2019301"/>
              <a:ext cx="147638" cy="123825"/>
              <a:chOff x="593" y="1044"/>
              <a:chExt cx="229" cy="137"/>
            </a:xfrm>
          </p:grpSpPr>
          <p:sp>
            <p:nvSpPr>
              <p:cNvPr id="62108" name="Freeform 674"/>
              <p:cNvSpPr>
                <a:spLocks/>
              </p:cNvSpPr>
              <p:nvPr/>
            </p:nvSpPr>
            <p:spPr bwMode="auto">
              <a:xfrm>
                <a:off x="593" y="1044"/>
                <a:ext cx="229" cy="137"/>
              </a:xfrm>
              <a:custGeom>
                <a:avLst/>
                <a:gdLst>
                  <a:gd name="T0" fmla="*/ 3 w 229"/>
                  <a:gd name="T1" fmla="*/ 42 h 137"/>
                  <a:gd name="T2" fmla="*/ 1 w 229"/>
                  <a:gd name="T3" fmla="*/ 63 h 137"/>
                  <a:gd name="T4" fmla="*/ 0 w 229"/>
                  <a:gd name="T5" fmla="*/ 89 h 137"/>
                  <a:gd name="T6" fmla="*/ 7 w 229"/>
                  <a:gd name="T7" fmla="*/ 114 h 137"/>
                  <a:gd name="T8" fmla="*/ 30 w 229"/>
                  <a:gd name="T9" fmla="*/ 125 h 137"/>
                  <a:gd name="T10" fmla="*/ 63 w 229"/>
                  <a:gd name="T11" fmla="*/ 128 h 137"/>
                  <a:gd name="T12" fmla="*/ 84 w 229"/>
                  <a:gd name="T13" fmla="*/ 131 h 137"/>
                  <a:gd name="T14" fmla="*/ 108 w 229"/>
                  <a:gd name="T15" fmla="*/ 131 h 137"/>
                  <a:gd name="T16" fmla="*/ 123 w 229"/>
                  <a:gd name="T17" fmla="*/ 129 h 137"/>
                  <a:gd name="T18" fmla="*/ 151 w 229"/>
                  <a:gd name="T19" fmla="*/ 135 h 137"/>
                  <a:gd name="T20" fmla="*/ 174 w 229"/>
                  <a:gd name="T21" fmla="*/ 137 h 137"/>
                  <a:gd name="T22" fmla="*/ 189 w 229"/>
                  <a:gd name="T23" fmla="*/ 137 h 137"/>
                  <a:gd name="T24" fmla="*/ 210 w 229"/>
                  <a:gd name="T25" fmla="*/ 137 h 137"/>
                  <a:gd name="T26" fmla="*/ 205 w 229"/>
                  <a:gd name="T27" fmla="*/ 123 h 137"/>
                  <a:gd name="T28" fmla="*/ 226 w 229"/>
                  <a:gd name="T29" fmla="*/ 116 h 137"/>
                  <a:gd name="T30" fmla="*/ 216 w 229"/>
                  <a:gd name="T31" fmla="*/ 104 h 137"/>
                  <a:gd name="T32" fmla="*/ 199 w 229"/>
                  <a:gd name="T33" fmla="*/ 99 h 137"/>
                  <a:gd name="T34" fmla="*/ 204 w 229"/>
                  <a:gd name="T35" fmla="*/ 90 h 137"/>
                  <a:gd name="T36" fmla="*/ 225 w 229"/>
                  <a:gd name="T37" fmla="*/ 84 h 137"/>
                  <a:gd name="T38" fmla="*/ 222 w 229"/>
                  <a:gd name="T39" fmla="*/ 71 h 137"/>
                  <a:gd name="T40" fmla="*/ 211 w 229"/>
                  <a:gd name="T41" fmla="*/ 69 h 137"/>
                  <a:gd name="T42" fmla="*/ 223 w 229"/>
                  <a:gd name="T43" fmla="*/ 56 h 137"/>
                  <a:gd name="T44" fmla="*/ 205 w 229"/>
                  <a:gd name="T45" fmla="*/ 47 h 137"/>
                  <a:gd name="T46" fmla="*/ 220 w 229"/>
                  <a:gd name="T47" fmla="*/ 36 h 137"/>
                  <a:gd name="T48" fmla="*/ 210 w 229"/>
                  <a:gd name="T49" fmla="*/ 29 h 137"/>
                  <a:gd name="T50" fmla="*/ 198 w 229"/>
                  <a:gd name="T51" fmla="*/ 27 h 137"/>
                  <a:gd name="T52" fmla="*/ 189 w 229"/>
                  <a:gd name="T53" fmla="*/ 20 h 137"/>
                  <a:gd name="T54" fmla="*/ 160 w 229"/>
                  <a:gd name="T55" fmla="*/ 14 h 137"/>
                  <a:gd name="T56" fmla="*/ 139 w 229"/>
                  <a:gd name="T57" fmla="*/ 14 h 137"/>
                  <a:gd name="T58" fmla="*/ 105 w 229"/>
                  <a:gd name="T59" fmla="*/ 11 h 137"/>
                  <a:gd name="T60" fmla="*/ 79 w 229"/>
                  <a:gd name="T61" fmla="*/ 8 h 137"/>
                  <a:gd name="T62" fmla="*/ 64 w 229"/>
                  <a:gd name="T63" fmla="*/ 5 h 137"/>
                  <a:gd name="T64" fmla="*/ 25 w 229"/>
                  <a:gd name="T65" fmla="*/ 8 h 137"/>
                  <a:gd name="T66" fmla="*/ 7 w 229"/>
                  <a:gd name="T67" fmla="*/ 0 h 137"/>
                  <a:gd name="T68" fmla="*/ 3 w 229"/>
                  <a:gd name="T69" fmla="*/ 42 h 1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29"/>
                  <a:gd name="T106" fmla="*/ 0 h 137"/>
                  <a:gd name="T107" fmla="*/ 229 w 229"/>
                  <a:gd name="T108" fmla="*/ 137 h 1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29" h="137">
                    <a:moveTo>
                      <a:pt x="3" y="42"/>
                    </a:moveTo>
                    <a:lnTo>
                      <a:pt x="1" y="63"/>
                    </a:lnTo>
                    <a:lnTo>
                      <a:pt x="0" y="89"/>
                    </a:lnTo>
                    <a:lnTo>
                      <a:pt x="7" y="114"/>
                    </a:lnTo>
                    <a:lnTo>
                      <a:pt x="30" y="125"/>
                    </a:lnTo>
                    <a:lnTo>
                      <a:pt x="63" y="128"/>
                    </a:lnTo>
                    <a:lnTo>
                      <a:pt x="84" y="131"/>
                    </a:lnTo>
                    <a:lnTo>
                      <a:pt x="108" y="131"/>
                    </a:lnTo>
                    <a:lnTo>
                      <a:pt x="123" y="129"/>
                    </a:lnTo>
                    <a:lnTo>
                      <a:pt x="151" y="135"/>
                    </a:lnTo>
                    <a:lnTo>
                      <a:pt x="174" y="137"/>
                    </a:lnTo>
                    <a:lnTo>
                      <a:pt x="189" y="137"/>
                    </a:lnTo>
                    <a:lnTo>
                      <a:pt x="210" y="137"/>
                    </a:lnTo>
                    <a:lnTo>
                      <a:pt x="205" y="123"/>
                    </a:lnTo>
                    <a:lnTo>
                      <a:pt x="226" y="116"/>
                    </a:lnTo>
                    <a:cubicBezTo>
                      <a:pt x="229" y="108"/>
                      <a:pt x="224" y="104"/>
                      <a:pt x="216" y="104"/>
                    </a:cubicBezTo>
                    <a:lnTo>
                      <a:pt x="199" y="99"/>
                    </a:lnTo>
                    <a:lnTo>
                      <a:pt x="204" y="90"/>
                    </a:lnTo>
                    <a:lnTo>
                      <a:pt x="225" y="84"/>
                    </a:lnTo>
                    <a:lnTo>
                      <a:pt x="222" y="71"/>
                    </a:lnTo>
                    <a:lnTo>
                      <a:pt x="211" y="69"/>
                    </a:lnTo>
                    <a:lnTo>
                      <a:pt x="223" y="56"/>
                    </a:lnTo>
                    <a:lnTo>
                      <a:pt x="205" y="47"/>
                    </a:lnTo>
                    <a:lnTo>
                      <a:pt x="220" y="36"/>
                    </a:lnTo>
                    <a:lnTo>
                      <a:pt x="210" y="29"/>
                    </a:lnTo>
                    <a:lnTo>
                      <a:pt x="198" y="27"/>
                    </a:lnTo>
                    <a:lnTo>
                      <a:pt x="189" y="20"/>
                    </a:lnTo>
                    <a:lnTo>
                      <a:pt x="160" y="14"/>
                    </a:lnTo>
                    <a:lnTo>
                      <a:pt x="139" y="14"/>
                    </a:lnTo>
                    <a:lnTo>
                      <a:pt x="105" y="11"/>
                    </a:lnTo>
                    <a:lnTo>
                      <a:pt x="79" y="8"/>
                    </a:lnTo>
                    <a:lnTo>
                      <a:pt x="64" y="5"/>
                    </a:lnTo>
                    <a:lnTo>
                      <a:pt x="25" y="8"/>
                    </a:lnTo>
                    <a:lnTo>
                      <a:pt x="7" y="0"/>
                    </a:lnTo>
                    <a:lnTo>
                      <a:pt x="3" y="42"/>
                    </a:lnTo>
                    <a:close/>
                  </a:path>
                </a:pathLst>
              </a:custGeom>
              <a:solidFill>
                <a:srgbClr val="FFBF7F"/>
              </a:solidFill>
              <a:ln w="635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2109" name="Freeform 675"/>
              <p:cNvSpPr>
                <a:spLocks/>
              </p:cNvSpPr>
              <p:nvPr/>
            </p:nvSpPr>
            <p:spPr bwMode="auto">
              <a:xfrm>
                <a:off x="638" y="1091"/>
                <a:ext cx="43" cy="46"/>
              </a:xfrm>
              <a:custGeom>
                <a:avLst/>
                <a:gdLst>
                  <a:gd name="T0" fmla="*/ 9 w 43"/>
                  <a:gd name="T1" fmla="*/ 3 h 46"/>
                  <a:gd name="T2" fmla="*/ 0 w 43"/>
                  <a:gd name="T3" fmla="*/ 18 h 46"/>
                  <a:gd name="T4" fmla="*/ 3 w 43"/>
                  <a:gd name="T5" fmla="*/ 37 h 46"/>
                  <a:gd name="T6" fmla="*/ 19 w 43"/>
                  <a:gd name="T7" fmla="*/ 45 h 46"/>
                  <a:gd name="T8" fmla="*/ 34 w 43"/>
                  <a:gd name="T9" fmla="*/ 46 h 46"/>
                  <a:gd name="T10" fmla="*/ 40 w 43"/>
                  <a:gd name="T11" fmla="*/ 36 h 46"/>
                  <a:gd name="T12" fmla="*/ 43 w 43"/>
                  <a:gd name="T13" fmla="*/ 24 h 46"/>
                  <a:gd name="T14" fmla="*/ 37 w 43"/>
                  <a:gd name="T15" fmla="*/ 4 h 46"/>
                  <a:gd name="T16" fmla="*/ 24 w 43"/>
                  <a:gd name="T17" fmla="*/ 0 h 46"/>
                  <a:gd name="T18" fmla="*/ 9 w 43"/>
                  <a:gd name="T19" fmla="*/ 3 h 4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3"/>
                  <a:gd name="T31" fmla="*/ 0 h 46"/>
                  <a:gd name="T32" fmla="*/ 43 w 43"/>
                  <a:gd name="T33" fmla="*/ 46 h 4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3" h="46">
                    <a:moveTo>
                      <a:pt x="9" y="3"/>
                    </a:moveTo>
                    <a:lnTo>
                      <a:pt x="0" y="18"/>
                    </a:lnTo>
                    <a:lnTo>
                      <a:pt x="3" y="37"/>
                    </a:lnTo>
                    <a:lnTo>
                      <a:pt x="19" y="45"/>
                    </a:lnTo>
                    <a:lnTo>
                      <a:pt x="34" y="46"/>
                    </a:lnTo>
                    <a:lnTo>
                      <a:pt x="40" y="36"/>
                    </a:lnTo>
                    <a:lnTo>
                      <a:pt x="43" y="24"/>
                    </a:lnTo>
                    <a:lnTo>
                      <a:pt x="37" y="4"/>
                    </a:lnTo>
                    <a:lnTo>
                      <a:pt x="24" y="0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2054" name="Group 676"/>
            <p:cNvGrpSpPr>
              <a:grpSpLocks/>
            </p:cNvGrpSpPr>
            <p:nvPr/>
          </p:nvGrpSpPr>
          <p:grpSpPr bwMode="auto">
            <a:xfrm rot="9287702">
              <a:off x="1500719" y="1389064"/>
              <a:ext cx="147638" cy="123825"/>
              <a:chOff x="593" y="1044"/>
              <a:chExt cx="229" cy="137"/>
            </a:xfrm>
          </p:grpSpPr>
          <p:sp>
            <p:nvSpPr>
              <p:cNvPr id="62106" name="Freeform 677"/>
              <p:cNvSpPr>
                <a:spLocks/>
              </p:cNvSpPr>
              <p:nvPr/>
            </p:nvSpPr>
            <p:spPr bwMode="auto">
              <a:xfrm>
                <a:off x="593" y="1044"/>
                <a:ext cx="229" cy="137"/>
              </a:xfrm>
              <a:custGeom>
                <a:avLst/>
                <a:gdLst>
                  <a:gd name="T0" fmla="*/ 3 w 229"/>
                  <a:gd name="T1" fmla="*/ 42 h 137"/>
                  <a:gd name="T2" fmla="*/ 1 w 229"/>
                  <a:gd name="T3" fmla="*/ 63 h 137"/>
                  <a:gd name="T4" fmla="*/ 0 w 229"/>
                  <a:gd name="T5" fmla="*/ 89 h 137"/>
                  <a:gd name="T6" fmla="*/ 7 w 229"/>
                  <a:gd name="T7" fmla="*/ 114 h 137"/>
                  <a:gd name="T8" fmla="*/ 30 w 229"/>
                  <a:gd name="T9" fmla="*/ 125 h 137"/>
                  <a:gd name="T10" fmla="*/ 63 w 229"/>
                  <a:gd name="T11" fmla="*/ 128 h 137"/>
                  <a:gd name="T12" fmla="*/ 84 w 229"/>
                  <a:gd name="T13" fmla="*/ 131 h 137"/>
                  <a:gd name="T14" fmla="*/ 108 w 229"/>
                  <a:gd name="T15" fmla="*/ 131 h 137"/>
                  <a:gd name="T16" fmla="*/ 123 w 229"/>
                  <a:gd name="T17" fmla="*/ 129 h 137"/>
                  <a:gd name="T18" fmla="*/ 151 w 229"/>
                  <a:gd name="T19" fmla="*/ 135 h 137"/>
                  <a:gd name="T20" fmla="*/ 174 w 229"/>
                  <a:gd name="T21" fmla="*/ 137 h 137"/>
                  <a:gd name="T22" fmla="*/ 189 w 229"/>
                  <a:gd name="T23" fmla="*/ 137 h 137"/>
                  <a:gd name="T24" fmla="*/ 210 w 229"/>
                  <a:gd name="T25" fmla="*/ 137 h 137"/>
                  <a:gd name="T26" fmla="*/ 205 w 229"/>
                  <a:gd name="T27" fmla="*/ 123 h 137"/>
                  <a:gd name="T28" fmla="*/ 226 w 229"/>
                  <a:gd name="T29" fmla="*/ 116 h 137"/>
                  <a:gd name="T30" fmla="*/ 216 w 229"/>
                  <a:gd name="T31" fmla="*/ 104 h 137"/>
                  <a:gd name="T32" fmla="*/ 199 w 229"/>
                  <a:gd name="T33" fmla="*/ 99 h 137"/>
                  <a:gd name="T34" fmla="*/ 204 w 229"/>
                  <a:gd name="T35" fmla="*/ 90 h 137"/>
                  <a:gd name="T36" fmla="*/ 225 w 229"/>
                  <a:gd name="T37" fmla="*/ 84 h 137"/>
                  <a:gd name="T38" fmla="*/ 222 w 229"/>
                  <a:gd name="T39" fmla="*/ 71 h 137"/>
                  <a:gd name="T40" fmla="*/ 211 w 229"/>
                  <a:gd name="T41" fmla="*/ 69 h 137"/>
                  <a:gd name="T42" fmla="*/ 223 w 229"/>
                  <a:gd name="T43" fmla="*/ 56 h 137"/>
                  <a:gd name="T44" fmla="*/ 205 w 229"/>
                  <a:gd name="T45" fmla="*/ 47 h 137"/>
                  <a:gd name="T46" fmla="*/ 220 w 229"/>
                  <a:gd name="T47" fmla="*/ 36 h 137"/>
                  <a:gd name="T48" fmla="*/ 210 w 229"/>
                  <a:gd name="T49" fmla="*/ 29 h 137"/>
                  <a:gd name="T50" fmla="*/ 198 w 229"/>
                  <a:gd name="T51" fmla="*/ 27 h 137"/>
                  <a:gd name="T52" fmla="*/ 189 w 229"/>
                  <a:gd name="T53" fmla="*/ 20 h 137"/>
                  <a:gd name="T54" fmla="*/ 160 w 229"/>
                  <a:gd name="T55" fmla="*/ 14 h 137"/>
                  <a:gd name="T56" fmla="*/ 139 w 229"/>
                  <a:gd name="T57" fmla="*/ 14 h 137"/>
                  <a:gd name="T58" fmla="*/ 105 w 229"/>
                  <a:gd name="T59" fmla="*/ 11 h 137"/>
                  <a:gd name="T60" fmla="*/ 79 w 229"/>
                  <a:gd name="T61" fmla="*/ 8 h 137"/>
                  <a:gd name="T62" fmla="*/ 64 w 229"/>
                  <a:gd name="T63" fmla="*/ 5 h 137"/>
                  <a:gd name="T64" fmla="*/ 25 w 229"/>
                  <a:gd name="T65" fmla="*/ 8 h 137"/>
                  <a:gd name="T66" fmla="*/ 7 w 229"/>
                  <a:gd name="T67" fmla="*/ 0 h 137"/>
                  <a:gd name="T68" fmla="*/ 3 w 229"/>
                  <a:gd name="T69" fmla="*/ 42 h 1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29"/>
                  <a:gd name="T106" fmla="*/ 0 h 137"/>
                  <a:gd name="T107" fmla="*/ 229 w 229"/>
                  <a:gd name="T108" fmla="*/ 137 h 1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29" h="137">
                    <a:moveTo>
                      <a:pt x="3" y="42"/>
                    </a:moveTo>
                    <a:lnTo>
                      <a:pt x="1" y="63"/>
                    </a:lnTo>
                    <a:lnTo>
                      <a:pt x="0" y="89"/>
                    </a:lnTo>
                    <a:lnTo>
                      <a:pt x="7" y="114"/>
                    </a:lnTo>
                    <a:lnTo>
                      <a:pt x="30" y="125"/>
                    </a:lnTo>
                    <a:lnTo>
                      <a:pt x="63" y="128"/>
                    </a:lnTo>
                    <a:lnTo>
                      <a:pt x="84" y="131"/>
                    </a:lnTo>
                    <a:lnTo>
                      <a:pt x="108" y="131"/>
                    </a:lnTo>
                    <a:lnTo>
                      <a:pt x="123" y="129"/>
                    </a:lnTo>
                    <a:lnTo>
                      <a:pt x="151" y="135"/>
                    </a:lnTo>
                    <a:lnTo>
                      <a:pt x="174" y="137"/>
                    </a:lnTo>
                    <a:lnTo>
                      <a:pt x="189" y="137"/>
                    </a:lnTo>
                    <a:lnTo>
                      <a:pt x="210" y="137"/>
                    </a:lnTo>
                    <a:lnTo>
                      <a:pt x="205" y="123"/>
                    </a:lnTo>
                    <a:lnTo>
                      <a:pt x="226" y="116"/>
                    </a:lnTo>
                    <a:cubicBezTo>
                      <a:pt x="229" y="108"/>
                      <a:pt x="224" y="104"/>
                      <a:pt x="216" y="104"/>
                    </a:cubicBezTo>
                    <a:lnTo>
                      <a:pt x="199" y="99"/>
                    </a:lnTo>
                    <a:lnTo>
                      <a:pt x="204" y="90"/>
                    </a:lnTo>
                    <a:lnTo>
                      <a:pt x="225" y="84"/>
                    </a:lnTo>
                    <a:lnTo>
                      <a:pt x="222" y="71"/>
                    </a:lnTo>
                    <a:lnTo>
                      <a:pt x="211" y="69"/>
                    </a:lnTo>
                    <a:lnTo>
                      <a:pt x="223" y="56"/>
                    </a:lnTo>
                    <a:lnTo>
                      <a:pt x="205" y="47"/>
                    </a:lnTo>
                    <a:lnTo>
                      <a:pt x="220" y="36"/>
                    </a:lnTo>
                    <a:lnTo>
                      <a:pt x="210" y="29"/>
                    </a:lnTo>
                    <a:lnTo>
                      <a:pt x="198" y="27"/>
                    </a:lnTo>
                    <a:lnTo>
                      <a:pt x="189" y="20"/>
                    </a:lnTo>
                    <a:lnTo>
                      <a:pt x="160" y="14"/>
                    </a:lnTo>
                    <a:lnTo>
                      <a:pt x="139" y="14"/>
                    </a:lnTo>
                    <a:lnTo>
                      <a:pt x="105" y="11"/>
                    </a:lnTo>
                    <a:lnTo>
                      <a:pt x="79" y="8"/>
                    </a:lnTo>
                    <a:lnTo>
                      <a:pt x="64" y="5"/>
                    </a:lnTo>
                    <a:lnTo>
                      <a:pt x="25" y="8"/>
                    </a:lnTo>
                    <a:lnTo>
                      <a:pt x="7" y="0"/>
                    </a:lnTo>
                    <a:lnTo>
                      <a:pt x="3" y="42"/>
                    </a:lnTo>
                    <a:close/>
                  </a:path>
                </a:pathLst>
              </a:custGeom>
              <a:solidFill>
                <a:srgbClr val="FFBF7F"/>
              </a:solidFill>
              <a:ln w="635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2107" name="Freeform 678"/>
              <p:cNvSpPr>
                <a:spLocks/>
              </p:cNvSpPr>
              <p:nvPr/>
            </p:nvSpPr>
            <p:spPr bwMode="auto">
              <a:xfrm>
                <a:off x="638" y="1091"/>
                <a:ext cx="43" cy="46"/>
              </a:xfrm>
              <a:custGeom>
                <a:avLst/>
                <a:gdLst>
                  <a:gd name="T0" fmla="*/ 9 w 43"/>
                  <a:gd name="T1" fmla="*/ 3 h 46"/>
                  <a:gd name="T2" fmla="*/ 0 w 43"/>
                  <a:gd name="T3" fmla="*/ 18 h 46"/>
                  <a:gd name="T4" fmla="*/ 3 w 43"/>
                  <a:gd name="T5" fmla="*/ 37 h 46"/>
                  <a:gd name="T6" fmla="*/ 19 w 43"/>
                  <a:gd name="T7" fmla="*/ 45 h 46"/>
                  <a:gd name="T8" fmla="*/ 34 w 43"/>
                  <a:gd name="T9" fmla="*/ 46 h 46"/>
                  <a:gd name="T10" fmla="*/ 40 w 43"/>
                  <a:gd name="T11" fmla="*/ 36 h 46"/>
                  <a:gd name="T12" fmla="*/ 43 w 43"/>
                  <a:gd name="T13" fmla="*/ 24 h 46"/>
                  <a:gd name="T14" fmla="*/ 37 w 43"/>
                  <a:gd name="T15" fmla="*/ 4 h 46"/>
                  <a:gd name="T16" fmla="*/ 24 w 43"/>
                  <a:gd name="T17" fmla="*/ 0 h 46"/>
                  <a:gd name="T18" fmla="*/ 9 w 43"/>
                  <a:gd name="T19" fmla="*/ 3 h 4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3"/>
                  <a:gd name="T31" fmla="*/ 0 h 46"/>
                  <a:gd name="T32" fmla="*/ 43 w 43"/>
                  <a:gd name="T33" fmla="*/ 46 h 4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3" h="46">
                    <a:moveTo>
                      <a:pt x="9" y="3"/>
                    </a:moveTo>
                    <a:lnTo>
                      <a:pt x="0" y="18"/>
                    </a:lnTo>
                    <a:lnTo>
                      <a:pt x="3" y="37"/>
                    </a:lnTo>
                    <a:lnTo>
                      <a:pt x="19" y="45"/>
                    </a:lnTo>
                    <a:lnTo>
                      <a:pt x="34" y="46"/>
                    </a:lnTo>
                    <a:lnTo>
                      <a:pt x="40" y="36"/>
                    </a:lnTo>
                    <a:lnTo>
                      <a:pt x="43" y="24"/>
                    </a:lnTo>
                    <a:lnTo>
                      <a:pt x="37" y="4"/>
                    </a:lnTo>
                    <a:lnTo>
                      <a:pt x="24" y="0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2055" name="Group 679"/>
            <p:cNvGrpSpPr>
              <a:grpSpLocks/>
            </p:cNvGrpSpPr>
            <p:nvPr/>
          </p:nvGrpSpPr>
          <p:grpSpPr bwMode="auto">
            <a:xfrm rot="-7707448">
              <a:off x="833176" y="2120107"/>
              <a:ext cx="147637" cy="139700"/>
              <a:chOff x="2085" y="1641"/>
              <a:chExt cx="90" cy="93"/>
            </a:xfrm>
          </p:grpSpPr>
          <p:sp>
            <p:nvSpPr>
              <p:cNvPr id="62104" name="Freeform 680"/>
              <p:cNvSpPr>
                <a:spLocks/>
              </p:cNvSpPr>
              <p:nvPr/>
            </p:nvSpPr>
            <p:spPr bwMode="auto">
              <a:xfrm>
                <a:off x="2085" y="1641"/>
                <a:ext cx="90" cy="93"/>
              </a:xfrm>
              <a:custGeom>
                <a:avLst/>
                <a:gdLst>
                  <a:gd name="T0" fmla="*/ 57 w 90"/>
                  <a:gd name="T1" fmla="*/ 0 h 93"/>
                  <a:gd name="T2" fmla="*/ 74 w 90"/>
                  <a:gd name="T3" fmla="*/ 14 h 93"/>
                  <a:gd name="T4" fmla="*/ 89 w 90"/>
                  <a:gd name="T5" fmla="*/ 27 h 93"/>
                  <a:gd name="T6" fmla="*/ 90 w 90"/>
                  <a:gd name="T7" fmla="*/ 45 h 93"/>
                  <a:gd name="T8" fmla="*/ 72 w 90"/>
                  <a:gd name="T9" fmla="*/ 72 h 93"/>
                  <a:gd name="T10" fmla="*/ 48 w 90"/>
                  <a:gd name="T11" fmla="*/ 84 h 93"/>
                  <a:gd name="T12" fmla="*/ 23 w 90"/>
                  <a:gd name="T13" fmla="*/ 93 h 93"/>
                  <a:gd name="T14" fmla="*/ 23 w 90"/>
                  <a:gd name="T15" fmla="*/ 77 h 93"/>
                  <a:gd name="T16" fmla="*/ 8 w 90"/>
                  <a:gd name="T17" fmla="*/ 80 h 93"/>
                  <a:gd name="T18" fmla="*/ 15 w 90"/>
                  <a:gd name="T19" fmla="*/ 65 h 93"/>
                  <a:gd name="T20" fmla="*/ 0 w 90"/>
                  <a:gd name="T21" fmla="*/ 63 h 93"/>
                  <a:gd name="T22" fmla="*/ 11 w 90"/>
                  <a:gd name="T23" fmla="*/ 47 h 93"/>
                  <a:gd name="T24" fmla="*/ 18 w 90"/>
                  <a:gd name="T25" fmla="*/ 36 h 93"/>
                  <a:gd name="T26" fmla="*/ 29 w 90"/>
                  <a:gd name="T27" fmla="*/ 21 h 93"/>
                  <a:gd name="T28" fmla="*/ 57 w 90"/>
                  <a:gd name="T29" fmla="*/ 0 h 9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0"/>
                  <a:gd name="T46" fmla="*/ 0 h 93"/>
                  <a:gd name="T47" fmla="*/ 90 w 90"/>
                  <a:gd name="T48" fmla="*/ 93 h 9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0" h="93">
                    <a:moveTo>
                      <a:pt x="57" y="0"/>
                    </a:moveTo>
                    <a:lnTo>
                      <a:pt x="74" y="14"/>
                    </a:lnTo>
                    <a:lnTo>
                      <a:pt x="89" y="27"/>
                    </a:lnTo>
                    <a:lnTo>
                      <a:pt x="90" y="45"/>
                    </a:lnTo>
                    <a:lnTo>
                      <a:pt x="72" y="72"/>
                    </a:lnTo>
                    <a:lnTo>
                      <a:pt x="48" y="84"/>
                    </a:lnTo>
                    <a:lnTo>
                      <a:pt x="23" y="93"/>
                    </a:lnTo>
                    <a:lnTo>
                      <a:pt x="23" y="77"/>
                    </a:lnTo>
                    <a:lnTo>
                      <a:pt x="8" y="80"/>
                    </a:lnTo>
                    <a:lnTo>
                      <a:pt x="15" y="65"/>
                    </a:lnTo>
                    <a:lnTo>
                      <a:pt x="0" y="63"/>
                    </a:lnTo>
                    <a:lnTo>
                      <a:pt x="11" y="47"/>
                    </a:lnTo>
                    <a:lnTo>
                      <a:pt x="18" y="36"/>
                    </a:lnTo>
                    <a:lnTo>
                      <a:pt x="29" y="2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FFBF7F"/>
              </a:solidFill>
              <a:ln w="635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2105" name="Freeform 681"/>
              <p:cNvSpPr>
                <a:spLocks/>
              </p:cNvSpPr>
              <p:nvPr/>
            </p:nvSpPr>
            <p:spPr bwMode="auto">
              <a:xfrm>
                <a:off x="2126" y="1662"/>
                <a:ext cx="29" cy="33"/>
              </a:xfrm>
              <a:custGeom>
                <a:avLst/>
                <a:gdLst>
                  <a:gd name="T0" fmla="*/ 2 w 29"/>
                  <a:gd name="T1" fmla="*/ 6 h 33"/>
                  <a:gd name="T2" fmla="*/ 0 w 29"/>
                  <a:gd name="T3" fmla="*/ 21 h 33"/>
                  <a:gd name="T4" fmla="*/ 6 w 29"/>
                  <a:gd name="T5" fmla="*/ 33 h 33"/>
                  <a:gd name="T6" fmla="*/ 21 w 29"/>
                  <a:gd name="T7" fmla="*/ 29 h 33"/>
                  <a:gd name="T8" fmla="*/ 29 w 29"/>
                  <a:gd name="T9" fmla="*/ 10 h 33"/>
                  <a:gd name="T10" fmla="*/ 15 w 29"/>
                  <a:gd name="T11" fmla="*/ 0 h 33"/>
                  <a:gd name="T12" fmla="*/ 2 w 29"/>
                  <a:gd name="T13" fmla="*/ 6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"/>
                  <a:gd name="T22" fmla="*/ 0 h 33"/>
                  <a:gd name="T23" fmla="*/ 29 w 29"/>
                  <a:gd name="T24" fmla="*/ 33 h 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" h="33">
                    <a:moveTo>
                      <a:pt x="2" y="6"/>
                    </a:moveTo>
                    <a:lnTo>
                      <a:pt x="0" y="21"/>
                    </a:lnTo>
                    <a:lnTo>
                      <a:pt x="6" y="33"/>
                    </a:lnTo>
                    <a:lnTo>
                      <a:pt x="21" y="29"/>
                    </a:lnTo>
                    <a:lnTo>
                      <a:pt x="29" y="10"/>
                    </a:lnTo>
                    <a:lnTo>
                      <a:pt x="15" y="0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chemeClr val="tx1"/>
              </a:solidFill>
              <a:ln w="63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2056" name="Group 685"/>
            <p:cNvGrpSpPr>
              <a:grpSpLocks/>
            </p:cNvGrpSpPr>
            <p:nvPr/>
          </p:nvGrpSpPr>
          <p:grpSpPr bwMode="auto">
            <a:xfrm>
              <a:off x="837145" y="2225675"/>
              <a:ext cx="106363" cy="107950"/>
              <a:chOff x="440" y="1264"/>
              <a:chExt cx="67" cy="68"/>
            </a:xfrm>
          </p:grpSpPr>
          <p:sp>
            <p:nvSpPr>
              <p:cNvPr id="62102" name="Freeform 683"/>
              <p:cNvSpPr>
                <a:spLocks/>
              </p:cNvSpPr>
              <p:nvPr/>
            </p:nvSpPr>
            <p:spPr bwMode="auto">
              <a:xfrm>
                <a:off x="440" y="1264"/>
                <a:ext cx="67" cy="68"/>
              </a:xfrm>
              <a:custGeom>
                <a:avLst/>
                <a:gdLst>
                  <a:gd name="T0" fmla="*/ 1 w 67"/>
                  <a:gd name="T1" fmla="*/ 40 h 68"/>
                  <a:gd name="T2" fmla="*/ 0 w 67"/>
                  <a:gd name="T3" fmla="*/ 25 h 68"/>
                  <a:gd name="T4" fmla="*/ 1 w 67"/>
                  <a:gd name="T5" fmla="*/ 12 h 68"/>
                  <a:gd name="T6" fmla="*/ 4 w 67"/>
                  <a:gd name="T7" fmla="*/ 0 h 68"/>
                  <a:gd name="T8" fmla="*/ 33 w 67"/>
                  <a:gd name="T9" fmla="*/ 2 h 68"/>
                  <a:gd name="T10" fmla="*/ 50 w 67"/>
                  <a:gd name="T11" fmla="*/ 10 h 68"/>
                  <a:gd name="T12" fmla="*/ 67 w 67"/>
                  <a:gd name="T13" fmla="*/ 5 h 68"/>
                  <a:gd name="T14" fmla="*/ 57 w 67"/>
                  <a:gd name="T15" fmla="*/ 28 h 68"/>
                  <a:gd name="T16" fmla="*/ 65 w 67"/>
                  <a:gd name="T17" fmla="*/ 34 h 68"/>
                  <a:gd name="T18" fmla="*/ 54 w 67"/>
                  <a:gd name="T19" fmla="*/ 36 h 68"/>
                  <a:gd name="T20" fmla="*/ 60 w 67"/>
                  <a:gd name="T21" fmla="*/ 46 h 68"/>
                  <a:gd name="T22" fmla="*/ 46 w 67"/>
                  <a:gd name="T23" fmla="*/ 46 h 68"/>
                  <a:gd name="T24" fmla="*/ 58 w 67"/>
                  <a:gd name="T25" fmla="*/ 56 h 68"/>
                  <a:gd name="T26" fmla="*/ 31 w 67"/>
                  <a:gd name="T27" fmla="*/ 59 h 68"/>
                  <a:gd name="T28" fmla="*/ 19 w 67"/>
                  <a:gd name="T29" fmla="*/ 68 h 68"/>
                  <a:gd name="T30" fmla="*/ 7 w 67"/>
                  <a:gd name="T31" fmla="*/ 68 h 68"/>
                  <a:gd name="T32" fmla="*/ 1 w 67"/>
                  <a:gd name="T33" fmla="*/ 4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68"/>
                  <a:gd name="T53" fmla="*/ 67 w 67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68">
                    <a:moveTo>
                      <a:pt x="1" y="40"/>
                    </a:moveTo>
                    <a:lnTo>
                      <a:pt x="0" y="25"/>
                    </a:lnTo>
                    <a:lnTo>
                      <a:pt x="1" y="12"/>
                    </a:lnTo>
                    <a:lnTo>
                      <a:pt x="4" y="0"/>
                    </a:lnTo>
                    <a:lnTo>
                      <a:pt x="33" y="2"/>
                    </a:lnTo>
                    <a:lnTo>
                      <a:pt x="50" y="10"/>
                    </a:lnTo>
                    <a:lnTo>
                      <a:pt x="67" y="5"/>
                    </a:lnTo>
                    <a:lnTo>
                      <a:pt x="57" y="28"/>
                    </a:lnTo>
                    <a:lnTo>
                      <a:pt x="65" y="34"/>
                    </a:lnTo>
                    <a:lnTo>
                      <a:pt x="54" y="36"/>
                    </a:lnTo>
                    <a:lnTo>
                      <a:pt x="60" y="46"/>
                    </a:lnTo>
                    <a:lnTo>
                      <a:pt x="46" y="46"/>
                    </a:lnTo>
                    <a:lnTo>
                      <a:pt x="58" y="56"/>
                    </a:lnTo>
                    <a:lnTo>
                      <a:pt x="31" y="59"/>
                    </a:lnTo>
                    <a:lnTo>
                      <a:pt x="19" y="68"/>
                    </a:lnTo>
                    <a:lnTo>
                      <a:pt x="7" y="68"/>
                    </a:lnTo>
                    <a:lnTo>
                      <a:pt x="1" y="40"/>
                    </a:lnTo>
                    <a:close/>
                  </a:path>
                </a:pathLst>
              </a:custGeom>
              <a:solidFill>
                <a:srgbClr val="FFBF7F"/>
              </a:solidFill>
              <a:ln w="635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2103" name="Freeform 684"/>
              <p:cNvSpPr>
                <a:spLocks/>
              </p:cNvSpPr>
              <p:nvPr/>
            </p:nvSpPr>
            <p:spPr bwMode="auto">
              <a:xfrm rot="-7707448">
                <a:off x="451" y="1285"/>
                <a:ext cx="25" cy="23"/>
              </a:xfrm>
              <a:custGeom>
                <a:avLst/>
                <a:gdLst>
                  <a:gd name="T0" fmla="*/ 2 w 29"/>
                  <a:gd name="T1" fmla="*/ 1 h 33"/>
                  <a:gd name="T2" fmla="*/ 0 w 29"/>
                  <a:gd name="T3" fmla="*/ 1 h 33"/>
                  <a:gd name="T4" fmla="*/ 3 w 29"/>
                  <a:gd name="T5" fmla="*/ 1 h 33"/>
                  <a:gd name="T6" fmla="*/ 5 w 29"/>
                  <a:gd name="T7" fmla="*/ 1 h 33"/>
                  <a:gd name="T8" fmla="*/ 7 w 29"/>
                  <a:gd name="T9" fmla="*/ 1 h 33"/>
                  <a:gd name="T10" fmla="*/ 3 w 29"/>
                  <a:gd name="T11" fmla="*/ 0 h 33"/>
                  <a:gd name="T12" fmla="*/ 2 w 29"/>
                  <a:gd name="T13" fmla="*/ 1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"/>
                  <a:gd name="T22" fmla="*/ 0 h 33"/>
                  <a:gd name="T23" fmla="*/ 29 w 29"/>
                  <a:gd name="T24" fmla="*/ 33 h 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" h="33">
                    <a:moveTo>
                      <a:pt x="2" y="6"/>
                    </a:moveTo>
                    <a:lnTo>
                      <a:pt x="0" y="21"/>
                    </a:lnTo>
                    <a:lnTo>
                      <a:pt x="6" y="33"/>
                    </a:lnTo>
                    <a:lnTo>
                      <a:pt x="21" y="29"/>
                    </a:lnTo>
                    <a:lnTo>
                      <a:pt x="29" y="10"/>
                    </a:lnTo>
                    <a:lnTo>
                      <a:pt x="15" y="0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chemeClr val="tx1"/>
              </a:solidFill>
              <a:ln w="63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sp>
          <p:nvSpPr>
            <p:cNvPr id="62057" name="Freeform 687"/>
            <p:cNvSpPr>
              <a:spLocks/>
            </p:cNvSpPr>
            <p:nvPr/>
          </p:nvSpPr>
          <p:spPr bwMode="auto">
            <a:xfrm>
              <a:off x="1715033" y="1614488"/>
              <a:ext cx="111125" cy="133350"/>
            </a:xfrm>
            <a:custGeom>
              <a:avLst/>
              <a:gdLst>
                <a:gd name="T0" fmla="*/ 2147483647 w 70"/>
                <a:gd name="T1" fmla="*/ 2147483647 h 84"/>
                <a:gd name="T2" fmla="*/ 2147483647 w 70"/>
                <a:gd name="T3" fmla="*/ 2147483647 h 84"/>
                <a:gd name="T4" fmla="*/ 2147483647 w 70"/>
                <a:gd name="T5" fmla="*/ 2147483647 h 84"/>
                <a:gd name="T6" fmla="*/ 2147483647 w 70"/>
                <a:gd name="T7" fmla="*/ 2147483647 h 84"/>
                <a:gd name="T8" fmla="*/ 2147483647 w 70"/>
                <a:gd name="T9" fmla="*/ 2147483647 h 84"/>
                <a:gd name="T10" fmla="*/ 2147483647 w 70"/>
                <a:gd name="T11" fmla="*/ 2147483647 h 84"/>
                <a:gd name="T12" fmla="*/ 2147483647 w 70"/>
                <a:gd name="T13" fmla="*/ 2147483647 h 84"/>
                <a:gd name="T14" fmla="*/ 2147483647 w 70"/>
                <a:gd name="T15" fmla="*/ 2147483647 h 84"/>
                <a:gd name="T16" fmla="*/ 2147483647 w 70"/>
                <a:gd name="T17" fmla="*/ 2147483647 h 84"/>
                <a:gd name="T18" fmla="*/ 2147483647 w 70"/>
                <a:gd name="T19" fmla="*/ 2147483647 h 84"/>
                <a:gd name="T20" fmla="*/ 2147483647 w 70"/>
                <a:gd name="T21" fmla="*/ 2147483647 h 84"/>
                <a:gd name="T22" fmla="*/ 2147483647 w 70"/>
                <a:gd name="T23" fmla="*/ 2147483647 h 84"/>
                <a:gd name="T24" fmla="*/ 2147483647 w 70"/>
                <a:gd name="T25" fmla="*/ 2147483647 h 84"/>
                <a:gd name="T26" fmla="*/ 2147483647 w 70"/>
                <a:gd name="T27" fmla="*/ 2147483647 h 84"/>
                <a:gd name="T28" fmla="*/ 0 w 70"/>
                <a:gd name="T29" fmla="*/ 2147483647 h 84"/>
                <a:gd name="T30" fmla="*/ 2147483647 w 70"/>
                <a:gd name="T31" fmla="*/ 0 h 84"/>
                <a:gd name="T32" fmla="*/ 2147483647 w 70"/>
                <a:gd name="T33" fmla="*/ 2147483647 h 8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84"/>
                <a:gd name="T53" fmla="*/ 70 w 70"/>
                <a:gd name="T54" fmla="*/ 84 h 8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84">
                  <a:moveTo>
                    <a:pt x="32" y="11"/>
                  </a:moveTo>
                  <a:lnTo>
                    <a:pt x="47" y="14"/>
                  </a:lnTo>
                  <a:lnTo>
                    <a:pt x="59" y="19"/>
                  </a:lnTo>
                  <a:lnTo>
                    <a:pt x="70" y="25"/>
                  </a:lnTo>
                  <a:lnTo>
                    <a:pt x="59" y="53"/>
                  </a:lnTo>
                  <a:lnTo>
                    <a:pt x="47" y="67"/>
                  </a:lnTo>
                  <a:lnTo>
                    <a:pt x="47" y="84"/>
                  </a:lnTo>
                  <a:lnTo>
                    <a:pt x="28" y="68"/>
                  </a:lnTo>
                  <a:lnTo>
                    <a:pt x="20" y="74"/>
                  </a:lnTo>
                  <a:lnTo>
                    <a:pt x="21" y="63"/>
                  </a:lnTo>
                  <a:lnTo>
                    <a:pt x="10" y="66"/>
                  </a:lnTo>
                  <a:lnTo>
                    <a:pt x="14" y="53"/>
                  </a:lnTo>
                  <a:lnTo>
                    <a:pt x="1" y="61"/>
                  </a:lnTo>
                  <a:lnTo>
                    <a:pt x="5" y="35"/>
                  </a:lnTo>
                  <a:lnTo>
                    <a:pt x="0" y="20"/>
                  </a:lnTo>
                  <a:lnTo>
                    <a:pt x="14" y="0"/>
                  </a:lnTo>
                  <a:lnTo>
                    <a:pt x="32" y="11"/>
                  </a:lnTo>
                  <a:close/>
                </a:path>
              </a:pathLst>
            </a:custGeom>
            <a:solidFill>
              <a:srgbClr val="FFBF7F"/>
            </a:solidFill>
            <a:ln w="635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058" name="Freeform 688"/>
            <p:cNvSpPr>
              <a:spLocks/>
            </p:cNvSpPr>
            <p:nvPr/>
          </p:nvSpPr>
          <p:spPr bwMode="auto">
            <a:xfrm rot="-1314609">
              <a:off x="1745194" y="1651001"/>
              <a:ext cx="39688" cy="36513"/>
            </a:xfrm>
            <a:custGeom>
              <a:avLst/>
              <a:gdLst>
                <a:gd name="T0" fmla="*/ 2147483647 w 29"/>
                <a:gd name="T1" fmla="*/ 2147483647 h 33"/>
                <a:gd name="T2" fmla="*/ 0 w 29"/>
                <a:gd name="T3" fmla="*/ 2147483647 h 33"/>
                <a:gd name="T4" fmla="*/ 2147483647 w 29"/>
                <a:gd name="T5" fmla="*/ 2147483647 h 33"/>
                <a:gd name="T6" fmla="*/ 2147483647 w 29"/>
                <a:gd name="T7" fmla="*/ 2147483647 h 33"/>
                <a:gd name="T8" fmla="*/ 2147483647 w 29"/>
                <a:gd name="T9" fmla="*/ 2147483647 h 33"/>
                <a:gd name="T10" fmla="*/ 2147483647 w 29"/>
                <a:gd name="T11" fmla="*/ 0 h 33"/>
                <a:gd name="T12" fmla="*/ 2147483647 w 29"/>
                <a:gd name="T13" fmla="*/ 2147483647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"/>
                <a:gd name="T22" fmla="*/ 0 h 33"/>
                <a:gd name="T23" fmla="*/ 29 w 29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" h="33">
                  <a:moveTo>
                    <a:pt x="2" y="6"/>
                  </a:moveTo>
                  <a:lnTo>
                    <a:pt x="0" y="21"/>
                  </a:lnTo>
                  <a:lnTo>
                    <a:pt x="6" y="33"/>
                  </a:lnTo>
                  <a:lnTo>
                    <a:pt x="21" y="29"/>
                  </a:lnTo>
                  <a:lnTo>
                    <a:pt x="29" y="10"/>
                  </a:lnTo>
                  <a:lnTo>
                    <a:pt x="15" y="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chemeClr val="tx1"/>
            </a:solidFill>
            <a:ln w="635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62059" name="Group 691"/>
            <p:cNvGrpSpPr>
              <a:grpSpLocks/>
            </p:cNvGrpSpPr>
            <p:nvPr/>
          </p:nvGrpSpPr>
          <p:grpSpPr bwMode="auto">
            <a:xfrm rot="5650226">
              <a:off x="664901" y="2436019"/>
              <a:ext cx="485775" cy="306388"/>
              <a:chOff x="431" y="1581"/>
              <a:chExt cx="306" cy="193"/>
            </a:xfrm>
          </p:grpSpPr>
          <p:sp>
            <p:nvSpPr>
              <p:cNvPr id="62100" name="Freeform 32"/>
              <p:cNvSpPr>
                <a:spLocks/>
              </p:cNvSpPr>
              <p:nvPr/>
            </p:nvSpPr>
            <p:spPr bwMode="auto">
              <a:xfrm>
                <a:off x="431" y="1581"/>
                <a:ext cx="306" cy="193"/>
              </a:xfrm>
              <a:custGeom>
                <a:avLst/>
                <a:gdLst>
                  <a:gd name="T0" fmla="*/ 159 w 306"/>
                  <a:gd name="T1" fmla="*/ 218 h 193"/>
                  <a:gd name="T2" fmla="*/ 238 w 306"/>
                  <a:gd name="T3" fmla="*/ 168 h 193"/>
                  <a:gd name="T4" fmla="*/ 410 w 306"/>
                  <a:gd name="T5" fmla="*/ 63 h 193"/>
                  <a:gd name="T6" fmla="*/ 511 w 306"/>
                  <a:gd name="T7" fmla="*/ 68 h 193"/>
                  <a:gd name="T8" fmla="*/ 553 w 306"/>
                  <a:gd name="T9" fmla="*/ 130 h 193"/>
                  <a:gd name="T10" fmla="*/ 633 w 306"/>
                  <a:gd name="T11" fmla="*/ 106 h 193"/>
                  <a:gd name="T12" fmla="*/ 790 w 306"/>
                  <a:gd name="T13" fmla="*/ 0 h 193"/>
                  <a:gd name="T14" fmla="*/ 820 w 306"/>
                  <a:gd name="T15" fmla="*/ 74 h 193"/>
                  <a:gd name="T16" fmla="*/ 790 w 306"/>
                  <a:gd name="T17" fmla="*/ 130 h 193"/>
                  <a:gd name="T18" fmla="*/ 849 w 306"/>
                  <a:gd name="T19" fmla="*/ 155 h 193"/>
                  <a:gd name="T20" fmla="*/ 1143 w 306"/>
                  <a:gd name="T21" fmla="*/ 118 h 193"/>
                  <a:gd name="T22" fmla="*/ 1272 w 306"/>
                  <a:gd name="T23" fmla="*/ 180 h 193"/>
                  <a:gd name="T24" fmla="*/ 1308 w 306"/>
                  <a:gd name="T25" fmla="*/ 298 h 193"/>
                  <a:gd name="T26" fmla="*/ 1186 w 306"/>
                  <a:gd name="T27" fmla="*/ 503 h 193"/>
                  <a:gd name="T28" fmla="*/ 1143 w 306"/>
                  <a:gd name="T29" fmla="*/ 559 h 193"/>
                  <a:gd name="T30" fmla="*/ 1208 w 306"/>
                  <a:gd name="T31" fmla="*/ 603 h 193"/>
                  <a:gd name="T32" fmla="*/ 1186 w 306"/>
                  <a:gd name="T33" fmla="*/ 683 h 193"/>
                  <a:gd name="T34" fmla="*/ 1050 w 306"/>
                  <a:gd name="T35" fmla="*/ 683 h 193"/>
                  <a:gd name="T36" fmla="*/ 920 w 306"/>
                  <a:gd name="T37" fmla="*/ 596 h 193"/>
                  <a:gd name="T38" fmla="*/ 647 w 306"/>
                  <a:gd name="T39" fmla="*/ 572 h 193"/>
                  <a:gd name="T40" fmla="*/ 532 w 306"/>
                  <a:gd name="T41" fmla="*/ 628 h 193"/>
                  <a:gd name="T42" fmla="*/ 438 w 306"/>
                  <a:gd name="T43" fmla="*/ 596 h 193"/>
                  <a:gd name="T44" fmla="*/ 489 w 306"/>
                  <a:gd name="T45" fmla="*/ 528 h 193"/>
                  <a:gd name="T46" fmla="*/ 446 w 306"/>
                  <a:gd name="T47" fmla="*/ 503 h 193"/>
                  <a:gd name="T48" fmla="*/ 381 w 306"/>
                  <a:gd name="T49" fmla="*/ 528 h 193"/>
                  <a:gd name="T50" fmla="*/ 238 w 306"/>
                  <a:gd name="T51" fmla="*/ 547 h 193"/>
                  <a:gd name="T52" fmla="*/ 101 w 306"/>
                  <a:gd name="T53" fmla="*/ 516 h 193"/>
                  <a:gd name="T54" fmla="*/ 22 w 306"/>
                  <a:gd name="T55" fmla="*/ 429 h 193"/>
                  <a:gd name="T56" fmla="*/ 29 w 306"/>
                  <a:gd name="T57" fmla="*/ 311 h 193"/>
                  <a:gd name="T58" fmla="*/ 116 w 306"/>
                  <a:gd name="T59" fmla="*/ 323 h 193"/>
                  <a:gd name="T60" fmla="*/ 137 w 306"/>
                  <a:gd name="T61" fmla="*/ 230 h 193"/>
                  <a:gd name="T62" fmla="*/ 159 w 306"/>
                  <a:gd name="T63" fmla="*/ 229 h 19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06"/>
                  <a:gd name="T97" fmla="*/ 0 h 193"/>
                  <a:gd name="T98" fmla="*/ 1309 w 306"/>
                  <a:gd name="T99" fmla="*/ 684 h 19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06" h="193">
                    <a:moveTo>
                      <a:pt x="264" y="167"/>
                    </a:moveTo>
                    <a:lnTo>
                      <a:pt x="263" y="170"/>
                    </a:lnTo>
                    <a:lnTo>
                      <a:pt x="260" y="176"/>
                    </a:lnTo>
                    <a:lnTo>
                      <a:pt x="242" y="178"/>
                    </a:lnTo>
                    <a:lnTo>
                      <a:pt x="218" y="180"/>
                    </a:lnTo>
                    <a:lnTo>
                      <a:pt x="198" y="193"/>
                    </a:lnTo>
                    <a:lnTo>
                      <a:pt x="182" y="193"/>
                    </a:lnTo>
                    <a:lnTo>
                      <a:pt x="174" y="187"/>
                    </a:lnTo>
                    <a:lnTo>
                      <a:pt x="176" y="180"/>
                    </a:lnTo>
                    <a:lnTo>
                      <a:pt x="168" y="170"/>
                    </a:lnTo>
                    <a:lnTo>
                      <a:pt x="160" y="169"/>
                    </a:lnTo>
                    <a:lnTo>
                      <a:pt x="149" y="172"/>
                    </a:lnTo>
                    <a:lnTo>
                      <a:pt x="121" y="187"/>
                    </a:lnTo>
                    <a:lnTo>
                      <a:pt x="107" y="189"/>
                    </a:lnTo>
                    <a:lnTo>
                      <a:pt x="102" y="181"/>
                    </a:lnTo>
                    <a:lnTo>
                      <a:pt x="105" y="170"/>
                    </a:lnTo>
                    <a:lnTo>
                      <a:pt x="113" y="165"/>
                    </a:lnTo>
                    <a:lnTo>
                      <a:pt x="114" y="159"/>
                    </a:lnTo>
                    <a:lnTo>
                      <a:pt x="109" y="151"/>
                    </a:lnTo>
                    <a:lnTo>
                      <a:pt x="102" y="150"/>
                    </a:lnTo>
                    <a:lnTo>
                      <a:pt x="72" y="147"/>
                    </a:lnTo>
                    <a:lnTo>
                      <a:pt x="58" y="137"/>
                    </a:lnTo>
                    <a:lnTo>
                      <a:pt x="51" y="111"/>
                    </a:lnTo>
                    <a:lnTo>
                      <a:pt x="28" y="110"/>
                    </a:lnTo>
                    <a:lnTo>
                      <a:pt x="21" y="128"/>
                    </a:lnTo>
                    <a:lnTo>
                      <a:pt x="6" y="122"/>
                    </a:lnTo>
                    <a:lnTo>
                      <a:pt x="0" y="109"/>
                    </a:lnTo>
                    <a:lnTo>
                      <a:pt x="15" y="90"/>
                    </a:lnTo>
                    <a:lnTo>
                      <a:pt x="30" y="89"/>
                    </a:lnTo>
                    <a:lnTo>
                      <a:pt x="19" y="77"/>
                    </a:lnTo>
                    <a:lnTo>
                      <a:pt x="14" y="66"/>
                    </a:lnTo>
                    <a:lnTo>
                      <a:pt x="43" y="51"/>
                    </a:lnTo>
                    <a:lnTo>
                      <a:pt x="70" y="51"/>
                    </a:lnTo>
                    <a:lnTo>
                      <a:pt x="55" y="40"/>
                    </a:lnTo>
                    <a:lnTo>
                      <a:pt x="52" y="34"/>
                    </a:lnTo>
                    <a:lnTo>
                      <a:pt x="43" y="26"/>
                    </a:lnTo>
                    <a:lnTo>
                      <a:pt x="44" y="15"/>
                    </a:lnTo>
                    <a:lnTo>
                      <a:pt x="52" y="9"/>
                    </a:lnTo>
                    <a:lnTo>
                      <a:pt x="64" y="11"/>
                    </a:lnTo>
                    <a:lnTo>
                      <a:pt x="83" y="15"/>
                    </a:lnTo>
                    <a:lnTo>
                      <a:pt x="93" y="21"/>
                    </a:lnTo>
                    <a:lnTo>
                      <a:pt x="120" y="42"/>
                    </a:lnTo>
                    <a:lnTo>
                      <a:pt x="124" y="23"/>
                    </a:lnTo>
                    <a:lnTo>
                      <a:pt x="129" y="0"/>
                    </a:lnTo>
                    <a:lnTo>
                      <a:pt x="150" y="8"/>
                    </a:lnTo>
                    <a:lnTo>
                      <a:pt x="146" y="64"/>
                    </a:lnTo>
                    <a:lnTo>
                      <a:pt x="169" y="62"/>
                    </a:lnTo>
                    <a:lnTo>
                      <a:pt x="183" y="55"/>
                    </a:lnTo>
                    <a:lnTo>
                      <a:pt x="199" y="54"/>
                    </a:lnTo>
                    <a:lnTo>
                      <a:pt x="213" y="58"/>
                    </a:lnTo>
                    <a:lnTo>
                      <a:pt x="219" y="67"/>
                    </a:lnTo>
                    <a:lnTo>
                      <a:pt x="210" y="73"/>
                    </a:lnTo>
                    <a:lnTo>
                      <a:pt x="203" y="80"/>
                    </a:lnTo>
                    <a:lnTo>
                      <a:pt x="207" y="87"/>
                    </a:lnTo>
                    <a:lnTo>
                      <a:pt x="212" y="88"/>
                    </a:lnTo>
                    <a:lnTo>
                      <a:pt x="216" y="89"/>
                    </a:lnTo>
                    <a:lnTo>
                      <a:pt x="229" y="86"/>
                    </a:lnTo>
                    <a:lnTo>
                      <a:pt x="232" y="85"/>
                    </a:lnTo>
                    <a:lnTo>
                      <a:pt x="262" y="89"/>
                    </a:lnTo>
                    <a:lnTo>
                      <a:pt x="278" y="93"/>
                    </a:lnTo>
                    <a:lnTo>
                      <a:pt x="292" y="103"/>
                    </a:lnTo>
                    <a:lnTo>
                      <a:pt x="294" y="111"/>
                    </a:lnTo>
                    <a:lnTo>
                      <a:pt x="306" y="127"/>
                    </a:lnTo>
                    <a:lnTo>
                      <a:pt x="305" y="154"/>
                    </a:lnTo>
                    <a:lnTo>
                      <a:pt x="297" y="154"/>
                    </a:lnTo>
                    <a:lnTo>
                      <a:pt x="290" y="151"/>
                    </a:lnTo>
                    <a:lnTo>
                      <a:pt x="278" y="148"/>
                    </a:lnTo>
                    <a:lnTo>
                      <a:pt x="269" y="159"/>
                    </a:lnTo>
                    <a:lnTo>
                      <a:pt x="269" y="168"/>
                    </a:lnTo>
                    <a:lnTo>
                      <a:pt x="269" y="165"/>
                    </a:lnTo>
                    <a:lnTo>
                      <a:pt x="264" y="167"/>
                    </a:lnTo>
                  </a:path>
                </a:pathLst>
              </a:custGeom>
              <a:solidFill>
                <a:srgbClr val="F35B1B"/>
              </a:solidFill>
              <a:ln w="3175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2101" name="Freeform 33"/>
              <p:cNvSpPr>
                <a:spLocks/>
              </p:cNvSpPr>
              <p:nvPr/>
            </p:nvSpPr>
            <p:spPr bwMode="auto">
              <a:xfrm rot="9444219">
                <a:off x="510" y="1644"/>
                <a:ext cx="62" cy="64"/>
              </a:xfrm>
              <a:custGeom>
                <a:avLst/>
                <a:gdLst>
                  <a:gd name="T0" fmla="*/ 8 w 74"/>
                  <a:gd name="T1" fmla="*/ 6 h 74"/>
                  <a:gd name="T2" fmla="*/ 9 w 74"/>
                  <a:gd name="T3" fmla="*/ 3 h 74"/>
                  <a:gd name="T4" fmla="*/ 18 w 74"/>
                  <a:gd name="T5" fmla="*/ 3 h 74"/>
                  <a:gd name="T6" fmla="*/ 27 w 74"/>
                  <a:gd name="T7" fmla="*/ 0 h 74"/>
                  <a:gd name="T8" fmla="*/ 35 w 74"/>
                  <a:gd name="T9" fmla="*/ 3 h 74"/>
                  <a:gd name="T10" fmla="*/ 47 w 74"/>
                  <a:gd name="T11" fmla="*/ 17 h 74"/>
                  <a:gd name="T12" fmla="*/ 49 w 74"/>
                  <a:gd name="T13" fmla="*/ 38 h 74"/>
                  <a:gd name="T14" fmla="*/ 49 w 74"/>
                  <a:gd name="T15" fmla="*/ 47 h 74"/>
                  <a:gd name="T16" fmla="*/ 49 w 74"/>
                  <a:gd name="T17" fmla="*/ 52 h 74"/>
                  <a:gd name="T18" fmla="*/ 41 w 74"/>
                  <a:gd name="T19" fmla="*/ 61 h 74"/>
                  <a:gd name="T20" fmla="*/ 28 w 74"/>
                  <a:gd name="T21" fmla="*/ 71 h 74"/>
                  <a:gd name="T22" fmla="*/ 16 w 74"/>
                  <a:gd name="T23" fmla="*/ 71 h 74"/>
                  <a:gd name="T24" fmla="*/ 8 w 74"/>
                  <a:gd name="T25" fmla="*/ 69 h 74"/>
                  <a:gd name="T26" fmla="*/ 0 w 74"/>
                  <a:gd name="T27" fmla="*/ 55 h 74"/>
                  <a:gd name="T28" fmla="*/ 0 w 74"/>
                  <a:gd name="T29" fmla="*/ 49 h 74"/>
                  <a:gd name="T30" fmla="*/ 5 w 74"/>
                  <a:gd name="T31" fmla="*/ 42 h 74"/>
                  <a:gd name="T32" fmla="*/ 12 w 74"/>
                  <a:gd name="T33" fmla="*/ 38 h 74"/>
                  <a:gd name="T34" fmla="*/ 12 w 74"/>
                  <a:gd name="T35" fmla="*/ 31 h 74"/>
                  <a:gd name="T36" fmla="*/ 9 w 74"/>
                  <a:gd name="T37" fmla="*/ 26 h 74"/>
                  <a:gd name="T38" fmla="*/ 5 w 74"/>
                  <a:gd name="T39" fmla="*/ 23 h 74"/>
                  <a:gd name="T40" fmla="*/ 4 w 74"/>
                  <a:gd name="T41" fmla="*/ 14 h 74"/>
                  <a:gd name="T42" fmla="*/ 8 w 74"/>
                  <a:gd name="T43" fmla="*/ 6 h 7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4"/>
                  <a:gd name="T67" fmla="*/ 0 h 74"/>
                  <a:gd name="T68" fmla="*/ 297 w 74"/>
                  <a:gd name="T69" fmla="*/ 306 h 7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4" h="74">
                    <a:moveTo>
                      <a:pt x="1" y="36"/>
                    </a:moveTo>
                    <a:lnTo>
                      <a:pt x="0" y="32"/>
                    </a:lnTo>
                    <a:lnTo>
                      <a:pt x="6" y="21"/>
                    </a:lnTo>
                    <a:lnTo>
                      <a:pt x="12" y="11"/>
                    </a:lnTo>
                    <a:lnTo>
                      <a:pt x="22" y="3"/>
                    </a:lnTo>
                    <a:lnTo>
                      <a:pt x="43" y="0"/>
                    </a:lnTo>
                    <a:lnTo>
                      <a:pt x="63" y="9"/>
                    </a:lnTo>
                    <a:lnTo>
                      <a:pt x="69" y="13"/>
                    </a:lnTo>
                    <a:lnTo>
                      <a:pt x="73" y="19"/>
                    </a:lnTo>
                    <a:lnTo>
                      <a:pt x="74" y="32"/>
                    </a:lnTo>
                    <a:lnTo>
                      <a:pt x="72" y="53"/>
                    </a:lnTo>
                    <a:lnTo>
                      <a:pt x="62" y="66"/>
                    </a:lnTo>
                    <a:lnTo>
                      <a:pt x="52" y="74"/>
                    </a:lnTo>
                    <a:lnTo>
                      <a:pt x="35" y="74"/>
                    </a:lnTo>
                    <a:lnTo>
                      <a:pt x="30" y="70"/>
                    </a:lnTo>
                    <a:lnTo>
                      <a:pt x="28" y="60"/>
                    </a:lnTo>
                    <a:lnTo>
                      <a:pt x="13" y="49"/>
                    </a:lnTo>
                    <a:lnTo>
                      <a:pt x="5" y="45"/>
                    </a:lnTo>
                    <a:lnTo>
                      <a:pt x="1" y="36"/>
                    </a:lnTo>
                  </a:path>
                </a:pathLst>
              </a:custGeom>
              <a:solidFill>
                <a:schemeClr val="tx1"/>
              </a:solidFill>
              <a:ln w="3175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2060" name="Group 724"/>
            <p:cNvGrpSpPr>
              <a:grpSpLocks/>
            </p:cNvGrpSpPr>
            <p:nvPr/>
          </p:nvGrpSpPr>
          <p:grpSpPr bwMode="auto">
            <a:xfrm rot="4459434">
              <a:off x="309301" y="2672557"/>
              <a:ext cx="330200" cy="195263"/>
              <a:chOff x="2124" y="1801"/>
              <a:chExt cx="208" cy="123"/>
            </a:xfrm>
          </p:grpSpPr>
          <p:sp>
            <p:nvSpPr>
              <p:cNvPr id="62092" name="Oval 725"/>
              <p:cNvSpPr>
                <a:spLocks noChangeArrowheads="1"/>
              </p:cNvSpPr>
              <p:nvPr/>
            </p:nvSpPr>
            <p:spPr bwMode="auto">
              <a:xfrm rot="2546997">
                <a:off x="2138" y="1811"/>
                <a:ext cx="185" cy="102"/>
              </a:xfrm>
              <a:prstGeom prst="ellipse">
                <a:avLst/>
              </a:prstGeom>
              <a:gradFill rotWithShape="0">
                <a:gsLst>
                  <a:gs pos="0">
                    <a:srgbClr val="FCFEB9"/>
                  </a:gs>
                  <a:gs pos="100000">
                    <a:srgbClr val="CACB94"/>
                  </a:gs>
                </a:gsLst>
                <a:lin ang="18900000" scaled="1"/>
              </a:gra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z="200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62093" name="Group 726"/>
              <p:cNvGrpSpPr>
                <a:grpSpLocks/>
              </p:cNvGrpSpPr>
              <p:nvPr/>
            </p:nvGrpSpPr>
            <p:grpSpPr bwMode="auto">
              <a:xfrm rot="2606996">
                <a:off x="2124" y="1801"/>
                <a:ext cx="208" cy="123"/>
                <a:chOff x="887" y="2610"/>
                <a:chExt cx="959" cy="564"/>
              </a:xfrm>
            </p:grpSpPr>
            <p:sp>
              <p:nvSpPr>
                <p:cNvPr id="62098" name="Oval 727"/>
                <p:cNvSpPr>
                  <a:spLocks noChangeArrowheads="1"/>
                </p:cNvSpPr>
                <p:nvPr/>
              </p:nvSpPr>
              <p:spPr bwMode="auto">
                <a:xfrm rot="-1140000">
                  <a:off x="1286" y="3032"/>
                  <a:ext cx="409" cy="82"/>
                </a:xfrm>
                <a:prstGeom prst="ellipse">
                  <a:avLst/>
                </a:prstGeom>
                <a:solidFill>
                  <a:srgbClr val="F76681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z="2000" smtClean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62099" name="Freeform 728"/>
                <p:cNvSpPr>
                  <a:spLocks/>
                </p:cNvSpPr>
                <p:nvPr/>
              </p:nvSpPr>
              <p:spPr bwMode="auto">
                <a:xfrm>
                  <a:off x="887" y="2610"/>
                  <a:ext cx="959" cy="564"/>
                </a:xfrm>
                <a:custGeom>
                  <a:avLst/>
                  <a:gdLst>
                    <a:gd name="T0" fmla="*/ 312 w 959"/>
                    <a:gd name="T1" fmla="*/ 22 h 564"/>
                    <a:gd name="T2" fmla="*/ 328 w 959"/>
                    <a:gd name="T3" fmla="*/ 22 h 564"/>
                    <a:gd name="T4" fmla="*/ 346 w 959"/>
                    <a:gd name="T5" fmla="*/ 28 h 564"/>
                    <a:gd name="T6" fmla="*/ 356 w 959"/>
                    <a:gd name="T7" fmla="*/ 38 h 564"/>
                    <a:gd name="T8" fmla="*/ 352 w 959"/>
                    <a:gd name="T9" fmla="*/ 49 h 564"/>
                    <a:gd name="T10" fmla="*/ 304 w 959"/>
                    <a:gd name="T11" fmla="*/ 78 h 564"/>
                    <a:gd name="T12" fmla="*/ 244 w 959"/>
                    <a:gd name="T13" fmla="*/ 107 h 564"/>
                    <a:gd name="T14" fmla="*/ 188 w 959"/>
                    <a:gd name="T15" fmla="*/ 142 h 564"/>
                    <a:gd name="T16" fmla="*/ 137 w 959"/>
                    <a:gd name="T17" fmla="*/ 187 h 564"/>
                    <a:gd name="T18" fmla="*/ 95 w 959"/>
                    <a:gd name="T19" fmla="*/ 232 h 564"/>
                    <a:gd name="T20" fmla="*/ 78 w 959"/>
                    <a:gd name="T21" fmla="*/ 278 h 564"/>
                    <a:gd name="T22" fmla="*/ 85 w 959"/>
                    <a:gd name="T23" fmla="*/ 328 h 564"/>
                    <a:gd name="T24" fmla="*/ 108 w 959"/>
                    <a:gd name="T25" fmla="*/ 369 h 564"/>
                    <a:gd name="T26" fmla="*/ 141 w 959"/>
                    <a:gd name="T27" fmla="*/ 410 h 564"/>
                    <a:gd name="T28" fmla="*/ 186 w 959"/>
                    <a:gd name="T29" fmla="*/ 444 h 564"/>
                    <a:gd name="T30" fmla="*/ 245 w 959"/>
                    <a:gd name="T31" fmla="*/ 476 h 564"/>
                    <a:gd name="T32" fmla="*/ 293 w 959"/>
                    <a:gd name="T33" fmla="*/ 486 h 564"/>
                    <a:gd name="T34" fmla="*/ 326 w 959"/>
                    <a:gd name="T35" fmla="*/ 482 h 564"/>
                    <a:gd name="T36" fmla="*/ 355 w 959"/>
                    <a:gd name="T37" fmla="*/ 472 h 564"/>
                    <a:gd name="T38" fmla="*/ 404 w 959"/>
                    <a:gd name="T39" fmla="*/ 444 h 564"/>
                    <a:gd name="T40" fmla="*/ 473 w 959"/>
                    <a:gd name="T41" fmla="*/ 417 h 564"/>
                    <a:gd name="T42" fmla="*/ 547 w 959"/>
                    <a:gd name="T43" fmla="*/ 393 h 564"/>
                    <a:gd name="T44" fmla="*/ 652 w 959"/>
                    <a:gd name="T45" fmla="*/ 378 h 564"/>
                    <a:gd name="T46" fmla="*/ 770 w 959"/>
                    <a:gd name="T47" fmla="*/ 374 h 564"/>
                    <a:gd name="T48" fmla="*/ 869 w 959"/>
                    <a:gd name="T49" fmla="*/ 354 h 564"/>
                    <a:gd name="T50" fmla="*/ 897 w 959"/>
                    <a:gd name="T51" fmla="*/ 314 h 564"/>
                    <a:gd name="T52" fmla="*/ 899 w 959"/>
                    <a:gd name="T53" fmla="*/ 268 h 564"/>
                    <a:gd name="T54" fmla="*/ 886 w 959"/>
                    <a:gd name="T55" fmla="*/ 227 h 564"/>
                    <a:gd name="T56" fmla="*/ 851 w 959"/>
                    <a:gd name="T57" fmla="*/ 176 h 564"/>
                    <a:gd name="T58" fmla="*/ 802 w 959"/>
                    <a:gd name="T59" fmla="*/ 121 h 564"/>
                    <a:gd name="T60" fmla="*/ 730 w 959"/>
                    <a:gd name="T61" fmla="*/ 89 h 564"/>
                    <a:gd name="T62" fmla="*/ 623 w 959"/>
                    <a:gd name="T63" fmla="*/ 65 h 564"/>
                    <a:gd name="T64" fmla="*/ 512 w 959"/>
                    <a:gd name="T65" fmla="*/ 49 h 564"/>
                    <a:gd name="T66" fmla="*/ 430 w 959"/>
                    <a:gd name="T67" fmla="*/ 46 h 564"/>
                    <a:gd name="T68" fmla="*/ 387 w 959"/>
                    <a:gd name="T69" fmla="*/ 48 h 564"/>
                    <a:gd name="T70" fmla="*/ 349 w 959"/>
                    <a:gd name="T71" fmla="*/ 43 h 564"/>
                    <a:gd name="T72" fmla="*/ 338 w 959"/>
                    <a:gd name="T73" fmla="*/ 29 h 564"/>
                    <a:gd name="T74" fmla="*/ 346 w 959"/>
                    <a:gd name="T75" fmla="*/ 19 h 564"/>
                    <a:gd name="T76" fmla="*/ 361 w 959"/>
                    <a:gd name="T77" fmla="*/ 12 h 564"/>
                    <a:gd name="T78" fmla="*/ 505 w 959"/>
                    <a:gd name="T79" fmla="*/ 1 h 564"/>
                    <a:gd name="T80" fmla="*/ 632 w 959"/>
                    <a:gd name="T81" fmla="*/ 9 h 564"/>
                    <a:gd name="T82" fmla="*/ 760 w 959"/>
                    <a:gd name="T83" fmla="*/ 40 h 564"/>
                    <a:gd name="T84" fmla="*/ 845 w 959"/>
                    <a:gd name="T85" fmla="*/ 84 h 564"/>
                    <a:gd name="T86" fmla="*/ 906 w 959"/>
                    <a:gd name="T87" fmla="*/ 140 h 564"/>
                    <a:gd name="T88" fmla="*/ 939 w 959"/>
                    <a:gd name="T89" fmla="*/ 191 h 564"/>
                    <a:gd name="T90" fmla="*/ 946 w 959"/>
                    <a:gd name="T91" fmla="*/ 207 h 564"/>
                    <a:gd name="T92" fmla="*/ 951 w 959"/>
                    <a:gd name="T93" fmla="*/ 218 h 564"/>
                    <a:gd name="T94" fmla="*/ 958 w 959"/>
                    <a:gd name="T95" fmla="*/ 264 h 564"/>
                    <a:gd name="T96" fmla="*/ 949 w 959"/>
                    <a:gd name="T97" fmla="*/ 330 h 564"/>
                    <a:gd name="T98" fmla="*/ 920 w 959"/>
                    <a:gd name="T99" fmla="*/ 392 h 564"/>
                    <a:gd name="T100" fmla="*/ 871 w 959"/>
                    <a:gd name="T101" fmla="*/ 443 h 564"/>
                    <a:gd name="T102" fmla="*/ 808 w 959"/>
                    <a:gd name="T103" fmla="*/ 487 h 564"/>
                    <a:gd name="T104" fmla="*/ 736 w 959"/>
                    <a:gd name="T105" fmla="*/ 521 h 564"/>
                    <a:gd name="T106" fmla="*/ 467 w 959"/>
                    <a:gd name="T107" fmla="*/ 563 h 564"/>
                    <a:gd name="T108" fmla="*/ 214 w 959"/>
                    <a:gd name="T109" fmla="*/ 520 h 564"/>
                    <a:gd name="T110" fmla="*/ 32 w 959"/>
                    <a:gd name="T111" fmla="*/ 406 h 564"/>
                    <a:gd name="T112" fmla="*/ 0 w 959"/>
                    <a:gd name="T113" fmla="*/ 303 h 564"/>
                    <a:gd name="T114" fmla="*/ 30 w 959"/>
                    <a:gd name="T115" fmla="*/ 192 h 564"/>
                    <a:gd name="T116" fmla="*/ 101 w 959"/>
                    <a:gd name="T117" fmla="*/ 110 h 564"/>
                    <a:gd name="T118" fmla="*/ 173 w 959"/>
                    <a:gd name="T119" fmla="*/ 70 h 564"/>
                    <a:gd name="T120" fmla="*/ 257 w 959"/>
                    <a:gd name="T121" fmla="*/ 38 h 56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959"/>
                    <a:gd name="T184" fmla="*/ 0 h 564"/>
                    <a:gd name="T185" fmla="*/ 959 w 959"/>
                    <a:gd name="T186" fmla="*/ 564 h 564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959" h="564">
                      <a:moveTo>
                        <a:pt x="296" y="30"/>
                      </a:moveTo>
                      <a:lnTo>
                        <a:pt x="299" y="28"/>
                      </a:lnTo>
                      <a:lnTo>
                        <a:pt x="300" y="27"/>
                      </a:lnTo>
                      <a:lnTo>
                        <a:pt x="302" y="26"/>
                      </a:lnTo>
                      <a:lnTo>
                        <a:pt x="303" y="25"/>
                      </a:lnTo>
                      <a:lnTo>
                        <a:pt x="304" y="24"/>
                      </a:lnTo>
                      <a:lnTo>
                        <a:pt x="306" y="24"/>
                      </a:lnTo>
                      <a:lnTo>
                        <a:pt x="307" y="23"/>
                      </a:lnTo>
                      <a:lnTo>
                        <a:pt x="309" y="22"/>
                      </a:lnTo>
                      <a:lnTo>
                        <a:pt x="310" y="22"/>
                      </a:lnTo>
                      <a:lnTo>
                        <a:pt x="312" y="22"/>
                      </a:lnTo>
                      <a:lnTo>
                        <a:pt x="313" y="22"/>
                      </a:lnTo>
                      <a:lnTo>
                        <a:pt x="315" y="22"/>
                      </a:lnTo>
                      <a:lnTo>
                        <a:pt x="316" y="22"/>
                      </a:lnTo>
                      <a:lnTo>
                        <a:pt x="317" y="21"/>
                      </a:lnTo>
                      <a:lnTo>
                        <a:pt x="319" y="21"/>
                      </a:lnTo>
                      <a:lnTo>
                        <a:pt x="320" y="21"/>
                      </a:lnTo>
                      <a:lnTo>
                        <a:pt x="322" y="21"/>
                      </a:lnTo>
                      <a:lnTo>
                        <a:pt x="323" y="21"/>
                      </a:lnTo>
                      <a:lnTo>
                        <a:pt x="325" y="21"/>
                      </a:lnTo>
                      <a:lnTo>
                        <a:pt x="326" y="22"/>
                      </a:lnTo>
                      <a:lnTo>
                        <a:pt x="328" y="22"/>
                      </a:lnTo>
                      <a:lnTo>
                        <a:pt x="329" y="22"/>
                      </a:lnTo>
                      <a:lnTo>
                        <a:pt x="330" y="22"/>
                      </a:lnTo>
                      <a:lnTo>
                        <a:pt x="332" y="22"/>
                      </a:lnTo>
                      <a:lnTo>
                        <a:pt x="333" y="22"/>
                      </a:lnTo>
                      <a:lnTo>
                        <a:pt x="335" y="23"/>
                      </a:lnTo>
                      <a:lnTo>
                        <a:pt x="338" y="23"/>
                      </a:lnTo>
                      <a:lnTo>
                        <a:pt x="339" y="24"/>
                      </a:lnTo>
                      <a:lnTo>
                        <a:pt x="340" y="25"/>
                      </a:lnTo>
                      <a:lnTo>
                        <a:pt x="342" y="25"/>
                      </a:lnTo>
                      <a:lnTo>
                        <a:pt x="343" y="26"/>
                      </a:lnTo>
                      <a:lnTo>
                        <a:pt x="346" y="28"/>
                      </a:lnTo>
                      <a:lnTo>
                        <a:pt x="346" y="29"/>
                      </a:lnTo>
                      <a:lnTo>
                        <a:pt x="348" y="30"/>
                      </a:lnTo>
                      <a:lnTo>
                        <a:pt x="349" y="31"/>
                      </a:lnTo>
                      <a:lnTo>
                        <a:pt x="351" y="31"/>
                      </a:lnTo>
                      <a:lnTo>
                        <a:pt x="352" y="33"/>
                      </a:lnTo>
                      <a:lnTo>
                        <a:pt x="353" y="34"/>
                      </a:lnTo>
                      <a:lnTo>
                        <a:pt x="353" y="35"/>
                      </a:lnTo>
                      <a:lnTo>
                        <a:pt x="355" y="36"/>
                      </a:lnTo>
                      <a:lnTo>
                        <a:pt x="355" y="37"/>
                      </a:lnTo>
                      <a:lnTo>
                        <a:pt x="356" y="38"/>
                      </a:lnTo>
                      <a:lnTo>
                        <a:pt x="356" y="39"/>
                      </a:lnTo>
                      <a:lnTo>
                        <a:pt x="356" y="40"/>
                      </a:lnTo>
                      <a:lnTo>
                        <a:pt x="356" y="41"/>
                      </a:lnTo>
                      <a:lnTo>
                        <a:pt x="356" y="42"/>
                      </a:lnTo>
                      <a:lnTo>
                        <a:pt x="356" y="43"/>
                      </a:lnTo>
                      <a:lnTo>
                        <a:pt x="356" y="44"/>
                      </a:lnTo>
                      <a:lnTo>
                        <a:pt x="355" y="46"/>
                      </a:lnTo>
                      <a:lnTo>
                        <a:pt x="353" y="48"/>
                      </a:lnTo>
                      <a:lnTo>
                        <a:pt x="352" y="49"/>
                      </a:lnTo>
                      <a:lnTo>
                        <a:pt x="351" y="50"/>
                      </a:lnTo>
                      <a:lnTo>
                        <a:pt x="349" y="51"/>
                      </a:lnTo>
                      <a:lnTo>
                        <a:pt x="348" y="52"/>
                      </a:lnTo>
                      <a:lnTo>
                        <a:pt x="346" y="54"/>
                      </a:lnTo>
                      <a:lnTo>
                        <a:pt x="336" y="60"/>
                      </a:lnTo>
                      <a:lnTo>
                        <a:pt x="332" y="64"/>
                      </a:lnTo>
                      <a:lnTo>
                        <a:pt x="326" y="66"/>
                      </a:lnTo>
                      <a:lnTo>
                        <a:pt x="320" y="69"/>
                      </a:lnTo>
                      <a:lnTo>
                        <a:pt x="315" y="73"/>
                      </a:lnTo>
                      <a:lnTo>
                        <a:pt x="310" y="75"/>
                      </a:lnTo>
                      <a:lnTo>
                        <a:pt x="304" y="78"/>
                      </a:lnTo>
                      <a:lnTo>
                        <a:pt x="299" y="81"/>
                      </a:lnTo>
                      <a:lnTo>
                        <a:pt x="294" y="84"/>
                      </a:lnTo>
                      <a:lnTo>
                        <a:pt x="289" y="86"/>
                      </a:lnTo>
                      <a:lnTo>
                        <a:pt x="283" y="89"/>
                      </a:lnTo>
                      <a:lnTo>
                        <a:pt x="277" y="91"/>
                      </a:lnTo>
                      <a:lnTo>
                        <a:pt x="271" y="94"/>
                      </a:lnTo>
                      <a:lnTo>
                        <a:pt x="265" y="96"/>
                      </a:lnTo>
                      <a:lnTo>
                        <a:pt x="261" y="99"/>
                      </a:lnTo>
                      <a:lnTo>
                        <a:pt x="255" y="101"/>
                      </a:lnTo>
                      <a:lnTo>
                        <a:pt x="250" y="104"/>
                      </a:lnTo>
                      <a:lnTo>
                        <a:pt x="244" y="107"/>
                      </a:lnTo>
                      <a:lnTo>
                        <a:pt x="240" y="110"/>
                      </a:lnTo>
                      <a:lnTo>
                        <a:pt x="234" y="112"/>
                      </a:lnTo>
                      <a:lnTo>
                        <a:pt x="228" y="116"/>
                      </a:lnTo>
                      <a:lnTo>
                        <a:pt x="222" y="119"/>
                      </a:lnTo>
                      <a:lnTo>
                        <a:pt x="218" y="121"/>
                      </a:lnTo>
                      <a:lnTo>
                        <a:pt x="212" y="125"/>
                      </a:lnTo>
                      <a:lnTo>
                        <a:pt x="208" y="128"/>
                      </a:lnTo>
                      <a:lnTo>
                        <a:pt x="202" y="131"/>
                      </a:lnTo>
                      <a:lnTo>
                        <a:pt x="198" y="135"/>
                      </a:lnTo>
                      <a:lnTo>
                        <a:pt x="192" y="138"/>
                      </a:lnTo>
                      <a:lnTo>
                        <a:pt x="188" y="142"/>
                      </a:lnTo>
                      <a:lnTo>
                        <a:pt x="183" y="145"/>
                      </a:lnTo>
                      <a:lnTo>
                        <a:pt x="179" y="150"/>
                      </a:lnTo>
                      <a:lnTo>
                        <a:pt x="170" y="157"/>
                      </a:lnTo>
                      <a:lnTo>
                        <a:pt x="166" y="161"/>
                      </a:lnTo>
                      <a:lnTo>
                        <a:pt x="162" y="164"/>
                      </a:lnTo>
                      <a:lnTo>
                        <a:pt x="157" y="168"/>
                      </a:lnTo>
                      <a:lnTo>
                        <a:pt x="153" y="172"/>
                      </a:lnTo>
                      <a:lnTo>
                        <a:pt x="150" y="175"/>
                      </a:lnTo>
                      <a:lnTo>
                        <a:pt x="146" y="179"/>
                      </a:lnTo>
                      <a:lnTo>
                        <a:pt x="141" y="183"/>
                      </a:lnTo>
                      <a:lnTo>
                        <a:pt x="137" y="187"/>
                      </a:lnTo>
                      <a:lnTo>
                        <a:pt x="133" y="190"/>
                      </a:lnTo>
                      <a:lnTo>
                        <a:pt x="128" y="195"/>
                      </a:lnTo>
                      <a:lnTo>
                        <a:pt x="124" y="198"/>
                      </a:lnTo>
                      <a:lnTo>
                        <a:pt x="121" y="203"/>
                      </a:lnTo>
                      <a:lnTo>
                        <a:pt x="117" y="207"/>
                      </a:lnTo>
                      <a:lnTo>
                        <a:pt x="113" y="211"/>
                      </a:lnTo>
                      <a:lnTo>
                        <a:pt x="110" y="215"/>
                      </a:lnTo>
                      <a:lnTo>
                        <a:pt x="105" y="219"/>
                      </a:lnTo>
                      <a:lnTo>
                        <a:pt x="102" y="224"/>
                      </a:lnTo>
                      <a:lnTo>
                        <a:pt x="98" y="227"/>
                      </a:lnTo>
                      <a:lnTo>
                        <a:pt x="95" y="232"/>
                      </a:lnTo>
                      <a:lnTo>
                        <a:pt x="92" y="236"/>
                      </a:lnTo>
                      <a:lnTo>
                        <a:pt x="89" y="240"/>
                      </a:lnTo>
                      <a:lnTo>
                        <a:pt x="88" y="244"/>
                      </a:lnTo>
                      <a:lnTo>
                        <a:pt x="85" y="249"/>
                      </a:lnTo>
                      <a:lnTo>
                        <a:pt x="84" y="252"/>
                      </a:lnTo>
                      <a:lnTo>
                        <a:pt x="82" y="257"/>
                      </a:lnTo>
                      <a:lnTo>
                        <a:pt x="81" y="261"/>
                      </a:lnTo>
                      <a:lnTo>
                        <a:pt x="79" y="265"/>
                      </a:lnTo>
                      <a:lnTo>
                        <a:pt x="78" y="269"/>
                      </a:lnTo>
                      <a:lnTo>
                        <a:pt x="78" y="274"/>
                      </a:lnTo>
                      <a:lnTo>
                        <a:pt x="78" y="278"/>
                      </a:lnTo>
                      <a:lnTo>
                        <a:pt x="76" y="287"/>
                      </a:lnTo>
                      <a:lnTo>
                        <a:pt x="78" y="292"/>
                      </a:lnTo>
                      <a:lnTo>
                        <a:pt x="78" y="295"/>
                      </a:lnTo>
                      <a:lnTo>
                        <a:pt x="78" y="300"/>
                      </a:lnTo>
                      <a:lnTo>
                        <a:pt x="78" y="304"/>
                      </a:lnTo>
                      <a:lnTo>
                        <a:pt x="79" y="308"/>
                      </a:lnTo>
                      <a:lnTo>
                        <a:pt x="81" y="312"/>
                      </a:lnTo>
                      <a:lnTo>
                        <a:pt x="81" y="317"/>
                      </a:lnTo>
                      <a:lnTo>
                        <a:pt x="82" y="321"/>
                      </a:lnTo>
                      <a:lnTo>
                        <a:pt x="84" y="324"/>
                      </a:lnTo>
                      <a:lnTo>
                        <a:pt x="85" y="328"/>
                      </a:lnTo>
                      <a:lnTo>
                        <a:pt x="87" y="332"/>
                      </a:lnTo>
                      <a:lnTo>
                        <a:pt x="89" y="336"/>
                      </a:lnTo>
                      <a:lnTo>
                        <a:pt x="91" y="339"/>
                      </a:lnTo>
                      <a:lnTo>
                        <a:pt x="92" y="343"/>
                      </a:lnTo>
                      <a:lnTo>
                        <a:pt x="94" y="347"/>
                      </a:lnTo>
                      <a:lnTo>
                        <a:pt x="97" y="351"/>
                      </a:lnTo>
                      <a:lnTo>
                        <a:pt x="98" y="355"/>
                      </a:lnTo>
                      <a:lnTo>
                        <a:pt x="101" y="358"/>
                      </a:lnTo>
                      <a:lnTo>
                        <a:pt x="104" y="362"/>
                      </a:lnTo>
                      <a:lnTo>
                        <a:pt x="105" y="365"/>
                      </a:lnTo>
                      <a:lnTo>
                        <a:pt x="108" y="369"/>
                      </a:lnTo>
                      <a:lnTo>
                        <a:pt x="111" y="373"/>
                      </a:lnTo>
                      <a:lnTo>
                        <a:pt x="114" y="376"/>
                      </a:lnTo>
                      <a:lnTo>
                        <a:pt x="117" y="380"/>
                      </a:lnTo>
                      <a:lnTo>
                        <a:pt x="118" y="383"/>
                      </a:lnTo>
                      <a:lnTo>
                        <a:pt x="121" y="388"/>
                      </a:lnTo>
                      <a:lnTo>
                        <a:pt x="126" y="391"/>
                      </a:lnTo>
                      <a:lnTo>
                        <a:pt x="128" y="395"/>
                      </a:lnTo>
                      <a:lnTo>
                        <a:pt x="131" y="400"/>
                      </a:lnTo>
                      <a:lnTo>
                        <a:pt x="134" y="403"/>
                      </a:lnTo>
                      <a:lnTo>
                        <a:pt x="139" y="408"/>
                      </a:lnTo>
                      <a:lnTo>
                        <a:pt x="141" y="410"/>
                      </a:lnTo>
                      <a:lnTo>
                        <a:pt x="144" y="413"/>
                      </a:lnTo>
                      <a:lnTo>
                        <a:pt x="147" y="416"/>
                      </a:lnTo>
                      <a:lnTo>
                        <a:pt x="150" y="418"/>
                      </a:lnTo>
                      <a:lnTo>
                        <a:pt x="154" y="422"/>
                      </a:lnTo>
                      <a:lnTo>
                        <a:pt x="159" y="425"/>
                      </a:lnTo>
                      <a:lnTo>
                        <a:pt x="162" y="428"/>
                      </a:lnTo>
                      <a:lnTo>
                        <a:pt x="167" y="431"/>
                      </a:lnTo>
                      <a:lnTo>
                        <a:pt x="172" y="435"/>
                      </a:lnTo>
                      <a:lnTo>
                        <a:pt x="176" y="438"/>
                      </a:lnTo>
                      <a:lnTo>
                        <a:pt x="180" y="441"/>
                      </a:lnTo>
                      <a:lnTo>
                        <a:pt x="186" y="444"/>
                      </a:lnTo>
                      <a:lnTo>
                        <a:pt x="190" y="448"/>
                      </a:lnTo>
                      <a:lnTo>
                        <a:pt x="196" y="451"/>
                      </a:lnTo>
                      <a:lnTo>
                        <a:pt x="202" y="454"/>
                      </a:lnTo>
                      <a:lnTo>
                        <a:pt x="208" y="457"/>
                      </a:lnTo>
                      <a:lnTo>
                        <a:pt x="214" y="461"/>
                      </a:lnTo>
                      <a:lnTo>
                        <a:pt x="218" y="463"/>
                      </a:lnTo>
                      <a:lnTo>
                        <a:pt x="224" y="466"/>
                      </a:lnTo>
                      <a:lnTo>
                        <a:pt x="229" y="469"/>
                      </a:lnTo>
                      <a:lnTo>
                        <a:pt x="234" y="471"/>
                      </a:lnTo>
                      <a:lnTo>
                        <a:pt x="240" y="474"/>
                      </a:lnTo>
                      <a:lnTo>
                        <a:pt x="245" y="476"/>
                      </a:lnTo>
                      <a:lnTo>
                        <a:pt x="251" y="479"/>
                      </a:lnTo>
                      <a:lnTo>
                        <a:pt x="255" y="480"/>
                      </a:lnTo>
                      <a:lnTo>
                        <a:pt x="260" y="481"/>
                      </a:lnTo>
                      <a:lnTo>
                        <a:pt x="265" y="483"/>
                      </a:lnTo>
                      <a:lnTo>
                        <a:pt x="270" y="484"/>
                      </a:lnTo>
                      <a:lnTo>
                        <a:pt x="274" y="485"/>
                      </a:lnTo>
                      <a:lnTo>
                        <a:pt x="278" y="486"/>
                      </a:lnTo>
                      <a:lnTo>
                        <a:pt x="284" y="486"/>
                      </a:lnTo>
                      <a:lnTo>
                        <a:pt x="287" y="486"/>
                      </a:lnTo>
                      <a:lnTo>
                        <a:pt x="290" y="486"/>
                      </a:lnTo>
                      <a:lnTo>
                        <a:pt x="293" y="486"/>
                      </a:lnTo>
                      <a:lnTo>
                        <a:pt x="296" y="486"/>
                      </a:lnTo>
                      <a:lnTo>
                        <a:pt x="299" y="486"/>
                      </a:lnTo>
                      <a:lnTo>
                        <a:pt x="302" y="486"/>
                      </a:lnTo>
                      <a:lnTo>
                        <a:pt x="306" y="486"/>
                      </a:lnTo>
                      <a:lnTo>
                        <a:pt x="309" y="486"/>
                      </a:lnTo>
                      <a:lnTo>
                        <a:pt x="312" y="485"/>
                      </a:lnTo>
                      <a:lnTo>
                        <a:pt x="315" y="485"/>
                      </a:lnTo>
                      <a:lnTo>
                        <a:pt x="317" y="484"/>
                      </a:lnTo>
                      <a:lnTo>
                        <a:pt x="320" y="484"/>
                      </a:lnTo>
                      <a:lnTo>
                        <a:pt x="323" y="483"/>
                      </a:lnTo>
                      <a:lnTo>
                        <a:pt x="326" y="482"/>
                      </a:lnTo>
                      <a:lnTo>
                        <a:pt x="329" y="482"/>
                      </a:lnTo>
                      <a:lnTo>
                        <a:pt x="332" y="481"/>
                      </a:lnTo>
                      <a:lnTo>
                        <a:pt x="335" y="480"/>
                      </a:lnTo>
                      <a:lnTo>
                        <a:pt x="338" y="479"/>
                      </a:lnTo>
                      <a:lnTo>
                        <a:pt x="340" y="479"/>
                      </a:lnTo>
                      <a:lnTo>
                        <a:pt x="343" y="478"/>
                      </a:lnTo>
                      <a:lnTo>
                        <a:pt x="345" y="477"/>
                      </a:lnTo>
                      <a:lnTo>
                        <a:pt x="348" y="476"/>
                      </a:lnTo>
                      <a:lnTo>
                        <a:pt x="351" y="475"/>
                      </a:lnTo>
                      <a:lnTo>
                        <a:pt x="352" y="473"/>
                      </a:lnTo>
                      <a:lnTo>
                        <a:pt x="355" y="472"/>
                      </a:lnTo>
                      <a:lnTo>
                        <a:pt x="358" y="471"/>
                      </a:lnTo>
                      <a:lnTo>
                        <a:pt x="359" y="471"/>
                      </a:lnTo>
                      <a:lnTo>
                        <a:pt x="362" y="469"/>
                      </a:lnTo>
                      <a:lnTo>
                        <a:pt x="364" y="468"/>
                      </a:lnTo>
                      <a:lnTo>
                        <a:pt x="366" y="467"/>
                      </a:lnTo>
                      <a:lnTo>
                        <a:pt x="377" y="460"/>
                      </a:lnTo>
                      <a:lnTo>
                        <a:pt x="382" y="457"/>
                      </a:lnTo>
                      <a:lnTo>
                        <a:pt x="388" y="453"/>
                      </a:lnTo>
                      <a:lnTo>
                        <a:pt x="392" y="451"/>
                      </a:lnTo>
                      <a:lnTo>
                        <a:pt x="398" y="448"/>
                      </a:lnTo>
                      <a:lnTo>
                        <a:pt x="404" y="444"/>
                      </a:lnTo>
                      <a:lnTo>
                        <a:pt x="410" y="443"/>
                      </a:lnTo>
                      <a:lnTo>
                        <a:pt x="416" y="439"/>
                      </a:lnTo>
                      <a:lnTo>
                        <a:pt x="423" y="436"/>
                      </a:lnTo>
                      <a:lnTo>
                        <a:pt x="429" y="434"/>
                      </a:lnTo>
                      <a:lnTo>
                        <a:pt x="434" y="431"/>
                      </a:lnTo>
                      <a:lnTo>
                        <a:pt x="441" y="428"/>
                      </a:lnTo>
                      <a:lnTo>
                        <a:pt x="447" y="427"/>
                      </a:lnTo>
                      <a:lnTo>
                        <a:pt x="453" y="424"/>
                      </a:lnTo>
                      <a:lnTo>
                        <a:pt x="459" y="421"/>
                      </a:lnTo>
                      <a:lnTo>
                        <a:pt x="466" y="419"/>
                      </a:lnTo>
                      <a:lnTo>
                        <a:pt x="473" y="417"/>
                      </a:lnTo>
                      <a:lnTo>
                        <a:pt x="479" y="414"/>
                      </a:lnTo>
                      <a:lnTo>
                        <a:pt x="485" y="412"/>
                      </a:lnTo>
                      <a:lnTo>
                        <a:pt x="492" y="409"/>
                      </a:lnTo>
                      <a:lnTo>
                        <a:pt x="499" y="408"/>
                      </a:lnTo>
                      <a:lnTo>
                        <a:pt x="505" y="405"/>
                      </a:lnTo>
                      <a:lnTo>
                        <a:pt x="512" y="403"/>
                      </a:lnTo>
                      <a:lnTo>
                        <a:pt x="519" y="401"/>
                      </a:lnTo>
                      <a:lnTo>
                        <a:pt x="527" y="400"/>
                      </a:lnTo>
                      <a:lnTo>
                        <a:pt x="534" y="398"/>
                      </a:lnTo>
                      <a:lnTo>
                        <a:pt x="540" y="395"/>
                      </a:lnTo>
                      <a:lnTo>
                        <a:pt x="547" y="393"/>
                      </a:lnTo>
                      <a:lnTo>
                        <a:pt x="554" y="391"/>
                      </a:lnTo>
                      <a:lnTo>
                        <a:pt x="561" y="390"/>
                      </a:lnTo>
                      <a:lnTo>
                        <a:pt x="568" y="388"/>
                      </a:lnTo>
                      <a:lnTo>
                        <a:pt x="584" y="384"/>
                      </a:lnTo>
                      <a:lnTo>
                        <a:pt x="593" y="383"/>
                      </a:lnTo>
                      <a:lnTo>
                        <a:pt x="602" y="382"/>
                      </a:lnTo>
                      <a:lnTo>
                        <a:pt x="612" y="381"/>
                      </a:lnTo>
                      <a:lnTo>
                        <a:pt x="620" y="380"/>
                      </a:lnTo>
                      <a:lnTo>
                        <a:pt x="630" y="380"/>
                      </a:lnTo>
                      <a:lnTo>
                        <a:pt x="641" y="379"/>
                      </a:lnTo>
                      <a:lnTo>
                        <a:pt x="652" y="378"/>
                      </a:lnTo>
                      <a:lnTo>
                        <a:pt x="662" y="378"/>
                      </a:lnTo>
                      <a:lnTo>
                        <a:pt x="672" y="377"/>
                      </a:lnTo>
                      <a:lnTo>
                        <a:pt x="684" y="377"/>
                      </a:lnTo>
                      <a:lnTo>
                        <a:pt x="695" y="377"/>
                      </a:lnTo>
                      <a:lnTo>
                        <a:pt x="706" y="376"/>
                      </a:lnTo>
                      <a:lnTo>
                        <a:pt x="717" y="376"/>
                      </a:lnTo>
                      <a:lnTo>
                        <a:pt x="727" y="376"/>
                      </a:lnTo>
                      <a:lnTo>
                        <a:pt x="739" y="375"/>
                      </a:lnTo>
                      <a:lnTo>
                        <a:pt x="750" y="374"/>
                      </a:lnTo>
                      <a:lnTo>
                        <a:pt x="760" y="374"/>
                      </a:lnTo>
                      <a:lnTo>
                        <a:pt x="770" y="374"/>
                      </a:lnTo>
                      <a:lnTo>
                        <a:pt x="782" y="373"/>
                      </a:lnTo>
                      <a:lnTo>
                        <a:pt x="792" y="372"/>
                      </a:lnTo>
                      <a:lnTo>
                        <a:pt x="802" y="371"/>
                      </a:lnTo>
                      <a:lnTo>
                        <a:pt x="811" y="369"/>
                      </a:lnTo>
                      <a:lnTo>
                        <a:pt x="821" y="368"/>
                      </a:lnTo>
                      <a:lnTo>
                        <a:pt x="830" y="366"/>
                      </a:lnTo>
                      <a:lnTo>
                        <a:pt x="838" y="365"/>
                      </a:lnTo>
                      <a:lnTo>
                        <a:pt x="845" y="362"/>
                      </a:lnTo>
                      <a:lnTo>
                        <a:pt x="854" y="360"/>
                      </a:lnTo>
                      <a:lnTo>
                        <a:pt x="861" y="356"/>
                      </a:lnTo>
                      <a:lnTo>
                        <a:pt x="869" y="354"/>
                      </a:lnTo>
                      <a:lnTo>
                        <a:pt x="874" y="351"/>
                      </a:lnTo>
                      <a:lnTo>
                        <a:pt x="880" y="346"/>
                      </a:lnTo>
                      <a:lnTo>
                        <a:pt x="883" y="343"/>
                      </a:lnTo>
                      <a:lnTo>
                        <a:pt x="886" y="340"/>
                      </a:lnTo>
                      <a:lnTo>
                        <a:pt x="889" y="337"/>
                      </a:lnTo>
                      <a:lnTo>
                        <a:pt x="890" y="333"/>
                      </a:lnTo>
                      <a:lnTo>
                        <a:pt x="892" y="330"/>
                      </a:lnTo>
                      <a:lnTo>
                        <a:pt x="893" y="326"/>
                      </a:lnTo>
                      <a:lnTo>
                        <a:pt x="895" y="322"/>
                      </a:lnTo>
                      <a:lnTo>
                        <a:pt x="896" y="319"/>
                      </a:lnTo>
                      <a:lnTo>
                        <a:pt x="897" y="314"/>
                      </a:lnTo>
                      <a:lnTo>
                        <a:pt x="897" y="311"/>
                      </a:lnTo>
                      <a:lnTo>
                        <a:pt x="899" y="306"/>
                      </a:lnTo>
                      <a:lnTo>
                        <a:pt x="900" y="302"/>
                      </a:lnTo>
                      <a:lnTo>
                        <a:pt x="900" y="297"/>
                      </a:lnTo>
                      <a:lnTo>
                        <a:pt x="900" y="294"/>
                      </a:lnTo>
                      <a:lnTo>
                        <a:pt x="900" y="289"/>
                      </a:lnTo>
                      <a:lnTo>
                        <a:pt x="900" y="285"/>
                      </a:lnTo>
                      <a:lnTo>
                        <a:pt x="900" y="280"/>
                      </a:lnTo>
                      <a:lnTo>
                        <a:pt x="900" y="277"/>
                      </a:lnTo>
                      <a:lnTo>
                        <a:pt x="899" y="272"/>
                      </a:lnTo>
                      <a:lnTo>
                        <a:pt x="899" y="268"/>
                      </a:lnTo>
                      <a:lnTo>
                        <a:pt x="897" y="264"/>
                      </a:lnTo>
                      <a:lnTo>
                        <a:pt x="897" y="260"/>
                      </a:lnTo>
                      <a:lnTo>
                        <a:pt x="897" y="256"/>
                      </a:lnTo>
                      <a:lnTo>
                        <a:pt x="896" y="252"/>
                      </a:lnTo>
                      <a:lnTo>
                        <a:pt x="895" y="249"/>
                      </a:lnTo>
                      <a:lnTo>
                        <a:pt x="895" y="245"/>
                      </a:lnTo>
                      <a:lnTo>
                        <a:pt x="893" y="242"/>
                      </a:lnTo>
                      <a:lnTo>
                        <a:pt x="892" y="240"/>
                      </a:lnTo>
                      <a:lnTo>
                        <a:pt x="890" y="236"/>
                      </a:lnTo>
                      <a:lnTo>
                        <a:pt x="889" y="234"/>
                      </a:lnTo>
                      <a:lnTo>
                        <a:pt x="886" y="227"/>
                      </a:lnTo>
                      <a:lnTo>
                        <a:pt x="883" y="224"/>
                      </a:lnTo>
                      <a:lnTo>
                        <a:pt x="882" y="220"/>
                      </a:lnTo>
                      <a:lnTo>
                        <a:pt x="879" y="216"/>
                      </a:lnTo>
                      <a:lnTo>
                        <a:pt x="876" y="211"/>
                      </a:lnTo>
                      <a:lnTo>
                        <a:pt x="873" y="207"/>
                      </a:lnTo>
                      <a:lnTo>
                        <a:pt x="870" y="202"/>
                      </a:lnTo>
                      <a:lnTo>
                        <a:pt x="867" y="197"/>
                      </a:lnTo>
                      <a:lnTo>
                        <a:pt x="863" y="191"/>
                      </a:lnTo>
                      <a:lnTo>
                        <a:pt x="860" y="186"/>
                      </a:lnTo>
                      <a:lnTo>
                        <a:pt x="856" y="181"/>
                      </a:lnTo>
                      <a:lnTo>
                        <a:pt x="851" y="176"/>
                      </a:lnTo>
                      <a:lnTo>
                        <a:pt x="848" y="171"/>
                      </a:lnTo>
                      <a:lnTo>
                        <a:pt x="844" y="165"/>
                      </a:lnTo>
                      <a:lnTo>
                        <a:pt x="840" y="160"/>
                      </a:lnTo>
                      <a:lnTo>
                        <a:pt x="835" y="154"/>
                      </a:lnTo>
                      <a:lnTo>
                        <a:pt x="831" y="150"/>
                      </a:lnTo>
                      <a:lnTo>
                        <a:pt x="827" y="145"/>
                      </a:lnTo>
                      <a:lnTo>
                        <a:pt x="822" y="139"/>
                      </a:lnTo>
                      <a:lnTo>
                        <a:pt x="817" y="135"/>
                      </a:lnTo>
                      <a:lnTo>
                        <a:pt x="812" y="130"/>
                      </a:lnTo>
                      <a:lnTo>
                        <a:pt x="808" y="126"/>
                      </a:lnTo>
                      <a:lnTo>
                        <a:pt x="802" y="121"/>
                      </a:lnTo>
                      <a:lnTo>
                        <a:pt x="798" y="118"/>
                      </a:lnTo>
                      <a:lnTo>
                        <a:pt x="794" y="114"/>
                      </a:lnTo>
                      <a:lnTo>
                        <a:pt x="788" y="110"/>
                      </a:lnTo>
                      <a:lnTo>
                        <a:pt x="783" y="107"/>
                      </a:lnTo>
                      <a:lnTo>
                        <a:pt x="779" y="104"/>
                      </a:lnTo>
                      <a:lnTo>
                        <a:pt x="773" y="101"/>
                      </a:lnTo>
                      <a:lnTo>
                        <a:pt x="769" y="100"/>
                      </a:lnTo>
                      <a:lnTo>
                        <a:pt x="765" y="99"/>
                      </a:lnTo>
                      <a:lnTo>
                        <a:pt x="747" y="93"/>
                      </a:lnTo>
                      <a:lnTo>
                        <a:pt x="739" y="91"/>
                      </a:lnTo>
                      <a:lnTo>
                        <a:pt x="730" y="89"/>
                      </a:lnTo>
                      <a:lnTo>
                        <a:pt x="720" y="86"/>
                      </a:lnTo>
                      <a:lnTo>
                        <a:pt x="711" y="84"/>
                      </a:lnTo>
                      <a:lnTo>
                        <a:pt x="701" y="82"/>
                      </a:lnTo>
                      <a:lnTo>
                        <a:pt x="693" y="79"/>
                      </a:lnTo>
                      <a:lnTo>
                        <a:pt x="682" y="77"/>
                      </a:lnTo>
                      <a:lnTo>
                        <a:pt x="672" y="75"/>
                      </a:lnTo>
                      <a:lnTo>
                        <a:pt x="664" y="73"/>
                      </a:lnTo>
                      <a:lnTo>
                        <a:pt x="654" y="71"/>
                      </a:lnTo>
                      <a:lnTo>
                        <a:pt x="643" y="69"/>
                      </a:lnTo>
                      <a:lnTo>
                        <a:pt x="633" y="66"/>
                      </a:lnTo>
                      <a:lnTo>
                        <a:pt x="623" y="65"/>
                      </a:lnTo>
                      <a:lnTo>
                        <a:pt x="613" y="63"/>
                      </a:lnTo>
                      <a:lnTo>
                        <a:pt x="603" y="61"/>
                      </a:lnTo>
                      <a:lnTo>
                        <a:pt x="593" y="60"/>
                      </a:lnTo>
                      <a:lnTo>
                        <a:pt x="583" y="58"/>
                      </a:lnTo>
                      <a:lnTo>
                        <a:pt x="573" y="57"/>
                      </a:lnTo>
                      <a:lnTo>
                        <a:pt x="563" y="55"/>
                      </a:lnTo>
                      <a:lnTo>
                        <a:pt x="553" y="54"/>
                      </a:lnTo>
                      <a:lnTo>
                        <a:pt x="542" y="53"/>
                      </a:lnTo>
                      <a:lnTo>
                        <a:pt x="532" y="51"/>
                      </a:lnTo>
                      <a:lnTo>
                        <a:pt x="522" y="50"/>
                      </a:lnTo>
                      <a:lnTo>
                        <a:pt x="512" y="49"/>
                      </a:lnTo>
                      <a:lnTo>
                        <a:pt x="502" y="48"/>
                      </a:lnTo>
                      <a:lnTo>
                        <a:pt x="492" y="48"/>
                      </a:lnTo>
                      <a:lnTo>
                        <a:pt x="482" y="47"/>
                      </a:lnTo>
                      <a:lnTo>
                        <a:pt x="472" y="46"/>
                      </a:lnTo>
                      <a:lnTo>
                        <a:pt x="462" y="46"/>
                      </a:lnTo>
                      <a:lnTo>
                        <a:pt x="453" y="46"/>
                      </a:lnTo>
                      <a:lnTo>
                        <a:pt x="444" y="45"/>
                      </a:lnTo>
                      <a:lnTo>
                        <a:pt x="441" y="45"/>
                      </a:lnTo>
                      <a:lnTo>
                        <a:pt x="437" y="45"/>
                      </a:lnTo>
                      <a:lnTo>
                        <a:pt x="433" y="46"/>
                      </a:lnTo>
                      <a:lnTo>
                        <a:pt x="430" y="46"/>
                      </a:lnTo>
                      <a:lnTo>
                        <a:pt x="426" y="46"/>
                      </a:lnTo>
                      <a:lnTo>
                        <a:pt x="421" y="46"/>
                      </a:lnTo>
                      <a:lnTo>
                        <a:pt x="418" y="46"/>
                      </a:lnTo>
                      <a:lnTo>
                        <a:pt x="414" y="46"/>
                      </a:lnTo>
                      <a:lnTo>
                        <a:pt x="410" y="47"/>
                      </a:lnTo>
                      <a:lnTo>
                        <a:pt x="405" y="47"/>
                      </a:lnTo>
                      <a:lnTo>
                        <a:pt x="403" y="47"/>
                      </a:lnTo>
                      <a:lnTo>
                        <a:pt x="398" y="48"/>
                      </a:lnTo>
                      <a:lnTo>
                        <a:pt x="395" y="48"/>
                      </a:lnTo>
                      <a:lnTo>
                        <a:pt x="391" y="48"/>
                      </a:lnTo>
                      <a:lnTo>
                        <a:pt x="387" y="48"/>
                      </a:lnTo>
                      <a:lnTo>
                        <a:pt x="384" y="48"/>
                      </a:lnTo>
                      <a:lnTo>
                        <a:pt x="379" y="48"/>
                      </a:lnTo>
                      <a:lnTo>
                        <a:pt x="375" y="48"/>
                      </a:lnTo>
                      <a:lnTo>
                        <a:pt x="372" y="48"/>
                      </a:lnTo>
                      <a:lnTo>
                        <a:pt x="369" y="47"/>
                      </a:lnTo>
                      <a:lnTo>
                        <a:pt x="365" y="47"/>
                      </a:lnTo>
                      <a:lnTo>
                        <a:pt x="362" y="46"/>
                      </a:lnTo>
                      <a:lnTo>
                        <a:pt x="359" y="46"/>
                      </a:lnTo>
                      <a:lnTo>
                        <a:pt x="355" y="45"/>
                      </a:lnTo>
                      <a:lnTo>
                        <a:pt x="352" y="44"/>
                      </a:lnTo>
                      <a:lnTo>
                        <a:pt x="349" y="43"/>
                      </a:lnTo>
                      <a:lnTo>
                        <a:pt x="346" y="42"/>
                      </a:lnTo>
                      <a:lnTo>
                        <a:pt x="343" y="40"/>
                      </a:lnTo>
                      <a:lnTo>
                        <a:pt x="340" y="40"/>
                      </a:lnTo>
                      <a:lnTo>
                        <a:pt x="338" y="39"/>
                      </a:lnTo>
                      <a:lnTo>
                        <a:pt x="338" y="36"/>
                      </a:lnTo>
                      <a:lnTo>
                        <a:pt x="338" y="35"/>
                      </a:lnTo>
                      <a:lnTo>
                        <a:pt x="338" y="34"/>
                      </a:lnTo>
                      <a:lnTo>
                        <a:pt x="338" y="33"/>
                      </a:lnTo>
                      <a:lnTo>
                        <a:pt x="338" y="31"/>
                      </a:lnTo>
                      <a:lnTo>
                        <a:pt x="338" y="30"/>
                      </a:lnTo>
                      <a:lnTo>
                        <a:pt x="338" y="29"/>
                      </a:lnTo>
                      <a:lnTo>
                        <a:pt x="339" y="28"/>
                      </a:lnTo>
                      <a:lnTo>
                        <a:pt x="339" y="27"/>
                      </a:lnTo>
                      <a:lnTo>
                        <a:pt x="339" y="26"/>
                      </a:lnTo>
                      <a:lnTo>
                        <a:pt x="340" y="25"/>
                      </a:lnTo>
                      <a:lnTo>
                        <a:pt x="340" y="24"/>
                      </a:lnTo>
                      <a:lnTo>
                        <a:pt x="342" y="22"/>
                      </a:lnTo>
                      <a:lnTo>
                        <a:pt x="343" y="22"/>
                      </a:lnTo>
                      <a:lnTo>
                        <a:pt x="343" y="21"/>
                      </a:lnTo>
                      <a:lnTo>
                        <a:pt x="345" y="20"/>
                      </a:lnTo>
                      <a:lnTo>
                        <a:pt x="346" y="19"/>
                      </a:lnTo>
                      <a:lnTo>
                        <a:pt x="346" y="18"/>
                      </a:lnTo>
                      <a:lnTo>
                        <a:pt x="348" y="17"/>
                      </a:lnTo>
                      <a:lnTo>
                        <a:pt x="349" y="17"/>
                      </a:lnTo>
                      <a:lnTo>
                        <a:pt x="351" y="16"/>
                      </a:lnTo>
                      <a:lnTo>
                        <a:pt x="352" y="15"/>
                      </a:lnTo>
                      <a:lnTo>
                        <a:pt x="353" y="15"/>
                      </a:lnTo>
                      <a:lnTo>
                        <a:pt x="355" y="14"/>
                      </a:lnTo>
                      <a:lnTo>
                        <a:pt x="355" y="13"/>
                      </a:lnTo>
                      <a:lnTo>
                        <a:pt x="358" y="13"/>
                      </a:lnTo>
                      <a:lnTo>
                        <a:pt x="359" y="13"/>
                      </a:lnTo>
                      <a:lnTo>
                        <a:pt x="361" y="12"/>
                      </a:lnTo>
                      <a:lnTo>
                        <a:pt x="385" y="8"/>
                      </a:lnTo>
                      <a:lnTo>
                        <a:pt x="397" y="7"/>
                      </a:lnTo>
                      <a:lnTo>
                        <a:pt x="410" y="6"/>
                      </a:lnTo>
                      <a:lnTo>
                        <a:pt x="421" y="4"/>
                      </a:lnTo>
                      <a:lnTo>
                        <a:pt x="433" y="4"/>
                      </a:lnTo>
                      <a:lnTo>
                        <a:pt x="446" y="3"/>
                      </a:lnTo>
                      <a:lnTo>
                        <a:pt x="457" y="2"/>
                      </a:lnTo>
                      <a:lnTo>
                        <a:pt x="470" y="1"/>
                      </a:lnTo>
                      <a:lnTo>
                        <a:pt x="482" y="1"/>
                      </a:lnTo>
                      <a:lnTo>
                        <a:pt x="493" y="1"/>
                      </a:lnTo>
                      <a:lnTo>
                        <a:pt x="505" y="1"/>
                      </a:lnTo>
                      <a:lnTo>
                        <a:pt x="517" y="0"/>
                      </a:lnTo>
                      <a:lnTo>
                        <a:pt x="528" y="1"/>
                      </a:lnTo>
                      <a:lnTo>
                        <a:pt x="540" y="1"/>
                      </a:lnTo>
                      <a:lnTo>
                        <a:pt x="551" y="1"/>
                      </a:lnTo>
                      <a:lnTo>
                        <a:pt x="563" y="2"/>
                      </a:lnTo>
                      <a:lnTo>
                        <a:pt x="574" y="3"/>
                      </a:lnTo>
                      <a:lnTo>
                        <a:pt x="586" y="4"/>
                      </a:lnTo>
                      <a:lnTo>
                        <a:pt x="597" y="4"/>
                      </a:lnTo>
                      <a:lnTo>
                        <a:pt x="609" y="5"/>
                      </a:lnTo>
                      <a:lnTo>
                        <a:pt x="620" y="7"/>
                      </a:lnTo>
                      <a:lnTo>
                        <a:pt x="632" y="9"/>
                      </a:lnTo>
                      <a:lnTo>
                        <a:pt x="643" y="11"/>
                      </a:lnTo>
                      <a:lnTo>
                        <a:pt x="655" y="13"/>
                      </a:lnTo>
                      <a:lnTo>
                        <a:pt x="667" y="14"/>
                      </a:lnTo>
                      <a:lnTo>
                        <a:pt x="677" y="17"/>
                      </a:lnTo>
                      <a:lnTo>
                        <a:pt x="688" y="19"/>
                      </a:lnTo>
                      <a:lnTo>
                        <a:pt x="700" y="22"/>
                      </a:lnTo>
                      <a:lnTo>
                        <a:pt x="711" y="24"/>
                      </a:lnTo>
                      <a:lnTo>
                        <a:pt x="721" y="28"/>
                      </a:lnTo>
                      <a:lnTo>
                        <a:pt x="733" y="31"/>
                      </a:lnTo>
                      <a:lnTo>
                        <a:pt x="752" y="37"/>
                      </a:lnTo>
                      <a:lnTo>
                        <a:pt x="760" y="40"/>
                      </a:lnTo>
                      <a:lnTo>
                        <a:pt x="769" y="43"/>
                      </a:lnTo>
                      <a:lnTo>
                        <a:pt x="778" y="47"/>
                      </a:lnTo>
                      <a:lnTo>
                        <a:pt x="786" y="50"/>
                      </a:lnTo>
                      <a:lnTo>
                        <a:pt x="794" y="54"/>
                      </a:lnTo>
                      <a:lnTo>
                        <a:pt x="802" y="58"/>
                      </a:lnTo>
                      <a:lnTo>
                        <a:pt x="809" y="62"/>
                      </a:lnTo>
                      <a:lnTo>
                        <a:pt x="817" y="66"/>
                      </a:lnTo>
                      <a:lnTo>
                        <a:pt x="825" y="71"/>
                      </a:lnTo>
                      <a:lnTo>
                        <a:pt x="831" y="75"/>
                      </a:lnTo>
                      <a:lnTo>
                        <a:pt x="838" y="80"/>
                      </a:lnTo>
                      <a:lnTo>
                        <a:pt x="845" y="84"/>
                      </a:lnTo>
                      <a:lnTo>
                        <a:pt x="851" y="89"/>
                      </a:lnTo>
                      <a:lnTo>
                        <a:pt x="858" y="93"/>
                      </a:lnTo>
                      <a:lnTo>
                        <a:pt x="864" y="99"/>
                      </a:lnTo>
                      <a:lnTo>
                        <a:pt x="870" y="103"/>
                      </a:lnTo>
                      <a:lnTo>
                        <a:pt x="876" y="109"/>
                      </a:lnTo>
                      <a:lnTo>
                        <a:pt x="882" y="114"/>
                      </a:lnTo>
                      <a:lnTo>
                        <a:pt x="886" y="119"/>
                      </a:lnTo>
                      <a:lnTo>
                        <a:pt x="892" y="124"/>
                      </a:lnTo>
                      <a:lnTo>
                        <a:pt x="897" y="129"/>
                      </a:lnTo>
                      <a:lnTo>
                        <a:pt x="902" y="135"/>
                      </a:lnTo>
                      <a:lnTo>
                        <a:pt x="906" y="140"/>
                      </a:lnTo>
                      <a:lnTo>
                        <a:pt x="910" y="145"/>
                      </a:lnTo>
                      <a:lnTo>
                        <a:pt x="915" y="151"/>
                      </a:lnTo>
                      <a:lnTo>
                        <a:pt x="918" y="156"/>
                      </a:lnTo>
                      <a:lnTo>
                        <a:pt x="922" y="163"/>
                      </a:lnTo>
                      <a:lnTo>
                        <a:pt x="926" y="168"/>
                      </a:lnTo>
                      <a:lnTo>
                        <a:pt x="929" y="173"/>
                      </a:lnTo>
                      <a:lnTo>
                        <a:pt x="932" y="179"/>
                      </a:lnTo>
                      <a:lnTo>
                        <a:pt x="935" y="184"/>
                      </a:lnTo>
                      <a:lnTo>
                        <a:pt x="936" y="187"/>
                      </a:lnTo>
                      <a:lnTo>
                        <a:pt x="938" y="189"/>
                      </a:lnTo>
                      <a:lnTo>
                        <a:pt x="939" y="191"/>
                      </a:lnTo>
                      <a:lnTo>
                        <a:pt x="941" y="193"/>
                      </a:lnTo>
                      <a:lnTo>
                        <a:pt x="941" y="195"/>
                      </a:lnTo>
                      <a:lnTo>
                        <a:pt x="942" y="197"/>
                      </a:lnTo>
                      <a:lnTo>
                        <a:pt x="944" y="198"/>
                      </a:lnTo>
                      <a:lnTo>
                        <a:pt x="944" y="199"/>
                      </a:lnTo>
                      <a:lnTo>
                        <a:pt x="944" y="200"/>
                      </a:lnTo>
                      <a:lnTo>
                        <a:pt x="945" y="202"/>
                      </a:lnTo>
                      <a:lnTo>
                        <a:pt x="945" y="203"/>
                      </a:lnTo>
                      <a:lnTo>
                        <a:pt x="946" y="204"/>
                      </a:lnTo>
                      <a:lnTo>
                        <a:pt x="946" y="206"/>
                      </a:lnTo>
                      <a:lnTo>
                        <a:pt x="946" y="207"/>
                      </a:lnTo>
                      <a:lnTo>
                        <a:pt x="946" y="208"/>
                      </a:lnTo>
                      <a:lnTo>
                        <a:pt x="948" y="209"/>
                      </a:lnTo>
                      <a:lnTo>
                        <a:pt x="948" y="210"/>
                      </a:lnTo>
                      <a:lnTo>
                        <a:pt x="948" y="211"/>
                      </a:lnTo>
                      <a:lnTo>
                        <a:pt x="949" y="212"/>
                      </a:lnTo>
                      <a:lnTo>
                        <a:pt x="949" y="213"/>
                      </a:lnTo>
                      <a:lnTo>
                        <a:pt x="949" y="215"/>
                      </a:lnTo>
                      <a:lnTo>
                        <a:pt x="949" y="216"/>
                      </a:lnTo>
                      <a:lnTo>
                        <a:pt x="949" y="217"/>
                      </a:lnTo>
                      <a:lnTo>
                        <a:pt x="951" y="218"/>
                      </a:lnTo>
                      <a:lnTo>
                        <a:pt x="951" y="220"/>
                      </a:lnTo>
                      <a:lnTo>
                        <a:pt x="951" y="222"/>
                      </a:lnTo>
                      <a:lnTo>
                        <a:pt x="952" y="224"/>
                      </a:lnTo>
                      <a:lnTo>
                        <a:pt x="952" y="225"/>
                      </a:lnTo>
                      <a:lnTo>
                        <a:pt x="954" y="228"/>
                      </a:lnTo>
                      <a:lnTo>
                        <a:pt x="955" y="237"/>
                      </a:lnTo>
                      <a:lnTo>
                        <a:pt x="957" y="242"/>
                      </a:lnTo>
                      <a:lnTo>
                        <a:pt x="958" y="247"/>
                      </a:lnTo>
                      <a:lnTo>
                        <a:pt x="958" y="252"/>
                      </a:lnTo>
                      <a:lnTo>
                        <a:pt x="958" y="258"/>
                      </a:lnTo>
                      <a:lnTo>
                        <a:pt x="958" y="264"/>
                      </a:lnTo>
                      <a:lnTo>
                        <a:pt x="958" y="269"/>
                      </a:lnTo>
                      <a:lnTo>
                        <a:pt x="958" y="276"/>
                      </a:lnTo>
                      <a:lnTo>
                        <a:pt x="958" y="281"/>
                      </a:lnTo>
                      <a:lnTo>
                        <a:pt x="958" y="287"/>
                      </a:lnTo>
                      <a:lnTo>
                        <a:pt x="957" y="294"/>
                      </a:lnTo>
                      <a:lnTo>
                        <a:pt x="955" y="300"/>
                      </a:lnTo>
                      <a:lnTo>
                        <a:pt x="955" y="306"/>
                      </a:lnTo>
                      <a:lnTo>
                        <a:pt x="954" y="312"/>
                      </a:lnTo>
                      <a:lnTo>
                        <a:pt x="952" y="319"/>
                      </a:lnTo>
                      <a:lnTo>
                        <a:pt x="951" y="324"/>
                      </a:lnTo>
                      <a:lnTo>
                        <a:pt x="949" y="330"/>
                      </a:lnTo>
                      <a:lnTo>
                        <a:pt x="946" y="337"/>
                      </a:lnTo>
                      <a:lnTo>
                        <a:pt x="945" y="343"/>
                      </a:lnTo>
                      <a:lnTo>
                        <a:pt x="944" y="349"/>
                      </a:lnTo>
                      <a:lnTo>
                        <a:pt x="941" y="355"/>
                      </a:lnTo>
                      <a:lnTo>
                        <a:pt x="938" y="361"/>
                      </a:lnTo>
                      <a:lnTo>
                        <a:pt x="936" y="366"/>
                      </a:lnTo>
                      <a:lnTo>
                        <a:pt x="933" y="372"/>
                      </a:lnTo>
                      <a:lnTo>
                        <a:pt x="931" y="377"/>
                      </a:lnTo>
                      <a:lnTo>
                        <a:pt x="928" y="383"/>
                      </a:lnTo>
                      <a:lnTo>
                        <a:pt x="925" y="388"/>
                      </a:lnTo>
                      <a:lnTo>
                        <a:pt x="920" y="392"/>
                      </a:lnTo>
                      <a:lnTo>
                        <a:pt x="918" y="398"/>
                      </a:lnTo>
                      <a:lnTo>
                        <a:pt x="915" y="402"/>
                      </a:lnTo>
                      <a:lnTo>
                        <a:pt x="912" y="407"/>
                      </a:lnTo>
                      <a:lnTo>
                        <a:pt x="903" y="414"/>
                      </a:lnTo>
                      <a:lnTo>
                        <a:pt x="900" y="418"/>
                      </a:lnTo>
                      <a:lnTo>
                        <a:pt x="896" y="423"/>
                      </a:lnTo>
                      <a:lnTo>
                        <a:pt x="892" y="427"/>
                      </a:lnTo>
                      <a:lnTo>
                        <a:pt x="886" y="431"/>
                      </a:lnTo>
                      <a:lnTo>
                        <a:pt x="882" y="435"/>
                      </a:lnTo>
                      <a:lnTo>
                        <a:pt x="877" y="439"/>
                      </a:lnTo>
                      <a:lnTo>
                        <a:pt x="871" y="443"/>
                      </a:lnTo>
                      <a:lnTo>
                        <a:pt x="867" y="447"/>
                      </a:lnTo>
                      <a:lnTo>
                        <a:pt x="861" y="452"/>
                      </a:lnTo>
                      <a:lnTo>
                        <a:pt x="856" y="455"/>
                      </a:lnTo>
                      <a:lnTo>
                        <a:pt x="850" y="460"/>
                      </a:lnTo>
                      <a:lnTo>
                        <a:pt x="844" y="463"/>
                      </a:lnTo>
                      <a:lnTo>
                        <a:pt x="838" y="468"/>
                      </a:lnTo>
                      <a:lnTo>
                        <a:pt x="832" y="471"/>
                      </a:lnTo>
                      <a:lnTo>
                        <a:pt x="827" y="475"/>
                      </a:lnTo>
                      <a:lnTo>
                        <a:pt x="821" y="479"/>
                      </a:lnTo>
                      <a:lnTo>
                        <a:pt x="814" y="482"/>
                      </a:lnTo>
                      <a:lnTo>
                        <a:pt x="808" y="487"/>
                      </a:lnTo>
                      <a:lnTo>
                        <a:pt x="802" y="490"/>
                      </a:lnTo>
                      <a:lnTo>
                        <a:pt x="795" y="493"/>
                      </a:lnTo>
                      <a:lnTo>
                        <a:pt x="788" y="497"/>
                      </a:lnTo>
                      <a:lnTo>
                        <a:pt x="782" y="500"/>
                      </a:lnTo>
                      <a:lnTo>
                        <a:pt x="776" y="504"/>
                      </a:lnTo>
                      <a:lnTo>
                        <a:pt x="769" y="506"/>
                      </a:lnTo>
                      <a:lnTo>
                        <a:pt x="762" y="509"/>
                      </a:lnTo>
                      <a:lnTo>
                        <a:pt x="756" y="513"/>
                      </a:lnTo>
                      <a:lnTo>
                        <a:pt x="749" y="515"/>
                      </a:lnTo>
                      <a:lnTo>
                        <a:pt x="742" y="518"/>
                      </a:lnTo>
                      <a:lnTo>
                        <a:pt x="736" y="521"/>
                      </a:lnTo>
                      <a:lnTo>
                        <a:pt x="730" y="523"/>
                      </a:lnTo>
                      <a:lnTo>
                        <a:pt x="684" y="537"/>
                      </a:lnTo>
                      <a:lnTo>
                        <a:pt x="661" y="543"/>
                      </a:lnTo>
                      <a:lnTo>
                        <a:pt x="638" y="548"/>
                      </a:lnTo>
                      <a:lnTo>
                        <a:pt x="615" y="552"/>
                      </a:lnTo>
                      <a:lnTo>
                        <a:pt x="590" y="556"/>
                      </a:lnTo>
                      <a:lnTo>
                        <a:pt x="566" y="559"/>
                      </a:lnTo>
                      <a:lnTo>
                        <a:pt x="541" y="561"/>
                      </a:lnTo>
                      <a:lnTo>
                        <a:pt x="517" y="562"/>
                      </a:lnTo>
                      <a:lnTo>
                        <a:pt x="492" y="563"/>
                      </a:lnTo>
                      <a:lnTo>
                        <a:pt x="467" y="563"/>
                      </a:lnTo>
                      <a:lnTo>
                        <a:pt x="444" y="562"/>
                      </a:lnTo>
                      <a:lnTo>
                        <a:pt x="418" y="560"/>
                      </a:lnTo>
                      <a:lnTo>
                        <a:pt x="395" y="559"/>
                      </a:lnTo>
                      <a:lnTo>
                        <a:pt x="371" y="556"/>
                      </a:lnTo>
                      <a:lnTo>
                        <a:pt x="348" y="552"/>
                      </a:lnTo>
                      <a:lnTo>
                        <a:pt x="325" y="549"/>
                      </a:lnTo>
                      <a:lnTo>
                        <a:pt x="302" y="544"/>
                      </a:lnTo>
                      <a:lnTo>
                        <a:pt x="278" y="539"/>
                      </a:lnTo>
                      <a:lnTo>
                        <a:pt x="257" y="533"/>
                      </a:lnTo>
                      <a:lnTo>
                        <a:pt x="235" y="527"/>
                      </a:lnTo>
                      <a:lnTo>
                        <a:pt x="214" y="520"/>
                      </a:lnTo>
                      <a:lnTo>
                        <a:pt x="193" y="513"/>
                      </a:lnTo>
                      <a:lnTo>
                        <a:pt x="173" y="505"/>
                      </a:lnTo>
                      <a:lnTo>
                        <a:pt x="154" y="496"/>
                      </a:lnTo>
                      <a:lnTo>
                        <a:pt x="137" y="487"/>
                      </a:lnTo>
                      <a:lnTo>
                        <a:pt x="120" y="477"/>
                      </a:lnTo>
                      <a:lnTo>
                        <a:pt x="102" y="467"/>
                      </a:lnTo>
                      <a:lnTo>
                        <a:pt x="87" y="457"/>
                      </a:lnTo>
                      <a:lnTo>
                        <a:pt x="72" y="445"/>
                      </a:lnTo>
                      <a:lnTo>
                        <a:pt x="59" y="434"/>
                      </a:lnTo>
                      <a:lnTo>
                        <a:pt x="46" y="422"/>
                      </a:lnTo>
                      <a:lnTo>
                        <a:pt x="32" y="406"/>
                      </a:lnTo>
                      <a:lnTo>
                        <a:pt x="26" y="398"/>
                      </a:lnTo>
                      <a:lnTo>
                        <a:pt x="22" y="389"/>
                      </a:lnTo>
                      <a:lnTo>
                        <a:pt x="17" y="380"/>
                      </a:lnTo>
                      <a:lnTo>
                        <a:pt x="13" y="371"/>
                      </a:lnTo>
                      <a:lnTo>
                        <a:pt x="9" y="362"/>
                      </a:lnTo>
                      <a:lnTo>
                        <a:pt x="6" y="352"/>
                      </a:lnTo>
                      <a:lnTo>
                        <a:pt x="3" y="342"/>
                      </a:lnTo>
                      <a:lnTo>
                        <a:pt x="1" y="332"/>
                      </a:lnTo>
                      <a:lnTo>
                        <a:pt x="0" y="322"/>
                      </a:lnTo>
                      <a:lnTo>
                        <a:pt x="0" y="312"/>
                      </a:lnTo>
                      <a:lnTo>
                        <a:pt x="0" y="303"/>
                      </a:lnTo>
                      <a:lnTo>
                        <a:pt x="0" y="292"/>
                      </a:lnTo>
                      <a:lnTo>
                        <a:pt x="1" y="282"/>
                      </a:lnTo>
                      <a:lnTo>
                        <a:pt x="3" y="272"/>
                      </a:lnTo>
                      <a:lnTo>
                        <a:pt x="4" y="261"/>
                      </a:lnTo>
                      <a:lnTo>
                        <a:pt x="7" y="251"/>
                      </a:lnTo>
                      <a:lnTo>
                        <a:pt x="9" y="242"/>
                      </a:lnTo>
                      <a:lnTo>
                        <a:pt x="13" y="231"/>
                      </a:lnTo>
                      <a:lnTo>
                        <a:pt x="16" y="221"/>
                      </a:lnTo>
                      <a:lnTo>
                        <a:pt x="20" y="211"/>
                      </a:lnTo>
                      <a:lnTo>
                        <a:pt x="26" y="202"/>
                      </a:lnTo>
                      <a:lnTo>
                        <a:pt x="30" y="192"/>
                      </a:lnTo>
                      <a:lnTo>
                        <a:pt x="36" y="182"/>
                      </a:lnTo>
                      <a:lnTo>
                        <a:pt x="42" y="173"/>
                      </a:lnTo>
                      <a:lnTo>
                        <a:pt x="48" y="164"/>
                      </a:lnTo>
                      <a:lnTo>
                        <a:pt x="55" y="156"/>
                      </a:lnTo>
                      <a:lnTo>
                        <a:pt x="61" y="147"/>
                      </a:lnTo>
                      <a:lnTo>
                        <a:pt x="68" y="139"/>
                      </a:lnTo>
                      <a:lnTo>
                        <a:pt x="76" y="132"/>
                      </a:lnTo>
                      <a:lnTo>
                        <a:pt x="84" y="125"/>
                      </a:lnTo>
                      <a:lnTo>
                        <a:pt x="92" y="118"/>
                      </a:lnTo>
                      <a:lnTo>
                        <a:pt x="97" y="114"/>
                      </a:lnTo>
                      <a:lnTo>
                        <a:pt x="101" y="110"/>
                      </a:lnTo>
                      <a:lnTo>
                        <a:pt x="107" y="107"/>
                      </a:lnTo>
                      <a:lnTo>
                        <a:pt x="113" y="103"/>
                      </a:lnTo>
                      <a:lnTo>
                        <a:pt x="118" y="100"/>
                      </a:lnTo>
                      <a:lnTo>
                        <a:pt x="124" y="96"/>
                      </a:lnTo>
                      <a:lnTo>
                        <a:pt x="130" y="92"/>
                      </a:lnTo>
                      <a:lnTo>
                        <a:pt x="137" y="89"/>
                      </a:lnTo>
                      <a:lnTo>
                        <a:pt x="144" y="85"/>
                      </a:lnTo>
                      <a:lnTo>
                        <a:pt x="151" y="82"/>
                      </a:lnTo>
                      <a:lnTo>
                        <a:pt x="159" y="77"/>
                      </a:lnTo>
                      <a:lnTo>
                        <a:pt x="166" y="74"/>
                      </a:lnTo>
                      <a:lnTo>
                        <a:pt x="173" y="70"/>
                      </a:lnTo>
                      <a:lnTo>
                        <a:pt x="180" y="66"/>
                      </a:lnTo>
                      <a:lnTo>
                        <a:pt x="189" y="63"/>
                      </a:lnTo>
                      <a:lnTo>
                        <a:pt x="196" y="60"/>
                      </a:lnTo>
                      <a:lnTo>
                        <a:pt x="203" y="57"/>
                      </a:lnTo>
                      <a:lnTo>
                        <a:pt x="212" y="53"/>
                      </a:lnTo>
                      <a:lnTo>
                        <a:pt x="219" y="50"/>
                      </a:lnTo>
                      <a:lnTo>
                        <a:pt x="227" y="48"/>
                      </a:lnTo>
                      <a:lnTo>
                        <a:pt x="234" y="44"/>
                      </a:lnTo>
                      <a:lnTo>
                        <a:pt x="242" y="42"/>
                      </a:lnTo>
                      <a:lnTo>
                        <a:pt x="250" y="40"/>
                      </a:lnTo>
                      <a:lnTo>
                        <a:pt x="257" y="38"/>
                      </a:lnTo>
                      <a:lnTo>
                        <a:pt x="264" y="35"/>
                      </a:lnTo>
                      <a:lnTo>
                        <a:pt x="271" y="33"/>
                      </a:lnTo>
                      <a:lnTo>
                        <a:pt x="277" y="32"/>
                      </a:lnTo>
                      <a:lnTo>
                        <a:pt x="284" y="31"/>
                      </a:lnTo>
                      <a:lnTo>
                        <a:pt x="290" y="30"/>
                      </a:lnTo>
                      <a:lnTo>
                        <a:pt x="296" y="30"/>
                      </a:lnTo>
                    </a:path>
                  </a:pathLst>
                </a:custGeom>
                <a:solidFill>
                  <a:srgbClr val="F76681"/>
                </a:solidFill>
                <a:ln w="3175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ES" sz="2400" smtClean="0">
                    <a:solidFill>
                      <a:prstClr val="black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62094" name="Freeform 729"/>
              <p:cNvSpPr>
                <a:spLocks/>
              </p:cNvSpPr>
              <p:nvPr/>
            </p:nvSpPr>
            <p:spPr bwMode="auto">
              <a:xfrm rot="2606996">
                <a:off x="2200" y="1896"/>
                <a:ext cx="29" cy="22"/>
              </a:xfrm>
              <a:custGeom>
                <a:avLst/>
                <a:gdLst>
                  <a:gd name="T0" fmla="*/ 0 w 132"/>
                  <a:gd name="T1" fmla="*/ 0 h 102"/>
                  <a:gd name="T2" fmla="*/ 0 w 132"/>
                  <a:gd name="T3" fmla="*/ 0 h 102"/>
                  <a:gd name="T4" fmla="*/ 0 w 132"/>
                  <a:gd name="T5" fmla="*/ 0 h 102"/>
                  <a:gd name="T6" fmla="*/ 0 w 132"/>
                  <a:gd name="T7" fmla="*/ 0 h 102"/>
                  <a:gd name="T8" fmla="*/ 0 w 132"/>
                  <a:gd name="T9" fmla="*/ 0 h 102"/>
                  <a:gd name="T10" fmla="*/ 0 w 132"/>
                  <a:gd name="T11" fmla="*/ 0 h 102"/>
                  <a:gd name="T12" fmla="*/ 0 w 132"/>
                  <a:gd name="T13" fmla="*/ 0 h 102"/>
                  <a:gd name="T14" fmla="*/ 0 w 132"/>
                  <a:gd name="T15" fmla="*/ 0 h 102"/>
                  <a:gd name="T16" fmla="*/ 0 w 132"/>
                  <a:gd name="T17" fmla="*/ 0 h 102"/>
                  <a:gd name="T18" fmla="*/ 0 w 132"/>
                  <a:gd name="T19" fmla="*/ 0 h 102"/>
                  <a:gd name="T20" fmla="*/ 0 w 132"/>
                  <a:gd name="T21" fmla="*/ 0 h 102"/>
                  <a:gd name="T22" fmla="*/ 0 w 132"/>
                  <a:gd name="T23" fmla="*/ 0 h 102"/>
                  <a:gd name="T24" fmla="*/ 0 w 132"/>
                  <a:gd name="T25" fmla="*/ 0 h 102"/>
                  <a:gd name="T26" fmla="*/ 0 w 132"/>
                  <a:gd name="T27" fmla="*/ 0 h 102"/>
                  <a:gd name="T28" fmla="*/ 0 w 132"/>
                  <a:gd name="T29" fmla="*/ 0 h 102"/>
                  <a:gd name="T30" fmla="*/ 0 w 132"/>
                  <a:gd name="T31" fmla="*/ 0 h 102"/>
                  <a:gd name="T32" fmla="*/ 0 w 132"/>
                  <a:gd name="T33" fmla="*/ 0 h 102"/>
                  <a:gd name="T34" fmla="*/ 0 w 132"/>
                  <a:gd name="T35" fmla="*/ 0 h 102"/>
                  <a:gd name="T36" fmla="*/ 0 w 132"/>
                  <a:gd name="T37" fmla="*/ 0 h 102"/>
                  <a:gd name="T38" fmla="*/ 0 w 132"/>
                  <a:gd name="T39" fmla="*/ 0 h 102"/>
                  <a:gd name="T40" fmla="*/ 0 w 132"/>
                  <a:gd name="T41" fmla="*/ 0 h 102"/>
                  <a:gd name="T42" fmla="*/ 0 w 132"/>
                  <a:gd name="T43" fmla="*/ 0 h 102"/>
                  <a:gd name="T44" fmla="*/ 0 w 132"/>
                  <a:gd name="T45" fmla="*/ 0 h 102"/>
                  <a:gd name="T46" fmla="*/ 0 w 132"/>
                  <a:gd name="T47" fmla="*/ 0 h 102"/>
                  <a:gd name="T48" fmla="*/ 0 w 132"/>
                  <a:gd name="T49" fmla="*/ 0 h 102"/>
                  <a:gd name="T50" fmla="*/ 0 w 132"/>
                  <a:gd name="T51" fmla="*/ 0 h 102"/>
                  <a:gd name="T52" fmla="*/ 0 w 132"/>
                  <a:gd name="T53" fmla="*/ 0 h 102"/>
                  <a:gd name="T54" fmla="*/ 0 w 132"/>
                  <a:gd name="T55" fmla="*/ 0 h 102"/>
                  <a:gd name="T56" fmla="*/ 0 w 132"/>
                  <a:gd name="T57" fmla="*/ 0 h 102"/>
                  <a:gd name="T58" fmla="*/ 0 w 132"/>
                  <a:gd name="T59" fmla="*/ 0 h 102"/>
                  <a:gd name="T60" fmla="*/ 0 w 132"/>
                  <a:gd name="T61" fmla="*/ 0 h 102"/>
                  <a:gd name="T62" fmla="*/ 0 w 132"/>
                  <a:gd name="T63" fmla="*/ 0 h 102"/>
                  <a:gd name="T64" fmla="*/ 0 w 132"/>
                  <a:gd name="T65" fmla="*/ 0 h 102"/>
                  <a:gd name="T66" fmla="*/ 0 w 132"/>
                  <a:gd name="T67" fmla="*/ 0 h 102"/>
                  <a:gd name="T68" fmla="*/ 0 w 132"/>
                  <a:gd name="T69" fmla="*/ 0 h 102"/>
                  <a:gd name="T70" fmla="*/ 0 w 132"/>
                  <a:gd name="T71" fmla="*/ 0 h 102"/>
                  <a:gd name="T72" fmla="*/ 0 w 132"/>
                  <a:gd name="T73" fmla="*/ 0 h 102"/>
                  <a:gd name="T74" fmla="*/ 0 w 132"/>
                  <a:gd name="T75" fmla="*/ 0 h 102"/>
                  <a:gd name="T76" fmla="*/ 0 w 132"/>
                  <a:gd name="T77" fmla="*/ 0 h 102"/>
                  <a:gd name="T78" fmla="*/ 0 w 132"/>
                  <a:gd name="T79" fmla="*/ 0 h 102"/>
                  <a:gd name="T80" fmla="*/ 0 w 132"/>
                  <a:gd name="T81" fmla="*/ 0 h 102"/>
                  <a:gd name="T82" fmla="*/ 0 w 132"/>
                  <a:gd name="T83" fmla="*/ 0 h 102"/>
                  <a:gd name="T84" fmla="*/ 0 w 132"/>
                  <a:gd name="T85" fmla="*/ 0 h 102"/>
                  <a:gd name="T86" fmla="*/ 0 w 132"/>
                  <a:gd name="T87" fmla="*/ 0 h 102"/>
                  <a:gd name="T88" fmla="*/ 0 w 132"/>
                  <a:gd name="T89" fmla="*/ 0 h 102"/>
                  <a:gd name="T90" fmla="*/ 0 w 132"/>
                  <a:gd name="T91" fmla="*/ 0 h 102"/>
                  <a:gd name="T92" fmla="*/ 0 w 132"/>
                  <a:gd name="T93" fmla="*/ 0 h 102"/>
                  <a:gd name="T94" fmla="*/ 0 w 132"/>
                  <a:gd name="T95" fmla="*/ 0 h 102"/>
                  <a:gd name="T96" fmla="*/ 0 w 132"/>
                  <a:gd name="T97" fmla="*/ 0 h 102"/>
                  <a:gd name="T98" fmla="*/ 0 w 132"/>
                  <a:gd name="T99" fmla="*/ 0 h 102"/>
                  <a:gd name="T100" fmla="*/ 0 w 132"/>
                  <a:gd name="T101" fmla="*/ 0 h 102"/>
                  <a:gd name="T102" fmla="*/ 0 w 132"/>
                  <a:gd name="T103" fmla="*/ 0 h 102"/>
                  <a:gd name="T104" fmla="*/ 0 w 132"/>
                  <a:gd name="T105" fmla="*/ 0 h 102"/>
                  <a:gd name="T106" fmla="*/ 0 w 132"/>
                  <a:gd name="T107" fmla="*/ 0 h 102"/>
                  <a:gd name="T108" fmla="*/ 0 w 132"/>
                  <a:gd name="T109" fmla="*/ 0 h 102"/>
                  <a:gd name="T110" fmla="*/ 0 w 132"/>
                  <a:gd name="T111" fmla="*/ 0 h 102"/>
                  <a:gd name="T112" fmla="*/ 0 w 132"/>
                  <a:gd name="T113" fmla="*/ 0 h 102"/>
                  <a:gd name="T114" fmla="*/ 0 w 132"/>
                  <a:gd name="T115" fmla="*/ 0 h 10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32"/>
                  <a:gd name="T175" fmla="*/ 0 h 102"/>
                  <a:gd name="T176" fmla="*/ 132 w 132"/>
                  <a:gd name="T177" fmla="*/ 102 h 10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32" h="102">
                    <a:moveTo>
                      <a:pt x="23" y="31"/>
                    </a:moveTo>
                    <a:lnTo>
                      <a:pt x="21" y="34"/>
                    </a:lnTo>
                    <a:lnTo>
                      <a:pt x="19" y="36"/>
                    </a:lnTo>
                    <a:lnTo>
                      <a:pt x="18" y="38"/>
                    </a:lnTo>
                    <a:lnTo>
                      <a:pt x="18" y="37"/>
                    </a:lnTo>
                    <a:lnTo>
                      <a:pt x="16" y="41"/>
                    </a:lnTo>
                    <a:lnTo>
                      <a:pt x="15" y="40"/>
                    </a:lnTo>
                    <a:lnTo>
                      <a:pt x="13" y="44"/>
                    </a:lnTo>
                    <a:lnTo>
                      <a:pt x="13" y="45"/>
                    </a:lnTo>
                    <a:lnTo>
                      <a:pt x="12" y="46"/>
                    </a:lnTo>
                    <a:lnTo>
                      <a:pt x="9" y="48"/>
                    </a:lnTo>
                    <a:lnTo>
                      <a:pt x="9" y="49"/>
                    </a:lnTo>
                    <a:lnTo>
                      <a:pt x="8" y="51"/>
                    </a:lnTo>
                    <a:lnTo>
                      <a:pt x="7" y="52"/>
                    </a:lnTo>
                    <a:lnTo>
                      <a:pt x="7" y="55"/>
                    </a:lnTo>
                    <a:lnTo>
                      <a:pt x="5" y="56"/>
                    </a:lnTo>
                    <a:lnTo>
                      <a:pt x="4" y="56"/>
                    </a:lnTo>
                    <a:lnTo>
                      <a:pt x="3" y="57"/>
                    </a:lnTo>
                    <a:lnTo>
                      <a:pt x="3" y="60"/>
                    </a:lnTo>
                    <a:lnTo>
                      <a:pt x="2" y="61"/>
                    </a:lnTo>
                    <a:lnTo>
                      <a:pt x="2" y="63"/>
                    </a:lnTo>
                    <a:lnTo>
                      <a:pt x="1" y="64"/>
                    </a:lnTo>
                    <a:lnTo>
                      <a:pt x="2" y="64"/>
                    </a:lnTo>
                    <a:lnTo>
                      <a:pt x="0" y="65"/>
                    </a:lnTo>
                    <a:lnTo>
                      <a:pt x="1" y="67"/>
                    </a:lnTo>
                    <a:lnTo>
                      <a:pt x="0" y="69"/>
                    </a:lnTo>
                    <a:lnTo>
                      <a:pt x="1" y="71"/>
                    </a:lnTo>
                    <a:lnTo>
                      <a:pt x="1" y="73"/>
                    </a:lnTo>
                    <a:lnTo>
                      <a:pt x="2" y="73"/>
                    </a:lnTo>
                    <a:lnTo>
                      <a:pt x="4" y="77"/>
                    </a:lnTo>
                    <a:lnTo>
                      <a:pt x="5" y="79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8" y="84"/>
                    </a:lnTo>
                    <a:lnTo>
                      <a:pt x="8" y="85"/>
                    </a:lnTo>
                    <a:lnTo>
                      <a:pt x="9" y="86"/>
                    </a:lnTo>
                    <a:lnTo>
                      <a:pt x="11" y="88"/>
                    </a:lnTo>
                    <a:lnTo>
                      <a:pt x="13" y="89"/>
                    </a:lnTo>
                    <a:lnTo>
                      <a:pt x="13" y="90"/>
                    </a:lnTo>
                    <a:lnTo>
                      <a:pt x="14" y="91"/>
                    </a:lnTo>
                    <a:lnTo>
                      <a:pt x="17" y="92"/>
                    </a:lnTo>
                    <a:lnTo>
                      <a:pt x="18" y="94"/>
                    </a:lnTo>
                    <a:lnTo>
                      <a:pt x="21" y="95"/>
                    </a:lnTo>
                    <a:lnTo>
                      <a:pt x="24" y="95"/>
                    </a:lnTo>
                    <a:lnTo>
                      <a:pt x="26" y="96"/>
                    </a:lnTo>
                    <a:lnTo>
                      <a:pt x="28" y="96"/>
                    </a:lnTo>
                    <a:lnTo>
                      <a:pt x="30" y="99"/>
                    </a:lnTo>
                    <a:lnTo>
                      <a:pt x="32" y="98"/>
                    </a:lnTo>
                    <a:lnTo>
                      <a:pt x="35" y="99"/>
                    </a:lnTo>
                    <a:lnTo>
                      <a:pt x="37" y="98"/>
                    </a:lnTo>
                    <a:lnTo>
                      <a:pt x="39" y="100"/>
                    </a:lnTo>
                    <a:lnTo>
                      <a:pt x="41" y="98"/>
                    </a:lnTo>
                    <a:lnTo>
                      <a:pt x="43" y="100"/>
                    </a:lnTo>
                    <a:lnTo>
                      <a:pt x="47" y="98"/>
                    </a:lnTo>
                    <a:lnTo>
                      <a:pt x="49" y="100"/>
                    </a:lnTo>
                    <a:lnTo>
                      <a:pt x="52" y="99"/>
                    </a:lnTo>
                    <a:lnTo>
                      <a:pt x="54" y="99"/>
                    </a:lnTo>
                    <a:lnTo>
                      <a:pt x="57" y="100"/>
                    </a:lnTo>
                    <a:lnTo>
                      <a:pt x="60" y="101"/>
                    </a:lnTo>
                    <a:lnTo>
                      <a:pt x="65" y="99"/>
                    </a:lnTo>
                    <a:lnTo>
                      <a:pt x="66" y="99"/>
                    </a:lnTo>
                    <a:lnTo>
                      <a:pt x="69" y="100"/>
                    </a:lnTo>
                    <a:lnTo>
                      <a:pt x="70" y="99"/>
                    </a:lnTo>
                    <a:lnTo>
                      <a:pt x="73" y="98"/>
                    </a:lnTo>
                    <a:lnTo>
                      <a:pt x="75" y="97"/>
                    </a:lnTo>
                    <a:lnTo>
                      <a:pt x="77" y="97"/>
                    </a:lnTo>
                    <a:lnTo>
                      <a:pt x="78" y="96"/>
                    </a:lnTo>
                    <a:lnTo>
                      <a:pt x="81" y="97"/>
                    </a:lnTo>
                    <a:lnTo>
                      <a:pt x="83" y="96"/>
                    </a:lnTo>
                    <a:lnTo>
                      <a:pt x="82" y="95"/>
                    </a:lnTo>
                    <a:lnTo>
                      <a:pt x="84" y="95"/>
                    </a:lnTo>
                    <a:lnTo>
                      <a:pt x="86" y="95"/>
                    </a:lnTo>
                    <a:lnTo>
                      <a:pt x="88" y="95"/>
                    </a:lnTo>
                    <a:lnTo>
                      <a:pt x="89" y="95"/>
                    </a:lnTo>
                    <a:lnTo>
                      <a:pt x="91" y="94"/>
                    </a:lnTo>
                    <a:lnTo>
                      <a:pt x="92" y="93"/>
                    </a:lnTo>
                    <a:lnTo>
                      <a:pt x="95" y="91"/>
                    </a:lnTo>
                    <a:lnTo>
                      <a:pt x="95" y="90"/>
                    </a:lnTo>
                    <a:lnTo>
                      <a:pt x="96" y="90"/>
                    </a:lnTo>
                    <a:lnTo>
                      <a:pt x="97" y="89"/>
                    </a:lnTo>
                    <a:lnTo>
                      <a:pt x="99" y="88"/>
                    </a:lnTo>
                    <a:lnTo>
                      <a:pt x="100" y="85"/>
                    </a:lnTo>
                    <a:lnTo>
                      <a:pt x="102" y="84"/>
                    </a:lnTo>
                    <a:lnTo>
                      <a:pt x="103" y="83"/>
                    </a:lnTo>
                    <a:lnTo>
                      <a:pt x="106" y="81"/>
                    </a:lnTo>
                    <a:lnTo>
                      <a:pt x="107" y="79"/>
                    </a:lnTo>
                    <a:lnTo>
                      <a:pt x="108" y="77"/>
                    </a:lnTo>
                    <a:lnTo>
                      <a:pt x="109" y="76"/>
                    </a:lnTo>
                    <a:lnTo>
                      <a:pt x="112" y="75"/>
                    </a:lnTo>
                    <a:lnTo>
                      <a:pt x="113" y="72"/>
                    </a:lnTo>
                    <a:lnTo>
                      <a:pt x="116" y="70"/>
                    </a:lnTo>
                    <a:lnTo>
                      <a:pt x="117" y="69"/>
                    </a:lnTo>
                    <a:lnTo>
                      <a:pt x="118" y="68"/>
                    </a:lnTo>
                    <a:lnTo>
                      <a:pt x="119" y="65"/>
                    </a:lnTo>
                    <a:lnTo>
                      <a:pt x="120" y="66"/>
                    </a:lnTo>
                    <a:lnTo>
                      <a:pt x="121" y="65"/>
                    </a:lnTo>
                    <a:lnTo>
                      <a:pt x="122" y="62"/>
                    </a:lnTo>
                    <a:lnTo>
                      <a:pt x="123" y="61"/>
                    </a:lnTo>
                    <a:lnTo>
                      <a:pt x="124" y="59"/>
                    </a:lnTo>
                    <a:lnTo>
                      <a:pt x="125" y="59"/>
                    </a:lnTo>
                    <a:lnTo>
                      <a:pt x="126" y="55"/>
                    </a:lnTo>
                    <a:lnTo>
                      <a:pt x="127" y="55"/>
                    </a:lnTo>
                    <a:lnTo>
                      <a:pt x="128" y="54"/>
                    </a:lnTo>
                    <a:lnTo>
                      <a:pt x="127" y="53"/>
                    </a:lnTo>
                    <a:lnTo>
                      <a:pt x="128" y="51"/>
                    </a:lnTo>
                    <a:lnTo>
                      <a:pt x="129" y="49"/>
                    </a:lnTo>
                    <a:lnTo>
                      <a:pt x="130" y="48"/>
                    </a:lnTo>
                    <a:lnTo>
                      <a:pt x="130" y="47"/>
                    </a:lnTo>
                    <a:lnTo>
                      <a:pt x="129" y="45"/>
                    </a:lnTo>
                    <a:lnTo>
                      <a:pt x="129" y="43"/>
                    </a:lnTo>
                    <a:lnTo>
                      <a:pt x="131" y="42"/>
                    </a:lnTo>
                    <a:lnTo>
                      <a:pt x="131" y="41"/>
                    </a:lnTo>
                    <a:lnTo>
                      <a:pt x="129" y="39"/>
                    </a:lnTo>
                    <a:lnTo>
                      <a:pt x="130" y="38"/>
                    </a:lnTo>
                    <a:lnTo>
                      <a:pt x="130" y="36"/>
                    </a:lnTo>
                    <a:lnTo>
                      <a:pt x="130" y="34"/>
                    </a:lnTo>
                    <a:lnTo>
                      <a:pt x="129" y="32"/>
                    </a:lnTo>
                    <a:lnTo>
                      <a:pt x="129" y="27"/>
                    </a:lnTo>
                    <a:lnTo>
                      <a:pt x="128" y="25"/>
                    </a:lnTo>
                    <a:lnTo>
                      <a:pt x="127" y="26"/>
                    </a:lnTo>
                    <a:lnTo>
                      <a:pt x="127" y="25"/>
                    </a:lnTo>
                    <a:lnTo>
                      <a:pt x="127" y="24"/>
                    </a:lnTo>
                    <a:lnTo>
                      <a:pt x="127" y="22"/>
                    </a:lnTo>
                    <a:lnTo>
                      <a:pt x="125" y="21"/>
                    </a:lnTo>
                    <a:lnTo>
                      <a:pt x="124" y="19"/>
                    </a:lnTo>
                    <a:lnTo>
                      <a:pt x="123" y="19"/>
                    </a:lnTo>
                    <a:lnTo>
                      <a:pt x="123" y="18"/>
                    </a:lnTo>
                    <a:lnTo>
                      <a:pt x="123" y="16"/>
                    </a:lnTo>
                    <a:lnTo>
                      <a:pt x="122" y="16"/>
                    </a:lnTo>
                    <a:lnTo>
                      <a:pt x="123" y="14"/>
                    </a:lnTo>
                    <a:lnTo>
                      <a:pt x="122" y="14"/>
                    </a:lnTo>
                    <a:lnTo>
                      <a:pt x="120" y="13"/>
                    </a:lnTo>
                    <a:lnTo>
                      <a:pt x="119" y="13"/>
                    </a:lnTo>
                    <a:lnTo>
                      <a:pt x="119" y="12"/>
                    </a:lnTo>
                    <a:lnTo>
                      <a:pt x="118" y="10"/>
                    </a:lnTo>
                    <a:lnTo>
                      <a:pt x="117" y="11"/>
                    </a:lnTo>
                    <a:lnTo>
                      <a:pt x="116" y="10"/>
                    </a:lnTo>
                    <a:lnTo>
                      <a:pt x="113" y="9"/>
                    </a:lnTo>
                    <a:lnTo>
                      <a:pt x="112" y="9"/>
                    </a:lnTo>
                    <a:lnTo>
                      <a:pt x="111" y="7"/>
                    </a:lnTo>
                    <a:lnTo>
                      <a:pt x="109" y="8"/>
                    </a:lnTo>
                    <a:lnTo>
                      <a:pt x="109" y="6"/>
                    </a:lnTo>
                    <a:lnTo>
                      <a:pt x="107" y="5"/>
                    </a:lnTo>
                    <a:lnTo>
                      <a:pt x="105" y="5"/>
                    </a:lnTo>
                    <a:lnTo>
                      <a:pt x="103" y="5"/>
                    </a:lnTo>
                    <a:lnTo>
                      <a:pt x="102" y="5"/>
                    </a:lnTo>
                    <a:lnTo>
                      <a:pt x="100" y="2"/>
                    </a:lnTo>
                    <a:lnTo>
                      <a:pt x="96" y="2"/>
                    </a:lnTo>
                    <a:lnTo>
                      <a:pt x="94" y="2"/>
                    </a:lnTo>
                    <a:lnTo>
                      <a:pt x="92" y="2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6" y="0"/>
                    </a:lnTo>
                    <a:lnTo>
                      <a:pt x="84" y="0"/>
                    </a:lnTo>
                    <a:lnTo>
                      <a:pt x="81" y="2"/>
                    </a:lnTo>
                    <a:lnTo>
                      <a:pt x="80" y="3"/>
                    </a:lnTo>
                    <a:lnTo>
                      <a:pt x="78" y="4"/>
                    </a:lnTo>
                    <a:lnTo>
                      <a:pt x="76" y="4"/>
                    </a:lnTo>
                    <a:lnTo>
                      <a:pt x="74" y="4"/>
                    </a:lnTo>
                    <a:lnTo>
                      <a:pt x="72" y="3"/>
                    </a:lnTo>
                    <a:lnTo>
                      <a:pt x="72" y="5"/>
                    </a:lnTo>
                    <a:lnTo>
                      <a:pt x="70" y="5"/>
                    </a:lnTo>
                    <a:lnTo>
                      <a:pt x="69" y="5"/>
                    </a:lnTo>
                    <a:lnTo>
                      <a:pt x="68" y="5"/>
                    </a:lnTo>
                    <a:lnTo>
                      <a:pt x="66" y="5"/>
                    </a:lnTo>
                    <a:lnTo>
                      <a:pt x="65" y="7"/>
                    </a:lnTo>
                    <a:lnTo>
                      <a:pt x="63" y="6"/>
                    </a:lnTo>
                    <a:lnTo>
                      <a:pt x="61" y="6"/>
                    </a:lnTo>
                    <a:lnTo>
                      <a:pt x="59" y="7"/>
                    </a:lnTo>
                    <a:lnTo>
                      <a:pt x="57" y="9"/>
                    </a:lnTo>
                    <a:lnTo>
                      <a:pt x="55" y="10"/>
                    </a:lnTo>
                    <a:lnTo>
                      <a:pt x="53" y="11"/>
                    </a:lnTo>
                    <a:lnTo>
                      <a:pt x="50" y="10"/>
                    </a:lnTo>
                    <a:lnTo>
                      <a:pt x="50" y="11"/>
                    </a:lnTo>
                    <a:lnTo>
                      <a:pt x="49" y="12"/>
                    </a:lnTo>
                    <a:lnTo>
                      <a:pt x="47" y="11"/>
                    </a:lnTo>
                    <a:lnTo>
                      <a:pt x="46" y="11"/>
                    </a:lnTo>
                    <a:lnTo>
                      <a:pt x="45" y="12"/>
                    </a:lnTo>
                    <a:lnTo>
                      <a:pt x="45" y="11"/>
                    </a:lnTo>
                    <a:lnTo>
                      <a:pt x="45" y="12"/>
                    </a:lnTo>
                    <a:lnTo>
                      <a:pt x="44" y="12"/>
                    </a:lnTo>
                    <a:lnTo>
                      <a:pt x="43" y="13"/>
                    </a:lnTo>
                    <a:lnTo>
                      <a:pt x="41" y="12"/>
                    </a:lnTo>
                    <a:lnTo>
                      <a:pt x="39" y="13"/>
                    </a:lnTo>
                    <a:lnTo>
                      <a:pt x="39" y="14"/>
                    </a:lnTo>
                    <a:lnTo>
                      <a:pt x="39" y="13"/>
                    </a:lnTo>
                    <a:lnTo>
                      <a:pt x="38" y="13"/>
                    </a:lnTo>
                    <a:lnTo>
                      <a:pt x="38" y="14"/>
                    </a:lnTo>
                    <a:lnTo>
                      <a:pt x="37" y="14"/>
                    </a:lnTo>
                    <a:lnTo>
                      <a:pt x="36" y="15"/>
                    </a:lnTo>
                    <a:lnTo>
                      <a:pt x="34" y="17"/>
                    </a:lnTo>
                    <a:lnTo>
                      <a:pt x="34" y="16"/>
                    </a:lnTo>
                    <a:lnTo>
                      <a:pt x="33" y="18"/>
                    </a:lnTo>
                    <a:lnTo>
                      <a:pt x="32" y="17"/>
                    </a:lnTo>
                    <a:lnTo>
                      <a:pt x="32" y="18"/>
                    </a:lnTo>
                    <a:lnTo>
                      <a:pt x="32" y="19"/>
                    </a:lnTo>
                    <a:lnTo>
                      <a:pt x="32" y="20"/>
                    </a:lnTo>
                    <a:lnTo>
                      <a:pt x="30" y="20"/>
                    </a:lnTo>
                    <a:lnTo>
                      <a:pt x="29" y="22"/>
                    </a:lnTo>
                    <a:lnTo>
                      <a:pt x="29" y="23"/>
                    </a:lnTo>
                    <a:lnTo>
                      <a:pt x="28" y="23"/>
                    </a:lnTo>
                    <a:lnTo>
                      <a:pt x="27" y="24"/>
                    </a:lnTo>
                    <a:lnTo>
                      <a:pt x="27" y="26"/>
                    </a:lnTo>
                    <a:lnTo>
                      <a:pt x="25" y="26"/>
                    </a:lnTo>
                    <a:lnTo>
                      <a:pt x="26" y="27"/>
                    </a:lnTo>
                    <a:lnTo>
                      <a:pt x="25" y="28"/>
                    </a:lnTo>
                    <a:lnTo>
                      <a:pt x="25" y="30"/>
                    </a:lnTo>
                    <a:lnTo>
                      <a:pt x="24" y="30"/>
                    </a:lnTo>
                    <a:lnTo>
                      <a:pt x="23" y="31"/>
                    </a:lnTo>
                  </a:path>
                </a:pathLst>
              </a:custGeom>
              <a:solidFill>
                <a:schemeClr val="tx1"/>
              </a:solidFill>
              <a:ln w="3175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grpSp>
            <p:nvGrpSpPr>
              <p:cNvPr id="62095" name="Group 730"/>
              <p:cNvGrpSpPr>
                <a:grpSpLocks/>
              </p:cNvGrpSpPr>
              <p:nvPr/>
            </p:nvGrpSpPr>
            <p:grpSpPr bwMode="auto">
              <a:xfrm rot="3026174">
                <a:off x="2194" y="1799"/>
                <a:ext cx="33" cy="71"/>
                <a:chOff x="2893" y="1903"/>
                <a:chExt cx="122" cy="270"/>
              </a:xfrm>
            </p:grpSpPr>
            <p:sp>
              <p:nvSpPr>
                <p:cNvPr id="62096" name="Freeform 731"/>
                <p:cNvSpPr>
                  <a:spLocks/>
                </p:cNvSpPr>
                <p:nvPr/>
              </p:nvSpPr>
              <p:spPr bwMode="auto">
                <a:xfrm rot="1491822">
                  <a:off x="2893" y="1903"/>
                  <a:ext cx="122" cy="270"/>
                </a:xfrm>
                <a:custGeom>
                  <a:avLst/>
                  <a:gdLst>
                    <a:gd name="T0" fmla="*/ 0 w 768"/>
                    <a:gd name="T1" fmla="*/ 0 h 1326"/>
                    <a:gd name="T2" fmla="*/ 0 w 768"/>
                    <a:gd name="T3" fmla="*/ 0 h 1326"/>
                    <a:gd name="T4" fmla="*/ 0 w 768"/>
                    <a:gd name="T5" fmla="*/ 0 h 1326"/>
                    <a:gd name="T6" fmla="*/ 0 w 768"/>
                    <a:gd name="T7" fmla="*/ 0 h 1326"/>
                    <a:gd name="T8" fmla="*/ 0 w 768"/>
                    <a:gd name="T9" fmla="*/ 0 h 1326"/>
                    <a:gd name="T10" fmla="*/ 0 w 768"/>
                    <a:gd name="T11" fmla="*/ 0 h 1326"/>
                    <a:gd name="T12" fmla="*/ 0 w 768"/>
                    <a:gd name="T13" fmla="*/ 0 h 1326"/>
                    <a:gd name="T14" fmla="*/ 0 w 768"/>
                    <a:gd name="T15" fmla="*/ 0 h 1326"/>
                    <a:gd name="T16" fmla="*/ 0 w 768"/>
                    <a:gd name="T17" fmla="*/ 0 h 1326"/>
                    <a:gd name="T18" fmla="*/ 0 w 768"/>
                    <a:gd name="T19" fmla="*/ 0 h 1326"/>
                    <a:gd name="T20" fmla="*/ 0 w 768"/>
                    <a:gd name="T21" fmla="*/ 0 h 1326"/>
                    <a:gd name="T22" fmla="*/ 0 w 768"/>
                    <a:gd name="T23" fmla="*/ 0 h 1326"/>
                    <a:gd name="T24" fmla="*/ 0 w 768"/>
                    <a:gd name="T25" fmla="*/ 0 h 1326"/>
                    <a:gd name="T26" fmla="*/ 0 w 768"/>
                    <a:gd name="T27" fmla="*/ 0 h 1326"/>
                    <a:gd name="T28" fmla="*/ 0 w 768"/>
                    <a:gd name="T29" fmla="*/ 0 h 1326"/>
                    <a:gd name="T30" fmla="*/ 0 w 768"/>
                    <a:gd name="T31" fmla="*/ 0 h 1326"/>
                    <a:gd name="T32" fmla="*/ 0 w 768"/>
                    <a:gd name="T33" fmla="*/ 0 h 1326"/>
                    <a:gd name="T34" fmla="*/ 0 w 768"/>
                    <a:gd name="T35" fmla="*/ 0 h 1326"/>
                    <a:gd name="T36" fmla="*/ 0 w 768"/>
                    <a:gd name="T37" fmla="*/ 0 h 1326"/>
                    <a:gd name="T38" fmla="*/ 0 w 768"/>
                    <a:gd name="T39" fmla="*/ 0 h 1326"/>
                    <a:gd name="T40" fmla="*/ 0 w 768"/>
                    <a:gd name="T41" fmla="*/ 0 h 1326"/>
                    <a:gd name="T42" fmla="*/ 0 w 768"/>
                    <a:gd name="T43" fmla="*/ 0 h 1326"/>
                    <a:gd name="T44" fmla="*/ 0 w 768"/>
                    <a:gd name="T45" fmla="*/ 0 h 1326"/>
                    <a:gd name="T46" fmla="*/ 0 w 768"/>
                    <a:gd name="T47" fmla="*/ 0 h 1326"/>
                    <a:gd name="T48" fmla="*/ 0 w 768"/>
                    <a:gd name="T49" fmla="*/ 0 h 1326"/>
                    <a:gd name="T50" fmla="*/ 0 w 768"/>
                    <a:gd name="T51" fmla="*/ 0 h 1326"/>
                    <a:gd name="T52" fmla="*/ 0 w 768"/>
                    <a:gd name="T53" fmla="*/ 0 h 132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768"/>
                    <a:gd name="T82" fmla="*/ 0 h 1326"/>
                    <a:gd name="T83" fmla="*/ 768 w 768"/>
                    <a:gd name="T84" fmla="*/ 1326 h 132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768" h="1326">
                      <a:moveTo>
                        <a:pt x="474" y="0"/>
                      </a:moveTo>
                      <a:lnTo>
                        <a:pt x="366" y="0"/>
                      </a:lnTo>
                      <a:lnTo>
                        <a:pt x="300" y="18"/>
                      </a:lnTo>
                      <a:lnTo>
                        <a:pt x="210" y="42"/>
                      </a:lnTo>
                      <a:lnTo>
                        <a:pt x="114" y="102"/>
                      </a:lnTo>
                      <a:lnTo>
                        <a:pt x="66" y="204"/>
                      </a:lnTo>
                      <a:lnTo>
                        <a:pt x="6" y="336"/>
                      </a:lnTo>
                      <a:lnTo>
                        <a:pt x="6" y="474"/>
                      </a:lnTo>
                      <a:lnTo>
                        <a:pt x="0" y="606"/>
                      </a:lnTo>
                      <a:lnTo>
                        <a:pt x="0" y="750"/>
                      </a:lnTo>
                      <a:lnTo>
                        <a:pt x="6" y="882"/>
                      </a:lnTo>
                      <a:lnTo>
                        <a:pt x="48" y="1008"/>
                      </a:lnTo>
                      <a:lnTo>
                        <a:pt x="78" y="1134"/>
                      </a:lnTo>
                      <a:lnTo>
                        <a:pt x="144" y="1212"/>
                      </a:lnTo>
                      <a:lnTo>
                        <a:pt x="216" y="1278"/>
                      </a:lnTo>
                      <a:lnTo>
                        <a:pt x="336" y="1326"/>
                      </a:lnTo>
                      <a:lnTo>
                        <a:pt x="450" y="1326"/>
                      </a:lnTo>
                      <a:lnTo>
                        <a:pt x="582" y="1290"/>
                      </a:lnTo>
                      <a:lnTo>
                        <a:pt x="672" y="1206"/>
                      </a:lnTo>
                      <a:lnTo>
                        <a:pt x="738" y="1026"/>
                      </a:lnTo>
                      <a:lnTo>
                        <a:pt x="768" y="852"/>
                      </a:lnTo>
                      <a:lnTo>
                        <a:pt x="768" y="696"/>
                      </a:lnTo>
                      <a:lnTo>
                        <a:pt x="768" y="492"/>
                      </a:lnTo>
                      <a:lnTo>
                        <a:pt x="714" y="306"/>
                      </a:lnTo>
                      <a:lnTo>
                        <a:pt x="630" y="150"/>
                      </a:lnTo>
                      <a:lnTo>
                        <a:pt x="552" y="36"/>
                      </a:lnTo>
                      <a:lnTo>
                        <a:pt x="474" y="0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ES" sz="2400" smtClean="0">
                    <a:solidFill>
                      <a:prstClr val="black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62097" name="Freeform 732"/>
                <p:cNvSpPr>
                  <a:spLocks/>
                </p:cNvSpPr>
                <p:nvPr/>
              </p:nvSpPr>
              <p:spPr bwMode="auto">
                <a:xfrm rot="1491822">
                  <a:off x="2954" y="1945"/>
                  <a:ext cx="43" cy="205"/>
                </a:xfrm>
                <a:custGeom>
                  <a:avLst/>
                  <a:gdLst>
                    <a:gd name="T0" fmla="*/ 0 w 228"/>
                    <a:gd name="T1" fmla="*/ 0 h 1008"/>
                    <a:gd name="T2" fmla="*/ 0 w 228"/>
                    <a:gd name="T3" fmla="*/ 0 h 1008"/>
                    <a:gd name="T4" fmla="*/ 0 w 228"/>
                    <a:gd name="T5" fmla="*/ 0 h 1008"/>
                    <a:gd name="T6" fmla="*/ 0 w 228"/>
                    <a:gd name="T7" fmla="*/ 0 h 1008"/>
                    <a:gd name="T8" fmla="*/ 0 w 228"/>
                    <a:gd name="T9" fmla="*/ 0 h 1008"/>
                    <a:gd name="T10" fmla="*/ 0 w 228"/>
                    <a:gd name="T11" fmla="*/ 0 h 1008"/>
                    <a:gd name="T12" fmla="*/ 0 w 228"/>
                    <a:gd name="T13" fmla="*/ 0 h 1008"/>
                    <a:gd name="T14" fmla="*/ 0 w 228"/>
                    <a:gd name="T15" fmla="*/ 0 h 1008"/>
                    <a:gd name="T16" fmla="*/ 0 w 228"/>
                    <a:gd name="T17" fmla="*/ 0 h 1008"/>
                    <a:gd name="T18" fmla="*/ 0 w 228"/>
                    <a:gd name="T19" fmla="*/ 0 h 1008"/>
                    <a:gd name="T20" fmla="*/ 0 w 228"/>
                    <a:gd name="T21" fmla="*/ 0 h 1008"/>
                    <a:gd name="T22" fmla="*/ 0 w 228"/>
                    <a:gd name="T23" fmla="*/ 0 h 1008"/>
                    <a:gd name="T24" fmla="*/ 0 w 228"/>
                    <a:gd name="T25" fmla="*/ 0 h 1008"/>
                    <a:gd name="T26" fmla="*/ 0 w 228"/>
                    <a:gd name="T27" fmla="*/ 0 h 1008"/>
                    <a:gd name="T28" fmla="*/ 0 w 228"/>
                    <a:gd name="T29" fmla="*/ 0 h 1008"/>
                    <a:gd name="T30" fmla="*/ 0 w 228"/>
                    <a:gd name="T31" fmla="*/ 0 h 100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28"/>
                    <a:gd name="T49" fmla="*/ 0 h 1008"/>
                    <a:gd name="T50" fmla="*/ 228 w 228"/>
                    <a:gd name="T51" fmla="*/ 1008 h 100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28" h="1008">
                      <a:moveTo>
                        <a:pt x="168" y="72"/>
                      </a:moveTo>
                      <a:lnTo>
                        <a:pt x="114" y="0"/>
                      </a:lnTo>
                      <a:lnTo>
                        <a:pt x="54" y="18"/>
                      </a:lnTo>
                      <a:lnTo>
                        <a:pt x="0" y="132"/>
                      </a:lnTo>
                      <a:lnTo>
                        <a:pt x="0" y="246"/>
                      </a:lnTo>
                      <a:lnTo>
                        <a:pt x="0" y="408"/>
                      </a:lnTo>
                      <a:lnTo>
                        <a:pt x="6" y="558"/>
                      </a:lnTo>
                      <a:lnTo>
                        <a:pt x="42" y="726"/>
                      </a:lnTo>
                      <a:lnTo>
                        <a:pt x="48" y="852"/>
                      </a:lnTo>
                      <a:lnTo>
                        <a:pt x="102" y="942"/>
                      </a:lnTo>
                      <a:lnTo>
                        <a:pt x="162" y="1008"/>
                      </a:lnTo>
                      <a:lnTo>
                        <a:pt x="222" y="936"/>
                      </a:lnTo>
                      <a:lnTo>
                        <a:pt x="222" y="864"/>
                      </a:lnTo>
                      <a:lnTo>
                        <a:pt x="228" y="576"/>
                      </a:lnTo>
                      <a:lnTo>
                        <a:pt x="222" y="270"/>
                      </a:lnTo>
                      <a:lnTo>
                        <a:pt x="168" y="7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B02200"/>
                    </a:gs>
                    <a:gs pos="100000">
                      <a:srgbClr val="FF3300"/>
                    </a:gs>
                  </a:gsLst>
                  <a:lin ang="0" scaled="1"/>
                </a:gra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ES" sz="2400" smtClean="0">
                    <a:solidFill>
                      <a:prstClr val="black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p:grpSp>
        </p:grpSp>
        <p:sp>
          <p:nvSpPr>
            <p:cNvPr id="62061" name="Freeform 1008"/>
            <p:cNvSpPr>
              <a:spLocks/>
            </p:cNvSpPr>
            <p:nvPr/>
          </p:nvSpPr>
          <p:spPr bwMode="auto">
            <a:xfrm rot="-2375476">
              <a:off x="791107" y="3325814"/>
              <a:ext cx="868362" cy="490537"/>
            </a:xfrm>
            <a:custGeom>
              <a:avLst/>
              <a:gdLst>
                <a:gd name="T0" fmla="*/ 0 w 859"/>
                <a:gd name="T1" fmla="*/ 0 h 435"/>
                <a:gd name="T2" fmla="*/ 2147483647 w 859"/>
                <a:gd name="T3" fmla="*/ 2147483647 h 435"/>
                <a:gd name="T4" fmla="*/ 2147483647 w 859"/>
                <a:gd name="T5" fmla="*/ 2147483647 h 435"/>
                <a:gd name="T6" fmla="*/ 2147483647 w 859"/>
                <a:gd name="T7" fmla="*/ 2147483647 h 435"/>
                <a:gd name="T8" fmla="*/ 2147483647 w 859"/>
                <a:gd name="T9" fmla="*/ 2147483647 h 435"/>
                <a:gd name="T10" fmla="*/ 2147483647 w 859"/>
                <a:gd name="T11" fmla="*/ 2147483647 h 435"/>
                <a:gd name="T12" fmla="*/ 2147483647 w 859"/>
                <a:gd name="T13" fmla="*/ 2147483647 h 435"/>
                <a:gd name="T14" fmla="*/ 2147483647 w 859"/>
                <a:gd name="T15" fmla="*/ 2147483647 h 435"/>
                <a:gd name="T16" fmla="*/ 2147483647 w 859"/>
                <a:gd name="T17" fmla="*/ 2147483647 h 435"/>
                <a:gd name="T18" fmla="*/ 2147483647 w 859"/>
                <a:gd name="T19" fmla="*/ 2147483647 h 435"/>
                <a:gd name="T20" fmla="*/ 2147483647 w 859"/>
                <a:gd name="T21" fmla="*/ 2147483647 h 435"/>
                <a:gd name="T22" fmla="*/ 2147483647 w 859"/>
                <a:gd name="T23" fmla="*/ 2147483647 h 435"/>
                <a:gd name="T24" fmla="*/ 2147483647 w 859"/>
                <a:gd name="T25" fmla="*/ 2147483647 h 435"/>
                <a:gd name="T26" fmla="*/ 2147483647 w 859"/>
                <a:gd name="T27" fmla="*/ 0 h 435"/>
                <a:gd name="T28" fmla="*/ 2147483647 w 859"/>
                <a:gd name="T29" fmla="*/ 2147483647 h 435"/>
                <a:gd name="T30" fmla="*/ 2147483647 w 859"/>
                <a:gd name="T31" fmla="*/ 2147483647 h 435"/>
                <a:gd name="T32" fmla="*/ 2147483647 w 859"/>
                <a:gd name="T33" fmla="*/ 2147483647 h 435"/>
                <a:gd name="T34" fmla="*/ 2147483647 w 859"/>
                <a:gd name="T35" fmla="*/ 2147483647 h 435"/>
                <a:gd name="T36" fmla="*/ 2147483647 w 859"/>
                <a:gd name="T37" fmla="*/ 2147483647 h 435"/>
                <a:gd name="T38" fmla="*/ 2147483647 w 859"/>
                <a:gd name="T39" fmla="*/ 2147483647 h 435"/>
                <a:gd name="T40" fmla="*/ 2147483647 w 859"/>
                <a:gd name="T41" fmla="*/ 2147483647 h 435"/>
                <a:gd name="T42" fmla="*/ 2147483647 w 859"/>
                <a:gd name="T43" fmla="*/ 2147483647 h 435"/>
                <a:gd name="T44" fmla="*/ 2147483647 w 859"/>
                <a:gd name="T45" fmla="*/ 2147483647 h 435"/>
                <a:gd name="T46" fmla="*/ 2147483647 w 859"/>
                <a:gd name="T47" fmla="*/ 2147483647 h 435"/>
                <a:gd name="T48" fmla="*/ 2147483647 w 859"/>
                <a:gd name="T49" fmla="*/ 2147483647 h 435"/>
                <a:gd name="T50" fmla="*/ 2147483647 w 859"/>
                <a:gd name="T51" fmla="*/ 2147483647 h 435"/>
                <a:gd name="T52" fmla="*/ 2147483647 w 859"/>
                <a:gd name="T53" fmla="*/ 2147483647 h 435"/>
                <a:gd name="T54" fmla="*/ 2147483647 w 859"/>
                <a:gd name="T55" fmla="*/ 2147483647 h 43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59"/>
                <a:gd name="T85" fmla="*/ 0 h 435"/>
                <a:gd name="T86" fmla="*/ 859 w 859"/>
                <a:gd name="T87" fmla="*/ 435 h 43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59" h="435">
                  <a:moveTo>
                    <a:pt x="0" y="0"/>
                  </a:moveTo>
                  <a:cubicBezTo>
                    <a:pt x="21" y="32"/>
                    <a:pt x="43" y="64"/>
                    <a:pt x="64" y="96"/>
                  </a:cubicBezTo>
                  <a:cubicBezTo>
                    <a:pt x="71" y="106"/>
                    <a:pt x="86" y="105"/>
                    <a:pt x="96" y="112"/>
                  </a:cubicBezTo>
                  <a:cubicBezTo>
                    <a:pt x="119" y="129"/>
                    <a:pt x="133" y="157"/>
                    <a:pt x="160" y="168"/>
                  </a:cubicBezTo>
                  <a:cubicBezTo>
                    <a:pt x="203" y="186"/>
                    <a:pt x="260" y="188"/>
                    <a:pt x="304" y="192"/>
                  </a:cubicBezTo>
                  <a:cubicBezTo>
                    <a:pt x="352" y="216"/>
                    <a:pt x="384" y="254"/>
                    <a:pt x="416" y="296"/>
                  </a:cubicBezTo>
                  <a:cubicBezTo>
                    <a:pt x="419" y="307"/>
                    <a:pt x="434" y="324"/>
                    <a:pt x="424" y="328"/>
                  </a:cubicBezTo>
                  <a:cubicBezTo>
                    <a:pt x="404" y="336"/>
                    <a:pt x="358" y="300"/>
                    <a:pt x="344" y="288"/>
                  </a:cubicBezTo>
                  <a:cubicBezTo>
                    <a:pt x="252" y="209"/>
                    <a:pt x="378" y="314"/>
                    <a:pt x="304" y="240"/>
                  </a:cubicBezTo>
                  <a:cubicBezTo>
                    <a:pt x="261" y="197"/>
                    <a:pt x="203" y="162"/>
                    <a:pt x="152" y="128"/>
                  </a:cubicBezTo>
                  <a:cubicBezTo>
                    <a:pt x="139" y="107"/>
                    <a:pt x="120" y="88"/>
                    <a:pt x="112" y="64"/>
                  </a:cubicBezTo>
                  <a:cubicBezTo>
                    <a:pt x="109" y="56"/>
                    <a:pt x="108" y="48"/>
                    <a:pt x="104" y="40"/>
                  </a:cubicBezTo>
                  <a:cubicBezTo>
                    <a:pt x="100" y="31"/>
                    <a:pt x="95" y="22"/>
                    <a:pt x="88" y="16"/>
                  </a:cubicBezTo>
                  <a:cubicBezTo>
                    <a:pt x="79" y="8"/>
                    <a:pt x="67" y="5"/>
                    <a:pt x="56" y="0"/>
                  </a:cubicBezTo>
                  <a:cubicBezTo>
                    <a:pt x="48" y="13"/>
                    <a:pt x="34" y="25"/>
                    <a:pt x="32" y="40"/>
                  </a:cubicBezTo>
                  <a:cubicBezTo>
                    <a:pt x="28" y="72"/>
                    <a:pt x="28" y="106"/>
                    <a:pt x="40" y="136"/>
                  </a:cubicBezTo>
                  <a:cubicBezTo>
                    <a:pt x="51" y="164"/>
                    <a:pt x="131" y="226"/>
                    <a:pt x="160" y="232"/>
                  </a:cubicBezTo>
                  <a:cubicBezTo>
                    <a:pt x="212" y="243"/>
                    <a:pt x="269" y="237"/>
                    <a:pt x="320" y="256"/>
                  </a:cubicBezTo>
                  <a:cubicBezTo>
                    <a:pt x="397" y="285"/>
                    <a:pt x="442" y="337"/>
                    <a:pt x="528" y="360"/>
                  </a:cubicBezTo>
                  <a:cubicBezTo>
                    <a:pt x="559" y="368"/>
                    <a:pt x="592" y="365"/>
                    <a:pt x="624" y="368"/>
                  </a:cubicBezTo>
                  <a:cubicBezTo>
                    <a:pt x="690" y="385"/>
                    <a:pt x="766" y="407"/>
                    <a:pt x="832" y="368"/>
                  </a:cubicBezTo>
                  <a:cubicBezTo>
                    <a:pt x="859" y="352"/>
                    <a:pt x="779" y="336"/>
                    <a:pt x="752" y="320"/>
                  </a:cubicBezTo>
                  <a:cubicBezTo>
                    <a:pt x="626" y="330"/>
                    <a:pt x="559" y="347"/>
                    <a:pt x="448" y="336"/>
                  </a:cubicBezTo>
                  <a:cubicBezTo>
                    <a:pt x="392" y="317"/>
                    <a:pt x="326" y="325"/>
                    <a:pt x="488" y="312"/>
                  </a:cubicBezTo>
                  <a:cubicBezTo>
                    <a:pt x="520" y="315"/>
                    <a:pt x="553" y="310"/>
                    <a:pt x="584" y="320"/>
                  </a:cubicBezTo>
                  <a:cubicBezTo>
                    <a:pt x="618" y="331"/>
                    <a:pt x="611" y="357"/>
                    <a:pt x="632" y="376"/>
                  </a:cubicBezTo>
                  <a:cubicBezTo>
                    <a:pt x="646" y="389"/>
                    <a:pt x="664" y="397"/>
                    <a:pt x="680" y="408"/>
                  </a:cubicBezTo>
                  <a:cubicBezTo>
                    <a:pt x="720" y="435"/>
                    <a:pt x="776" y="416"/>
                    <a:pt x="824" y="416"/>
                  </a:cubicBezTo>
                </a:path>
              </a:pathLst>
            </a:custGeom>
            <a:noFill/>
            <a:ln w="9525" cap="flat" cmpd="sng">
              <a:solidFill>
                <a:srgbClr val="777777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062" name="Freeform 1009"/>
            <p:cNvSpPr>
              <a:spLocks/>
            </p:cNvSpPr>
            <p:nvPr/>
          </p:nvSpPr>
          <p:spPr bwMode="auto">
            <a:xfrm rot="-1010024">
              <a:off x="2321457" y="2081214"/>
              <a:ext cx="787400" cy="871537"/>
            </a:xfrm>
            <a:custGeom>
              <a:avLst/>
              <a:gdLst>
                <a:gd name="T0" fmla="*/ 2147483647 w 817"/>
                <a:gd name="T1" fmla="*/ 2147483647 h 893"/>
                <a:gd name="T2" fmla="*/ 2147483647 w 817"/>
                <a:gd name="T3" fmla="*/ 2147483647 h 893"/>
                <a:gd name="T4" fmla="*/ 2147483647 w 817"/>
                <a:gd name="T5" fmla="*/ 2147483647 h 893"/>
                <a:gd name="T6" fmla="*/ 2147483647 w 817"/>
                <a:gd name="T7" fmla="*/ 2147483647 h 893"/>
                <a:gd name="T8" fmla="*/ 2147483647 w 817"/>
                <a:gd name="T9" fmla="*/ 2147483647 h 893"/>
                <a:gd name="T10" fmla="*/ 2147483647 w 817"/>
                <a:gd name="T11" fmla="*/ 2147483647 h 893"/>
                <a:gd name="T12" fmla="*/ 2147483647 w 817"/>
                <a:gd name="T13" fmla="*/ 2147483647 h 893"/>
                <a:gd name="T14" fmla="*/ 2147483647 w 817"/>
                <a:gd name="T15" fmla="*/ 2147483647 h 893"/>
                <a:gd name="T16" fmla="*/ 2147483647 w 817"/>
                <a:gd name="T17" fmla="*/ 2147483647 h 893"/>
                <a:gd name="T18" fmla="*/ 2147483647 w 817"/>
                <a:gd name="T19" fmla="*/ 2147483647 h 893"/>
                <a:gd name="T20" fmla="*/ 2147483647 w 817"/>
                <a:gd name="T21" fmla="*/ 2147483647 h 893"/>
                <a:gd name="T22" fmla="*/ 2147483647 w 817"/>
                <a:gd name="T23" fmla="*/ 2147483647 h 893"/>
                <a:gd name="T24" fmla="*/ 2147483647 w 817"/>
                <a:gd name="T25" fmla="*/ 2147483647 h 893"/>
                <a:gd name="T26" fmla="*/ 2147483647 w 817"/>
                <a:gd name="T27" fmla="*/ 2147483647 h 893"/>
                <a:gd name="T28" fmla="*/ 2147483647 w 817"/>
                <a:gd name="T29" fmla="*/ 2147483647 h 893"/>
                <a:gd name="T30" fmla="*/ 2147483647 w 817"/>
                <a:gd name="T31" fmla="*/ 2147483647 h 893"/>
                <a:gd name="T32" fmla="*/ 2147483647 w 817"/>
                <a:gd name="T33" fmla="*/ 2147483647 h 893"/>
                <a:gd name="T34" fmla="*/ 2147483647 w 817"/>
                <a:gd name="T35" fmla="*/ 2147483647 h 893"/>
                <a:gd name="T36" fmla="*/ 2147483647 w 817"/>
                <a:gd name="T37" fmla="*/ 2147483647 h 893"/>
                <a:gd name="T38" fmla="*/ 2147483647 w 817"/>
                <a:gd name="T39" fmla="*/ 2147483647 h 893"/>
                <a:gd name="T40" fmla="*/ 2147483647 w 817"/>
                <a:gd name="T41" fmla="*/ 2147483647 h 893"/>
                <a:gd name="T42" fmla="*/ 2147483647 w 817"/>
                <a:gd name="T43" fmla="*/ 2147483647 h 893"/>
                <a:gd name="T44" fmla="*/ 2147483647 w 817"/>
                <a:gd name="T45" fmla="*/ 2147483647 h 893"/>
                <a:gd name="T46" fmla="*/ 2147483647 w 817"/>
                <a:gd name="T47" fmla="*/ 2147483647 h 893"/>
                <a:gd name="T48" fmla="*/ 2147483647 w 817"/>
                <a:gd name="T49" fmla="*/ 2147483647 h 893"/>
                <a:gd name="T50" fmla="*/ 2147483647 w 817"/>
                <a:gd name="T51" fmla="*/ 2147483647 h 893"/>
                <a:gd name="T52" fmla="*/ 2147483647 w 817"/>
                <a:gd name="T53" fmla="*/ 2147483647 h 893"/>
                <a:gd name="T54" fmla="*/ 2147483647 w 817"/>
                <a:gd name="T55" fmla="*/ 2147483647 h 893"/>
                <a:gd name="T56" fmla="*/ 2147483647 w 817"/>
                <a:gd name="T57" fmla="*/ 2147483647 h 893"/>
                <a:gd name="T58" fmla="*/ 2147483647 w 817"/>
                <a:gd name="T59" fmla="*/ 2147483647 h 893"/>
                <a:gd name="T60" fmla="*/ 2147483647 w 817"/>
                <a:gd name="T61" fmla="*/ 2147483647 h 893"/>
                <a:gd name="T62" fmla="*/ 2147483647 w 817"/>
                <a:gd name="T63" fmla="*/ 2147483647 h 893"/>
                <a:gd name="T64" fmla="*/ 2147483647 w 817"/>
                <a:gd name="T65" fmla="*/ 2147483647 h 893"/>
                <a:gd name="T66" fmla="*/ 2147483647 w 817"/>
                <a:gd name="T67" fmla="*/ 2147483647 h 893"/>
                <a:gd name="T68" fmla="*/ 2147483647 w 817"/>
                <a:gd name="T69" fmla="*/ 0 h 893"/>
                <a:gd name="T70" fmla="*/ 2147483647 w 817"/>
                <a:gd name="T71" fmla="*/ 2147483647 h 893"/>
                <a:gd name="T72" fmla="*/ 2147483647 w 817"/>
                <a:gd name="T73" fmla="*/ 2147483647 h 893"/>
                <a:gd name="T74" fmla="*/ 2147483647 w 817"/>
                <a:gd name="T75" fmla="*/ 2147483647 h 893"/>
                <a:gd name="T76" fmla="*/ 2147483647 w 817"/>
                <a:gd name="T77" fmla="*/ 2147483647 h 893"/>
                <a:gd name="T78" fmla="*/ 2147483647 w 817"/>
                <a:gd name="T79" fmla="*/ 2147483647 h 893"/>
                <a:gd name="T80" fmla="*/ 2147483647 w 817"/>
                <a:gd name="T81" fmla="*/ 2147483647 h 893"/>
                <a:gd name="T82" fmla="*/ 2147483647 w 817"/>
                <a:gd name="T83" fmla="*/ 2147483647 h 893"/>
                <a:gd name="T84" fmla="*/ 2147483647 w 817"/>
                <a:gd name="T85" fmla="*/ 2147483647 h 893"/>
                <a:gd name="T86" fmla="*/ 2147483647 w 817"/>
                <a:gd name="T87" fmla="*/ 2147483647 h 893"/>
                <a:gd name="T88" fmla="*/ 2147483647 w 817"/>
                <a:gd name="T89" fmla="*/ 2147483647 h 893"/>
                <a:gd name="T90" fmla="*/ 2147483647 w 817"/>
                <a:gd name="T91" fmla="*/ 2147483647 h 893"/>
                <a:gd name="T92" fmla="*/ 2147483647 w 817"/>
                <a:gd name="T93" fmla="*/ 2147483647 h 893"/>
                <a:gd name="T94" fmla="*/ 2147483647 w 817"/>
                <a:gd name="T95" fmla="*/ 2147483647 h 893"/>
                <a:gd name="T96" fmla="*/ 2147483647 w 817"/>
                <a:gd name="T97" fmla="*/ 2147483647 h 893"/>
                <a:gd name="T98" fmla="*/ 2147483647 w 817"/>
                <a:gd name="T99" fmla="*/ 2147483647 h 893"/>
                <a:gd name="T100" fmla="*/ 2147483647 w 817"/>
                <a:gd name="T101" fmla="*/ 2147483647 h 893"/>
                <a:gd name="T102" fmla="*/ 2147483647 w 817"/>
                <a:gd name="T103" fmla="*/ 2147483647 h 893"/>
                <a:gd name="T104" fmla="*/ 2147483647 w 817"/>
                <a:gd name="T105" fmla="*/ 2147483647 h 893"/>
                <a:gd name="T106" fmla="*/ 2147483647 w 817"/>
                <a:gd name="T107" fmla="*/ 2147483647 h 893"/>
                <a:gd name="T108" fmla="*/ 2147483647 w 817"/>
                <a:gd name="T109" fmla="*/ 2147483647 h 893"/>
                <a:gd name="T110" fmla="*/ 2147483647 w 817"/>
                <a:gd name="T111" fmla="*/ 2147483647 h 893"/>
                <a:gd name="T112" fmla="*/ 2147483647 w 817"/>
                <a:gd name="T113" fmla="*/ 2147483647 h 893"/>
                <a:gd name="T114" fmla="*/ 2147483647 w 817"/>
                <a:gd name="T115" fmla="*/ 2147483647 h 89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17"/>
                <a:gd name="T175" fmla="*/ 0 h 893"/>
                <a:gd name="T176" fmla="*/ 817 w 817"/>
                <a:gd name="T177" fmla="*/ 893 h 89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17" h="893">
                  <a:moveTo>
                    <a:pt x="116" y="664"/>
                  </a:moveTo>
                  <a:cubicBezTo>
                    <a:pt x="173" y="623"/>
                    <a:pt x="233" y="597"/>
                    <a:pt x="292" y="560"/>
                  </a:cubicBezTo>
                  <a:cubicBezTo>
                    <a:pt x="308" y="550"/>
                    <a:pt x="324" y="539"/>
                    <a:pt x="340" y="528"/>
                  </a:cubicBezTo>
                  <a:cubicBezTo>
                    <a:pt x="348" y="523"/>
                    <a:pt x="364" y="512"/>
                    <a:pt x="364" y="512"/>
                  </a:cubicBezTo>
                  <a:cubicBezTo>
                    <a:pt x="369" y="501"/>
                    <a:pt x="372" y="489"/>
                    <a:pt x="380" y="480"/>
                  </a:cubicBezTo>
                  <a:cubicBezTo>
                    <a:pt x="386" y="473"/>
                    <a:pt x="398" y="472"/>
                    <a:pt x="404" y="464"/>
                  </a:cubicBezTo>
                  <a:cubicBezTo>
                    <a:pt x="415" y="450"/>
                    <a:pt x="418" y="431"/>
                    <a:pt x="428" y="416"/>
                  </a:cubicBezTo>
                  <a:cubicBezTo>
                    <a:pt x="429" y="409"/>
                    <a:pt x="448" y="343"/>
                    <a:pt x="428" y="336"/>
                  </a:cubicBezTo>
                  <a:cubicBezTo>
                    <a:pt x="410" y="329"/>
                    <a:pt x="391" y="347"/>
                    <a:pt x="372" y="352"/>
                  </a:cubicBezTo>
                  <a:cubicBezTo>
                    <a:pt x="351" y="379"/>
                    <a:pt x="319" y="400"/>
                    <a:pt x="308" y="432"/>
                  </a:cubicBezTo>
                  <a:cubicBezTo>
                    <a:pt x="285" y="501"/>
                    <a:pt x="284" y="580"/>
                    <a:pt x="212" y="616"/>
                  </a:cubicBezTo>
                  <a:cubicBezTo>
                    <a:pt x="160" y="686"/>
                    <a:pt x="219" y="617"/>
                    <a:pt x="156" y="664"/>
                  </a:cubicBezTo>
                  <a:cubicBezTo>
                    <a:pt x="106" y="701"/>
                    <a:pt x="141" y="687"/>
                    <a:pt x="100" y="728"/>
                  </a:cubicBezTo>
                  <a:cubicBezTo>
                    <a:pt x="89" y="739"/>
                    <a:pt x="57" y="754"/>
                    <a:pt x="44" y="760"/>
                  </a:cubicBezTo>
                  <a:cubicBezTo>
                    <a:pt x="31" y="752"/>
                    <a:pt x="11" y="750"/>
                    <a:pt x="4" y="736"/>
                  </a:cubicBezTo>
                  <a:cubicBezTo>
                    <a:pt x="0" y="727"/>
                    <a:pt x="11" y="716"/>
                    <a:pt x="20" y="712"/>
                  </a:cubicBezTo>
                  <a:cubicBezTo>
                    <a:pt x="35" y="705"/>
                    <a:pt x="52" y="707"/>
                    <a:pt x="68" y="704"/>
                  </a:cubicBezTo>
                  <a:cubicBezTo>
                    <a:pt x="108" y="677"/>
                    <a:pt x="138" y="658"/>
                    <a:pt x="164" y="616"/>
                  </a:cubicBezTo>
                  <a:cubicBezTo>
                    <a:pt x="174" y="599"/>
                    <a:pt x="187" y="565"/>
                    <a:pt x="212" y="560"/>
                  </a:cubicBezTo>
                  <a:cubicBezTo>
                    <a:pt x="243" y="554"/>
                    <a:pt x="276" y="555"/>
                    <a:pt x="308" y="552"/>
                  </a:cubicBezTo>
                  <a:cubicBezTo>
                    <a:pt x="377" y="535"/>
                    <a:pt x="365" y="491"/>
                    <a:pt x="404" y="448"/>
                  </a:cubicBezTo>
                  <a:cubicBezTo>
                    <a:pt x="424" y="426"/>
                    <a:pt x="442" y="400"/>
                    <a:pt x="468" y="384"/>
                  </a:cubicBezTo>
                  <a:cubicBezTo>
                    <a:pt x="510" y="359"/>
                    <a:pt x="559" y="336"/>
                    <a:pt x="596" y="304"/>
                  </a:cubicBezTo>
                  <a:cubicBezTo>
                    <a:pt x="638" y="267"/>
                    <a:pt x="667" y="220"/>
                    <a:pt x="700" y="176"/>
                  </a:cubicBezTo>
                  <a:cubicBezTo>
                    <a:pt x="706" y="157"/>
                    <a:pt x="752" y="112"/>
                    <a:pt x="724" y="96"/>
                  </a:cubicBezTo>
                  <a:cubicBezTo>
                    <a:pt x="710" y="88"/>
                    <a:pt x="692" y="91"/>
                    <a:pt x="676" y="88"/>
                  </a:cubicBezTo>
                  <a:cubicBezTo>
                    <a:pt x="668" y="96"/>
                    <a:pt x="659" y="103"/>
                    <a:pt x="652" y="112"/>
                  </a:cubicBezTo>
                  <a:cubicBezTo>
                    <a:pt x="640" y="127"/>
                    <a:pt x="620" y="160"/>
                    <a:pt x="620" y="160"/>
                  </a:cubicBezTo>
                  <a:cubicBezTo>
                    <a:pt x="615" y="192"/>
                    <a:pt x="614" y="225"/>
                    <a:pt x="604" y="256"/>
                  </a:cubicBezTo>
                  <a:cubicBezTo>
                    <a:pt x="597" y="276"/>
                    <a:pt x="505" y="307"/>
                    <a:pt x="484" y="320"/>
                  </a:cubicBezTo>
                  <a:cubicBezTo>
                    <a:pt x="470" y="367"/>
                    <a:pt x="469" y="421"/>
                    <a:pt x="428" y="448"/>
                  </a:cubicBezTo>
                  <a:cubicBezTo>
                    <a:pt x="423" y="435"/>
                    <a:pt x="411" y="422"/>
                    <a:pt x="412" y="408"/>
                  </a:cubicBezTo>
                  <a:cubicBezTo>
                    <a:pt x="422" y="269"/>
                    <a:pt x="558" y="236"/>
                    <a:pt x="668" y="224"/>
                  </a:cubicBezTo>
                  <a:cubicBezTo>
                    <a:pt x="708" y="170"/>
                    <a:pt x="735" y="105"/>
                    <a:pt x="804" y="88"/>
                  </a:cubicBezTo>
                  <a:cubicBezTo>
                    <a:pt x="817" y="49"/>
                    <a:pt x="814" y="14"/>
                    <a:pt x="772" y="0"/>
                  </a:cubicBezTo>
                  <a:cubicBezTo>
                    <a:pt x="737" y="8"/>
                    <a:pt x="694" y="0"/>
                    <a:pt x="668" y="24"/>
                  </a:cubicBezTo>
                  <a:cubicBezTo>
                    <a:pt x="642" y="49"/>
                    <a:pt x="636" y="128"/>
                    <a:pt x="636" y="128"/>
                  </a:cubicBezTo>
                  <a:cubicBezTo>
                    <a:pt x="655" y="186"/>
                    <a:pt x="648" y="160"/>
                    <a:pt x="660" y="208"/>
                  </a:cubicBezTo>
                  <a:cubicBezTo>
                    <a:pt x="668" y="311"/>
                    <a:pt x="703" y="396"/>
                    <a:pt x="580" y="416"/>
                  </a:cubicBezTo>
                  <a:cubicBezTo>
                    <a:pt x="565" y="426"/>
                    <a:pt x="546" y="429"/>
                    <a:pt x="532" y="440"/>
                  </a:cubicBezTo>
                  <a:cubicBezTo>
                    <a:pt x="480" y="481"/>
                    <a:pt x="552" y="452"/>
                    <a:pt x="492" y="472"/>
                  </a:cubicBezTo>
                  <a:cubicBezTo>
                    <a:pt x="481" y="483"/>
                    <a:pt x="469" y="492"/>
                    <a:pt x="460" y="504"/>
                  </a:cubicBezTo>
                  <a:cubicBezTo>
                    <a:pt x="435" y="540"/>
                    <a:pt x="468" y="578"/>
                    <a:pt x="412" y="592"/>
                  </a:cubicBezTo>
                  <a:cubicBezTo>
                    <a:pt x="381" y="600"/>
                    <a:pt x="348" y="601"/>
                    <a:pt x="316" y="608"/>
                  </a:cubicBezTo>
                  <a:cubicBezTo>
                    <a:pt x="300" y="612"/>
                    <a:pt x="284" y="619"/>
                    <a:pt x="268" y="624"/>
                  </a:cubicBezTo>
                  <a:cubicBezTo>
                    <a:pt x="250" y="630"/>
                    <a:pt x="220" y="656"/>
                    <a:pt x="220" y="656"/>
                  </a:cubicBezTo>
                  <a:cubicBezTo>
                    <a:pt x="172" y="729"/>
                    <a:pt x="251" y="617"/>
                    <a:pt x="164" y="704"/>
                  </a:cubicBezTo>
                  <a:cubicBezTo>
                    <a:pt x="56" y="812"/>
                    <a:pt x="158" y="740"/>
                    <a:pt x="92" y="784"/>
                  </a:cubicBezTo>
                  <a:cubicBezTo>
                    <a:pt x="73" y="816"/>
                    <a:pt x="6" y="893"/>
                    <a:pt x="92" y="824"/>
                  </a:cubicBezTo>
                  <a:cubicBezTo>
                    <a:pt x="103" y="803"/>
                    <a:pt x="118" y="783"/>
                    <a:pt x="124" y="760"/>
                  </a:cubicBezTo>
                  <a:cubicBezTo>
                    <a:pt x="127" y="749"/>
                    <a:pt x="126" y="737"/>
                    <a:pt x="132" y="728"/>
                  </a:cubicBezTo>
                  <a:cubicBezTo>
                    <a:pt x="148" y="704"/>
                    <a:pt x="195" y="694"/>
                    <a:pt x="220" y="688"/>
                  </a:cubicBezTo>
                  <a:cubicBezTo>
                    <a:pt x="260" y="664"/>
                    <a:pt x="288" y="654"/>
                    <a:pt x="316" y="616"/>
                  </a:cubicBezTo>
                  <a:cubicBezTo>
                    <a:pt x="332" y="554"/>
                    <a:pt x="343" y="554"/>
                    <a:pt x="380" y="504"/>
                  </a:cubicBezTo>
                  <a:cubicBezTo>
                    <a:pt x="387" y="494"/>
                    <a:pt x="389" y="482"/>
                    <a:pt x="396" y="472"/>
                  </a:cubicBezTo>
                  <a:cubicBezTo>
                    <a:pt x="427" y="431"/>
                    <a:pt x="455" y="426"/>
                    <a:pt x="500" y="408"/>
                  </a:cubicBezTo>
                  <a:cubicBezTo>
                    <a:pt x="526" y="398"/>
                    <a:pt x="543" y="386"/>
                    <a:pt x="564" y="368"/>
                  </a:cubicBezTo>
                  <a:cubicBezTo>
                    <a:pt x="573" y="361"/>
                    <a:pt x="588" y="344"/>
                    <a:pt x="588" y="344"/>
                  </a:cubicBezTo>
                </a:path>
              </a:pathLst>
            </a:custGeom>
            <a:noFill/>
            <a:ln w="9525" cap="flat" cmpd="sng">
              <a:solidFill>
                <a:srgbClr val="777777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063" name="Freeform 1010"/>
            <p:cNvSpPr>
              <a:spLocks/>
            </p:cNvSpPr>
            <p:nvPr/>
          </p:nvSpPr>
          <p:spPr bwMode="auto">
            <a:xfrm>
              <a:off x="1441983" y="2243138"/>
              <a:ext cx="1087437" cy="1236662"/>
            </a:xfrm>
            <a:custGeom>
              <a:avLst/>
              <a:gdLst>
                <a:gd name="T0" fmla="*/ 2147483647 w 1076"/>
                <a:gd name="T1" fmla="*/ 2147483647 h 1315"/>
                <a:gd name="T2" fmla="*/ 2147483647 w 1076"/>
                <a:gd name="T3" fmla="*/ 2147483647 h 1315"/>
                <a:gd name="T4" fmla="*/ 2147483647 w 1076"/>
                <a:gd name="T5" fmla="*/ 2147483647 h 1315"/>
                <a:gd name="T6" fmla="*/ 2147483647 w 1076"/>
                <a:gd name="T7" fmla="*/ 2147483647 h 1315"/>
                <a:gd name="T8" fmla="*/ 2147483647 w 1076"/>
                <a:gd name="T9" fmla="*/ 2147483647 h 1315"/>
                <a:gd name="T10" fmla="*/ 2147483647 w 1076"/>
                <a:gd name="T11" fmla="*/ 2147483647 h 1315"/>
                <a:gd name="T12" fmla="*/ 2147483647 w 1076"/>
                <a:gd name="T13" fmla="*/ 2147483647 h 1315"/>
                <a:gd name="T14" fmla="*/ 2147483647 w 1076"/>
                <a:gd name="T15" fmla="*/ 2147483647 h 1315"/>
                <a:gd name="T16" fmla="*/ 2147483647 w 1076"/>
                <a:gd name="T17" fmla="*/ 2147483647 h 1315"/>
                <a:gd name="T18" fmla="*/ 2147483647 w 1076"/>
                <a:gd name="T19" fmla="*/ 2147483647 h 1315"/>
                <a:gd name="T20" fmla="*/ 2147483647 w 1076"/>
                <a:gd name="T21" fmla="*/ 2147483647 h 1315"/>
                <a:gd name="T22" fmla="*/ 2147483647 w 1076"/>
                <a:gd name="T23" fmla="*/ 2147483647 h 1315"/>
                <a:gd name="T24" fmla="*/ 2147483647 w 1076"/>
                <a:gd name="T25" fmla="*/ 2147483647 h 1315"/>
                <a:gd name="T26" fmla="*/ 2147483647 w 1076"/>
                <a:gd name="T27" fmla="*/ 2147483647 h 1315"/>
                <a:gd name="T28" fmla="*/ 2147483647 w 1076"/>
                <a:gd name="T29" fmla="*/ 2147483647 h 1315"/>
                <a:gd name="T30" fmla="*/ 2147483647 w 1076"/>
                <a:gd name="T31" fmla="*/ 2147483647 h 1315"/>
                <a:gd name="T32" fmla="*/ 2147483647 w 1076"/>
                <a:gd name="T33" fmla="*/ 2147483647 h 1315"/>
                <a:gd name="T34" fmla="*/ 2147483647 w 1076"/>
                <a:gd name="T35" fmla="*/ 2147483647 h 1315"/>
                <a:gd name="T36" fmla="*/ 2147483647 w 1076"/>
                <a:gd name="T37" fmla="*/ 2147483647 h 1315"/>
                <a:gd name="T38" fmla="*/ 2147483647 w 1076"/>
                <a:gd name="T39" fmla="*/ 2147483647 h 1315"/>
                <a:gd name="T40" fmla="*/ 2147483647 w 1076"/>
                <a:gd name="T41" fmla="*/ 2147483647 h 1315"/>
                <a:gd name="T42" fmla="*/ 2147483647 w 1076"/>
                <a:gd name="T43" fmla="*/ 2147483647 h 1315"/>
                <a:gd name="T44" fmla="*/ 2147483647 w 1076"/>
                <a:gd name="T45" fmla="*/ 2147483647 h 1315"/>
                <a:gd name="T46" fmla="*/ 2147483647 w 1076"/>
                <a:gd name="T47" fmla="*/ 2147483647 h 1315"/>
                <a:gd name="T48" fmla="*/ 2147483647 w 1076"/>
                <a:gd name="T49" fmla="*/ 2147483647 h 1315"/>
                <a:gd name="T50" fmla="*/ 2147483647 w 1076"/>
                <a:gd name="T51" fmla="*/ 2147483647 h 1315"/>
                <a:gd name="T52" fmla="*/ 2147483647 w 1076"/>
                <a:gd name="T53" fmla="*/ 2147483647 h 1315"/>
                <a:gd name="T54" fmla="*/ 2147483647 w 1076"/>
                <a:gd name="T55" fmla="*/ 2147483647 h 1315"/>
                <a:gd name="T56" fmla="*/ 2147483647 w 1076"/>
                <a:gd name="T57" fmla="*/ 2147483647 h 1315"/>
                <a:gd name="T58" fmla="*/ 2147483647 w 1076"/>
                <a:gd name="T59" fmla="*/ 2147483647 h 1315"/>
                <a:gd name="T60" fmla="*/ 2147483647 w 1076"/>
                <a:gd name="T61" fmla="*/ 2147483647 h 1315"/>
                <a:gd name="T62" fmla="*/ 2147483647 w 1076"/>
                <a:gd name="T63" fmla="*/ 2147483647 h 1315"/>
                <a:gd name="T64" fmla="*/ 2147483647 w 1076"/>
                <a:gd name="T65" fmla="*/ 2147483647 h 1315"/>
                <a:gd name="T66" fmla="*/ 2147483647 w 1076"/>
                <a:gd name="T67" fmla="*/ 2147483647 h 1315"/>
                <a:gd name="T68" fmla="*/ 2147483647 w 1076"/>
                <a:gd name="T69" fmla="*/ 2147483647 h 1315"/>
                <a:gd name="T70" fmla="*/ 2147483647 w 1076"/>
                <a:gd name="T71" fmla="*/ 2147483647 h 1315"/>
                <a:gd name="T72" fmla="*/ 2147483647 w 1076"/>
                <a:gd name="T73" fmla="*/ 2147483647 h 1315"/>
                <a:gd name="T74" fmla="*/ 2147483647 w 1076"/>
                <a:gd name="T75" fmla="*/ 2147483647 h 1315"/>
                <a:gd name="T76" fmla="*/ 2147483647 w 1076"/>
                <a:gd name="T77" fmla="*/ 2147483647 h 1315"/>
                <a:gd name="T78" fmla="*/ 2147483647 w 1076"/>
                <a:gd name="T79" fmla="*/ 2147483647 h 131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76"/>
                <a:gd name="T121" fmla="*/ 0 h 1315"/>
                <a:gd name="T122" fmla="*/ 1076 w 1076"/>
                <a:gd name="T123" fmla="*/ 1315 h 131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76" h="1315">
                  <a:moveTo>
                    <a:pt x="12" y="53"/>
                  </a:moveTo>
                  <a:cubicBezTo>
                    <a:pt x="28" y="182"/>
                    <a:pt x="0" y="66"/>
                    <a:pt x="52" y="149"/>
                  </a:cubicBezTo>
                  <a:cubicBezTo>
                    <a:pt x="67" y="173"/>
                    <a:pt x="67" y="203"/>
                    <a:pt x="84" y="229"/>
                  </a:cubicBezTo>
                  <a:cubicBezTo>
                    <a:pt x="96" y="291"/>
                    <a:pt x="118" y="361"/>
                    <a:pt x="172" y="397"/>
                  </a:cubicBezTo>
                  <a:cubicBezTo>
                    <a:pt x="191" y="392"/>
                    <a:pt x="218" y="398"/>
                    <a:pt x="228" y="381"/>
                  </a:cubicBezTo>
                  <a:cubicBezTo>
                    <a:pt x="266" y="317"/>
                    <a:pt x="183" y="304"/>
                    <a:pt x="156" y="277"/>
                  </a:cubicBezTo>
                  <a:cubicBezTo>
                    <a:pt x="147" y="268"/>
                    <a:pt x="140" y="256"/>
                    <a:pt x="132" y="245"/>
                  </a:cubicBezTo>
                  <a:cubicBezTo>
                    <a:pt x="122" y="216"/>
                    <a:pt x="119" y="185"/>
                    <a:pt x="108" y="157"/>
                  </a:cubicBezTo>
                  <a:cubicBezTo>
                    <a:pt x="105" y="149"/>
                    <a:pt x="69" y="103"/>
                    <a:pt x="68" y="101"/>
                  </a:cubicBezTo>
                  <a:cubicBezTo>
                    <a:pt x="56" y="64"/>
                    <a:pt x="71" y="0"/>
                    <a:pt x="36" y="69"/>
                  </a:cubicBezTo>
                  <a:cubicBezTo>
                    <a:pt x="50" y="137"/>
                    <a:pt x="81" y="191"/>
                    <a:pt x="124" y="245"/>
                  </a:cubicBezTo>
                  <a:cubicBezTo>
                    <a:pt x="135" y="277"/>
                    <a:pt x="144" y="310"/>
                    <a:pt x="156" y="341"/>
                  </a:cubicBezTo>
                  <a:cubicBezTo>
                    <a:pt x="159" y="350"/>
                    <a:pt x="167" y="357"/>
                    <a:pt x="172" y="365"/>
                  </a:cubicBezTo>
                  <a:cubicBezTo>
                    <a:pt x="183" y="386"/>
                    <a:pt x="198" y="406"/>
                    <a:pt x="204" y="429"/>
                  </a:cubicBezTo>
                  <a:cubicBezTo>
                    <a:pt x="220" y="494"/>
                    <a:pt x="220" y="568"/>
                    <a:pt x="260" y="621"/>
                  </a:cubicBezTo>
                  <a:cubicBezTo>
                    <a:pt x="263" y="634"/>
                    <a:pt x="264" y="648"/>
                    <a:pt x="268" y="661"/>
                  </a:cubicBezTo>
                  <a:cubicBezTo>
                    <a:pt x="272" y="675"/>
                    <a:pt x="277" y="713"/>
                    <a:pt x="284" y="701"/>
                  </a:cubicBezTo>
                  <a:cubicBezTo>
                    <a:pt x="298" y="678"/>
                    <a:pt x="289" y="648"/>
                    <a:pt x="292" y="621"/>
                  </a:cubicBezTo>
                  <a:cubicBezTo>
                    <a:pt x="287" y="592"/>
                    <a:pt x="284" y="562"/>
                    <a:pt x="276" y="533"/>
                  </a:cubicBezTo>
                  <a:cubicBezTo>
                    <a:pt x="273" y="521"/>
                    <a:pt x="271" y="505"/>
                    <a:pt x="260" y="501"/>
                  </a:cubicBezTo>
                  <a:cubicBezTo>
                    <a:pt x="249" y="497"/>
                    <a:pt x="239" y="512"/>
                    <a:pt x="228" y="517"/>
                  </a:cubicBezTo>
                  <a:cubicBezTo>
                    <a:pt x="233" y="557"/>
                    <a:pt x="233" y="598"/>
                    <a:pt x="244" y="637"/>
                  </a:cubicBezTo>
                  <a:cubicBezTo>
                    <a:pt x="255" y="675"/>
                    <a:pt x="306" y="723"/>
                    <a:pt x="332" y="749"/>
                  </a:cubicBezTo>
                  <a:cubicBezTo>
                    <a:pt x="347" y="795"/>
                    <a:pt x="353" y="845"/>
                    <a:pt x="380" y="885"/>
                  </a:cubicBezTo>
                  <a:cubicBezTo>
                    <a:pt x="396" y="807"/>
                    <a:pt x="409" y="724"/>
                    <a:pt x="332" y="685"/>
                  </a:cubicBezTo>
                  <a:cubicBezTo>
                    <a:pt x="321" y="693"/>
                    <a:pt x="302" y="696"/>
                    <a:pt x="300" y="709"/>
                  </a:cubicBezTo>
                  <a:cubicBezTo>
                    <a:pt x="291" y="765"/>
                    <a:pt x="313" y="770"/>
                    <a:pt x="332" y="805"/>
                  </a:cubicBezTo>
                  <a:cubicBezTo>
                    <a:pt x="343" y="826"/>
                    <a:pt x="364" y="869"/>
                    <a:pt x="364" y="869"/>
                  </a:cubicBezTo>
                  <a:cubicBezTo>
                    <a:pt x="372" y="948"/>
                    <a:pt x="357" y="981"/>
                    <a:pt x="436" y="941"/>
                  </a:cubicBezTo>
                  <a:cubicBezTo>
                    <a:pt x="457" y="899"/>
                    <a:pt x="469" y="889"/>
                    <a:pt x="444" y="829"/>
                  </a:cubicBezTo>
                  <a:cubicBezTo>
                    <a:pt x="439" y="818"/>
                    <a:pt x="422" y="819"/>
                    <a:pt x="412" y="813"/>
                  </a:cubicBezTo>
                  <a:cubicBezTo>
                    <a:pt x="404" y="808"/>
                    <a:pt x="378" y="797"/>
                    <a:pt x="388" y="797"/>
                  </a:cubicBezTo>
                  <a:cubicBezTo>
                    <a:pt x="417" y="797"/>
                    <a:pt x="438" y="814"/>
                    <a:pt x="460" y="829"/>
                  </a:cubicBezTo>
                  <a:cubicBezTo>
                    <a:pt x="476" y="910"/>
                    <a:pt x="453" y="942"/>
                    <a:pt x="532" y="981"/>
                  </a:cubicBezTo>
                  <a:cubicBezTo>
                    <a:pt x="557" y="943"/>
                    <a:pt x="553" y="931"/>
                    <a:pt x="596" y="909"/>
                  </a:cubicBezTo>
                  <a:cubicBezTo>
                    <a:pt x="654" y="921"/>
                    <a:pt x="688" y="928"/>
                    <a:pt x="740" y="949"/>
                  </a:cubicBezTo>
                  <a:cubicBezTo>
                    <a:pt x="751" y="946"/>
                    <a:pt x="768" y="951"/>
                    <a:pt x="772" y="941"/>
                  </a:cubicBezTo>
                  <a:cubicBezTo>
                    <a:pt x="790" y="895"/>
                    <a:pt x="776" y="804"/>
                    <a:pt x="772" y="757"/>
                  </a:cubicBezTo>
                  <a:cubicBezTo>
                    <a:pt x="722" y="778"/>
                    <a:pt x="704" y="786"/>
                    <a:pt x="676" y="829"/>
                  </a:cubicBezTo>
                  <a:cubicBezTo>
                    <a:pt x="662" y="850"/>
                    <a:pt x="650" y="872"/>
                    <a:pt x="636" y="893"/>
                  </a:cubicBezTo>
                  <a:cubicBezTo>
                    <a:pt x="631" y="901"/>
                    <a:pt x="620" y="917"/>
                    <a:pt x="620" y="917"/>
                  </a:cubicBezTo>
                  <a:cubicBezTo>
                    <a:pt x="593" y="914"/>
                    <a:pt x="565" y="919"/>
                    <a:pt x="540" y="909"/>
                  </a:cubicBezTo>
                  <a:cubicBezTo>
                    <a:pt x="528" y="904"/>
                    <a:pt x="524" y="888"/>
                    <a:pt x="516" y="877"/>
                  </a:cubicBezTo>
                  <a:cubicBezTo>
                    <a:pt x="510" y="869"/>
                    <a:pt x="491" y="857"/>
                    <a:pt x="500" y="853"/>
                  </a:cubicBezTo>
                  <a:cubicBezTo>
                    <a:pt x="518" y="846"/>
                    <a:pt x="537" y="858"/>
                    <a:pt x="556" y="861"/>
                  </a:cubicBezTo>
                  <a:cubicBezTo>
                    <a:pt x="602" y="907"/>
                    <a:pt x="651" y="949"/>
                    <a:pt x="716" y="965"/>
                  </a:cubicBezTo>
                  <a:cubicBezTo>
                    <a:pt x="748" y="959"/>
                    <a:pt x="864" y="960"/>
                    <a:pt x="788" y="909"/>
                  </a:cubicBezTo>
                  <a:cubicBezTo>
                    <a:pt x="621" y="916"/>
                    <a:pt x="591" y="865"/>
                    <a:pt x="572" y="989"/>
                  </a:cubicBezTo>
                  <a:cubicBezTo>
                    <a:pt x="569" y="1008"/>
                    <a:pt x="567" y="1026"/>
                    <a:pt x="564" y="1045"/>
                  </a:cubicBezTo>
                  <a:cubicBezTo>
                    <a:pt x="537" y="1042"/>
                    <a:pt x="507" y="1051"/>
                    <a:pt x="484" y="1037"/>
                  </a:cubicBezTo>
                  <a:cubicBezTo>
                    <a:pt x="469" y="1029"/>
                    <a:pt x="468" y="989"/>
                    <a:pt x="468" y="989"/>
                  </a:cubicBezTo>
                  <a:cubicBezTo>
                    <a:pt x="457" y="994"/>
                    <a:pt x="440" y="994"/>
                    <a:pt x="436" y="1005"/>
                  </a:cubicBezTo>
                  <a:cubicBezTo>
                    <a:pt x="408" y="1079"/>
                    <a:pt x="459" y="1165"/>
                    <a:pt x="364" y="1197"/>
                  </a:cubicBezTo>
                  <a:cubicBezTo>
                    <a:pt x="322" y="1228"/>
                    <a:pt x="320" y="1235"/>
                    <a:pt x="308" y="1285"/>
                  </a:cubicBezTo>
                  <a:cubicBezTo>
                    <a:pt x="306" y="1293"/>
                    <a:pt x="292" y="1305"/>
                    <a:pt x="300" y="1309"/>
                  </a:cubicBezTo>
                  <a:cubicBezTo>
                    <a:pt x="312" y="1315"/>
                    <a:pt x="327" y="1303"/>
                    <a:pt x="340" y="1301"/>
                  </a:cubicBezTo>
                  <a:cubicBezTo>
                    <a:pt x="356" y="1298"/>
                    <a:pt x="372" y="1296"/>
                    <a:pt x="388" y="1293"/>
                  </a:cubicBezTo>
                  <a:cubicBezTo>
                    <a:pt x="432" y="1260"/>
                    <a:pt x="464" y="1228"/>
                    <a:pt x="492" y="1181"/>
                  </a:cubicBezTo>
                  <a:cubicBezTo>
                    <a:pt x="517" y="1080"/>
                    <a:pt x="560" y="1073"/>
                    <a:pt x="660" y="1053"/>
                  </a:cubicBezTo>
                  <a:cubicBezTo>
                    <a:pt x="679" y="1058"/>
                    <a:pt x="698" y="1062"/>
                    <a:pt x="716" y="1069"/>
                  </a:cubicBezTo>
                  <a:cubicBezTo>
                    <a:pt x="727" y="1073"/>
                    <a:pt x="736" y="1085"/>
                    <a:pt x="748" y="1085"/>
                  </a:cubicBezTo>
                  <a:cubicBezTo>
                    <a:pt x="781" y="1085"/>
                    <a:pt x="812" y="1035"/>
                    <a:pt x="828" y="1013"/>
                  </a:cubicBezTo>
                  <a:cubicBezTo>
                    <a:pt x="833" y="986"/>
                    <a:pt x="829" y="956"/>
                    <a:pt x="844" y="933"/>
                  </a:cubicBezTo>
                  <a:cubicBezTo>
                    <a:pt x="883" y="872"/>
                    <a:pt x="957" y="862"/>
                    <a:pt x="1020" y="853"/>
                  </a:cubicBezTo>
                  <a:cubicBezTo>
                    <a:pt x="1031" y="840"/>
                    <a:pt x="1045" y="829"/>
                    <a:pt x="1052" y="813"/>
                  </a:cubicBezTo>
                  <a:cubicBezTo>
                    <a:pt x="1061" y="793"/>
                    <a:pt x="1068" y="749"/>
                    <a:pt x="1068" y="749"/>
                  </a:cubicBezTo>
                  <a:cubicBezTo>
                    <a:pt x="1065" y="733"/>
                    <a:pt x="1076" y="705"/>
                    <a:pt x="1060" y="701"/>
                  </a:cubicBezTo>
                  <a:cubicBezTo>
                    <a:pt x="997" y="684"/>
                    <a:pt x="917" y="772"/>
                    <a:pt x="884" y="805"/>
                  </a:cubicBezTo>
                  <a:cubicBezTo>
                    <a:pt x="857" y="832"/>
                    <a:pt x="840" y="846"/>
                    <a:pt x="820" y="877"/>
                  </a:cubicBezTo>
                  <a:cubicBezTo>
                    <a:pt x="814" y="887"/>
                    <a:pt x="812" y="900"/>
                    <a:pt x="804" y="909"/>
                  </a:cubicBezTo>
                  <a:cubicBezTo>
                    <a:pt x="788" y="929"/>
                    <a:pt x="776" y="923"/>
                    <a:pt x="756" y="933"/>
                  </a:cubicBezTo>
                  <a:cubicBezTo>
                    <a:pt x="727" y="948"/>
                    <a:pt x="684" y="973"/>
                    <a:pt x="660" y="997"/>
                  </a:cubicBezTo>
                  <a:cubicBezTo>
                    <a:pt x="646" y="1011"/>
                    <a:pt x="637" y="1037"/>
                    <a:pt x="628" y="1053"/>
                  </a:cubicBezTo>
                  <a:cubicBezTo>
                    <a:pt x="604" y="1093"/>
                    <a:pt x="573" y="1148"/>
                    <a:pt x="540" y="1181"/>
                  </a:cubicBezTo>
                  <a:cubicBezTo>
                    <a:pt x="511" y="1176"/>
                    <a:pt x="478" y="1180"/>
                    <a:pt x="452" y="1165"/>
                  </a:cubicBezTo>
                  <a:cubicBezTo>
                    <a:pt x="443" y="1159"/>
                    <a:pt x="452" y="1140"/>
                    <a:pt x="460" y="1133"/>
                  </a:cubicBezTo>
                  <a:cubicBezTo>
                    <a:pt x="468" y="1126"/>
                    <a:pt x="525" y="1113"/>
                    <a:pt x="540" y="1109"/>
                  </a:cubicBezTo>
                  <a:cubicBezTo>
                    <a:pt x="588" y="1114"/>
                    <a:pt x="624" y="1118"/>
                    <a:pt x="668" y="1133"/>
                  </a:cubicBezTo>
                  <a:cubicBezTo>
                    <a:pt x="730" y="1121"/>
                    <a:pt x="691" y="1136"/>
                    <a:pt x="740" y="1093"/>
                  </a:cubicBezTo>
                  <a:cubicBezTo>
                    <a:pt x="750" y="1084"/>
                    <a:pt x="767" y="1081"/>
                    <a:pt x="772" y="1069"/>
                  </a:cubicBezTo>
                  <a:cubicBezTo>
                    <a:pt x="778" y="1054"/>
                    <a:pt x="772" y="1037"/>
                    <a:pt x="772" y="1021"/>
                  </a:cubicBezTo>
                </a:path>
              </a:pathLst>
            </a:custGeom>
            <a:noFill/>
            <a:ln w="9525" cap="flat" cmpd="sng">
              <a:solidFill>
                <a:srgbClr val="777777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62064" name="Group 723"/>
            <p:cNvGrpSpPr>
              <a:grpSpLocks/>
            </p:cNvGrpSpPr>
            <p:nvPr/>
          </p:nvGrpSpPr>
          <p:grpSpPr bwMode="auto">
            <a:xfrm rot="-1333344">
              <a:off x="595844" y="3484563"/>
              <a:ext cx="330200" cy="195262"/>
              <a:chOff x="2124" y="1801"/>
              <a:chExt cx="208" cy="123"/>
            </a:xfrm>
          </p:grpSpPr>
          <p:sp>
            <p:nvSpPr>
              <p:cNvPr id="62084" name="Oval 712"/>
              <p:cNvSpPr>
                <a:spLocks noChangeArrowheads="1"/>
              </p:cNvSpPr>
              <p:nvPr/>
            </p:nvSpPr>
            <p:spPr bwMode="auto">
              <a:xfrm rot="2546997">
                <a:off x="2138" y="1811"/>
                <a:ext cx="185" cy="102"/>
              </a:xfrm>
              <a:prstGeom prst="ellipse">
                <a:avLst/>
              </a:prstGeom>
              <a:gradFill rotWithShape="0">
                <a:gsLst>
                  <a:gs pos="0">
                    <a:srgbClr val="FCFEB9"/>
                  </a:gs>
                  <a:gs pos="100000">
                    <a:srgbClr val="CACB94"/>
                  </a:gs>
                </a:gsLst>
                <a:lin ang="18900000" scaled="1"/>
              </a:gra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z="200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62085" name="Group 713"/>
              <p:cNvGrpSpPr>
                <a:grpSpLocks/>
              </p:cNvGrpSpPr>
              <p:nvPr/>
            </p:nvGrpSpPr>
            <p:grpSpPr bwMode="auto">
              <a:xfrm rot="2606996">
                <a:off x="2124" y="1801"/>
                <a:ext cx="208" cy="123"/>
                <a:chOff x="887" y="2610"/>
                <a:chExt cx="959" cy="564"/>
              </a:xfrm>
            </p:grpSpPr>
            <p:sp>
              <p:nvSpPr>
                <p:cNvPr id="62090" name="Oval 714"/>
                <p:cNvSpPr>
                  <a:spLocks noChangeArrowheads="1"/>
                </p:cNvSpPr>
                <p:nvPr/>
              </p:nvSpPr>
              <p:spPr bwMode="auto">
                <a:xfrm rot="-1140000">
                  <a:off x="1286" y="3032"/>
                  <a:ext cx="409" cy="82"/>
                </a:xfrm>
                <a:prstGeom prst="ellipse">
                  <a:avLst/>
                </a:prstGeom>
                <a:solidFill>
                  <a:srgbClr val="F76681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z="2000" smtClean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62091" name="Freeform 715"/>
                <p:cNvSpPr>
                  <a:spLocks/>
                </p:cNvSpPr>
                <p:nvPr/>
              </p:nvSpPr>
              <p:spPr bwMode="auto">
                <a:xfrm>
                  <a:off x="887" y="2610"/>
                  <a:ext cx="959" cy="564"/>
                </a:xfrm>
                <a:custGeom>
                  <a:avLst/>
                  <a:gdLst>
                    <a:gd name="T0" fmla="*/ 312 w 959"/>
                    <a:gd name="T1" fmla="*/ 22 h 564"/>
                    <a:gd name="T2" fmla="*/ 328 w 959"/>
                    <a:gd name="T3" fmla="*/ 22 h 564"/>
                    <a:gd name="T4" fmla="*/ 346 w 959"/>
                    <a:gd name="T5" fmla="*/ 28 h 564"/>
                    <a:gd name="T6" fmla="*/ 356 w 959"/>
                    <a:gd name="T7" fmla="*/ 38 h 564"/>
                    <a:gd name="T8" fmla="*/ 352 w 959"/>
                    <a:gd name="T9" fmla="*/ 49 h 564"/>
                    <a:gd name="T10" fmla="*/ 304 w 959"/>
                    <a:gd name="T11" fmla="*/ 78 h 564"/>
                    <a:gd name="T12" fmla="*/ 244 w 959"/>
                    <a:gd name="T13" fmla="*/ 107 h 564"/>
                    <a:gd name="T14" fmla="*/ 188 w 959"/>
                    <a:gd name="T15" fmla="*/ 142 h 564"/>
                    <a:gd name="T16" fmla="*/ 137 w 959"/>
                    <a:gd name="T17" fmla="*/ 187 h 564"/>
                    <a:gd name="T18" fmla="*/ 95 w 959"/>
                    <a:gd name="T19" fmla="*/ 232 h 564"/>
                    <a:gd name="T20" fmla="*/ 78 w 959"/>
                    <a:gd name="T21" fmla="*/ 278 h 564"/>
                    <a:gd name="T22" fmla="*/ 85 w 959"/>
                    <a:gd name="T23" fmla="*/ 328 h 564"/>
                    <a:gd name="T24" fmla="*/ 108 w 959"/>
                    <a:gd name="T25" fmla="*/ 369 h 564"/>
                    <a:gd name="T26" fmla="*/ 141 w 959"/>
                    <a:gd name="T27" fmla="*/ 410 h 564"/>
                    <a:gd name="T28" fmla="*/ 186 w 959"/>
                    <a:gd name="T29" fmla="*/ 444 h 564"/>
                    <a:gd name="T30" fmla="*/ 245 w 959"/>
                    <a:gd name="T31" fmla="*/ 476 h 564"/>
                    <a:gd name="T32" fmla="*/ 293 w 959"/>
                    <a:gd name="T33" fmla="*/ 486 h 564"/>
                    <a:gd name="T34" fmla="*/ 326 w 959"/>
                    <a:gd name="T35" fmla="*/ 482 h 564"/>
                    <a:gd name="T36" fmla="*/ 355 w 959"/>
                    <a:gd name="T37" fmla="*/ 472 h 564"/>
                    <a:gd name="T38" fmla="*/ 404 w 959"/>
                    <a:gd name="T39" fmla="*/ 444 h 564"/>
                    <a:gd name="T40" fmla="*/ 473 w 959"/>
                    <a:gd name="T41" fmla="*/ 417 h 564"/>
                    <a:gd name="T42" fmla="*/ 547 w 959"/>
                    <a:gd name="T43" fmla="*/ 393 h 564"/>
                    <a:gd name="T44" fmla="*/ 652 w 959"/>
                    <a:gd name="T45" fmla="*/ 378 h 564"/>
                    <a:gd name="T46" fmla="*/ 770 w 959"/>
                    <a:gd name="T47" fmla="*/ 374 h 564"/>
                    <a:gd name="T48" fmla="*/ 869 w 959"/>
                    <a:gd name="T49" fmla="*/ 354 h 564"/>
                    <a:gd name="T50" fmla="*/ 897 w 959"/>
                    <a:gd name="T51" fmla="*/ 314 h 564"/>
                    <a:gd name="T52" fmla="*/ 899 w 959"/>
                    <a:gd name="T53" fmla="*/ 268 h 564"/>
                    <a:gd name="T54" fmla="*/ 886 w 959"/>
                    <a:gd name="T55" fmla="*/ 227 h 564"/>
                    <a:gd name="T56" fmla="*/ 851 w 959"/>
                    <a:gd name="T57" fmla="*/ 176 h 564"/>
                    <a:gd name="T58" fmla="*/ 802 w 959"/>
                    <a:gd name="T59" fmla="*/ 121 h 564"/>
                    <a:gd name="T60" fmla="*/ 730 w 959"/>
                    <a:gd name="T61" fmla="*/ 89 h 564"/>
                    <a:gd name="T62" fmla="*/ 623 w 959"/>
                    <a:gd name="T63" fmla="*/ 65 h 564"/>
                    <a:gd name="T64" fmla="*/ 512 w 959"/>
                    <a:gd name="T65" fmla="*/ 49 h 564"/>
                    <a:gd name="T66" fmla="*/ 430 w 959"/>
                    <a:gd name="T67" fmla="*/ 46 h 564"/>
                    <a:gd name="T68" fmla="*/ 387 w 959"/>
                    <a:gd name="T69" fmla="*/ 48 h 564"/>
                    <a:gd name="T70" fmla="*/ 349 w 959"/>
                    <a:gd name="T71" fmla="*/ 43 h 564"/>
                    <a:gd name="T72" fmla="*/ 338 w 959"/>
                    <a:gd name="T73" fmla="*/ 29 h 564"/>
                    <a:gd name="T74" fmla="*/ 346 w 959"/>
                    <a:gd name="T75" fmla="*/ 19 h 564"/>
                    <a:gd name="T76" fmla="*/ 361 w 959"/>
                    <a:gd name="T77" fmla="*/ 12 h 564"/>
                    <a:gd name="T78" fmla="*/ 505 w 959"/>
                    <a:gd name="T79" fmla="*/ 1 h 564"/>
                    <a:gd name="T80" fmla="*/ 632 w 959"/>
                    <a:gd name="T81" fmla="*/ 9 h 564"/>
                    <a:gd name="T82" fmla="*/ 760 w 959"/>
                    <a:gd name="T83" fmla="*/ 40 h 564"/>
                    <a:gd name="T84" fmla="*/ 845 w 959"/>
                    <a:gd name="T85" fmla="*/ 84 h 564"/>
                    <a:gd name="T86" fmla="*/ 906 w 959"/>
                    <a:gd name="T87" fmla="*/ 140 h 564"/>
                    <a:gd name="T88" fmla="*/ 939 w 959"/>
                    <a:gd name="T89" fmla="*/ 191 h 564"/>
                    <a:gd name="T90" fmla="*/ 946 w 959"/>
                    <a:gd name="T91" fmla="*/ 207 h 564"/>
                    <a:gd name="T92" fmla="*/ 951 w 959"/>
                    <a:gd name="T93" fmla="*/ 218 h 564"/>
                    <a:gd name="T94" fmla="*/ 958 w 959"/>
                    <a:gd name="T95" fmla="*/ 264 h 564"/>
                    <a:gd name="T96" fmla="*/ 949 w 959"/>
                    <a:gd name="T97" fmla="*/ 330 h 564"/>
                    <a:gd name="T98" fmla="*/ 920 w 959"/>
                    <a:gd name="T99" fmla="*/ 392 h 564"/>
                    <a:gd name="T100" fmla="*/ 871 w 959"/>
                    <a:gd name="T101" fmla="*/ 443 h 564"/>
                    <a:gd name="T102" fmla="*/ 808 w 959"/>
                    <a:gd name="T103" fmla="*/ 487 h 564"/>
                    <a:gd name="T104" fmla="*/ 736 w 959"/>
                    <a:gd name="T105" fmla="*/ 521 h 564"/>
                    <a:gd name="T106" fmla="*/ 467 w 959"/>
                    <a:gd name="T107" fmla="*/ 563 h 564"/>
                    <a:gd name="T108" fmla="*/ 214 w 959"/>
                    <a:gd name="T109" fmla="*/ 520 h 564"/>
                    <a:gd name="T110" fmla="*/ 32 w 959"/>
                    <a:gd name="T111" fmla="*/ 406 h 564"/>
                    <a:gd name="T112" fmla="*/ 0 w 959"/>
                    <a:gd name="T113" fmla="*/ 303 h 564"/>
                    <a:gd name="T114" fmla="*/ 30 w 959"/>
                    <a:gd name="T115" fmla="*/ 192 h 564"/>
                    <a:gd name="T116" fmla="*/ 101 w 959"/>
                    <a:gd name="T117" fmla="*/ 110 h 564"/>
                    <a:gd name="T118" fmla="*/ 173 w 959"/>
                    <a:gd name="T119" fmla="*/ 70 h 564"/>
                    <a:gd name="T120" fmla="*/ 257 w 959"/>
                    <a:gd name="T121" fmla="*/ 38 h 56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959"/>
                    <a:gd name="T184" fmla="*/ 0 h 564"/>
                    <a:gd name="T185" fmla="*/ 959 w 959"/>
                    <a:gd name="T186" fmla="*/ 564 h 564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959" h="564">
                      <a:moveTo>
                        <a:pt x="296" y="30"/>
                      </a:moveTo>
                      <a:lnTo>
                        <a:pt x="299" y="28"/>
                      </a:lnTo>
                      <a:lnTo>
                        <a:pt x="300" y="27"/>
                      </a:lnTo>
                      <a:lnTo>
                        <a:pt x="302" y="26"/>
                      </a:lnTo>
                      <a:lnTo>
                        <a:pt x="303" y="25"/>
                      </a:lnTo>
                      <a:lnTo>
                        <a:pt x="304" y="24"/>
                      </a:lnTo>
                      <a:lnTo>
                        <a:pt x="306" y="24"/>
                      </a:lnTo>
                      <a:lnTo>
                        <a:pt x="307" y="23"/>
                      </a:lnTo>
                      <a:lnTo>
                        <a:pt x="309" y="22"/>
                      </a:lnTo>
                      <a:lnTo>
                        <a:pt x="310" y="22"/>
                      </a:lnTo>
                      <a:lnTo>
                        <a:pt x="312" y="22"/>
                      </a:lnTo>
                      <a:lnTo>
                        <a:pt x="313" y="22"/>
                      </a:lnTo>
                      <a:lnTo>
                        <a:pt x="315" y="22"/>
                      </a:lnTo>
                      <a:lnTo>
                        <a:pt x="316" y="22"/>
                      </a:lnTo>
                      <a:lnTo>
                        <a:pt x="317" y="21"/>
                      </a:lnTo>
                      <a:lnTo>
                        <a:pt x="319" y="21"/>
                      </a:lnTo>
                      <a:lnTo>
                        <a:pt x="320" y="21"/>
                      </a:lnTo>
                      <a:lnTo>
                        <a:pt x="322" y="21"/>
                      </a:lnTo>
                      <a:lnTo>
                        <a:pt x="323" y="21"/>
                      </a:lnTo>
                      <a:lnTo>
                        <a:pt x="325" y="21"/>
                      </a:lnTo>
                      <a:lnTo>
                        <a:pt x="326" y="22"/>
                      </a:lnTo>
                      <a:lnTo>
                        <a:pt x="328" y="22"/>
                      </a:lnTo>
                      <a:lnTo>
                        <a:pt x="329" y="22"/>
                      </a:lnTo>
                      <a:lnTo>
                        <a:pt x="330" y="22"/>
                      </a:lnTo>
                      <a:lnTo>
                        <a:pt x="332" y="22"/>
                      </a:lnTo>
                      <a:lnTo>
                        <a:pt x="333" y="22"/>
                      </a:lnTo>
                      <a:lnTo>
                        <a:pt x="335" y="23"/>
                      </a:lnTo>
                      <a:lnTo>
                        <a:pt x="338" y="23"/>
                      </a:lnTo>
                      <a:lnTo>
                        <a:pt x="339" y="24"/>
                      </a:lnTo>
                      <a:lnTo>
                        <a:pt x="340" y="25"/>
                      </a:lnTo>
                      <a:lnTo>
                        <a:pt x="342" y="25"/>
                      </a:lnTo>
                      <a:lnTo>
                        <a:pt x="343" y="26"/>
                      </a:lnTo>
                      <a:lnTo>
                        <a:pt x="346" y="28"/>
                      </a:lnTo>
                      <a:lnTo>
                        <a:pt x="346" y="29"/>
                      </a:lnTo>
                      <a:lnTo>
                        <a:pt x="348" y="30"/>
                      </a:lnTo>
                      <a:lnTo>
                        <a:pt x="349" y="31"/>
                      </a:lnTo>
                      <a:lnTo>
                        <a:pt x="351" y="31"/>
                      </a:lnTo>
                      <a:lnTo>
                        <a:pt x="352" y="33"/>
                      </a:lnTo>
                      <a:lnTo>
                        <a:pt x="353" y="34"/>
                      </a:lnTo>
                      <a:lnTo>
                        <a:pt x="353" y="35"/>
                      </a:lnTo>
                      <a:lnTo>
                        <a:pt x="355" y="36"/>
                      </a:lnTo>
                      <a:lnTo>
                        <a:pt x="355" y="37"/>
                      </a:lnTo>
                      <a:lnTo>
                        <a:pt x="356" y="38"/>
                      </a:lnTo>
                      <a:lnTo>
                        <a:pt x="356" y="39"/>
                      </a:lnTo>
                      <a:lnTo>
                        <a:pt x="356" y="40"/>
                      </a:lnTo>
                      <a:lnTo>
                        <a:pt x="356" y="41"/>
                      </a:lnTo>
                      <a:lnTo>
                        <a:pt x="356" y="42"/>
                      </a:lnTo>
                      <a:lnTo>
                        <a:pt x="356" y="43"/>
                      </a:lnTo>
                      <a:lnTo>
                        <a:pt x="356" y="44"/>
                      </a:lnTo>
                      <a:lnTo>
                        <a:pt x="355" y="46"/>
                      </a:lnTo>
                      <a:lnTo>
                        <a:pt x="353" y="48"/>
                      </a:lnTo>
                      <a:lnTo>
                        <a:pt x="352" y="49"/>
                      </a:lnTo>
                      <a:lnTo>
                        <a:pt x="351" y="50"/>
                      </a:lnTo>
                      <a:lnTo>
                        <a:pt x="349" y="51"/>
                      </a:lnTo>
                      <a:lnTo>
                        <a:pt x="348" y="52"/>
                      </a:lnTo>
                      <a:lnTo>
                        <a:pt x="346" y="54"/>
                      </a:lnTo>
                      <a:lnTo>
                        <a:pt x="336" y="60"/>
                      </a:lnTo>
                      <a:lnTo>
                        <a:pt x="332" y="64"/>
                      </a:lnTo>
                      <a:lnTo>
                        <a:pt x="326" y="66"/>
                      </a:lnTo>
                      <a:lnTo>
                        <a:pt x="320" y="69"/>
                      </a:lnTo>
                      <a:lnTo>
                        <a:pt x="315" y="73"/>
                      </a:lnTo>
                      <a:lnTo>
                        <a:pt x="310" y="75"/>
                      </a:lnTo>
                      <a:lnTo>
                        <a:pt x="304" y="78"/>
                      </a:lnTo>
                      <a:lnTo>
                        <a:pt x="299" y="81"/>
                      </a:lnTo>
                      <a:lnTo>
                        <a:pt x="294" y="84"/>
                      </a:lnTo>
                      <a:lnTo>
                        <a:pt x="289" y="86"/>
                      </a:lnTo>
                      <a:lnTo>
                        <a:pt x="283" y="89"/>
                      </a:lnTo>
                      <a:lnTo>
                        <a:pt x="277" y="91"/>
                      </a:lnTo>
                      <a:lnTo>
                        <a:pt x="271" y="94"/>
                      </a:lnTo>
                      <a:lnTo>
                        <a:pt x="265" y="96"/>
                      </a:lnTo>
                      <a:lnTo>
                        <a:pt x="261" y="99"/>
                      </a:lnTo>
                      <a:lnTo>
                        <a:pt x="255" y="101"/>
                      </a:lnTo>
                      <a:lnTo>
                        <a:pt x="250" y="104"/>
                      </a:lnTo>
                      <a:lnTo>
                        <a:pt x="244" y="107"/>
                      </a:lnTo>
                      <a:lnTo>
                        <a:pt x="240" y="110"/>
                      </a:lnTo>
                      <a:lnTo>
                        <a:pt x="234" y="112"/>
                      </a:lnTo>
                      <a:lnTo>
                        <a:pt x="228" y="116"/>
                      </a:lnTo>
                      <a:lnTo>
                        <a:pt x="222" y="119"/>
                      </a:lnTo>
                      <a:lnTo>
                        <a:pt x="218" y="121"/>
                      </a:lnTo>
                      <a:lnTo>
                        <a:pt x="212" y="125"/>
                      </a:lnTo>
                      <a:lnTo>
                        <a:pt x="208" y="128"/>
                      </a:lnTo>
                      <a:lnTo>
                        <a:pt x="202" y="131"/>
                      </a:lnTo>
                      <a:lnTo>
                        <a:pt x="198" y="135"/>
                      </a:lnTo>
                      <a:lnTo>
                        <a:pt x="192" y="138"/>
                      </a:lnTo>
                      <a:lnTo>
                        <a:pt x="188" y="142"/>
                      </a:lnTo>
                      <a:lnTo>
                        <a:pt x="183" y="145"/>
                      </a:lnTo>
                      <a:lnTo>
                        <a:pt x="179" y="150"/>
                      </a:lnTo>
                      <a:lnTo>
                        <a:pt x="170" y="157"/>
                      </a:lnTo>
                      <a:lnTo>
                        <a:pt x="166" y="161"/>
                      </a:lnTo>
                      <a:lnTo>
                        <a:pt x="162" y="164"/>
                      </a:lnTo>
                      <a:lnTo>
                        <a:pt x="157" y="168"/>
                      </a:lnTo>
                      <a:lnTo>
                        <a:pt x="153" y="172"/>
                      </a:lnTo>
                      <a:lnTo>
                        <a:pt x="150" y="175"/>
                      </a:lnTo>
                      <a:lnTo>
                        <a:pt x="146" y="179"/>
                      </a:lnTo>
                      <a:lnTo>
                        <a:pt x="141" y="183"/>
                      </a:lnTo>
                      <a:lnTo>
                        <a:pt x="137" y="187"/>
                      </a:lnTo>
                      <a:lnTo>
                        <a:pt x="133" y="190"/>
                      </a:lnTo>
                      <a:lnTo>
                        <a:pt x="128" y="195"/>
                      </a:lnTo>
                      <a:lnTo>
                        <a:pt x="124" y="198"/>
                      </a:lnTo>
                      <a:lnTo>
                        <a:pt x="121" y="203"/>
                      </a:lnTo>
                      <a:lnTo>
                        <a:pt x="117" y="207"/>
                      </a:lnTo>
                      <a:lnTo>
                        <a:pt x="113" y="211"/>
                      </a:lnTo>
                      <a:lnTo>
                        <a:pt x="110" y="215"/>
                      </a:lnTo>
                      <a:lnTo>
                        <a:pt x="105" y="219"/>
                      </a:lnTo>
                      <a:lnTo>
                        <a:pt x="102" y="224"/>
                      </a:lnTo>
                      <a:lnTo>
                        <a:pt x="98" y="227"/>
                      </a:lnTo>
                      <a:lnTo>
                        <a:pt x="95" y="232"/>
                      </a:lnTo>
                      <a:lnTo>
                        <a:pt x="92" y="236"/>
                      </a:lnTo>
                      <a:lnTo>
                        <a:pt x="89" y="240"/>
                      </a:lnTo>
                      <a:lnTo>
                        <a:pt x="88" y="244"/>
                      </a:lnTo>
                      <a:lnTo>
                        <a:pt x="85" y="249"/>
                      </a:lnTo>
                      <a:lnTo>
                        <a:pt x="84" y="252"/>
                      </a:lnTo>
                      <a:lnTo>
                        <a:pt x="82" y="257"/>
                      </a:lnTo>
                      <a:lnTo>
                        <a:pt x="81" y="261"/>
                      </a:lnTo>
                      <a:lnTo>
                        <a:pt x="79" y="265"/>
                      </a:lnTo>
                      <a:lnTo>
                        <a:pt x="78" y="269"/>
                      </a:lnTo>
                      <a:lnTo>
                        <a:pt x="78" y="274"/>
                      </a:lnTo>
                      <a:lnTo>
                        <a:pt x="78" y="278"/>
                      </a:lnTo>
                      <a:lnTo>
                        <a:pt x="76" y="287"/>
                      </a:lnTo>
                      <a:lnTo>
                        <a:pt x="78" y="292"/>
                      </a:lnTo>
                      <a:lnTo>
                        <a:pt x="78" y="295"/>
                      </a:lnTo>
                      <a:lnTo>
                        <a:pt x="78" y="300"/>
                      </a:lnTo>
                      <a:lnTo>
                        <a:pt x="78" y="304"/>
                      </a:lnTo>
                      <a:lnTo>
                        <a:pt x="79" y="308"/>
                      </a:lnTo>
                      <a:lnTo>
                        <a:pt x="81" y="312"/>
                      </a:lnTo>
                      <a:lnTo>
                        <a:pt x="81" y="317"/>
                      </a:lnTo>
                      <a:lnTo>
                        <a:pt x="82" y="321"/>
                      </a:lnTo>
                      <a:lnTo>
                        <a:pt x="84" y="324"/>
                      </a:lnTo>
                      <a:lnTo>
                        <a:pt x="85" y="328"/>
                      </a:lnTo>
                      <a:lnTo>
                        <a:pt x="87" y="332"/>
                      </a:lnTo>
                      <a:lnTo>
                        <a:pt x="89" y="336"/>
                      </a:lnTo>
                      <a:lnTo>
                        <a:pt x="91" y="339"/>
                      </a:lnTo>
                      <a:lnTo>
                        <a:pt x="92" y="343"/>
                      </a:lnTo>
                      <a:lnTo>
                        <a:pt x="94" y="347"/>
                      </a:lnTo>
                      <a:lnTo>
                        <a:pt x="97" y="351"/>
                      </a:lnTo>
                      <a:lnTo>
                        <a:pt x="98" y="355"/>
                      </a:lnTo>
                      <a:lnTo>
                        <a:pt x="101" y="358"/>
                      </a:lnTo>
                      <a:lnTo>
                        <a:pt x="104" y="362"/>
                      </a:lnTo>
                      <a:lnTo>
                        <a:pt x="105" y="365"/>
                      </a:lnTo>
                      <a:lnTo>
                        <a:pt x="108" y="369"/>
                      </a:lnTo>
                      <a:lnTo>
                        <a:pt x="111" y="373"/>
                      </a:lnTo>
                      <a:lnTo>
                        <a:pt x="114" y="376"/>
                      </a:lnTo>
                      <a:lnTo>
                        <a:pt x="117" y="380"/>
                      </a:lnTo>
                      <a:lnTo>
                        <a:pt x="118" y="383"/>
                      </a:lnTo>
                      <a:lnTo>
                        <a:pt x="121" y="388"/>
                      </a:lnTo>
                      <a:lnTo>
                        <a:pt x="126" y="391"/>
                      </a:lnTo>
                      <a:lnTo>
                        <a:pt x="128" y="395"/>
                      </a:lnTo>
                      <a:lnTo>
                        <a:pt x="131" y="400"/>
                      </a:lnTo>
                      <a:lnTo>
                        <a:pt x="134" y="403"/>
                      </a:lnTo>
                      <a:lnTo>
                        <a:pt x="139" y="408"/>
                      </a:lnTo>
                      <a:lnTo>
                        <a:pt x="141" y="410"/>
                      </a:lnTo>
                      <a:lnTo>
                        <a:pt x="144" y="413"/>
                      </a:lnTo>
                      <a:lnTo>
                        <a:pt x="147" y="416"/>
                      </a:lnTo>
                      <a:lnTo>
                        <a:pt x="150" y="418"/>
                      </a:lnTo>
                      <a:lnTo>
                        <a:pt x="154" y="422"/>
                      </a:lnTo>
                      <a:lnTo>
                        <a:pt x="159" y="425"/>
                      </a:lnTo>
                      <a:lnTo>
                        <a:pt x="162" y="428"/>
                      </a:lnTo>
                      <a:lnTo>
                        <a:pt x="167" y="431"/>
                      </a:lnTo>
                      <a:lnTo>
                        <a:pt x="172" y="435"/>
                      </a:lnTo>
                      <a:lnTo>
                        <a:pt x="176" y="438"/>
                      </a:lnTo>
                      <a:lnTo>
                        <a:pt x="180" y="441"/>
                      </a:lnTo>
                      <a:lnTo>
                        <a:pt x="186" y="444"/>
                      </a:lnTo>
                      <a:lnTo>
                        <a:pt x="190" y="448"/>
                      </a:lnTo>
                      <a:lnTo>
                        <a:pt x="196" y="451"/>
                      </a:lnTo>
                      <a:lnTo>
                        <a:pt x="202" y="454"/>
                      </a:lnTo>
                      <a:lnTo>
                        <a:pt x="208" y="457"/>
                      </a:lnTo>
                      <a:lnTo>
                        <a:pt x="214" y="461"/>
                      </a:lnTo>
                      <a:lnTo>
                        <a:pt x="218" y="463"/>
                      </a:lnTo>
                      <a:lnTo>
                        <a:pt x="224" y="466"/>
                      </a:lnTo>
                      <a:lnTo>
                        <a:pt x="229" y="469"/>
                      </a:lnTo>
                      <a:lnTo>
                        <a:pt x="234" y="471"/>
                      </a:lnTo>
                      <a:lnTo>
                        <a:pt x="240" y="474"/>
                      </a:lnTo>
                      <a:lnTo>
                        <a:pt x="245" y="476"/>
                      </a:lnTo>
                      <a:lnTo>
                        <a:pt x="251" y="479"/>
                      </a:lnTo>
                      <a:lnTo>
                        <a:pt x="255" y="480"/>
                      </a:lnTo>
                      <a:lnTo>
                        <a:pt x="260" y="481"/>
                      </a:lnTo>
                      <a:lnTo>
                        <a:pt x="265" y="483"/>
                      </a:lnTo>
                      <a:lnTo>
                        <a:pt x="270" y="484"/>
                      </a:lnTo>
                      <a:lnTo>
                        <a:pt x="274" y="485"/>
                      </a:lnTo>
                      <a:lnTo>
                        <a:pt x="278" y="486"/>
                      </a:lnTo>
                      <a:lnTo>
                        <a:pt x="284" y="486"/>
                      </a:lnTo>
                      <a:lnTo>
                        <a:pt x="287" y="486"/>
                      </a:lnTo>
                      <a:lnTo>
                        <a:pt x="290" y="486"/>
                      </a:lnTo>
                      <a:lnTo>
                        <a:pt x="293" y="486"/>
                      </a:lnTo>
                      <a:lnTo>
                        <a:pt x="296" y="486"/>
                      </a:lnTo>
                      <a:lnTo>
                        <a:pt x="299" y="486"/>
                      </a:lnTo>
                      <a:lnTo>
                        <a:pt x="302" y="486"/>
                      </a:lnTo>
                      <a:lnTo>
                        <a:pt x="306" y="486"/>
                      </a:lnTo>
                      <a:lnTo>
                        <a:pt x="309" y="486"/>
                      </a:lnTo>
                      <a:lnTo>
                        <a:pt x="312" y="485"/>
                      </a:lnTo>
                      <a:lnTo>
                        <a:pt x="315" y="485"/>
                      </a:lnTo>
                      <a:lnTo>
                        <a:pt x="317" y="484"/>
                      </a:lnTo>
                      <a:lnTo>
                        <a:pt x="320" y="484"/>
                      </a:lnTo>
                      <a:lnTo>
                        <a:pt x="323" y="483"/>
                      </a:lnTo>
                      <a:lnTo>
                        <a:pt x="326" y="482"/>
                      </a:lnTo>
                      <a:lnTo>
                        <a:pt x="329" y="482"/>
                      </a:lnTo>
                      <a:lnTo>
                        <a:pt x="332" y="481"/>
                      </a:lnTo>
                      <a:lnTo>
                        <a:pt x="335" y="480"/>
                      </a:lnTo>
                      <a:lnTo>
                        <a:pt x="338" y="479"/>
                      </a:lnTo>
                      <a:lnTo>
                        <a:pt x="340" y="479"/>
                      </a:lnTo>
                      <a:lnTo>
                        <a:pt x="343" y="478"/>
                      </a:lnTo>
                      <a:lnTo>
                        <a:pt x="345" y="477"/>
                      </a:lnTo>
                      <a:lnTo>
                        <a:pt x="348" y="476"/>
                      </a:lnTo>
                      <a:lnTo>
                        <a:pt x="351" y="475"/>
                      </a:lnTo>
                      <a:lnTo>
                        <a:pt x="352" y="473"/>
                      </a:lnTo>
                      <a:lnTo>
                        <a:pt x="355" y="472"/>
                      </a:lnTo>
                      <a:lnTo>
                        <a:pt x="358" y="471"/>
                      </a:lnTo>
                      <a:lnTo>
                        <a:pt x="359" y="471"/>
                      </a:lnTo>
                      <a:lnTo>
                        <a:pt x="362" y="469"/>
                      </a:lnTo>
                      <a:lnTo>
                        <a:pt x="364" y="468"/>
                      </a:lnTo>
                      <a:lnTo>
                        <a:pt x="366" y="467"/>
                      </a:lnTo>
                      <a:lnTo>
                        <a:pt x="377" y="460"/>
                      </a:lnTo>
                      <a:lnTo>
                        <a:pt x="382" y="457"/>
                      </a:lnTo>
                      <a:lnTo>
                        <a:pt x="388" y="453"/>
                      </a:lnTo>
                      <a:lnTo>
                        <a:pt x="392" y="451"/>
                      </a:lnTo>
                      <a:lnTo>
                        <a:pt x="398" y="448"/>
                      </a:lnTo>
                      <a:lnTo>
                        <a:pt x="404" y="444"/>
                      </a:lnTo>
                      <a:lnTo>
                        <a:pt x="410" y="443"/>
                      </a:lnTo>
                      <a:lnTo>
                        <a:pt x="416" y="439"/>
                      </a:lnTo>
                      <a:lnTo>
                        <a:pt x="423" y="436"/>
                      </a:lnTo>
                      <a:lnTo>
                        <a:pt x="429" y="434"/>
                      </a:lnTo>
                      <a:lnTo>
                        <a:pt x="434" y="431"/>
                      </a:lnTo>
                      <a:lnTo>
                        <a:pt x="441" y="428"/>
                      </a:lnTo>
                      <a:lnTo>
                        <a:pt x="447" y="427"/>
                      </a:lnTo>
                      <a:lnTo>
                        <a:pt x="453" y="424"/>
                      </a:lnTo>
                      <a:lnTo>
                        <a:pt x="459" y="421"/>
                      </a:lnTo>
                      <a:lnTo>
                        <a:pt x="466" y="419"/>
                      </a:lnTo>
                      <a:lnTo>
                        <a:pt x="473" y="417"/>
                      </a:lnTo>
                      <a:lnTo>
                        <a:pt x="479" y="414"/>
                      </a:lnTo>
                      <a:lnTo>
                        <a:pt x="485" y="412"/>
                      </a:lnTo>
                      <a:lnTo>
                        <a:pt x="492" y="409"/>
                      </a:lnTo>
                      <a:lnTo>
                        <a:pt x="499" y="408"/>
                      </a:lnTo>
                      <a:lnTo>
                        <a:pt x="505" y="405"/>
                      </a:lnTo>
                      <a:lnTo>
                        <a:pt x="512" y="403"/>
                      </a:lnTo>
                      <a:lnTo>
                        <a:pt x="519" y="401"/>
                      </a:lnTo>
                      <a:lnTo>
                        <a:pt x="527" y="400"/>
                      </a:lnTo>
                      <a:lnTo>
                        <a:pt x="534" y="398"/>
                      </a:lnTo>
                      <a:lnTo>
                        <a:pt x="540" y="395"/>
                      </a:lnTo>
                      <a:lnTo>
                        <a:pt x="547" y="393"/>
                      </a:lnTo>
                      <a:lnTo>
                        <a:pt x="554" y="391"/>
                      </a:lnTo>
                      <a:lnTo>
                        <a:pt x="561" y="390"/>
                      </a:lnTo>
                      <a:lnTo>
                        <a:pt x="568" y="388"/>
                      </a:lnTo>
                      <a:lnTo>
                        <a:pt x="584" y="384"/>
                      </a:lnTo>
                      <a:lnTo>
                        <a:pt x="593" y="383"/>
                      </a:lnTo>
                      <a:lnTo>
                        <a:pt x="602" y="382"/>
                      </a:lnTo>
                      <a:lnTo>
                        <a:pt x="612" y="381"/>
                      </a:lnTo>
                      <a:lnTo>
                        <a:pt x="620" y="380"/>
                      </a:lnTo>
                      <a:lnTo>
                        <a:pt x="630" y="380"/>
                      </a:lnTo>
                      <a:lnTo>
                        <a:pt x="641" y="379"/>
                      </a:lnTo>
                      <a:lnTo>
                        <a:pt x="652" y="378"/>
                      </a:lnTo>
                      <a:lnTo>
                        <a:pt x="662" y="378"/>
                      </a:lnTo>
                      <a:lnTo>
                        <a:pt x="672" y="377"/>
                      </a:lnTo>
                      <a:lnTo>
                        <a:pt x="684" y="377"/>
                      </a:lnTo>
                      <a:lnTo>
                        <a:pt x="695" y="377"/>
                      </a:lnTo>
                      <a:lnTo>
                        <a:pt x="706" y="376"/>
                      </a:lnTo>
                      <a:lnTo>
                        <a:pt x="717" y="376"/>
                      </a:lnTo>
                      <a:lnTo>
                        <a:pt x="727" y="376"/>
                      </a:lnTo>
                      <a:lnTo>
                        <a:pt x="739" y="375"/>
                      </a:lnTo>
                      <a:lnTo>
                        <a:pt x="750" y="374"/>
                      </a:lnTo>
                      <a:lnTo>
                        <a:pt x="760" y="374"/>
                      </a:lnTo>
                      <a:lnTo>
                        <a:pt x="770" y="374"/>
                      </a:lnTo>
                      <a:lnTo>
                        <a:pt x="782" y="373"/>
                      </a:lnTo>
                      <a:lnTo>
                        <a:pt x="792" y="372"/>
                      </a:lnTo>
                      <a:lnTo>
                        <a:pt x="802" y="371"/>
                      </a:lnTo>
                      <a:lnTo>
                        <a:pt x="811" y="369"/>
                      </a:lnTo>
                      <a:lnTo>
                        <a:pt x="821" y="368"/>
                      </a:lnTo>
                      <a:lnTo>
                        <a:pt x="830" y="366"/>
                      </a:lnTo>
                      <a:lnTo>
                        <a:pt x="838" y="365"/>
                      </a:lnTo>
                      <a:lnTo>
                        <a:pt x="845" y="362"/>
                      </a:lnTo>
                      <a:lnTo>
                        <a:pt x="854" y="360"/>
                      </a:lnTo>
                      <a:lnTo>
                        <a:pt x="861" y="356"/>
                      </a:lnTo>
                      <a:lnTo>
                        <a:pt x="869" y="354"/>
                      </a:lnTo>
                      <a:lnTo>
                        <a:pt x="874" y="351"/>
                      </a:lnTo>
                      <a:lnTo>
                        <a:pt x="880" y="346"/>
                      </a:lnTo>
                      <a:lnTo>
                        <a:pt x="883" y="343"/>
                      </a:lnTo>
                      <a:lnTo>
                        <a:pt x="886" y="340"/>
                      </a:lnTo>
                      <a:lnTo>
                        <a:pt x="889" y="337"/>
                      </a:lnTo>
                      <a:lnTo>
                        <a:pt x="890" y="333"/>
                      </a:lnTo>
                      <a:lnTo>
                        <a:pt x="892" y="330"/>
                      </a:lnTo>
                      <a:lnTo>
                        <a:pt x="893" y="326"/>
                      </a:lnTo>
                      <a:lnTo>
                        <a:pt x="895" y="322"/>
                      </a:lnTo>
                      <a:lnTo>
                        <a:pt x="896" y="319"/>
                      </a:lnTo>
                      <a:lnTo>
                        <a:pt x="897" y="314"/>
                      </a:lnTo>
                      <a:lnTo>
                        <a:pt x="897" y="311"/>
                      </a:lnTo>
                      <a:lnTo>
                        <a:pt x="899" y="306"/>
                      </a:lnTo>
                      <a:lnTo>
                        <a:pt x="900" y="302"/>
                      </a:lnTo>
                      <a:lnTo>
                        <a:pt x="900" y="297"/>
                      </a:lnTo>
                      <a:lnTo>
                        <a:pt x="900" y="294"/>
                      </a:lnTo>
                      <a:lnTo>
                        <a:pt x="900" y="289"/>
                      </a:lnTo>
                      <a:lnTo>
                        <a:pt x="900" y="285"/>
                      </a:lnTo>
                      <a:lnTo>
                        <a:pt x="900" y="280"/>
                      </a:lnTo>
                      <a:lnTo>
                        <a:pt x="900" y="277"/>
                      </a:lnTo>
                      <a:lnTo>
                        <a:pt x="899" y="272"/>
                      </a:lnTo>
                      <a:lnTo>
                        <a:pt x="899" y="268"/>
                      </a:lnTo>
                      <a:lnTo>
                        <a:pt x="897" y="264"/>
                      </a:lnTo>
                      <a:lnTo>
                        <a:pt x="897" y="260"/>
                      </a:lnTo>
                      <a:lnTo>
                        <a:pt x="897" y="256"/>
                      </a:lnTo>
                      <a:lnTo>
                        <a:pt x="896" y="252"/>
                      </a:lnTo>
                      <a:lnTo>
                        <a:pt x="895" y="249"/>
                      </a:lnTo>
                      <a:lnTo>
                        <a:pt x="895" y="245"/>
                      </a:lnTo>
                      <a:lnTo>
                        <a:pt x="893" y="242"/>
                      </a:lnTo>
                      <a:lnTo>
                        <a:pt x="892" y="240"/>
                      </a:lnTo>
                      <a:lnTo>
                        <a:pt x="890" y="236"/>
                      </a:lnTo>
                      <a:lnTo>
                        <a:pt x="889" y="234"/>
                      </a:lnTo>
                      <a:lnTo>
                        <a:pt x="886" y="227"/>
                      </a:lnTo>
                      <a:lnTo>
                        <a:pt x="883" y="224"/>
                      </a:lnTo>
                      <a:lnTo>
                        <a:pt x="882" y="220"/>
                      </a:lnTo>
                      <a:lnTo>
                        <a:pt x="879" y="216"/>
                      </a:lnTo>
                      <a:lnTo>
                        <a:pt x="876" y="211"/>
                      </a:lnTo>
                      <a:lnTo>
                        <a:pt x="873" y="207"/>
                      </a:lnTo>
                      <a:lnTo>
                        <a:pt x="870" y="202"/>
                      </a:lnTo>
                      <a:lnTo>
                        <a:pt x="867" y="197"/>
                      </a:lnTo>
                      <a:lnTo>
                        <a:pt x="863" y="191"/>
                      </a:lnTo>
                      <a:lnTo>
                        <a:pt x="860" y="186"/>
                      </a:lnTo>
                      <a:lnTo>
                        <a:pt x="856" y="181"/>
                      </a:lnTo>
                      <a:lnTo>
                        <a:pt x="851" y="176"/>
                      </a:lnTo>
                      <a:lnTo>
                        <a:pt x="848" y="171"/>
                      </a:lnTo>
                      <a:lnTo>
                        <a:pt x="844" y="165"/>
                      </a:lnTo>
                      <a:lnTo>
                        <a:pt x="840" y="160"/>
                      </a:lnTo>
                      <a:lnTo>
                        <a:pt x="835" y="154"/>
                      </a:lnTo>
                      <a:lnTo>
                        <a:pt x="831" y="150"/>
                      </a:lnTo>
                      <a:lnTo>
                        <a:pt x="827" y="145"/>
                      </a:lnTo>
                      <a:lnTo>
                        <a:pt x="822" y="139"/>
                      </a:lnTo>
                      <a:lnTo>
                        <a:pt x="817" y="135"/>
                      </a:lnTo>
                      <a:lnTo>
                        <a:pt x="812" y="130"/>
                      </a:lnTo>
                      <a:lnTo>
                        <a:pt x="808" y="126"/>
                      </a:lnTo>
                      <a:lnTo>
                        <a:pt x="802" y="121"/>
                      </a:lnTo>
                      <a:lnTo>
                        <a:pt x="798" y="118"/>
                      </a:lnTo>
                      <a:lnTo>
                        <a:pt x="794" y="114"/>
                      </a:lnTo>
                      <a:lnTo>
                        <a:pt x="788" y="110"/>
                      </a:lnTo>
                      <a:lnTo>
                        <a:pt x="783" y="107"/>
                      </a:lnTo>
                      <a:lnTo>
                        <a:pt x="779" y="104"/>
                      </a:lnTo>
                      <a:lnTo>
                        <a:pt x="773" y="101"/>
                      </a:lnTo>
                      <a:lnTo>
                        <a:pt x="769" y="100"/>
                      </a:lnTo>
                      <a:lnTo>
                        <a:pt x="765" y="99"/>
                      </a:lnTo>
                      <a:lnTo>
                        <a:pt x="747" y="93"/>
                      </a:lnTo>
                      <a:lnTo>
                        <a:pt x="739" y="91"/>
                      </a:lnTo>
                      <a:lnTo>
                        <a:pt x="730" y="89"/>
                      </a:lnTo>
                      <a:lnTo>
                        <a:pt x="720" y="86"/>
                      </a:lnTo>
                      <a:lnTo>
                        <a:pt x="711" y="84"/>
                      </a:lnTo>
                      <a:lnTo>
                        <a:pt x="701" y="82"/>
                      </a:lnTo>
                      <a:lnTo>
                        <a:pt x="693" y="79"/>
                      </a:lnTo>
                      <a:lnTo>
                        <a:pt x="682" y="77"/>
                      </a:lnTo>
                      <a:lnTo>
                        <a:pt x="672" y="75"/>
                      </a:lnTo>
                      <a:lnTo>
                        <a:pt x="664" y="73"/>
                      </a:lnTo>
                      <a:lnTo>
                        <a:pt x="654" y="71"/>
                      </a:lnTo>
                      <a:lnTo>
                        <a:pt x="643" y="69"/>
                      </a:lnTo>
                      <a:lnTo>
                        <a:pt x="633" y="66"/>
                      </a:lnTo>
                      <a:lnTo>
                        <a:pt x="623" y="65"/>
                      </a:lnTo>
                      <a:lnTo>
                        <a:pt x="613" y="63"/>
                      </a:lnTo>
                      <a:lnTo>
                        <a:pt x="603" y="61"/>
                      </a:lnTo>
                      <a:lnTo>
                        <a:pt x="593" y="60"/>
                      </a:lnTo>
                      <a:lnTo>
                        <a:pt x="583" y="58"/>
                      </a:lnTo>
                      <a:lnTo>
                        <a:pt x="573" y="57"/>
                      </a:lnTo>
                      <a:lnTo>
                        <a:pt x="563" y="55"/>
                      </a:lnTo>
                      <a:lnTo>
                        <a:pt x="553" y="54"/>
                      </a:lnTo>
                      <a:lnTo>
                        <a:pt x="542" y="53"/>
                      </a:lnTo>
                      <a:lnTo>
                        <a:pt x="532" y="51"/>
                      </a:lnTo>
                      <a:lnTo>
                        <a:pt x="522" y="50"/>
                      </a:lnTo>
                      <a:lnTo>
                        <a:pt x="512" y="49"/>
                      </a:lnTo>
                      <a:lnTo>
                        <a:pt x="502" y="48"/>
                      </a:lnTo>
                      <a:lnTo>
                        <a:pt x="492" y="48"/>
                      </a:lnTo>
                      <a:lnTo>
                        <a:pt x="482" y="47"/>
                      </a:lnTo>
                      <a:lnTo>
                        <a:pt x="472" y="46"/>
                      </a:lnTo>
                      <a:lnTo>
                        <a:pt x="462" y="46"/>
                      </a:lnTo>
                      <a:lnTo>
                        <a:pt x="453" y="46"/>
                      </a:lnTo>
                      <a:lnTo>
                        <a:pt x="444" y="45"/>
                      </a:lnTo>
                      <a:lnTo>
                        <a:pt x="441" y="45"/>
                      </a:lnTo>
                      <a:lnTo>
                        <a:pt x="437" y="45"/>
                      </a:lnTo>
                      <a:lnTo>
                        <a:pt x="433" y="46"/>
                      </a:lnTo>
                      <a:lnTo>
                        <a:pt x="430" y="46"/>
                      </a:lnTo>
                      <a:lnTo>
                        <a:pt x="426" y="46"/>
                      </a:lnTo>
                      <a:lnTo>
                        <a:pt x="421" y="46"/>
                      </a:lnTo>
                      <a:lnTo>
                        <a:pt x="418" y="46"/>
                      </a:lnTo>
                      <a:lnTo>
                        <a:pt x="414" y="46"/>
                      </a:lnTo>
                      <a:lnTo>
                        <a:pt x="410" y="47"/>
                      </a:lnTo>
                      <a:lnTo>
                        <a:pt x="405" y="47"/>
                      </a:lnTo>
                      <a:lnTo>
                        <a:pt x="403" y="47"/>
                      </a:lnTo>
                      <a:lnTo>
                        <a:pt x="398" y="48"/>
                      </a:lnTo>
                      <a:lnTo>
                        <a:pt x="395" y="48"/>
                      </a:lnTo>
                      <a:lnTo>
                        <a:pt x="391" y="48"/>
                      </a:lnTo>
                      <a:lnTo>
                        <a:pt x="387" y="48"/>
                      </a:lnTo>
                      <a:lnTo>
                        <a:pt x="384" y="48"/>
                      </a:lnTo>
                      <a:lnTo>
                        <a:pt x="379" y="48"/>
                      </a:lnTo>
                      <a:lnTo>
                        <a:pt x="375" y="48"/>
                      </a:lnTo>
                      <a:lnTo>
                        <a:pt x="372" y="48"/>
                      </a:lnTo>
                      <a:lnTo>
                        <a:pt x="369" y="47"/>
                      </a:lnTo>
                      <a:lnTo>
                        <a:pt x="365" y="47"/>
                      </a:lnTo>
                      <a:lnTo>
                        <a:pt x="362" y="46"/>
                      </a:lnTo>
                      <a:lnTo>
                        <a:pt x="359" y="46"/>
                      </a:lnTo>
                      <a:lnTo>
                        <a:pt x="355" y="45"/>
                      </a:lnTo>
                      <a:lnTo>
                        <a:pt x="352" y="44"/>
                      </a:lnTo>
                      <a:lnTo>
                        <a:pt x="349" y="43"/>
                      </a:lnTo>
                      <a:lnTo>
                        <a:pt x="346" y="42"/>
                      </a:lnTo>
                      <a:lnTo>
                        <a:pt x="343" y="40"/>
                      </a:lnTo>
                      <a:lnTo>
                        <a:pt x="340" y="40"/>
                      </a:lnTo>
                      <a:lnTo>
                        <a:pt x="338" y="39"/>
                      </a:lnTo>
                      <a:lnTo>
                        <a:pt x="338" y="36"/>
                      </a:lnTo>
                      <a:lnTo>
                        <a:pt x="338" y="35"/>
                      </a:lnTo>
                      <a:lnTo>
                        <a:pt x="338" y="34"/>
                      </a:lnTo>
                      <a:lnTo>
                        <a:pt x="338" y="33"/>
                      </a:lnTo>
                      <a:lnTo>
                        <a:pt x="338" y="31"/>
                      </a:lnTo>
                      <a:lnTo>
                        <a:pt x="338" y="30"/>
                      </a:lnTo>
                      <a:lnTo>
                        <a:pt x="338" y="29"/>
                      </a:lnTo>
                      <a:lnTo>
                        <a:pt x="339" y="28"/>
                      </a:lnTo>
                      <a:lnTo>
                        <a:pt x="339" y="27"/>
                      </a:lnTo>
                      <a:lnTo>
                        <a:pt x="339" y="26"/>
                      </a:lnTo>
                      <a:lnTo>
                        <a:pt x="340" y="25"/>
                      </a:lnTo>
                      <a:lnTo>
                        <a:pt x="340" y="24"/>
                      </a:lnTo>
                      <a:lnTo>
                        <a:pt x="342" y="22"/>
                      </a:lnTo>
                      <a:lnTo>
                        <a:pt x="343" y="22"/>
                      </a:lnTo>
                      <a:lnTo>
                        <a:pt x="343" y="21"/>
                      </a:lnTo>
                      <a:lnTo>
                        <a:pt x="345" y="20"/>
                      </a:lnTo>
                      <a:lnTo>
                        <a:pt x="346" y="19"/>
                      </a:lnTo>
                      <a:lnTo>
                        <a:pt x="346" y="18"/>
                      </a:lnTo>
                      <a:lnTo>
                        <a:pt x="348" y="17"/>
                      </a:lnTo>
                      <a:lnTo>
                        <a:pt x="349" y="17"/>
                      </a:lnTo>
                      <a:lnTo>
                        <a:pt x="351" y="16"/>
                      </a:lnTo>
                      <a:lnTo>
                        <a:pt x="352" y="15"/>
                      </a:lnTo>
                      <a:lnTo>
                        <a:pt x="353" y="15"/>
                      </a:lnTo>
                      <a:lnTo>
                        <a:pt x="355" y="14"/>
                      </a:lnTo>
                      <a:lnTo>
                        <a:pt x="355" y="13"/>
                      </a:lnTo>
                      <a:lnTo>
                        <a:pt x="358" y="13"/>
                      </a:lnTo>
                      <a:lnTo>
                        <a:pt x="359" y="13"/>
                      </a:lnTo>
                      <a:lnTo>
                        <a:pt x="361" y="12"/>
                      </a:lnTo>
                      <a:lnTo>
                        <a:pt x="385" y="8"/>
                      </a:lnTo>
                      <a:lnTo>
                        <a:pt x="397" y="7"/>
                      </a:lnTo>
                      <a:lnTo>
                        <a:pt x="410" y="6"/>
                      </a:lnTo>
                      <a:lnTo>
                        <a:pt x="421" y="4"/>
                      </a:lnTo>
                      <a:lnTo>
                        <a:pt x="433" y="4"/>
                      </a:lnTo>
                      <a:lnTo>
                        <a:pt x="446" y="3"/>
                      </a:lnTo>
                      <a:lnTo>
                        <a:pt x="457" y="2"/>
                      </a:lnTo>
                      <a:lnTo>
                        <a:pt x="470" y="1"/>
                      </a:lnTo>
                      <a:lnTo>
                        <a:pt x="482" y="1"/>
                      </a:lnTo>
                      <a:lnTo>
                        <a:pt x="493" y="1"/>
                      </a:lnTo>
                      <a:lnTo>
                        <a:pt x="505" y="1"/>
                      </a:lnTo>
                      <a:lnTo>
                        <a:pt x="517" y="0"/>
                      </a:lnTo>
                      <a:lnTo>
                        <a:pt x="528" y="1"/>
                      </a:lnTo>
                      <a:lnTo>
                        <a:pt x="540" y="1"/>
                      </a:lnTo>
                      <a:lnTo>
                        <a:pt x="551" y="1"/>
                      </a:lnTo>
                      <a:lnTo>
                        <a:pt x="563" y="2"/>
                      </a:lnTo>
                      <a:lnTo>
                        <a:pt x="574" y="3"/>
                      </a:lnTo>
                      <a:lnTo>
                        <a:pt x="586" y="4"/>
                      </a:lnTo>
                      <a:lnTo>
                        <a:pt x="597" y="4"/>
                      </a:lnTo>
                      <a:lnTo>
                        <a:pt x="609" y="5"/>
                      </a:lnTo>
                      <a:lnTo>
                        <a:pt x="620" y="7"/>
                      </a:lnTo>
                      <a:lnTo>
                        <a:pt x="632" y="9"/>
                      </a:lnTo>
                      <a:lnTo>
                        <a:pt x="643" y="11"/>
                      </a:lnTo>
                      <a:lnTo>
                        <a:pt x="655" y="13"/>
                      </a:lnTo>
                      <a:lnTo>
                        <a:pt x="667" y="14"/>
                      </a:lnTo>
                      <a:lnTo>
                        <a:pt x="677" y="17"/>
                      </a:lnTo>
                      <a:lnTo>
                        <a:pt x="688" y="19"/>
                      </a:lnTo>
                      <a:lnTo>
                        <a:pt x="700" y="22"/>
                      </a:lnTo>
                      <a:lnTo>
                        <a:pt x="711" y="24"/>
                      </a:lnTo>
                      <a:lnTo>
                        <a:pt x="721" y="28"/>
                      </a:lnTo>
                      <a:lnTo>
                        <a:pt x="733" y="31"/>
                      </a:lnTo>
                      <a:lnTo>
                        <a:pt x="752" y="37"/>
                      </a:lnTo>
                      <a:lnTo>
                        <a:pt x="760" y="40"/>
                      </a:lnTo>
                      <a:lnTo>
                        <a:pt x="769" y="43"/>
                      </a:lnTo>
                      <a:lnTo>
                        <a:pt x="778" y="47"/>
                      </a:lnTo>
                      <a:lnTo>
                        <a:pt x="786" y="50"/>
                      </a:lnTo>
                      <a:lnTo>
                        <a:pt x="794" y="54"/>
                      </a:lnTo>
                      <a:lnTo>
                        <a:pt x="802" y="58"/>
                      </a:lnTo>
                      <a:lnTo>
                        <a:pt x="809" y="62"/>
                      </a:lnTo>
                      <a:lnTo>
                        <a:pt x="817" y="66"/>
                      </a:lnTo>
                      <a:lnTo>
                        <a:pt x="825" y="71"/>
                      </a:lnTo>
                      <a:lnTo>
                        <a:pt x="831" y="75"/>
                      </a:lnTo>
                      <a:lnTo>
                        <a:pt x="838" y="80"/>
                      </a:lnTo>
                      <a:lnTo>
                        <a:pt x="845" y="84"/>
                      </a:lnTo>
                      <a:lnTo>
                        <a:pt x="851" y="89"/>
                      </a:lnTo>
                      <a:lnTo>
                        <a:pt x="858" y="93"/>
                      </a:lnTo>
                      <a:lnTo>
                        <a:pt x="864" y="99"/>
                      </a:lnTo>
                      <a:lnTo>
                        <a:pt x="870" y="103"/>
                      </a:lnTo>
                      <a:lnTo>
                        <a:pt x="876" y="109"/>
                      </a:lnTo>
                      <a:lnTo>
                        <a:pt x="882" y="114"/>
                      </a:lnTo>
                      <a:lnTo>
                        <a:pt x="886" y="119"/>
                      </a:lnTo>
                      <a:lnTo>
                        <a:pt x="892" y="124"/>
                      </a:lnTo>
                      <a:lnTo>
                        <a:pt x="897" y="129"/>
                      </a:lnTo>
                      <a:lnTo>
                        <a:pt x="902" y="135"/>
                      </a:lnTo>
                      <a:lnTo>
                        <a:pt x="906" y="140"/>
                      </a:lnTo>
                      <a:lnTo>
                        <a:pt x="910" y="145"/>
                      </a:lnTo>
                      <a:lnTo>
                        <a:pt x="915" y="151"/>
                      </a:lnTo>
                      <a:lnTo>
                        <a:pt x="918" y="156"/>
                      </a:lnTo>
                      <a:lnTo>
                        <a:pt x="922" y="163"/>
                      </a:lnTo>
                      <a:lnTo>
                        <a:pt x="926" y="168"/>
                      </a:lnTo>
                      <a:lnTo>
                        <a:pt x="929" y="173"/>
                      </a:lnTo>
                      <a:lnTo>
                        <a:pt x="932" y="179"/>
                      </a:lnTo>
                      <a:lnTo>
                        <a:pt x="935" y="184"/>
                      </a:lnTo>
                      <a:lnTo>
                        <a:pt x="936" y="187"/>
                      </a:lnTo>
                      <a:lnTo>
                        <a:pt x="938" y="189"/>
                      </a:lnTo>
                      <a:lnTo>
                        <a:pt x="939" y="191"/>
                      </a:lnTo>
                      <a:lnTo>
                        <a:pt x="941" y="193"/>
                      </a:lnTo>
                      <a:lnTo>
                        <a:pt x="941" y="195"/>
                      </a:lnTo>
                      <a:lnTo>
                        <a:pt x="942" y="197"/>
                      </a:lnTo>
                      <a:lnTo>
                        <a:pt x="944" y="198"/>
                      </a:lnTo>
                      <a:lnTo>
                        <a:pt x="944" y="199"/>
                      </a:lnTo>
                      <a:lnTo>
                        <a:pt x="944" y="200"/>
                      </a:lnTo>
                      <a:lnTo>
                        <a:pt x="945" y="202"/>
                      </a:lnTo>
                      <a:lnTo>
                        <a:pt x="945" y="203"/>
                      </a:lnTo>
                      <a:lnTo>
                        <a:pt x="946" y="204"/>
                      </a:lnTo>
                      <a:lnTo>
                        <a:pt x="946" y="206"/>
                      </a:lnTo>
                      <a:lnTo>
                        <a:pt x="946" y="207"/>
                      </a:lnTo>
                      <a:lnTo>
                        <a:pt x="946" y="208"/>
                      </a:lnTo>
                      <a:lnTo>
                        <a:pt x="948" y="209"/>
                      </a:lnTo>
                      <a:lnTo>
                        <a:pt x="948" y="210"/>
                      </a:lnTo>
                      <a:lnTo>
                        <a:pt x="948" y="211"/>
                      </a:lnTo>
                      <a:lnTo>
                        <a:pt x="949" y="212"/>
                      </a:lnTo>
                      <a:lnTo>
                        <a:pt x="949" y="213"/>
                      </a:lnTo>
                      <a:lnTo>
                        <a:pt x="949" y="215"/>
                      </a:lnTo>
                      <a:lnTo>
                        <a:pt x="949" y="216"/>
                      </a:lnTo>
                      <a:lnTo>
                        <a:pt x="949" y="217"/>
                      </a:lnTo>
                      <a:lnTo>
                        <a:pt x="951" y="218"/>
                      </a:lnTo>
                      <a:lnTo>
                        <a:pt x="951" y="220"/>
                      </a:lnTo>
                      <a:lnTo>
                        <a:pt x="951" y="222"/>
                      </a:lnTo>
                      <a:lnTo>
                        <a:pt x="952" y="224"/>
                      </a:lnTo>
                      <a:lnTo>
                        <a:pt x="952" y="225"/>
                      </a:lnTo>
                      <a:lnTo>
                        <a:pt x="954" y="228"/>
                      </a:lnTo>
                      <a:lnTo>
                        <a:pt x="955" y="237"/>
                      </a:lnTo>
                      <a:lnTo>
                        <a:pt x="957" y="242"/>
                      </a:lnTo>
                      <a:lnTo>
                        <a:pt x="958" y="247"/>
                      </a:lnTo>
                      <a:lnTo>
                        <a:pt x="958" y="252"/>
                      </a:lnTo>
                      <a:lnTo>
                        <a:pt x="958" y="258"/>
                      </a:lnTo>
                      <a:lnTo>
                        <a:pt x="958" y="264"/>
                      </a:lnTo>
                      <a:lnTo>
                        <a:pt x="958" y="269"/>
                      </a:lnTo>
                      <a:lnTo>
                        <a:pt x="958" y="276"/>
                      </a:lnTo>
                      <a:lnTo>
                        <a:pt x="958" y="281"/>
                      </a:lnTo>
                      <a:lnTo>
                        <a:pt x="958" y="287"/>
                      </a:lnTo>
                      <a:lnTo>
                        <a:pt x="957" y="294"/>
                      </a:lnTo>
                      <a:lnTo>
                        <a:pt x="955" y="300"/>
                      </a:lnTo>
                      <a:lnTo>
                        <a:pt x="955" y="306"/>
                      </a:lnTo>
                      <a:lnTo>
                        <a:pt x="954" y="312"/>
                      </a:lnTo>
                      <a:lnTo>
                        <a:pt x="952" y="319"/>
                      </a:lnTo>
                      <a:lnTo>
                        <a:pt x="951" y="324"/>
                      </a:lnTo>
                      <a:lnTo>
                        <a:pt x="949" y="330"/>
                      </a:lnTo>
                      <a:lnTo>
                        <a:pt x="946" y="337"/>
                      </a:lnTo>
                      <a:lnTo>
                        <a:pt x="945" y="343"/>
                      </a:lnTo>
                      <a:lnTo>
                        <a:pt x="944" y="349"/>
                      </a:lnTo>
                      <a:lnTo>
                        <a:pt x="941" y="355"/>
                      </a:lnTo>
                      <a:lnTo>
                        <a:pt x="938" y="361"/>
                      </a:lnTo>
                      <a:lnTo>
                        <a:pt x="936" y="366"/>
                      </a:lnTo>
                      <a:lnTo>
                        <a:pt x="933" y="372"/>
                      </a:lnTo>
                      <a:lnTo>
                        <a:pt x="931" y="377"/>
                      </a:lnTo>
                      <a:lnTo>
                        <a:pt x="928" y="383"/>
                      </a:lnTo>
                      <a:lnTo>
                        <a:pt x="925" y="388"/>
                      </a:lnTo>
                      <a:lnTo>
                        <a:pt x="920" y="392"/>
                      </a:lnTo>
                      <a:lnTo>
                        <a:pt x="918" y="398"/>
                      </a:lnTo>
                      <a:lnTo>
                        <a:pt x="915" y="402"/>
                      </a:lnTo>
                      <a:lnTo>
                        <a:pt x="912" y="407"/>
                      </a:lnTo>
                      <a:lnTo>
                        <a:pt x="903" y="414"/>
                      </a:lnTo>
                      <a:lnTo>
                        <a:pt x="900" y="418"/>
                      </a:lnTo>
                      <a:lnTo>
                        <a:pt x="896" y="423"/>
                      </a:lnTo>
                      <a:lnTo>
                        <a:pt x="892" y="427"/>
                      </a:lnTo>
                      <a:lnTo>
                        <a:pt x="886" y="431"/>
                      </a:lnTo>
                      <a:lnTo>
                        <a:pt x="882" y="435"/>
                      </a:lnTo>
                      <a:lnTo>
                        <a:pt x="877" y="439"/>
                      </a:lnTo>
                      <a:lnTo>
                        <a:pt x="871" y="443"/>
                      </a:lnTo>
                      <a:lnTo>
                        <a:pt x="867" y="447"/>
                      </a:lnTo>
                      <a:lnTo>
                        <a:pt x="861" y="452"/>
                      </a:lnTo>
                      <a:lnTo>
                        <a:pt x="856" y="455"/>
                      </a:lnTo>
                      <a:lnTo>
                        <a:pt x="850" y="460"/>
                      </a:lnTo>
                      <a:lnTo>
                        <a:pt x="844" y="463"/>
                      </a:lnTo>
                      <a:lnTo>
                        <a:pt x="838" y="468"/>
                      </a:lnTo>
                      <a:lnTo>
                        <a:pt x="832" y="471"/>
                      </a:lnTo>
                      <a:lnTo>
                        <a:pt x="827" y="475"/>
                      </a:lnTo>
                      <a:lnTo>
                        <a:pt x="821" y="479"/>
                      </a:lnTo>
                      <a:lnTo>
                        <a:pt x="814" y="482"/>
                      </a:lnTo>
                      <a:lnTo>
                        <a:pt x="808" y="487"/>
                      </a:lnTo>
                      <a:lnTo>
                        <a:pt x="802" y="490"/>
                      </a:lnTo>
                      <a:lnTo>
                        <a:pt x="795" y="493"/>
                      </a:lnTo>
                      <a:lnTo>
                        <a:pt x="788" y="497"/>
                      </a:lnTo>
                      <a:lnTo>
                        <a:pt x="782" y="500"/>
                      </a:lnTo>
                      <a:lnTo>
                        <a:pt x="776" y="504"/>
                      </a:lnTo>
                      <a:lnTo>
                        <a:pt x="769" y="506"/>
                      </a:lnTo>
                      <a:lnTo>
                        <a:pt x="762" y="509"/>
                      </a:lnTo>
                      <a:lnTo>
                        <a:pt x="756" y="513"/>
                      </a:lnTo>
                      <a:lnTo>
                        <a:pt x="749" y="515"/>
                      </a:lnTo>
                      <a:lnTo>
                        <a:pt x="742" y="518"/>
                      </a:lnTo>
                      <a:lnTo>
                        <a:pt x="736" y="521"/>
                      </a:lnTo>
                      <a:lnTo>
                        <a:pt x="730" y="523"/>
                      </a:lnTo>
                      <a:lnTo>
                        <a:pt x="684" y="537"/>
                      </a:lnTo>
                      <a:lnTo>
                        <a:pt x="661" y="543"/>
                      </a:lnTo>
                      <a:lnTo>
                        <a:pt x="638" y="548"/>
                      </a:lnTo>
                      <a:lnTo>
                        <a:pt x="615" y="552"/>
                      </a:lnTo>
                      <a:lnTo>
                        <a:pt x="590" y="556"/>
                      </a:lnTo>
                      <a:lnTo>
                        <a:pt x="566" y="559"/>
                      </a:lnTo>
                      <a:lnTo>
                        <a:pt x="541" y="561"/>
                      </a:lnTo>
                      <a:lnTo>
                        <a:pt x="517" y="562"/>
                      </a:lnTo>
                      <a:lnTo>
                        <a:pt x="492" y="563"/>
                      </a:lnTo>
                      <a:lnTo>
                        <a:pt x="467" y="563"/>
                      </a:lnTo>
                      <a:lnTo>
                        <a:pt x="444" y="562"/>
                      </a:lnTo>
                      <a:lnTo>
                        <a:pt x="418" y="560"/>
                      </a:lnTo>
                      <a:lnTo>
                        <a:pt x="395" y="559"/>
                      </a:lnTo>
                      <a:lnTo>
                        <a:pt x="371" y="556"/>
                      </a:lnTo>
                      <a:lnTo>
                        <a:pt x="348" y="552"/>
                      </a:lnTo>
                      <a:lnTo>
                        <a:pt x="325" y="549"/>
                      </a:lnTo>
                      <a:lnTo>
                        <a:pt x="302" y="544"/>
                      </a:lnTo>
                      <a:lnTo>
                        <a:pt x="278" y="539"/>
                      </a:lnTo>
                      <a:lnTo>
                        <a:pt x="257" y="533"/>
                      </a:lnTo>
                      <a:lnTo>
                        <a:pt x="235" y="527"/>
                      </a:lnTo>
                      <a:lnTo>
                        <a:pt x="214" y="520"/>
                      </a:lnTo>
                      <a:lnTo>
                        <a:pt x="193" y="513"/>
                      </a:lnTo>
                      <a:lnTo>
                        <a:pt x="173" y="505"/>
                      </a:lnTo>
                      <a:lnTo>
                        <a:pt x="154" y="496"/>
                      </a:lnTo>
                      <a:lnTo>
                        <a:pt x="137" y="487"/>
                      </a:lnTo>
                      <a:lnTo>
                        <a:pt x="120" y="477"/>
                      </a:lnTo>
                      <a:lnTo>
                        <a:pt x="102" y="467"/>
                      </a:lnTo>
                      <a:lnTo>
                        <a:pt x="87" y="457"/>
                      </a:lnTo>
                      <a:lnTo>
                        <a:pt x="72" y="445"/>
                      </a:lnTo>
                      <a:lnTo>
                        <a:pt x="59" y="434"/>
                      </a:lnTo>
                      <a:lnTo>
                        <a:pt x="46" y="422"/>
                      </a:lnTo>
                      <a:lnTo>
                        <a:pt x="32" y="406"/>
                      </a:lnTo>
                      <a:lnTo>
                        <a:pt x="26" y="398"/>
                      </a:lnTo>
                      <a:lnTo>
                        <a:pt x="22" y="389"/>
                      </a:lnTo>
                      <a:lnTo>
                        <a:pt x="17" y="380"/>
                      </a:lnTo>
                      <a:lnTo>
                        <a:pt x="13" y="371"/>
                      </a:lnTo>
                      <a:lnTo>
                        <a:pt x="9" y="362"/>
                      </a:lnTo>
                      <a:lnTo>
                        <a:pt x="6" y="352"/>
                      </a:lnTo>
                      <a:lnTo>
                        <a:pt x="3" y="342"/>
                      </a:lnTo>
                      <a:lnTo>
                        <a:pt x="1" y="332"/>
                      </a:lnTo>
                      <a:lnTo>
                        <a:pt x="0" y="322"/>
                      </a:lnTo>
                      <a:lnTo>
                        <a:pt x="0" y="312"/>
                      </a:lnTo>
                      <a:lnTo>
                        <a:pt x="0" y="303"/>
                      </a:lnTo>
                      <a:lnTo>
                        <a:pt x="0" y="292"/>
                      </a:lnTo>
                      <a:lnTo>
                        <a:pt x="1" y="282"/>
                      </a:lnTo>
                      <a:lnTo>
                        <a:pt x="3" y="272"/>
                      </a:lnTo>
                      <a:lnTo>
                        <a:pt x="4" y="261"/>
                      </a:lnTo>
                      <a:lnTo>
                        <a:pt x="7" y="251"/>
                      </a:lnTo>
                      <a:lnTo>
                        <a:pt x="9" y="242"/>
                      </a:lnTo>
                      <a:lnTo>
                        <a:pt x="13" y="231"/>
                      </a:lnTo>
                      <a:lnTo>
                        <a:pt x="16" y="221"/>
                      </a:lnTo>
                      <a:lnTo>
                        <a:pt x="20" y="211"/>
                      </a:lnTo>
                      <a:lnTo>
                        <a:pt x="26" y="202"/>
                      </a:lnTo>
                      <a:lnTo>
                        <a:pt x="30" y="192"/>
                      </a:lnTo>
                      <a:lnTo>
                        <a:pt x="36" y="182"/>
                      </a:lnTo>
                      <a:lnTo>
                        <a:pt x="42" y="173"/>
                      </a:lnTo>
                      <a:lnTo>
                        <a:pt x="48" y="164"/>
                      </a:lnTo>
                      <a:lnTo>
                        <a:pt x="55" y="156"/>
                      </a:lnTo>
                      <a:lnTo>
                        <a:pt x="61" y="147"/>
                      </a:lnTo>
                      <a:lnTo>
                        <a:pt x="68" y="139"/>
                      </a:lnTo>
                      <a:lnTo>
                        <a:pt x="76" y="132"/>
                      </a:lnTo>
                      <a:lnTo>
                        <a:pt x="84" y="125"/>
                      </a:lnTo>
                      <a:lnTo>
                        <a:pt x="92" y="118"/>
                      </a:lnTo>
                      <a:lnTo>
                        <a:pt x="97" y="114"/>
                      </a:lnTo>
                      <a:lnTo>
                        <a:pt x="101" y="110"/>
                      </a:lnTo>
                      <a:lnTo>
                        <a:pt x="107" y="107"/>
                      </a:lnTo>
                      <a:lnTo>
                        <a:pt x="113" y="103"/>
                      </a:lnTo>
                      <a:lnTo>
                        <a:pt x="118" y="100"/>
                      </a:lnTo>
                      <a:lnTo>
                        <a:pt x="124" y="96"/>
                      </a:lnTo>
                      <a:lnTo>
                        <a:pt x="130" y="92"/>
                      </a:lnTo>
                      <a:lnTo>
                        <a:pt x="137" y="89"/>
                      </a:lnTo>
                      <a:lnTo>
                        <a:pt x="144" y="85"/>
                      </a:lnTo>
                      <a:lnTo>
                        <a:pt x="151" y="82"/>
                      </a:lnTo>
                      <a:lnTo>
                        <a:pt x="159" y="77"/>
                      </a:lnTo>
                      <a:lnTo>
                        <a:pt x="166" y="74"/>
                      </a:lnTo>
                      <a:lnTo>
                        <a:pt x="173" y="70"/>
                      </a:lnTo>
                      <a:lnTo>
                        <a:pt x="180" y="66"/>
                      </a:lnTo>
                      <a:lnTo>
                        <a:pt x="189" y="63"/>
                      </a:lnTo>
                      <a:lnTo>
                        <a:pt x="196" y="60"/>
                      </a:lnTo>
                      <a:lnTo>
                        <a:pt x="203" y="57"/>
                      </a:lnTo>
                      <a:lnTo>
                        <a:pt x="212" y="53"/>
                      </a:lnTo>
                      <a:lnTo>
                        <a:pt x="219" y="50"/>
                      </a:lnTo>
                      <a:lnTo>
                        <a:pt x="227" y="48"/>
                      </a:lnTo>
                      <a:lnTo>
                        <a:pt x="234" y="44"/>
                      </a:lnTo>
                      <a:lnTo>
                        <a:pt x="242" y="42"/>
                      </a:lnTo>
                      <a:lnTo>
                        <a:pt x="250" y="40"/>
                      </a:lnTo>
                      <a:lnTo>
                        <a:pt x="257" y="38"/>
                      </a:lnTo>
                      <a:lnTo>
                        <a:pt x="264" y="35"/>
                      </a:lnTo>
                      <a:lnTo>
                        <a:pt x="271" y="33"/>
                      </a:lnTo>
                      <a:lnTo>
                        <a:pt x="277" y="32"/>
                      </a:lnTo>
                      <a:lnTo>
                        <a:pt x="284" y="31"/>
                      </a:lnTo>
                      <a:lnTo>
                        <a:pt x="290" y="30"/>
                      </a:lnTo>
                      <a:lnTo>
                        <a:pt x="296" y="30"/>
                      </a:lnTo>
                    </a:path>
                  </a:pathLst>
                </a:custGeom>
                <a:solidFill>
                  <a:srgbClr val="F76681"/>
                </a:solidFill>
                <a:ln w="3175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ES" sz="2400" smtClean="0">
                    <a:solidFill>
                      <a:prstClr val="black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62086" name="Freeform 716"/>
              <p:cNvSpPr>
                <a:spLocks/>
              </p:cNvSpPr>
              <p:nvPr/>
            </p:nvSpPr>
            <p:spPr bwMode="auto">
              <a:xfrm rot="2606996">
                <a:off x="2200" y="1896"/>
                <a:ext cx="29" cy="22"/>
              </a:xfrm>
              <a:custGeom>
                <a:avLst/>
                <a:gdLst>
                  <a:gd name="T0" fmla="*/ 0 w 132"/>
                  <a:gd name="T1" fmla="*/ 0 h 102"/>
                  <a:gd name="T2" fmla="*/ 0 w 132"/>
                  <a:gd name="T3" fmla="*/ 0 h 102"/>
                  <a:gd name="T4" fmla="*/ 0 w 132"/>
                  <a:gd name="T5" fmla="*/ 0 h 102"/>
                  <a:gd name="T6" fmla="*/ 0 w 132"/>
                  <a:gd name="T7" fmla="*/ 0 h 102"/>
                  <a:gd name="T8" fmla="*/ 0 w 132"/>
                  <a:gd name="T9" fmla="*/ 0 h 102"/>
                  <a:gd name="T10" fmla="*/ 0 w 132"/>
                  <a:gd name="T11" fmla="*/ 0 h 102"/>
                  <a:gd name="T12" fmla="*/ 0 w 132"/>
                  <a:gd name="T13" fmla="*/ 0 h 102"/>
                  <a:gd name="T14" fmla="*/ 0 w 132"/>
                  <a:gd name="T15" fmla="*/ 0 h 102"/>
                  <a:gd name="T16" fmla="*/ 0 w 132"/>
                  <a:gd name="T17" fmla="*/ 0 h 102"/>
                  <a:gd name="T18" fmla="*/ 0 w 132"/>
                  <a:gd name="T19" fmla="*/ 0 h 102"/>
                  <a:gd name="T20" fmla="*/ 0 w 132"/>
                  <a:gd name="T21" fmla="*/ 0 h 102"/>
                  <a:gd name="T22" fmla="*/ 0 w 132"/>
                  <a:gd name="T23" fmla="*/ 0 h 102"/>
                  <a:gd name="T24" fmla="*/ 0 w 132"/>
                  <a:gd name="T25" fmla="*/ 0 h 102"/>
                  <a:gd name="T26" fmla="*/ 0 w 132"/>
                  <a:gd name="T27" fmla="*/ 0 h 102"/>
                  <a:gd name="T28" fmla="*/ 0 w 132"/>
                  <a:gd name="T29" fmla="*/ 0 h 102"/>
                  <a:gd name="T30" fmla="*/ 0 w 132"/>
                  <a:gd name="T31" fmla="*/ 0 h 102"/>
                  <a:gd name="T32" fmla="*/ 0 w 132"/>
                  <a:gd name="T33" fmla="*/ 0 h 102"/>
                  <a:gd name="T34" fmla="*/ 0 w 132"/>
                  <a:gd name="T35" fmla="*/ 0 h 102"/>
                  <a:gd name="T36" fmla="*/ 0 w 132"/>
                  <a:gd name="T37" fmla="*/ 0 h 102"/>
                  <a:gd name="T38" fmla="*/ 0 w 132"/>
                  <a:gd name="T39" fmla="*/ 0 h 102"/>
                  <a:gd name="T40" fmla="*/ 0 w 132"/>
                  <a:gd name="T41" fmla="*/ 0 h 102"/>
                  <a:gd name="T42" fmla="*/ 0 w 132"/>
                  <a:gd name="T43" fmla="*/ 0 h 102"/>
                  <a:gd name="T44" fmla="*/ 0 w 132"/>
                  <a:gd name="T45" fmla="*/ 0 h 102"/>
                  <a:gd name="T46" fmla="*/ 0 w 132"/>
                  <a:gd name="T47" fmla="*/ 0 h 102"/>
                  <a:gd name="T48" fmla="*/ 0 w 132"/>
                  <a:gd name="T49" fmla="*/ 0 h 102"/>
                  <a:gd name="T50" fmla="*/ 0 w 132"/>
                  <a:gd name="T51" fmla="*/ 0 h 102"/>
                  <a:gd name="T52" fmla="*/ 0 w 132"/>
                  <a:gd name="T53" fmla="*/ 0 h 102"/>
                  <a:gd name="T54" fmla="*/ 0 w 132"/>
                  <a:gd name="T55" fmla="*/ 0 h 102"/>
                  <a:gd name="T56" fmla="*/ 0 w 132"/>
                  <a:gd name="T57" fmla="*/ 0 h 102"/>
                  <a:gd name="T58" fmla="*/ 0 w 132"/>
                  <a:gd name="T59" fmla="*/ 0 h 102"/>
                  <a:gd name="T60" fmla="*/ 0 w 132"/>
                  <a:gd name="T61" fmla="*/ 0 h 102"/>
                  <a:gd name="T62" fmla="*/ 0 w 132"/>
                  <a:gd name="T63" fmla="*/ 0 h 102"/>
                  <a:gd name="T64" fmla="*/ 0 w 132"/>
                  <a:gd name="T65" fmla="*/ 0 h 102"/>
                  <a:gd name="T66" fmla="*/ 0 w 132"/>
                  <a:gd name="T67" fmla="*/ 0 h 102"/>
                  <a:gd name="T68" fmla="*/ 0 w 132"/>
                  <a:gd name="T69" fmla="*/ 0 h 102"/>
                  <a:gd name="T70" fmla="*/ 0 w 132"/>
                  <a:gd name="T71" fmla="*/ 0 h 102"/>
                  <a:gd name="T72" fmla="*/ 0 w 132"/>
                  <a:gd name="T73" fmla="*/ 0 h 102"/>
                  <a:gd name="T74" fmla="*/ 0 w 132"/>
                  <a:gd name="T75" fmla="*/ 0 h 102"/>
                  <a:gd name="T76" fmla="*/ 0 w 132"/>
                  <a:gd name="T77" fmla="*/ 0 h 102"/>
                  <a:gd name="T78" fmla="*/ 0 w 132"/>
                  <a:gd name="T79" fmla="*/ 0 h 102"/>
                  <a:gd name="T80" fmla="*/ 0 w 132"/>
                  <a:gd name="T81" fmla="*/ 0 h 102"/>
                  <a:gd name="T82" fmla="*/ 0 w 132"/>
                  <a:gd name="T83" fmla="*/ 0 h 102"/>
                  <a:gd name="T84" fmla="*/ 0 w 132"/>
                  <a:gd name="T85" fmla="*/ 0 h 102"/>
                  <a:gd name="T86" fmla="*/ 0 w 132"/>
                  <a:gd name="T87" fmla="*/ 0 h 102"/>
                  <a:gd name="T88" fmla="*/ 0 w 132"/>
                  <a:gd name="T89" fmla="*/ 0 h 102"/>
                  <a:gd name="T90" fmla="*/ 0 w 132"/>
                  <a:gd name="T91" fmla="*/ 0 h 102"/>
                  <a:gd name="T92" fmla="*/ 0 w 132"/>
                  <a:gd name="T93" fmla="*/ 0 h 102"/>
                  <a:gd name="T94" fmla="*/ 0 w 132"/>
                  <a:gd name="T95" fmla="*/ 0 h 102"/>
                  <a:gd name="T96" fmla="*/ 0 w 132"/>
                  <a:gd name="T97" fmla="*/ 0 h 102"/>
                  <a:gd name="T98" fmla="*/ 0 w 132"/>
                  <a:gd name="T99" fmla="*/ 0 h 102"/>
                  <a:gd name="T100" fmla="*/ 0 w 132"/>
                  <a:gd name="T101" fmla="*/ 0 h 102"/>
                  <a:gd name="T102" fmla="*/ 0 w 132"/>
                  <a:gd name="T103" fmla="*/ 0 h 102"/>
                  <a:gd name="T104" fmla="*/ 0 w 132"/>
                  <a:gd name="T105" fmla="*/ 0 h 102"/>
                  <a:gd name="T106" fmla="*/ 0 w 132"/>
                  <a:gd name="T107" fmla="*/ 0 h 102"/>
                  <a:gd name="T108" fmla="*/ 0 w 132"/>
                  <a:gd name="T109" fmla="*/ 0 h 102"/>
                  <a:gd name="T110" fmla="*/ 0 w 132"/>
                  <a:gd name="T111" fmla="*/ 0 h 102"/>
                  <a:gd name="T112" fmla="*/ 0 w 132"/>
                  <a:gd name="T113" fmla="*/ 0 h 102"/>
                  <a:gd name="T114" fmla="*/ 0 w 132"/>
                  <a:gd name="T115" fmla="*/ 0 h 10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32"/>
                  <a:gd name="T175" fmla="*/ 0 h 102"/>
                  <a:gd name="T176" fmla="*/ 132 w 132"/>
                  <a:gd name="T177" fmla="*/ 102 h 10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32" h="102">
                    <a:moveTo>
                      <a:pt x="23" y="31"/>
                    </a:moveTo>
                    <a:lnTo>
                      <a:pt x="21" y="34"/>
                    </a:lnTo>
                    <a:lnTo>
                      <a:pt x="19" y="36"/>
                    </a:lnTo>
                    <a:lnTo>
                      <a:pt x="18" y="38"/>
                    </a:lnTo>
                    <a:lnTo>
                      <a:pt x="18" y="37"/>
                    </a:lnTo>
                    <a:lnTo>
                      <a:pt x="16" y="41"/>
                    </a:lnTo>
                    <a:lnTo>
                      <a:pt x="15" y="40"/>
                    </a:lnTo>
                    <a:lnTo>
                      <a:pt x="13" y="44"/>
                    </a:lnTo>
                    <a:lnTo>
                      <a:pt x="13" y="45"/>
                    </a:lnTo>
                    <a:lnTo>
                      <a:pt x="12" y="46"/>
                    </a:lnTo>
                    <a:lnTo>
                      <a:pt x="9" y="48"/>
                    </a:lnTo>
                    <a:lnTo>
                      <a:pt x="9" y="49"/>
                    </a:lnTo>
                    <a:lnTo>
                      <a:pt x="8" y="51"/>
                    </a:lnTo>
                    <a:lnTo>
                      <a:pt x="7" y="52"/>
                    </a:lnTo>
                    <a:lnTo>
                      <a:pt x="7" y="55"/>
                    </a:lnTo>
                    <a:lnTo>
                      <a:pt x="5" y="56"/>
                    </a:lnTo>
                    <a:lnTo>
                      <a:pt x="4" y="56"/>
                    </a:lnTo>
                    <a:lnTo>
                      <a:pt x="3" y="57"/>
                    </a:lnTo>
                    <a:lnTo>
                      <a:pt x="3" y="60"/>
                    </a:lnTo>
                    <a:lnTo>
                      <a:pt x="2" y="61"/>
                    </a:lnTo>
                    <a:lnTo>
                      <a:pt x="2" y="63"/>
                    </a:lnTo>
                    <a:lnTo>
                      <a:pt x="1" y="64"/>
                    </a:lnTo>
                    <a:lnTo>
                      <a:pt x="2" y="64"/>
                    </a:lnTo>
                    <a:lnTo>
                      <a:pt x="0" y="65"/>
                    </a:lnTo>
                    <a:lnTo>
                      <a:pt x="1" y="67"/>
                    </a:lnTo>
                    <a:lnTo>
                      <a:pt x="0" y="69"/>
                    </a:lnTo>
                    <a:lnTo>
                      <a:pt x="1" y="71"/>
                    </a:lnTo>
                    <a:lnTo>
                      <a:pt x="1" y="73"/>
                    </a:lnTo>
                    <a:lnTo>
                      <a:pt x="2" y="73"/>
                    </a:lnTo>
                    <a:lnTo>
                      <a:pt x="4" y="77"/>
                    </a:lnTo>
                    <a:lnTo>
                      <a:pt x="5" y="79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8" y="84"/>
                    </a:lnTo>
                    <a:lnTo>
                      <a:pt x="8" y="85"/>
                    </a:lnTo>
                    <a:lnTo>
                      <a:pt x="9" y="86"/>
                    </a:lnTo>
                    <a:lnTo>
                      <a:pt x="11" y="88"/>
                    </a:lnTo>
                    <a:lnTo>
                      <a:pt x="13" y="89"/>
                    </a:lnTo>
                    <a:lnTo>
                      <a:pt x="13" y="90"/>
                    </a:lnTo>
                    <a:lnTo>
                      <a:pt x="14" y="91"/>
                    </a:lnTo>
                    <a:lnTo>
                      <a:pt x="17" y="92"/>
                    </a:lnTo>
                    <a:lnTo>
                      <a:pt x="18" y="94"/>
                    </a:lnTo>
                    <a:lnTo>
                      <a:pt x="21" y="95"/>
                    </a:lnTo>
                    <a:lnTo>
                      <a:pt x="24" y="95"/>
                    </a:lnTo>
                    <a:lnTo>
                      <a:pt x="26" y="96"/>
                    </a:lnTo>
                    <a:lnTo>
                      <a:pt x="28" y="96"/>
                    </a:lnTo>
                    <a:lnTo>
                      <a:pt x="30" y="99"/>
                    </a:lnTo>
                    <a:lnTo>
                      <a:pt x="32" y="98"/>
                    </a:lnTo>
                    <a:lnTo>
                      <a:pt x="35" y="99"/>
                    </a:lnTo>
                    <a:lnTo>
                      <a:pt x="37" y="98"/>
                    </a:lnTo>
                    <a:lnTo>
                      <a:pt x="39" y="100"/>
                    </a:lnTo>
                    <a:lnTo>
                      <a:pt x="41" y="98"/>
                    </a:lnTo>
                    <a:lnTo>
                      <a:pt x="43" y="100"/>
                    </a:lnTo>
                    <a:lnTo>
                      <a:pt x="47" y="98"/>
                    </a:lnTo>
                    <a:lnTo>
                      <a:pt x="49" y="100"/>
                    </a:lnTo>
                    <a:lnTo>
                      <a:pt x="52" y="99"/>
                    </a:lnTo>
                    <a:lnTo>
                      <a:pt x="54" y="99"/>
                    </a:lnTo>
                    <a:lnTo>
                      <a:pt x="57" y="100"/>
                    </a:lnTo>
                    <a:lnTo>
                      <a:pt x="60" y="101"/>
                    </a:lnTo>
                    <a:lnTo>
                      <a:pt x="65" y="99"/>
                    </a:lnTo>
                    <a:lnTo>
                      <a:pt x="66" y="99"/>
                    </a:lnTo>
                    <a:lnTo>
                      <a:pt x="69" y="100"/>
                    </a:lnTo>
                    <a:lnTo>
                      <a:pt x="70" y="99"/>
                    </a:lnTo>
                    <a:lnTo>
                      <a:pt x="73" y="98"/>
                    </a:lnTo>
                    <a:lnTo>
                      <a:pt x="75" y="97"/>
                    </a:lnTo>
                    <a:lnTo>
                      <a:pt x="77" y="97"/>
                    </a:lnTo>
                    <a:lnTo>
                      <a:pt x="78" y="96"/>
                    </a:lnTo>
                    <a:lnTo>
                      <a:pt x="81" y="97"/>
                    </a:lnTo>
                    <a:lnTo>
                      <a:pt x="83" y="96"/>
                    </a:lnTo>
                    <a:lnTo>
                      <a:pt x="82" y="95"/>
                    </a:lnTo>
                    <a:lnTo>
                      <a:pt x="84" y="95"/>
                    </a:lnTo>
                    <a:lnTo>
                      <a:pt x="86" y="95"/>
                    </a:lnTo>
                    <a:lnTo>
                      <a:pt x="88" y="95"/>
                    </a:lnTo>
                    <a:lnTo>
                      <a:pt x="89" y="95"/>
                    </a:lnTo>
                    <a:lnTo>
                      <a:pt x="91" y="94"/>
                    </a:lnTo>
                    <a:lnTo>
                      <a:pt x="92" y="93"/>
                    </a:lnTo>
                    <a:lnTo>
                      <a:pt x="95" y="91"/>
                    </a:lnTo>
                    <a:lnTo>
                      <a:pt x="95" y="90"/>
                    </a:lnTo>
                    <a:lnTo>
                      <a:pt x="96" y="90"/>
                    </a:lnTo>
                    <a:lnTo>
                      <a:pt x="97" y="89"/>
                    </a:lnTo>
                    <a:lnTo>
                      <a:pt x="99" y="88"/>
                    </a:lnTo>
                    <a:lnTo>
                      <a:pt x="100" y="85"/>
                    </a:lnTo>
                    <a:lnTo>
                      <a:pt x="102" y="84"/>
                    </a:lnTo>
                    <a:lnTo>
                      <a:pt x="103" y="83"/>
                    </a:lnTo>
                    <a:lnTo>
                      <a:pt x="106" y="81"/>
                    </a:lnTo>
                    <a:lnTo>
                      <a:pt x="107" y="79"/>
                    </a:lnTo>
                    <a:lnTo>
                      <a:pt x="108" y="77"/>
                    </a:lnTo>
                    <a:lnTo>
                      <a:pt x="109" y="76"/>
                    </a:lnTo>
                    <a:lnTo>
                      <a:pt x="112" y="75"/>
                    </a:lnTo>
                    <a:lnTo>
                      <a:pt x="113" y="72"/>
                    </a:lnTo>
                    <a:lnTo>
                      <a:pt x="116" y="70"/>
                    </a:lnTo>
                    <a:lnTo>
                      <a:pt x="117" y="69"/>
                    </a:lnTo>
                    <a:lnTo>
                      <a:pt x="118" y="68"/>
                    </a:lnTo>
                    <a:lnTo>
                      <a:pt x="119" y="65"/>
                    </a:lnTo>
                    <a:lnTo>
                      <a:pt x="120" y="66"/>
                    </a:lnTo>
                    <a:lnTo>
                      <a:pt x="121" y="65"/>
                    </a:lnTo>
                    <a:lnTo>
                      <a:pt x="122" y="62"/>
                    </a:lnTo>
                    <a:lnTo>
                      <a:pt x="123" y="61"/>
                    </a:lnTo>
                    <a:lnTo>
                      <a:pt x="124" y="59"/>
                    </a:lnTo>
                    <a:lnTo>
                      <a:pt x="125" y="59"/>
                    </a:lnTo>
                    <a:lnTo>
                      <a:pt x="126" y="55"/>
                    </a:lnTo>
                    <a:lnTo>
                      <a:pt x="127" y="55"/>
                    </a:lnTo>
                    <a:lnTo>
                      <a:pt x="128" y="54"/>
                    </a:lnTo>
                    <a:lnTo>
                      <a:pt x="127" y="53"/>
                    </a:lnTo>
                    <a:lnTo>
                      <a:pt x="128" y="51"/>
                    </a:lnTo>
                    <a:lnTo>
                      <a:pt x="129" y="49"/>
                    </a:lnTo>
                    <a:lnTo>
                      <a:pt x="130" y="48"/>
                    </a:lnTo>
                    <a:lnTo>
                      <a:pt x="130" y="47"/>
                    </a:lnTo>
                    <a:lnTo>
                      <a:pt x="129" y="45"/>
                    </a:lnTo>
                    <a:lnTo>
                      <a:pt x="129" y="43"/>
                    </a:lnTo>
                    <a:lnTo>
                      <a:pt x="131" y="42"/>
                    </a:lnTo>
                    <a:lnTo>
                      <a:pt x="131" y="41"/>
                    </a:lnTo>
                    <a:lnTo>
                      <a:pt x="129" y="39"/>
                    </a:lnTo>
                    <a:lnTo>
                      <a:pt x="130" y="38"/>
                    </a:lnTo>
                    <a:lnTo>
                      <a:pt x="130" y="36"/>
                    </a:lnTo>
                    <a:lnTo>
                      <a:pt x="130" y="34"/>
                    </a:lnTo>
                    <a:lnTo>
                      <a:pt x="129" y="32"/>
                    </a:lnTo>
                    <a:lnTo>
                      <a:pt x="129" y="27"/>
                    </a:lnTo>
                    <a:lnTo>
                      <a:pt x="128" y="25"/>
                    </a:lnTo>
                    <a:lnTo>
                      <a:pt x="127" y="26"/>
                    </a:lnTo>
                    <a:lnTo>
                      <a:pt x="127" y="25"/>
                    </a:lnTo>
                    <a:lnTo>
                      <a:pt x="127" y="24"/>
                    </a:lnTo>
                    <a:lnTo>
                      <a:pt x="127" y="22"/>
                    </a:lnTo>
                    <a:lnTo>
                      <a:pt x="125" y="21"/>
                    </a:lnTo>
                    <a:lnTo>
                      <a:pt x="124" y="19"/>
                    </a:lnTo>
                    <a:lnTo>
                      <a:pt x="123" y="19"/>
                    </a:lnTo>
                    <a:lnTo>
                      <a:pt x="123" y="18"/>
                    </a:lnTo>
                    <a:lnTo>
                      <a:pt x="123" y="16"/>
                    </a:lnTo>
                    <a:lnTo>
                      <a:pt x="122" y="16"/>
                    </a:lnTo>
                    <a:lnTo>
                      <a:pt x="123" y="14"/>
                    </a:lnTo>
                    <a:lnTo>
                      <a:pt x="122" y="14"/>
                    </a:lnTo>
                    <a:lnTo>
                      <a:pt x="120" y="13"/>
                    </a:lnTo>
                    <a:lnTo>
                      <a:pt x="119" y="13"/>
                    </a:lnTo>
                    <a:lnTo>
                      <a:pt x="119" y="12"/>
                    </a:lnTo>
                    <a:lnTo>
                      <a:pt x="118" y="10"/>
                    </a:lnTo>
                    <a:lnTo>
                      <a:pt x="117" y="11"/>
                    </a:lnTo>
                    <a:lnTo>
                      <a:pt x="116" y="10"/>
                    </a:lnTo>
                    <a:lnTo>
                      <a:pt x="113" y="9"/>
                    </a:lnTo>
                    <a:lnTo>
                      <a:pt x="112" y="9"/>
                    </a:lnTo>
                    <a:lnTo>
                      <a:pt x="111" y="7"/>
                    </a:lnTo>
                    <a:lnTo>
                      <a:pt x="109" y="8"/>
                    </a:lnTo>
                    <a:lnTo>
                      <a:pt x="109" y="6"/>
                    </a:lnTo>
                    <a:lnTo>
                      <a:pt x="107" y="5"/>
                    </a:lnTo>
                    <a:lnTo>
                      <a:pt x="105" y="5"/>
                    </a:lnTo>
                    <a:lnTo>
                      <a:pt x="103" y="5"/>
                    </a:lnTo>
                    <a:lnTo>
                      <a:pt x="102" y="5"/>
                    </a:lnTo>
                    <a:lnTo>
                      <a:pt x="100" y="2"/>
                    </a:lnTo>
                    <a:lnTo>
                      <a:pt x="96" y="2"/>
                    </a:lnTo>
                    <a:lnTo>
                      <a:pt x="94" y="2"/>
                    </a:lnTo>
                    <a:lnTo>
                      <a:pt x="92" y="2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6" y="0"/>
                    </a:lnTo>
                    <a:lnTo>
                      <a:pt x="84" y="0"/>
                    </a:lnTo>
                    <a:lnTo>
                      <a:pt x="81" y="2"/>
                    </a:lnTo>
                    <a:lnTo>
                      <a:pt x="80" y="3"/>
                    </a:lnTo>
                    <a:lnTo>
                      <a:pt x="78" y="4"/>
                    </a:lnTo>
                    <a:lnTo>
                      <a:pt x="76" y="4"/>
                    </a:lnTo>
                    <a:lnTo>
                      <a:pt x="74" y="4"/>
                    </a:lnTo>
                    <a:lnTo>
                      <a:pt x="72" y="3"/>
                    </a:lnTo>
                    <a:lnTo>
                      <a:pt x="72" y="5"/>
                    </a:lnTo>
                    <a:lnTo>
                      <a:pt x="70" y="5"/>
                    </a:lnTo>
                    <a:lnTo>
                      <a:pt x="69" y="5"/>
                    </a:lnTo>
                    <a:lnTo>
                      <a:pt x="68" y="5"/>
                    </a:lnTo>
                    <a:lnTo>
                      <a:pt x="66" y="5"/>
                    </a:lnTo>
                    <a:lnTo>
                      <a:pt x="65" y="7"/>
                    </a:lnTo>
                    <a:lnTo>
                      <a:pt x="63" y="6"/>
                    </a:lnTo>
                    <a:lnTo>
                      <a:pt x="61" y="6"/>
                    </a:lnTo>
                    <a:lnTo>
                      <a:pt x="59" y="7"/>
                    </a:lnTo>
                    <a:lnTo>
                      <a:pt x="57" y="9"/>
                    </a:lnTo>
                    <a:lnTo>
                      <a:pt x="55" y="10"/>
                    </a:lnTo>
                    <a:lnTo>
                      <a:pt x="53" y="11"/>
                    </a:lnTo>
                    <a:lnTo>
                      <a:pt x="50" y="10"/>
                    </a:lnTo>
                    <a:lnTo>
                      <a:pt x="50" y="11"/>
                    </a:lnTo>
                    <a:lnTo>
                      <a:pt x="49" y="12"/>
                    </a:lnTo>
                    <a:lnTo>
                      <a:pt x="47" y="11"/>
                    </a:lnTo>
                    <a:lnTo>
                      <a:pt x="46" y="11"/>
                    </a:lnTo>
                    <a:lnTo>
                      <a:pt x="45" y="12"/>
                    </a:lnTo>
                    <a:lnTo>
                      <a:pt x="45" y="11"/>
                    </a:lnTo>
                    <a:lnTo>
                      <a:pt x="45" y="12"/>
                    </a:lnTo>
                    <a:lnTo>
                      <a:pt x="44" y="12"/>
                    </a:lnTo>
                    <a:lnTo>
                      <a:pt x="43" y="13"/>
                    </a:lnTo>
                    <a:lnTo>
                      <a:pt x="41" y="12"/>
                    </a:lnTo>
                    <a:lnTo>
                      <a:pt x="39" y="13"/>
                    </a:lnTo>
                    <a:lnTo>
                      <a:pt x="39" y="14"/>
                    </a:lnTo>
                    <a:lnTo>
                      <a:pt x="39" y="13"/>
                    </a:lnTo>
                    <a:lnTo>
                      <a:pt x="38" y="13"/>
                    </a:lnTo>
                    <a:lnTo>
                      <a:pt x="38" y="14"/>
                    </a:lnTo>
                    <a:lnTo>
                      <a:pt x="37" y="14"/>
                    </a:lnTo>
                    <a:lnTo>
                      <a:pt x="36" y="15"/>
                    </a:lnTo>
                    <a:lnTo>
                      <a:pt x="34" y="17"/>
                    </a:lnTo>
                    <a:lnTo>
                      <a:pt x="34" y="16"/>
                    </a:lnTo>
                    <a:lnTo>
                      <a:pt x="33" y="18"/>
                    </a:lnTo>
                    <a:lnTo>
                      <a:pt x="32" y="17"/>
                    </a:lnTo>
                    <a:lnTo>
                      <a:pt x="32" y="18"/>
                    </a:lnTo>
                    <a:lnTo>
                      <a:pt x="32" y="19"/>
                    </a:lnTo>
                    <a:lnTo>
                      <a:pt x="32" y="20"/>
                    </a:lnTo>
                    <a:lnTo>
                      <a:pt x="30" y="20"/>
                    </a:lnTo>
                    <a:lnTo>
                      <a:pt x="29" y="22"/>
                    </a:lnTo>
                    <a:lnTo>
                      <a:pt x="29" y="23"/>
                    </a:lnTo>
                    <a:lnTo>
                      <a:pt x="28" y="23"/>
                    </a:lnTo>
                    <a:lnTo>
                      <a:pt x="27" y="24"/>
                    </a:lnTo>
                    <a:lnTo>
                      <a:pt x="27" y="26"/>
                    </a:lnTo>
                    <a:lnTo>
                      <a:pt x="25" y="26"/>
                    </a:lnTo>
                    <a:lnTo>
                      <a:pt x="26" y="27"/>
                    </a:lnTo>
                    <a:lnTo>
                      <a:pt x="25" y="28"/>
                    </a:lnTo>
                    <a:lnTo>
                      <a:pt x="25" y="30"/>
                    </a:lnTo>
                    <a:lnTo>
                      <a:pt x="24" y="30"/>
                    </a:lnTo>
                    <a:lnTo>
                      <a:pt x="23" y="31"/>
                    </a:lnTo>
                  </a:path>
                </a:pathLst>
              </a:custGeom>
              <a:solidFill>
                <a:schemeClr val="tx1"/>
              </a:solidFill>
              <a:ln w="3175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grpSp>
            <p:nvGrpSpPr>
              <p:cNvPr id="62087" name="Group 717"/>
              <p:cNvGrpSpPr>
                <a:grpSpLocks/>
              </p:cNvGrpSpPr>
              <p:nvPr/>
            </p:nvGrpSpPr>
            <p:grpSpPr bwMode="auto">
              <a:xfrm rot="3026174">
                <a:off x="2194" y="1799"/>
                <a:ext cx="33" cy="71"/>
                <a:chOff x="2893" y="1903"/>
                <a:chExt cx="122" cy="270"/>
              </a:xfrm>
            </p:grpSpPr>
            <p:sp>
              <p:nvSpPr>
                <p:cNvPr id="62088" name="Freeform 718"/>
                <p:cNvSpPr>
                  <a:spLocks/>
                </p:cNvSpPr>
                <p:nvPr/>
              </p:nvSpPr>
              <p:spPr bwMode="auto">
                <a:xfrm rot="1491822">
                  <a:off x="2893" y="1903"/>
                  <a:ext cx="122" cy="270"/>
                </a:xfrm>
                <a:custGeom>
                  <a:avLst/>
                  <a:gdLst>
                    <a:gd name="T0" fmla="*/ 0 w 768"/>
                    <a:gd name="T1" fmla="*/ 0 h 1326"/>
                    <a:gd name="T2" fmla="*/ 0 w 768"/>
                    <a:gd name="T3" fmla="*/ 0 h 1326"/>
                    <a:gd name="T4" fmla="*/ 0 w 768"/>
                    <a:gd name="T5" fmla="*/ 0 h 1326"/>
                    <a:gd name="T6" fmla="*/ 0 w 768"/>
                    <a:gd name="T7" fmla="*/ 0 h 1326"/>
                    <a:gd name="T8" fmla="*/ 0 w 768"/>
                    <a:gd name="T9" fmla="*/ 0 h 1326"/>
                    <a:gd name="T10" fmla="*/ 0 w 768"/>
                    <a:gd name="T11" fmla="*/ 0 h 1326"/>
                    <a:gd name="T12" fmla="*/ 0 w 768"/>
                    <a:gd name="T13" fmla="*/ 0 h 1326"/>
                    <a:gd name="T14" fmla="*/ 0 w 768"/>
                    <a:gd name="T15" fmla="*/ 0 h 1326"/>
                    <a:gd name="T16" fmla="*/ 0 w 768"/>
                    <a:gd name="T17" fmla="*/ 0 h 1326"/>
                    <a:gd name="T18" fmla="*/ 0 w 768"/>
                    <a:gd name="T19" fmla="*/ 0 h 1326"/>
                    <a:gd name="T20" fmla="*/ 0 w 768"/>
                    <a:gd name="T21" fmla="*/ 0 h 1326"/>
                    <a:gd name="T22" fmla="*/ 0 w 768"/>
                    <a:gd name="T23" fmla="*/ 0 h 1326"/>
                    <a:gd name="T24" fmla="*/ 0 w 768"/>
                    <a:gd name="T25" fmla="*/ 0 h 1326"/>
                    <a:gd name="T26" fmla="*/ 0 w 768"/>
                    <a:gd name="T27" fmla="*/ 0 h 1326"/>
                    <a:gd name="T28" fmla="*/ 0 w 768"/>
                    <a:gd name="T29" fmla="*/ 0 h 1326"/>
                    <a:gd name="T30" fmla="*/ 0 w 768"/>
                    <a:gd name="T31" fmla="*/ 0 h 1326"/>
                    <a:gd name="T32" fmla="*/ 0 w 768"/>
                    <a:gd name="T33" fmla="*/ 0 h 1326"/>
                    <a:gd name="T34" fmla="*/ 0 w 768"/>
                    <a:gd name="T35" fmla="*/ 0 h 1326"/>
                    <a:gd name="T36" fmla="*/ 0 w 768"/>
                    <a:gd name="T37" fmla="*/ 0 h 1326"/>
                    <a:gd name="T38" fmla="*/ 0 w 768"/>
                    <a:gd name="T39" fmla="*/ 0 h 1326"/>
                    <a:gd name="T40" fmla="*/ 0 w 768"/>
                    <a:gd name="T41" fmla="*/ 0 h 1326"/>
                    <a:gd name="T42" fmla="*/ 0 w 768"/>
                    <a:gd name="T43" fmla="*/ 0 h 1326"/>
                    <a:gd name="T44" fmla="*/ 0 w 768"/>
                    <a:gd name="T45" fmla="*/ 0 h 1326"/>
                    <a:gd name="T46" fmla="*/ 0 w 768"/>
                    <a:gd name="T47" fmla="*/ 0 h 1326"/>
                    <a:gd name="T48" fmla="*/ 0 w 768"/>
                    <a:gd name="T49" fmla="*/ 0 h 1326"/>
                    <a:gd name="T50" fmla="*/ 0 w 768"/>
                    <a:gd name="T51" fmla="*/ 0 h 1326"/>
                    <a:gd name="T52" fmla="*/ 0 w 768"/>
                    <a:gd name="T53" fmla="*/ 0 h 132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768"/>
                    <a:gd name="T82" fmla="*/ 0 h 1326"/>
                    <a:gd name="T83" fmla="*/ 768 w 768"/>
                    <a:gd name="T84" fmla="*/ 1326 h 132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768" h="1326">
                      <a:moveTo>
                        <a:pt x="474" y="0"/>
                      </a:moveTo>
                      <a:lnTo>
                        <a:pt x="366" y="0"/>
                      </a:lnTo>
                      <a:lnTo>
                        <a:pt x="300" y="18"/>
                      </a:lnTo>
                      <a:lnTo>
                        <a:pt x="210" y="42"/>
                      </a:lnTo>
                      <a:lnTo>
                        <a:pt x="114" y="102"/>
                      </a:lnTo>
                      <a:lnTo>
                        <a:pt x="66" y="204"/>
                      </a:lnTo>
                      <a:lnTo>
                        <a:pt x="6" y="336"/>
                      </a:lnTo>
                      <a:lnTo>
                        <a:pt x="6" y="474"/>
                      </a:lnTo>
                      <a:lnTo>
                        <a:pt x="0" y="606"/>
                      </a:lnTo>
                      <a:lnTo>
                        <a:pt x="0" y="750"/>
                      </a:lnTo>
                      <a:lnTo>
                        <a:pt x="6" y="882"/>
                      </a:lnTo>
                      <a:lnTo>
                        <a:pt x="48" y="1008"/>
                      </a:lnTo>
                      <a:lnTo>
                        <a:pt x="78" y="1134"/>
                      </a:lnTo>
                      <a:lnTo>
                        <a:pt x="144" y="1212"/>
                      </a:lnTo>
                      <a:lnTo>
                        <a:pt x="216" y="1278"/>
                      </a:lnTo>
                      <a:lnTo>
                        <a:pt x="336" y="1326"/>
                      </a:lnTo>
                      <a:lnTo>
                        <a:pt x="450" y="1326"/>
                      </a:lnTo>
                      <a:lnTo>
                        <a:pt x="582" y="1290"/>
                      </a:lnTo>
                      <a:lnTo>
                        <a:pt x="672" y="1206"/>
                      </a:lnTo>
                      <a:lnTo>
                        <a:pt x="738" y="1026"/>
                      </a:lnTo>
                      <a:lnTo>
                        <a:pt x="768" y="852"/>
                      </a:lnTo>
                      <a:lnTo>
                        <a:pt x="768" y="696"/>
                      </a:lnTo>
                      <a:lnTo>
                        <a:pt x="768" y="492"/>
                      </a:lnTo>
                      <a:lnTo>
                        <a:pt x="714" y="306"/>
                      </a:lnTo>
                      <a:lnTo>
                        <a:pt x="630" y="150"/>
                      </a:lnTo>
                      <a:lnTo>
                        <a:pt x="552" y="36"/>
                      </a:lnTo>
                      <a:lnTo>
                        <a:pt x="474" y="0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ES" sz="2400" smtClean="0">
                    <a:solidFill>
                      <a:prstClr val="black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62089" name="Freeform 719"/>
                <p:cNvSpPr>
                  <a:spLocks/>
                </p:cNvSpPr>
                <p:nvPr/>
              </p:nvSpPr>
              <p:spPr bwMode="auto">
                <a:xfrm rot="1491822">
                  <a:off x="2954" y="1945"/>
                  <a:ext cx="43" cy="205"/>
                </a:xfrm>
                <a:custGeom>
                  <a:avLst/>
                  <a:gdLst>
                    <a:gd name="T0" fmla="*/ 0 w 228"/>
                    <a:gd name="T1" fmla="*/ 0 h 1008"/>
                    <a:gd name="T2" fmla="*/ 0 w 228"/>
                    <a:gd name="T3" fmla="*/ 0 h 1008"/>
                    <a:gd name="T4" fmla="*/ 0 w 228"/>
                    <a:gd name="T5" fmla="*/ 0 h 1008"/>
                    <a:gd name="T6" fmla="*/ 0 w 228"/>
                    <a:gd name="T7" fmla="*/ 0 h 1008"/>
                    <a:gd name="T8" fmla="*/ 0 w 228"/>
                    <a:gd name="T9" fmla="*/ 0 h 1008"/>
                    <a:gd name="T10" fmla="*/ 0 w 228"/>
                    <a:gd name="T11" fmla="*/ 0 h 1008"/>
                    <a:gd name="T12" fmla="*/ 0 w 228"/>
                    <a:gd name="T13" fmla="*/ 0 h 1008"/>
                    <a:gd name="T14" fmla="*/ 0 w 228"/>
                    <a:gd name="T15" fmla="*/ 0 h 1008"/>
                    <a:gd name="T16" fmla="*/ 0 w 228"/>
                    <a:gd name="T17" fmla="*/ 0 h 1008"/>
                    <a:gd name="T18" fmla="*/ 0 w 228"/>
                    <a:gd name="T19" fmla="*/ 0 h 1008"/>
                    <a:gd name="T20" fmla="*/ 0 w 228"/>
                    <a:gd name="T21" fmla="*/ 0 h 1008"/>
                    <a:gd name="T22" fmla="*/ 0 w 228"/>
                    <a:gd name="T23" fmla="*/ 0 h 1008"/>
                    <a:gd name="T24" fmla="*/ 0 w 228"/>
                    <a:gd name="T25" fmla="*/ 0 h 1008"/>
                    <a:gd name="T26" fmla="*/ 0 w 228"/>
                    <a:gd name="T27" fmla="*/ 0 h 1008"/>
                    <a:gd name="T28" fmla="*/ 0 w 228"/>
                    <a:gd name="T29" fmla="*/ 0 h 1008"/>
                    <a:gd name="T30" fmla="*/ 0 w 228"/>
                    <a:gd name="T31" fmla="*/ 0 h 100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28"/>
                    <a:gd name="T49" fmla="*/ 0 h 1008"/>
                    <a:gd name="T50" fmla="*/ 228 w 228"/>
                    <a:gd name="T51" fmla="*/ 1008 h 100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28" h="1008">
                      <a:moveTo>
                        <a:pt x="168" y="72"/>
                      </a:moveTo>
                      <a:lnTo>
                        <a:pt x="114" y="0"/>
                      </a:lnTo>
                      <a:lnTo>
                        <a:pt x="54" y="18"/>
                      </a:lnTo>
                      <a:lnTo>
                        <a:pt x="0" y="132"/>
                      </a:lnTo>
                      <a:lnTo>
                        <a:pt x="0" y="246"/>
                      </a:lnTo>
                      <a:lnTo>
                        <a:pt x="0" y="408"/>
                      </a:lnTo>
                      <a:lnTo>
                        <a:pt x="6" y="558"/>
                      </a:lnTo>
                      <a:lnTo>
                        <a:pt x="42" y="726"/>
                      </a:lnTo>
                      <a:lnTo>
                        <a:pt x="48" y="852"/>
                      </a:lnTo>
                      <a:lnTo>
                        <a:pt x="102" y="942"/>
                      </a:lnTo>
                      <a:lnTo>
                        <a:pt x="162" y="1008"/>
                      </a:lnTo>
                      <a:lnTo>
                        <a:pt x="222" y="936"/>
                      </a:lnTo>
                      <a:lnTo>
                        <a:pt x="222" y="864"/>
                      </a:lnTo>
                      <a:lnTo>
                        <a:pt x="228" y="576"/>
                      </a:lnTo>
                      <a:lnTo>
                        <a:pt x="222" y="270"/>
                      </a:lnTo>
                      <a:lnTo>
                        <a:pt x="168" y="7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B02200"/>
                    </a:gs>
                    <a:gs pos="100000">
                      <a:srgbClr val="FF3300"/>
                    </a:gs>
                  </a:gsLst>
                  <a:lin ang="0" scaled="1"/>
                </a:gra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ES" sz="2400" smtClean="0">
                    <a:solidFill>
                      <a:prstClr val="black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p:grpSp>
        </p:grpSp>
        <p:sp>
          <p:nvSpPr>
            <p:cNvPr id="62065" name="Freeform 693"/>
            <p:cNvSpPr>
              <a:spLocks/>
            </p:cNvSpPr>
            <p:nvPr/>
          </p:nvSpPr>
          <p:spPr bwMode="auto">
            <a:xfrm rot="-6048849">
              <a:off x="1634070" y="3084513"/>
              <a:ext cx="334962" cy="601663"/>
            </a:xfrm>
            <a:custGeom>
              <a:avLst/>
              <a:gdLst>
                <a:gd name="T0" fmla="*/ 2147483647 w 342"/>
                <a:gd name="T1" fmla="*/ 2147483647 h 858"/>
                <a:gd name="T2" fmla="*/ 2147483647 w 342"/>
                <a:gd name="T3" fmla="*/ 2147483647 h 858"/>
                <a:gd name="T4" fmla="*/ 2147483647 w 342"/>
                <a:gd name="T5" fmla="*/ 2147483647 h 858"/>
                <a:gd name="T6" fmla="*/ 2147483647 w 342"/>
                <a:gd name="T7" fmla="*/ 2147483647 h 858"/>
                <a:gd name="T8" fmla="*/ 2147483647 w 342"/>
                <a:gd name="T9" fmla="*/ 2147483647 h 858"/>
                <a:gd name="T10" fmla="*/ 2147483647 w 342"/>
                <a:gd name="T11" fmla="*/ 2147483647 h 858"/>
                <a:gd name="T12" fmla="*/ 2147483647 w 342"/>
                <a:gd name="T13" fmla="*/ 2147483647 h 858"/>
                <a:gd name="T14" fmla="*/ 2147483647 w 342"/>
                <a:gd name="T15" fmla="*/ 2147483647 h 858"/>
                <a:gd name="T16" fmla="*/ 2147483647 w 342"/>
                <a:gd name="T17" fmla="*/ 2147483647 h 858"/>
                <a:gd name="T18" fmla="*/ 2147483647 w 342"/>
                <a:gd name="T19" fmla="*/ 2147483647 h 858"/>
                <a:gd name="T20" fmla="*/ 2147483647 w 342"/>
                <a:gd name="T21" fmla="*/ 2147483647 h 858"/>
                <a:gd name="T22" fmla="*/ 2147483647 w 342"/>
                <a:gd name="T23" fmla="*/ 2147483647 h 858"/>
                <a:gd name="T24" fmla="*/ 2147483647 w 342"/>
                <a:gd name="T25" fmla="*/ 2147483647 h 858"/>
                <a:gd name="T26" fmla="*/ 2147483647 w 342"/>
                <a:gd name="T27" fmla="*/ 2147483647 h 858"/>
                <a:gd name="T28" fmla="*/ 2147483647 w 342"/>
                <a:gd name="T29" fmla="*/ 2147483647 h 858"/>
                <a:gd name="T30" fmla="*/ 2147483647 w 342"/>
                <a:gd name="T31" fmla="*/ 2147483647 h 858"/>
                <a:gd name="T32" fmla="*/ 2147483647 w 342"/>
                <a:gd name="T33" fmla="*/ 2147483647 h 858"/>
                <a:gd name="T34" fmla="*/ 2147483647 w 342"/>
                <a:gd name="T35" fmla="*/ 2147483647 h 858"/>
                <a:gd name="T36" fmla="*/ 2147483647 w 342"/>
                <a:gd name="T37" fmla="*/ 2147483647 h 858"/>
                <a:gd name="T38" fmla="*/ 2147483647 w 342"/>
                <a:gd name="T39" fmla="*/ 2147483647 h 858"/>
                <a:gd name="T40" fmla="*/ 2147483647 w 342"/>
                <a:gd name="T41" fmla="*/ 2147483647 h 858"/>
                <a:gd name="T42" fmla="*/ 2147483647 w 342"/>
                <a:gd name="T43" fmla="*/ 0 h 858"/>
                <a:gd name="T44" fmla="*/ 2147483647 w 342"/>
                <a:gd name="T45" fmla="*/ 2147483647 h 858"/>
                <a:gd name="T46" fmla="*/ 2147483647 w 342"/>
                <a:gd name="T47" fmla="*/ 2147483647 h 858"/>
                <a:gd name="T48" fmla="*/ 2147483647 w 342"/>
                <a:gd name="T49" fmla="*/ 2147483647 h 858"/>
                <a:gd name="T50" fmla="*/ 0 w 342"/>
                <a:gd name="T51" fmla="*/ 2147483647 h 858"/>
                <a:gd name="T52" fmla="*/ 2147483647 w 342"/>
                <a:gd name="T53" fmla="*/ 2147483647 h 85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42"/>
                <a:gd name="T82" fmla="*/ 0 h 858"/>
                <a:gd name="T83" fmla="*/ 342 w 342"/>
                <a:gd name="T84" fmla="*/ 858 h 85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42" h="858">
                  <a:moveTo>
                    <a:pt x="41" y="118"/>
                  </a:moveTo>
                  <a:lnTo>
                    <a:pt x="70" y="144"/>
                  </a:lnTo>
                  <a:lnTo>
                    <a:pt x="102" y="240"/>
                  </a:lnTo>
                  <a:lnTo>
                    <a:pt x="144" y="371"/>
                  </a:lnTo>
                  <a:lnTo>
                    <a:pt x="173" y="483"/>
                  </a:lnTo>
                  <a:lnTo>
                    <a:pt x="208" y="563"/>
                  </a:lnTo>
                  <a:lnTo>
                    <a:pt x="272" y="656"/>
                  </a:lnTo>
                  <a:lnTo>
                    <a:pt x="301" y="730"/>
                  </a:lnTo>
                  <a:lnTo>
                    <a:pt x="307" y="829"/>
                  </a:lnTo>
                  <a:lnTo>
                    <a:pt x="304" y="858"/>
                  </a:lnTo>
                  <a:lnTo>
                    <a:pt x="313" y="771"/>
                  </a:lnTo>
                  <a:lnTo>
                    <a:pt x="336" y="803"/>
                  </a:lnTo>
                  <a:lnTo>
                    <a:pt x="320" y="742"/>
                  </a:lnTo>
                  <a:lnTo>
                    <a:pt x="342" y="749"/>
                  </a:lnTo>
                  <a:lnTo>
                    <a:pt x="291" y="656"/>
                  </a:lnTo>
                  <a:lnTo>
                    <a:pt x="285" y="589"/>
                  </a:lnTo>
                  <a:lnTo>
                    <a:pt x="269" y="509"/>
                  </a:lnTo>
                  <a:lnTo>
                    <a:pt x="246" y="426"/>
                  </a:lnTo>
                  <a:lnTo>
                    <a:pt x="185" y="307"/>
                  </a:lnTo>
                  <a:lnTo>
                    <a:pt x="128" y="195"/>
                  </a:lnTo>
                  <a:lnTo>
                    <a:pt x="93" y="86"/>
                  </a:lnTo>
                  <a:lnTo>
                    <a:pt x="83" y="0"/>
                  </a:lnTo>
                  <a:lnTo>
                    <a:pt x="83" y="112"/>
                  </a:lnTo>
                  <a:lnTo>
                    <a:pt x="57" y="96"/>
                  </a:lnTo>
                  <a:lnTo>
                    <a:pt x="93" y="147"/>
                  </a:lnTo>
                  <a:lnTo>
                    <a:pt x="0" y="83"/>
                  </a:lnTo>
                  <a:lnTo>
                    <a:pt x="41" y="118"/>
                  </a:lnTo>
                  <a:close/>
                </a:path>
              </a:pathLst>
            </a:custGeom>
            <a:solidFill>
              <a:srgbClr val="00CC99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066" name="Freeform 694"/>
            <p:cNvSpPr>
              <a:spLocks/>
            </p:cNvSpPr>
            <p:nvPr/>
          </p:nvSpPr>
          <p:spPr bwMode="auto">
            <a:xfrm rot="-5634924">
              <a:off x="1772182" y="3317876"/>
              <a:ext cx="65088" cy="65087"/>
            </a:xfrm>
            <a:custGeom>
              <a:avLst/>
              <a:gdLst>
                <a:gd name="T0" fmla="*/ 2147483647 w 67"/>
                <a:gd name="T1" fmla="*/ 0 h 93"/>
                <a:gd name="T2" fmla="*/ 0 w 67"/>
                <a:gd name="T3" fmla="*/ 2147483647 h 93"/>
                <a:gd name="T4" fmla="*/ 2147483647 w 67"/>
                <a:gd name="T5" fmla="*/ 2147483647 h 93"/>
                <a:gd name="T6" fmla="*/ 2147483647 w 67"/>
                <a:gd name="T7" fmla="*/ 2147483647 h 93"/>
                <a:gd name="T8" fmla="*/ 2147483647 w 67"/>
                <a:gd name="T9" fmla="*/ 2147483647 h 93"/>
                <a:gd name="T10" fmla="*/ 2147483647 w 67"/>
                <a:gd name="T11" fmla="*/ 2147483647 h 93"/>
                <a:gd name="T12" fmla="*/ 2147483647 w 67"/>
                <a:gd name="T13" fmla="*/ 2147483647 h 93"/>
                <a:gd name="T14" fmla="*/ 2147483647 w 67"/>
                <a:gd name="T15" fmla="*/ 0 h 93"/>
                <a:gd name="T16" fmla="*/ 2147483647 w 67"/>
                <a:gd name="T17" fmla="*/ 0 h 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"/>
                <a:gd name="T28" fmla="*/ 0 h 93"/>
                <a:gd name="T29" fmla="*/ 67 w 67"/>
                <a:gd name="T30" fmla="*/ 93 h 9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" h="93">
                  <a:moveTo>
                    <a:pt x="6" y="0"/>
                  </a:moveTo>
                  <a:lnTo>
                    <a:pt x="0" y="29"/>
                  </a:lnTo>
                  <a:lnTo>
                    <a:pt x="19" y="55"/>
                  </a:lnTo>
                  <a:lnTo>
                    <a:pt x="35" y="84"/>
                  </a:lnTo>
                  <a:lnTo>
                    <a:pt x="60" y="93"/>
                  </a:lnTo>
                  <a:lnTo>
                    <a:pt x="67" y="71"/>
                  </a:lnTo>
                  <a:lnTo>
                    <a:pt x="51" y="42"/>
                  </a:lnTo>
                  <a:lnTo>
                    <a:pt x="3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067" name="Freeform 696"/>
            <p:cNvSpPr>
              <a:spLocks/>
            </p:cNvSpPr>
            <p:nvPr/>
          </p:nvSpPr>
          <p:spPr bwMode="auto">
            <a:xfrm rot="993219" flipH="1" flipV="1">
              <a:off x="2665945" y="2136776"/>
              <a:ext cx="163513" cy="708025"/>
            </a:xfrm>
            <a:custGeom>
              <a:avLst/>
              <a:gdLst>
                <a:gd name="T0" fmla="*/ 2147483647 w 166"/>
                <a:gd name="T1" fmla="*/ 2147483647 h 1100"/>
                <a:gd name="T2" fmla="*/ 2147483647 w 166"/>
                <a:gd name="T3" fmla="*/ 2147483647 h 1100"/>
                <a:gd name="T4" fmla="*/ 2147483647 w 166"/>
                <a:gd name="T5" fmla="*/ 2147483647 h 1100"/>
                <a:gd name="T6" fmla="*/ 2147483647 w 166"/>
                <a:gd name="T7" fmla="*/ 2147483647 h 1100"/>
                <a:gd name="T8" fmla="*/ 2147483647 w 166"/>
                <a:gd name="T9" fmla="*/ 2147483647 h 1100"/>
                <a:gd name="T10" fmla="*/ 2147483647 w 166"/>
                <a:gd name="T11" fmla="*/ 2147483647 h 1100"/>
                <a:gd name="T12" fmla="*/ 2147483647 w 166"/>
                <a:gd name="T13" fmla="*/ 2147483647 h 1100"/>
                <a:gd name="T14" fmla="*/ 0 w 166"/>
                <a:gd name="T15" fmla="*/ 2147483647 h 1100"/>
                <a:gd name="T16" fmla="*/ 2147483647 w 166"/>
                <a:gd name="T17" fmla="*/ 2147483647 h 1100"/>
                <a:gd name="T18" fmla="*/ 2147483647 w 166"/>
                <a:gd name="T19" fmla="*/ 2147483647 h 1100"/>
                <a:gd name="T20" fmla="*/ 2147483647 w 166"/>
                <a:gd name="T21" fmla="*/ 2147483647 h 1100"/>
                <a:gd name="T22" fmla="*/ 2147483647 w 166"/>
                <a:gd name="T23" fmla="*/ 2147483647 h 1100"/>
                <a:gd name="T24" fmla="*/ 2147483647 w 166"/>
                <a:gd name="T25" fmla="*/ 2147483647 h 1100"/>
                <a:gd name="T26" fmla="*/ 2147483647 w 166"/>
                <a:gd name="T27" fmla="*/ 2147483647 h 1100"/>
                <a:gd name="T28" fmla="*/ 2147483647 w 166"/>
                <a:gd name="T29" fmla="*/ 2147483647 h 1100"/>
                <a:gd name="T30" fmla="*/ 2147483647 w 166"/>
                <a:gd name="T31" fmla="*/ 2147483647 h 1100"/>
                <a:gd name="T32" fmla="*/ 2147483647 w 166"/>
                <a:gd name="T33" fmla="*/ 2147483647 h 1100"/>
                <a:gd name="T34" fmla="*/ 2147483647 w 166"/>
                <a:gd name="T35" fmla="*/ 2147483647 h 1100"/>
                <a:gd name="T36" fmla="*/ 2147483647 w 166"/>
                <a:gd name="T37" fmla="*/ 2147483647 h 1100"/>
                <a:gd name="T38" fmla="*/ 2147483647 w 166"/>
                <a:gd name="T39" fmla="*/ 0 h 1100"/>
                <a:gd name="T40" fmla="*/ 2147483647 w 166"/>
                <a:gd name="T41" fmla="*/ 2147483647 h 1100"/>
                <a:gd name="T42" fmla="*/ 2147483647 w 166"/>
                <a:gd name="T43" fmla="*/ 2147483647 h 1100"/>
                <a:gd name="T44" fmla="*/ 2147483647 w 166"/>
                <a:gd name="T45" fmla="*/ 2147483647 h 1100"/>
                <a:gd name="T46" fmla="*/ 2147483647 w 166"/>
                <a:gd name="T47" fmla="*/ 2147483647 h 1100"/>
                <a:gd name="T48" fmla="*/ 2147483647 w 166"/>
                <a:gd name="T49" fmla="*/ 2147483647 h 1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6"/>
                <a:gd name="T76" fmla="*/ 0 h 1100"/>
                <a:gd name="T77" fmla="*/ 166 w 166"/>
                <a:gd name="T78" fmla="*/ 1100 h 1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6" h="1100">
                  <a:moveTo>
                    <a:pt x="76" y="160"/>
                  </a:moveTo>
                  <a:lnTo>
                    <a:pt x="96" y="249"/>
                  </a:lnTo>
                  <a:lnTo>
                    <a:pt x="76" y="332"/>
                  </a:lnTo>
                  <a:lnTo>
                    <a:pt x="51" y="512"/>
                  </a:lnTo>
                  <a:lnTo>
                    <a:pt x="76" y="672"/>
                  </a:lnTo>
                  <a:lnTo>
                    <a:pt x="83" y="844"/>
                  </a:lnTo>
                  <a:lnTo>
                    <a:pt x="44" y="928"/>
                  </a:lnTo>
                  <a:lnTo>
                    <a:pt x="0" y="1004"/>
                  </a:lnTo>
                  <a:lnTo>
                    <a:pt x="64" y="934"/>
                  </a:lnTo>
                  <a:lnTo>
                    <a:pt x="64" y="992"/>
                  </a:lnTo>
                  <a:lnTo>
                    <a:pt x="89" y="883"/>
                  </a:lnTo>
                  <a:lnTo>
                    <a:pt x="153" y="1100"/>
                  </a:lnTo>
                  <a:lnTo>
                    <a:pt x="121" y="883"/>
                  </a:lnTo>
                  <a:lnTo>
                    <a:pt x="102" y="768"/>
                  </a:lnTo>
                  <a:lnTo>
                    <a:pt x="121" y="691"/>
                  </a:lnTo>
                  <a:lnTo>
                    <a:pt x="121" y="569"/>
                  </a:lnTo>
                  <a:lnTo>
                    <a:pt x="140" y="358"/>
                  </a:lnTo>
                  <a:lnTo>
                    <a:pt x="121" y="224"/>
                  </a:lnTo>
                  <a:lnTo>
                    <a:pt x="128" y="96"/>
                  </a:lnTo>
                  <a:lnTo>
                    <a:pt x="166" y="0"/>
                  </a:lnTo>
                  <a:lnTo>
                    <a:pt x="115" y="102"/>
                  </a:lnTo>
                  <a:lnTo>
                    <a:pt x="96" y="32"/>
                  </a:lnTo>
                  <a:lnTo>
                    <a:pt x="108" y="179"/>
                  </a:lnTo>
                  <a:lnTo>
                    <a:pt x="64" y="121"/>
                  </a:lnTo>
                  <a:lnTo>
                    <a:pt x="76" y="160"/>
                  </a:lnTo>
                  <a:close/>
                </a:path>
              </a:pathLst>
            </a:custGeom>
            <a:solidFill>
              <a:srgbClr val="00CC99"/>
            </a:solidFill>
            <a:ln w="317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068" name="Freeform 697"/>
            <p:cNvSpPr>
              <a:spLocks/>
            </p:cNvSpPr>
            <p:nvPr/>
          </p:nvSpPr>
          <p:spPr bwMode="auto">
            <a:xfrm rot="5698226">
              <a:off x="2700870" y="2513014"/>
              <a:ext cx="49213" cy="46037"/>
            </a:xfrm>
            <a:custGeom>
              <a:avLst/>
              <a:gdLst>
                <a:gd name="T0" fmla="*/ 2147483647 w 77"/>
                <a:gd name="T1" fmla="*/ 0 h 45"/>
                <a:gd name="T2" fmla="*/ 0 w 77"/>
                <a:gd name="T3" fmla="*/ 2147483647 h 45"/>
                <a:gd name="T4" fmla="*/ 2147483647 w 77"/>
                <a:gd name="T5" fmla="*/ 2147483647 h 45"/>
                <a:gd name="T6" fmla="*/ 2147483647 w 77"/>
                <a:gd name="T7" fmla="*/ 2147483647 h 45"/>
                <a:gd name="T8" fmla="*/ 2147483647 w 77"/>
                <a:gd name="T9" fmla="*/ 2147483647 h 45"/>
                <a:gd name="T10" fmla="*/ 2147483647 w 77"/>
                <a:gd name="T11" fmla="*/ 2147483647 h 45"/>
                <a:gd name="T12" fmla="*/ 2147483647 w 77"/>
                <a:gd name="T13" fmla="*/ 2147483647 h 45"/>
                <a:gd name="T14" fmla="*/ 2147483647 w 77"/>
                <a:gd name="T15" fmla="*/ 0 h 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7"/>
                <a:gd name="T25" fmla="*/ 0 h 45"/>
                <a:gd name="T26" fmla="*/ 77 w 77"/>
                <a:gd name="T27" fmla="*/ 45 h 4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7" h="45">
                  <a:moveTo>
                    <a:pt x="3" y="0"/>
                  </a:moveTo>
                  <a:lnTo>
                    <a:pt x="0" y="20"/>
                  </a:lnTo>
                  <a:lnTo>
                    <a:pt x="19" y="32"/>
                  </a:lnTo>
                  <a:lnTo>
                    <a:pt x="51" y="42"/>
                  </a:lnTo>
                  <a:lnTo>
                    <a:pt x="77" y="45"/>
                  </a:lnTo>
                  <a:lnTo>
                    <a:pt x="77" y="23"/>
                  </a:lnTo>
                  <a:lnTo>
                    <a:pt x="57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069" name="Freeform 1011"/>
            <p:cNvSpPr>
              <a:spLocks/>
            </p:cNvSpPr>
            <p:nvPr/>
          </p:nvSpPr>
          <p:spPr bwMode="auto">
            <a:xfrm rot="18174250" flipH="1">
              <a:off x="168807" y="1852613"/>
              <a:ext cx="868363" cy="490538"/>
            </a:xfrm>
            <a:custGeom>
              <a:avLst/>
              <a:gdLst>
                <a:gd name="T0" fmla="*/ 0 w 859"/>
                <a:gd name="T1" fmla="*/ 0 h 435"/>
                <a:gd name="T2" fmla="*/ 2147483647 w 859"/>
                <a:gd name="T3" fmla="*/ 2147483647 h 435"/>
                <a:gd name="T4" fmla="*/ 2147483647 w 859"/>
                <a:gd name="T5" fmla="*/ 2147483647 h 435"/>
                <a:gd name="T6" fmla="*/ 2147483647 w 859"/>
                <a:gd name="T7" fmla="*/ 2147483647 h 435"/>
                <a:gd name="T8" fmla="*/ 2147483647 w 859"/>
                <a:gd name="T9" fmla="*/ 2147483647 h 435"/>
                <a:gd name="T10" fmla="*/ 2147483647 w 859"/>
                <a:gd name="T11" fmla="*/ 2147483647 h 435"/>
                <a:gd name="T12" fmla="*/ 2147483647 w 859"/>
                <a:gd name="T13" fmla="*/ 2147483647 h 435"/>
                <a:gd name="T14" fmla="*/ 2147483647 w 859"/>
                <a:gd name="T15" fmla="*/ 2147483647 h 435"/>
                <a:gd name="T16" fmla="*/ 2147483647 w 859"/>
                <a:gd name="T17" fmla="*/ 2147483647 h 435"/>
                <a:gd name="T18" fmla="*/ 2147483647 w 859"/>
                <a:gd name="T19" fmla="*/ 2147483647 h 435"/>
                <a:gd name="T20" fmla="*/ 2147483647 w 859"/>
                <a:gd name="T21" fmla="*/ 2147483647 h 435"/>
                <a:gd name="T22" fmla="*/ 2147483647 w 859"/>
                <a:gd name="T23" fmla="*/ 2147483647 h 435"/>
                <a:gd name="T24" fmla="*/ 2147483647 w 859"/>
                <a:gd name="T25" fmla="*/ 2147483647 h 435"/>
                <a:gd name="T26" fmla="*/ 2147483647 w 859"/>
                <a:gd name="T27" fmla="*/ 0 h 435"/>
                <a:gd name="T28" fmla="*/ 2147483647 w 859"/>
                <a:gd name="T29" fmla="*/ 2147483647 h 435"/>
                <a:gd name="T30" fmla="*/ 2147483647 w 859"/>
                <a:gd name="T31" fmla="*/ 2147483647 h 435"/>
                <a:gd name="T32" fmla="*/ 2147483647 w 859"/>
                <a:gd name="T33" fmla="*/ 2147483647 h 435"/>
                <a:gd name="T34" fmla="*/ 2147483647 w 859"/>
                <a:gd name="T35" fmla="*/ 2147483647 h 435"/>
                <a:gd name="T36" fmla="*/ 2147483647 w 859"/>
                <a:gd name="T37" fmla="*/ 2147483647 h 435"/>
                <a:gd name="T38" fmla="*/ 2147483647 w 859"/>
                <a:gd name="T39" fmla="*/ 2147483647 h 435"/>
                <a:gd name="T40" fmla="*/ 2147483647 w 859"/>
                <a:gd name="T41" fmla="*/ 2147483647 h 435"/>
                <a:gd name="T42" fmla="*/ 2147483647 w 859"/>
                <a:gd name="T43" fmla="*/ 2147483647 h 435"/>
                <a:gd name="T44" fmla="*/ 2147483647 w 859"/>
                <a:gd name="T45" fmla="*/ 2147483647 h 435"/>
                <a:gd name="T46" fmla="*/ 2147483647 w 859"/>
                <a:gd name="T47" fmla="*/ 2147483647 h 435"/>
                <a:gd name="T48" fmla="*/ 2147483647 w 859"/>
                <a:gd name="T49" fmla="*/ 2147483647 h 435"/>
                <a:gd name="T50" fmla="*/ 2147483647 w 859"/>
                <a:gd name="T51" fmla="*/ 2147483647 h 435"/>
                <a:gd name="T52" fmla="*/ 2147483647 w 859"/>
                <a:gd name="T53" fmla="*/ 2147483647 h 435"/>
                <a:gd name="T54" fmla="*/ 2147483647 w 859"/>
                <a:gd name="T55" fmla="*/ 2147483647 h 43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59"/>
                <a:gd name="T85" fmla="*/ 0 h 435"/>
                <a:gd name="T86" fmla="*/ 859 w 859"/>
                <a:gd name="T87" fmla="*/ 435 h 43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59" h="435">
                  <a:moveTo>
                    <a:pt x="0" y="0"/>
                  </a:moveTo>
                  <a:cubicBezTo>
                    <a:pt x="21" y="32"/>
                    <a:pt x="43" y="64"/>
                    <a:pt x="64" y="96"/>
                  </a:cubicBezTo>
                  <a:cubicBezTo>
                    <a:pt x="71" y="106"/>
                    <a:pt x="86" y="105"/>
                    <a:pt x="96" y="112"/>
                  </a:cubicBezTo>
                  <a:cubicBezTo>
                    <a:pt x="119" y="129"/>
                    <a:pt x="133" y="157"/>
                    <a:pt x="160" y="168"/>
                  </a:cubicBezTo>
                  <a:cubicBezTo>
                    <a:pt x="203" y="186"/>
                    <a:pt x="260" y="188"/>
                    <a:pt x="304" y="192"/>
                  </a:cubicBezTo>
                  <a:cubicBezTo>
                    <a:pt x="352" y="216"/>
                    <a:pt x="384" y="254"/>
                    <a:pt x="416" y="296"/>
                  </a:cubicBezTo>
                  <a:cubicBezTo>
                    <a:pt x="419" y="307"/>
                    <a:pt x="434" y="324"/>
                    <a:pt x="424" y="328"/>
                  </a:cubicBezTo>
                  <a:cubicBezTo>
                    <a:pt x="404" y="336"/>
                    <a:pt x="358" y="300"/>
                    <a:pt x="344" y="288"/>
                  </a:cubicBezTo>
                  <a:cubicBezTo>
                    <a:pt x="252" y="209"/>
                    <a:pt x="378" y="314"/>
                    <a:pt x="304" y="240"/>
                  </a:cubicBezTo>
                  <a:cubicBezTo>
                    <a:pt x="261" y="197"/>
                    <a:pt x="203" y="162"/>
                    <a:pt x="152" y="128"/>
                  </a:cubicBezTo>
                  <a:cubicBezTo>
                    <a:pt x="139" y="107"/>
                    <a:pt x="120" y="88"/>
                    <a:pt x="112" y="64"/>
                  </a:cubicBezTo>
                  <a:cubicBezTo>
                    <a:pt x="109" y="56"/>
                    <a:pt x="108" y="48"/>
                    <a:pt x="104" y="40"/>
                  </a:cubicBezTo>
                  <a:cubicBezTo>
                    <a:pt x="100" y="31"/>
                    <a:pt x="95" y="22"/>
                    <a:pt x="88" y="16"/>
                  </a:cubicBezTo>
                  <a:cubicBezTo>
                    <a:pt x="79" y="8"/>
                    <a:pt x="67" y="5"/>
                    <a:pt x="56" y="0"/>
                  </a:cubicBezTo>
                  <a:cubicBezTo>
                    <a:pt x="48" y="13"/>
                    <a:pt x="34" y="25"/>
                    <a:pt x="32" y="40"/>
                  </a:cubicBezTo>
                  <a:cubicBezTo>
                    <a:pt x="28" y="72"/>
                    <a:pt x="28" y="106"/>
                    <a:pt x="40" y="136"/>
                  </a:cubicBezTo>
                  <a:cubicBezTo>
                    <a:pt x="51" y="164"/>
                    <a:pt x="131" y="226"/>
                    <a:pt x="160" y="232"/>
                  </a:cubicBezTo>
                  <a:cubicBezTo>
                    <a:pt x="212" y="243"/>
                    <a:pt x="269" y="237"/>
                    <a:pt x="320" y="256"/>
                  </a:cubicBezTo>
                  <a:cubicBezTo>
                    <a:pt x="397" y="285"/>
                    <a:pt x="442" y="337"/>
                    <a:pt x="528" y="360"/>
                  </a:cubicBezTo>
                  <a:cubicBezTo>
                    <a:pt x="559" y="368"/>
                    <a:pt x="592" y="365"/>
                    <a:pt x="624" y="368"/>
                  </a:cubicBezTo>
                  <a:cubicBezTo>
                    <a:pt x="690" y="385"/>
                    <a:pt x="766" y="407"/>
                    <a:pt x="832" y="368"/>
                  </a:cubicBezTo>
                  <a:cubicBezTo>
                    <a:pt x="859" y="352"/>
                    <a:pt x="779" y="336"/>
                    <a:pt x="752" y="320"/>
                  </a:cubicBezTo>
                  <a:cubicBezTo>
                    <a:pt x="626" y="330"/>
                    <a:pt x="559" y="347"/>
                    <a:pt x="448" y="336"/>
                  </a:cubicBezTo>
                  <a:cubicBezTo>
                    <a:pt x="392" y="317"/>
                    <a:pt x="326" y="325"/>
                    <a:pt x="488" y="312"/>
                  </a:cubicBezTo>
                  <a:cubicBezTo>
                    <a:pt x="520" y="315"/>
                    <a:pt x="553" y="310"/>
                    <a:pt x="584" y="320"/>
                  </a:cubicBezTo>
                  <a:cubicBezTo>
                    <a:pt x="618" y="331"/>
                    <a:pt x="611" y="357"/>
                    <a:pt x="632" y="376"/>
                  </a:cubicBezTo>
                  <a:cubicBezTo>
                    <a:pt x="646" y="389"/>
                    <a:pt x="664" y="397"/>
                    <a:pt x="680" y="408"/>
                  </a:cubicBezTo>
                  <a:cubicBezTo>
                    <a:pt x="720" y="435"/>
                    <a:pt x="776" y="416"/>
                    <a:pt x="824" y="416"/>
                  </a:cubicBezTo>
                </a:path>
              </a:pathLst>
            </a:custGeom>
            <a:noFill/>
            <a:ln w="9525" cap="flat" cmpd="sng">
              <a:solidFill>
                <a:srgbClr val="777777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070" name="Freeform 1013"/>
            <p:cNvSpPr>
              <a:spLocks/>
            </p:cNvSpPr>
            <p:nvPr/>
          </p:nvSpPr>
          <p:spPr bwMode="auto">
            <a:xfrm>
              <a:off x="316445" y="2965451"/>
              <a:ext cx="258763" cy="657225"/>
            </a:xfrm>
            <a:custGeom>
              <a:avLst/>
              <a:gdLst>
                <a:gd name="T0" fmla="*/ 2147483647 w 163"/>
                <a:gd name="T1" fmla="*/ 0 h 414"/>
                <a:gd name="T2" fmla="*/ 2147483647 w 163"/>
                <a:gd name="T3" fmla="*/ 2147483647 h 414"/>
                <a:gd name="T4" fmla="*/ 2147483647 w 163"/>
                <a:gd name="T5" fmla="*/ 2147483647 h 414"/>
                <a:gd name="T6" fmla="*/ 2147483647 w 163"/>
                <a:gd name="T7" fmla="*/ 2147483647 h 414"/>
                <a:gd name="T8" fmla="*/ 2147483647 w 163"/>
                <a:gd name="T9" fmla="*/ 2147483647 h 414"/>
                <a:gd name="T10" fmla="*/ 2147483647 w 163"/>
                <a:gd name="T11" fmla="*/ 2147483647 h 414"/>
                <a:gd name="T12" fmla="*/ 2147483647 w 163"/>
                <a:gd name="T13" fmla="*/ 2147483647 h 414"/>
                <a:gd name="T14" fmla="*/ 2147483647 w 163"/>
                <a:gd name="T15" fmla="*/ 2147483647 h 414"/>
                <a:gd name="T16" fmla="*/ 2147483647 w 163"/>
                <a:gd name="T17" fmla="*/ 2147483647 h 414"/>
                <a:gd name="T18" fmla="*/ 2147483647 w 163"/>
                <a:gd name="T19" fmla="*/ 2147483647 h 414"/>
                <a:gd name="T20" fmla="*/ 2147483647 w 163"/>
                <a:gd name="T21" fmla="*/ 2147483647 h 414"/>
                <a:gd name="T22" fmla="*/ 2147483647 w 163"/>
                <a:gd name="T23" fmla="*/ 2147483647 h 414"/>
                <a:gd name="T24" fmla="*/ 2147483647 w 163"/>
                <a:gd name="T25" fmla="*/ 2147483647 h 414"/>
                <a:gd name="T26" fmla="*/ 2147483647 w 163"/>
                <a:gd name="T27" fmla="*/ 2147483647 h 414"/>
                <a:gd name="T28" fmla="*/ 2147483647 w 163"/>
                <a:gd name="T29" fmla="*/ 2147483647 h 414"/>
                <a:gd name="T30" fmla="*/ 2147483647 w 163"/>
                <a:gd name="T31" fmla="*/ 2147483647 h 414"/>
                <a:gd name="T32" fmla="*/ 2147483647 w 163"/>
                <a:gd name="T33" fmla="*/ 2147483647 h 414"/>
                <a:gd name="T34" fmla="*/ 2147483647 w 163"/>
                <a:gd name="T35" fmla="*/ 2147483647 h 414"/>
                <a:gd name="T36" fmla="*/ 2147483647 w 163"/>
                <a:gd name="T37" fmla="*/ 2147483647 h 414"/>
                <a:gd name="T38" fmla="*/ 2147483647 w 163"/>
                <a:gd name="T39" fmla="*/ 2147483647 h 414"/>
                <a:gd name="T40" fmla="*/ 2147483647 w 163"/>
                <a:gd name="T41" fmla="*/ 2147483647 h 414"/>
                <a:gd name="T42" fmla="*/ 2147483647 w 163"/>
                <a:gd name="T43" fmla="*/ 2147483647 h 414"/>
                <a:gd name="T44" fmla="*/ 2147483647 w 163"/>
                <a:gd name="T45" fmla="*/ 2147483647 h 414"/>
                <a:gd name="T46" fmla="*/ 2147483647 w 163"/>
                <a:gd name="T47" fmla="*/ 2147483647 h 414"/>
                <a:gd name="T48" fmla="*/ 2147483647 w 163"/>
                <a:gd name="T49" fmla="*/ 2147483647 h 414"/>
                <a:gd name="T50" fmla="*/ 2147483647 w 163"/>
                <a:gd name="T51" fmla="*/ 2147483647 h 414"/>
                <a:gd name="T52" fmla="*/ 2147483647 w 163"/>
                <a:gd name="T53" fmla="*/ 2147483647 h 414"/>
                <a:gd name="T54" fmla="*/ 2147483647 w 163"/>
                <a:gd name="T55" fmla="*/ 2147483647 h 414"/>
                <a:gd name="T56" fmla="*/ 2147483647 w 163"/>
                <a:gd name="T57" fmla="*/ 2147483647 h 414"/>
                <a:gd name="T58" fmla="*/ 2147483647 w 163"/>
                <a:gd name="T59" fmla="*/ 2147483647 h 414"/>
                <a:gd name="T60" fmla="*/ 2147483647 w 163"/>
                <a:gd name="T61" fmla="*/ 2147483647 h 414"/>
                <a:gd name="T62" fmla="*/ 2147483647 w 163"/>
                <a:gd name="T63" fmla="*/ 2147483647 h 414"/>
                <a:gd name="T64" fmla="*/ 2147483647 w 163"/>
                <a:gd name="T65" fmla="*/ 2147483647 h 414"/>
                <a:gd name="T66" fmla="*/ 2147483647 w 163"/>
                <a:gd name="T67" fmla="*/ 2147483647 h 414"/>
                <a:gd name="T68" fmla="*/ 2147483647 w 163"/>
                <a:gd name="T69" fmla="*/ 2147483647 h 414"/>
                <a:gd name="T70" fmla="*/ 2147483647 w 163"/>
                <a:gd name="T71" fmla="*/ 2147483647 h 414"/>
                <a:gd name="T72" fmla="*/ 2147483647 w 163"/>
                <a:gd name="T73" fmla="*/ 2147483647 h 414"/>
                <a:gd name="T74" fmla="*/ 2147483647 w 163"/>
                <a:gd name="T75" fmla="*/ 2147483647 h 41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3"/>
                <a:gd name="T115" fmla="*/ 0 h 414"/>
                <a:gd name="T116" fmla="*/ 163 w 163"/>
                <a:gd name="T117" fmla="*/ 414 h 41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3" h="414">
                  <a:moveTo>
                    <a:pt x="66" y="9"/>
                  </a:moveTo>
                  <a:lnTo>
                    <a:pt x="55" y="0"/>
                  </a:lnTo>
                  <a:lnTo>
                    <a:pt x="45" y="0"/>
                  </a:lnTo>
                  <a:lnTo>
                    <a:pt x="33" y="3"/>
                  </a:lnTo>
                  <a:lnTo>
                    <a:pt x="24" y="12"/>
                  </a:lnTo>
                  <a:lnTo>
                    <a:pt x="24" y="26"/>
                  </a:lnTo>
                  <a:lnTo>
                    <a:pt x="27" y="45"/>
                  </a:lnTo>
                  <a:lnTo>
                    <a:pt x="28" y="56"/>
                  </a:lnTo>
                  <a:lnTo>
                    <a:pt x="34" y="75"/>
                  </a:lnTo>
                  <a:lnTo>
                    <a:pt x="34" y="89"/>
                  </a:lnTo>
                  <a:lnTo>
                    <a:pt x="39" y="113"/>
                  </a:lnTo>
                  <a:lnTo>
                    <a:pt x="39" y="131"/>
                  </a:lnTo>
                  <a:lnTo>
                    <a:pt x="28" y="144"/>
                  </a:lnTo>
                  <a:cubicBezTo>
                    <a:pt x="23" y="152"/>
                    <a:pt x="21" y="158"/>
                    <a:pt x="13" y="161"/>
                  </a:cubicBezTo>
                  <a:cubicBezTo>
                    <a:pt x="10" y="165"/>
                    <a:pt x="7" y="168"/>
                    <a:pt x="7" y="173"/>
                  </a:cubicBezTo>
                  <a:lnTo>
                    <a:pt x="4" y="195"/>
                  </a:lnTo>
                  <a:lnTo>
                    <a:pt x="4" y="225"/>
                  </a:lnTo>
                  <a:lnTo>
                    <a:pt x="10" y="233"/>
                  </a:lnTo>
                  <a:lnTo>
                    <a:pt x="19" y="249"/>
                  </a:lnTo>
                  <a:lnTo>
                    <a:pt x="25" y="281"/>
                  </a:lnTo>
                  <a:lnTo>
                    <a:pt x="27" y="294"/>
                  </a:lnTo>
                  <a:lnTo>
                    <a:pt x="34" y="320"/>
                  </a:lnTo>
                  <a:lnTo>
                    <a:pt x="61" y="326"/>
                  </a:lnTo>
                  <a:lnTo>
                    <a:pt x="78" y="324"/>
                  </a:lnTo>
                  <a:lnTo>
                    <a:pt x="78" y="312"/>
                  </a:lnTo>
                  <a:lnTo>
                    <a:pt x="49" y="299"/>
                  </a:lnTo>
                  <a:lnTo>
                    <a:pt x="34" y="287"/>
                  </a:lnTo>
                  <a:lnTo>
                    <a:pt x="16" y="276"/>
                  </a:lnTo>
                  <a:lnTo>
                    <a:pt x="0" y="248"/>
                  </a:lnTo>
                  <a:lnTo>
                    <a:pt x="10" y="230"/>
                  </a:lnTo>
                  <a:lnTo>
                    <a:pt x="21" y="215"/>
                  </a:lnTo>
                  <a:lnTo>
                    <a:pt x="31" y="203"/>
                  </a:lnTo>
                  <a:lnTo>
                    <a:pt x="34" y="191"/>
                  </a:lnTo>
                  <a:lnTo>
                    <a:pt x="45" y="183"/>
                  </a:lnTo>
                  <a:lnTo>
                    <a:pt x="55" y="170"/>
                  </a:lnTo>
                  <a:lnTo>
                    <a:pt x="63" y="152"/>
                  </a:lnTo>
                  <a:lnTo>
                    <a:pt x="69" y="141"/>
                  </a:lnTo>
                  <a:lnTo>
                    <a:pt x="64" y="128"/>
                  </a:lnTo>
                  <a:lnTo>
                    <a:pt x="48" y="140"/>
                  </a:lnTo>
                  <a:lnTo>
                    <a:pt x="45" y="156"/>
                  </a:lnTo>
                  <a:lnTo>
                    <a:pt x="42" y="185"/>
                  </a:lnTo>
                  <a:lnTo>
                    <a:pt x="45" y="206"/>
                  </a:lnTo>
                  <a:lnTo>
                    <a:pt x="49" y="216"/>
                  </a:lnTo>
                  <a:cubicBezTo>
                    <a:pt x="50" y="222"/>
                    <a:pt x="49" y="228"/>
                    <a:pt x="51" y="233"/>
                  </a:cubicBezTo>
                  <a:cubicBezTo>
                    <a:pt x="52" y="236"/>
                    <a:pt x="74" y="254"/>
                    <a:pt x="78" y="254"/>
                  </a:cubicBezTo>
                  <a:lnTo>
                    <a:pt x="88" y="257"/>
                  </a:lnTo>
                  <a:lnTo>
                    <a:pt x="106" y="263"/>
                  </a:lnTo>
                  <a:lnTo>
                    <a:pt x="120" y="282"/>
                  </a:lnTo>
                  <a:lnTo>
                    <a:pt x="127" y="299"/>
                  </a:lnTo>
                  <a:lnTo>
                    <a:pt x="127" y="335"/>
                  </a:lnTo>
                  <a:lnTo>
                    <a:pt x="127" y="353"/>
                  </a:lnTo>
                  <a:lnTo>
                    <a:pt x="135" y="389"/>
                  </a:lnTo>
                  <a:lnTo>
                    <a:pt x="141" y="410"/>
                  </a:lnTo>
                  <a:lnTo>
                    <a:pt x="163" y="414"/>
                  </a:lnTo>
                  <a:lnTo>
                    <a:pt x="145" y="389"/>
                  </a:lnTo>
                  <a:lnTo>
                    <a:pt x="117" y="366"/>
                  </a:lnTo>
                  <a:lnTo>
                    <a:pt x="105" y="350"/>
                  </a:lnTo>
                  <a:lnTo>
                    <a:pt x="96" y="312"/>
                  </a:lnTo>
                  <a:lnTo>
                    <a:pt x="84" y="287"/>
                  </a:lnTo>
                  <a:lnTo>
                    <a:pt x="75" y="276"/>
                  </a:lnTo>
                  <a:lnTo>
                    <a:pt x="69" y="258"/>
                  </a:lnTo>
                  <a:lnTo>
                    <a:pt x="79" y="227"/>
                  </a:lnTo>
                  <a:lnTo>
                    <a:pt x="82" y="213"/>
                  </a:lnTo>
                  <a:lnTo>
                    <a:pt x="81" y="203"/>
                  </a:lnTo>
                  <a:lnTo>
                    <a:pt x="84" y="182"/>
                  </a:lnTo>
                  <a:lnTo>
                    <a:pt x="87" y="155"/>
                  </a:lnTo>
                  <a:lnTo>
                    <a:pt x="85" y="141"/>
                  </a:lnTo>
                  <a:lnTo>
                    <a:pt x="78" y="122"/>
                  </a:lnTo>
                  <a:lnTo>
                    <a:pt x="69" y="108"/>
                  </a:lnTo>
                  <a:lnTo>
                    <a:pt x="67" y="90"/>
                  </a:lnTo>
                  <a:lnTo>
                    <a:pt x="67" y="80"/>
                  </a:lnTo>
                  <a:lnTo>
                    <a:pt x="55" y="65"/>
                  </a:lnTo>
                  <a:lnTo>
                    <a:pt x="33" y="56"/>
                  </a:lnTo>
                  <a:lnTo>
                    <a:pt x="21" y="42"/>
                  </a:lnTo>
                  <a:lnTo>
                    <a:pt x="12" y="32"/>
                  </a:lnTo>
                  <a:lnTo>
                    <a:pt x="7" y="23"/>
                  </a:lnTo>
                  <a:lnTo>
                    <a:pt x="1" y="11"/>
                  </a:lnTo>
                </a:path>
              </a:pathLst>
            </a:custGeom>
            <a:noFill/>
            <a:ln w="9525" cap="flat" cmpd="sng">
              <a:solidFill>
                <a:srgbClr val="777777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071" name="Freeform 1014"/>
            <p:cNvSpPr>
              <a:spLocks/>
            </p:cNvSpPr>
            <p:nvPr/>
          </p:nvSpPr>
          <p:spPr bwMode="auto">
            <a:xfrm>
              <a:off x="1738844" y="1409700"/>
              <a:ext cx="1214438" cy="514350"/>
            </a:xfrm>
            <a:custGeom>
              <a:avLst/>
              <a:gdLst>
                <a:gd name="T0" fmla="*/ 2147483647 w 765"/>
                <a:gd name="T1" fmla="*/ 2147483647 h 324"/>
                <a:gd name="T2" fmla="*/ 2147483647 w 765"/>
                <a:gd name="T3" fmla="*/ 2147483647 h 324"/>
                <a:gd name="T4" fmla="*/ 2147483647 w 765"/>
                <a:gd name="T5" fmla="*/ 2147483647 h 324"/>
                <a:gd name="T6" fmla="*/ 2147483647 w 765"/>
                <a:gd name="T7" fmla="*/ 2147483647 h 324"/>
                <a:gd name="T8" fmla="*/ 2147483647 w 765"/>
                <a:gd name="T9" fmla="*/ 2147483647 h 324"/>
                <a:gd name="T10" fmla="*/ 2147483647 w 765"/>
                <a:gd name="T11" fmla="*/ 2147483647 h 324"/>
                <a:gd name="T12" fmla="*/ 2147483647 w 765"/>
                <a:gd name="T13" fmla="*/ 2147483647 h 324"/>
                <a:gd name="T14" fmla="*/ 2147483647 w 765"/>
                <a:gd name="T15" fmla="*/ 2147483647 h 324"/>
                <a:gd name="T16" fmla="*/ 2147483647 w 765"/>
                <a:gd name="T17" fmla="*/ 2147483647 h 324"/>
                <a:gd name="T18" fmla="*/ 2147483647 w 765"/>
                <a:gd name="T19" fmla="*/ 2147483647 h 324"/>
                <a:gd name="T20" fmla="*/ 2147483647 w 765"/>
                <a:gd name="T21" fmla="*/ 2147483647 h 324"/>
                <a:gd name="T22" fmla="*/ 2147483647 w 765"/>
                <a:gd name="T23" fmla="*/ 2147483647 h 324"/>
                <a:gd name="T24" fmla="*/ 2147483647 w 765"/>
                <a:gd name="T25" fmla="*/ 0 h 324"/>
                <a:gd name="T26" fmla="*/ 2147483647 w 765"/>
                <a:gd name="T27" fmla="*/ 2147483647 h 324"/>
                <a:gd name="T28" fmla="*/ 2147483647 w 765"/>
                <a:gd name="T29" fmla="*/ 2147483647 h 324"/>
                <a:gd name="T30" fmla="*/ 2147483647 w 765"/>
                <a:gd name="T31" fmla="*/ 2147483647 h 324"/>
                <a:gd name="T32" fmla="*/ 2147483647 w 765"/>
                <a:gd name="T33" fmla="*/ 2147483647 h 324"/>
                <a:gd name="T34" fmla="*/ 2147483647 w 765"/>
                <a:gd name="T35" fmla="*/ 2147483647 h 324"/>
                <a:gd name="T36" fmla="*/ 2147483647 w 765"/>
                <a:gd name="T37" fmla="*/ 2147483647 h 324"/>
                <a:gd name="T38" fmla="*/ 2147483647 w 765"/>
                <a:gd name="T39" fmla="*/ 2147483647 h 324"/>
                <a:gd name="T40" fmla="*/ 2147483647 w 765"/>
                <a:gd name="T41" fmla="*/ 2147483647 h 324"/>
                <a:gd name="T42" fmla="*/ 2147483647 w 765"/>
                <a:gd name="T43" fmla="*/ 2147483647 h 324"/>
                <a:gd name="T44" fmla="*/ 2147483647 w 765"/>
                <a:gd name="T45" fmla="*/ 2147483647 h 324"/>
                <a:gd name="T46" fmla="*/ 2147483647 w 765"/>
                <a:gd name="T47" fmla="*/ 2147483647 h 324"/>
                <a:gd name="T48" fmla="*/ 2147483647 w 765"/>
                <a:gd name="T49" fmla="*/ 2147483647 h 324"/>
                <a:gd name="T50" fmla="*/ 2147483647 w 765"/>
                <a:gd name="T51" fmla="*/ 2147483647 h 324"/>
                <a:gd name="T52" fmla="*/ 2147483647 w 765"/>
                <a:gd name="T53" fmla="*/ 2147483647 h 324"/>
                <a:gd name="T54" fmla="*/ 2147483647 w 765"/>
                <a:gd name="T55" fmla="*/ 2147483647 h 324"/>
                <a:gd name="T56" fmla="*/ 2147483647 w 765"/>
                <a:gd name="T57" fmla="*/ 2147483647 h 324"/>
                <a:gd name="T58" fmla="*/ 2147483647 w 765"/>
                <a:gd name="T59" fmla="*/ 2147483647 h 324"/>
                <a:gd name="T60" fmla="*/ 2147483647 w 765"/>
                <a:gd name="T61" fmla="*/ 2147483647 h 324"/>
                <a:gd name="T62" fmla="*/ 2147483647 w 765"/>
                <a:gd name="T63" fmla="*/ 2147483647 h 324"/>
                <a:gd name="T64" fmla="*/ 2147483647 w 765"/>
                <a:gd name="T65" fmla="*/ 2147483647 h 324"/>
                <a:gd name="T66" fmla="*/ 2147483647 w 765"/>
                <a:gd name="T67" fmla="*/ 2147483647 h 324"/>
                <a:gd name="T68" fmla="*/ 2147483647 w 765"/>
                <a:gd name="T69" fmla="*/ 2147483647 h 324"/>
                <a:gd name="T70" fmla="*/ 2147483647 w 765"/>
                <a:gd name="T71" fmla="*/ 2147483647 h 324"/>
                <a:gd name="T72" fmla="*/ 2147483647 w 765"/>
                <a:gd name="T73" fmla="*/ 2147483647 h 324"/>
                <a:gd name="T74" fmla="*/ 2147483647 w 765"/>
                <a:gd name="T75" fmla="*/ 2147483647 h 324"/>
                <a:gd name="T76" fmla="*/ 2147483647 w 765"/>
                <a:gd name="T77" fmla="*/ 2147483647 h 324"/>
                <a:gd name="T78" fmla="*/ 2147483647 w 765"/>
                <a:gd name="T79" fmla="*/ 2147483647 h 324"/>
                <a:gd name="T80" fmla="*/ 2147483647 w 765"/>
                <a:gd name="T81" fmla="*/ 2147483647 h 324"/>
                <a:gd name="T82" fmla="*/ 2147483647 w 765"/>
                <a:gd name="T83" fmla="*/ 2147483647 h 324"/>
                <a:gd name="T84" fmla="*/ 2147483647 w 765"/>
                <a:gd name="T85" fmla="*/ 2147483647 h 324"/>
                <a:gd name="T86" fmla="*/ 2147483647 w 765"/>
                <a:gd name="T87" fmla="*/ 2147483647 h 324"/>
                <a:gd name="T88" fmla="*/ 2147483647 w 765"/>
                <a:gd name="T89" fmla="*/ 2147483647 h 324"/>
                <a:gd name="T90" fmla="*/ 2147483647 w 765"/>
                <a:gd name="T91" fmla="*/ 2147483647 h 324"/>
                <a:gd name="T92" fmla="*/ 2147483647 w 765"/>
                <a:gd name="T93" fmla="*/ 2147483647 h 324"/>
                <a:gd name="T94" fmla="*/ 2147483647 w 765"/>
                <a:gd name="T95" fmla="*/ 2147483647 h 324"/>
                <a:gd name="T96" fmla="*/ 2147483647 w 765"/>
                <a:gd name="T97" fmla="*/ 2147483647 h 32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65"/>
                <a:gd name="T148" fmla="*/ 0 h 324"/>
                <a:gd name="T149" fmla="*/ 765 w 765"/>
                <a:gd name="T150" fmla="*/ 324 h 32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65" h="324">
                  <a:moveTo>
                    <a:pt x="63" y="26"/>
                  </a:moveTo>
                  <a:lnTo>
                    <a:pt x="57" y="45"/>
                  </a:lnTo>
                  <a:lnTo>
                    <a:pt x="68" y="54"/>
                  </a:lnTo>
                  <a:lnTo>
                    <a:pt x="78" y="66"/>
                  </a:lnTo>
                  <a:lnTo>
                    <a:pt x="105" y="71"/>
                  </a:lnTo>
                  <a:lnTo>
                    <a:pt x="123" y="68"/>
                  </a:lnTo>
                  <a:lnTo>
                    <a:pt x="149" y="66"/>
                  </a:lnTo>
                  <a:lnTo>
                    <a:pt x="182" y="63"/>
                  </a:lnTo>
                  <a:lnTo>
                    <a:pt x="218" y="65"/>
                  </a:lnTo>
                  <a:lnTo>
                    <a:pt x="234" y="72"/>
                  </a:lnTo>
                  <a:lnTo>
                    <a:pt x="248" y="90"/>
                  </a:lnTo>
                  <a:lnTo>
                    <a:pt x="258" y="113"/>
                  </a:lnTo>
                  <a:lnTo>
                    <a:pt x="275" y="129"/>
                  </a:lnTo>
                  <a:lnTo>
                    <a:pt x="287" y="129"/>
                  </a:lnTo>
                  <a:lnTo>
                    <a:pt x="299" y="114"/>
                  </a:lnTo>
                  <a:lnTo>
                    <a:pt x="282" y="102"/>
                  </a:lnTo>
                  <a:lnTo>
                    <a:pt x="251" y="99"/>
                  </a:lnTo>
                  <a:lnTo>
                    <a:pt x="233" y="99"/>
                  </a:lnTo>
                  <a:lnTo>
                    <a:pt x="221" y="87"/>
                  </a:lnTo>
                  <a:lnTo>
                    <a:pt x="206" y="78"/>
                  </a:lnTo>
                  <a:lnTo>
                    <a:pt x="191" y="65"/>
                  </a:lnTo>
                  <a:lnTo>
                    <a:pt x="177" y="51"/>
                  </a:lnTo>
                  <a:lnTo>
                    <a:pt x="155" y="36"/>
                  </a:lnTo>
                  <a:lnTo>
                    <a:pt x="132" y="23"/>
                  </a:lnTo>
                  <a:lnTo>
                    <a:pt x="99" y="18"/>
                  </a:lnTo>
                  <a:lnTo>
                    <a:pt x="47" y="0"/>
                  </a:lnTo>
                  <a:lnTo>
                    <a:pt x="27" y="0"/>
                  </a:lnTo>
                  <a:lnTo>
                    <a:pt x="9" y="8"/>
                  </a:lnTo>
                  <a:lnTo>
                    <a:pt x="0" y="24"/>
                  </a:lnTo>
                  <a:lnTo>
                    <a:pt x="38" y="33"/>
                  </a:lnTo>
                  <a:lnTo>
                    <a:pt x="71" y="33"/>
                  </a:lnTo>
                  <a:lnTo>
                    <a:pt x="99" y="41"/>
                  </a:lnTo>
                  <a:lnTo>
                    <a:pt x="111" y="54"/>
                  </a:lnTo>
                  <a:lnTo>
                    <a:pt x="123" y="69"/>
                  </a:lnTo>
                  <a:lnTo>
                    <a:pt x="144" y="92"/>
                  </a:lnTo>
                  <a:lnTo>
                    <a:pt x="176" y="90"/>
                  </a:lnTo>
                  <a:lnTo>
                    <a:pt x="191" y="84"/>
                  </a:lnTo>
                  <a:lnTo>
                    <a:pt x="240" y="63"/>
                  </a:lnTo>
                  <a:lnTo>
                    <a:pt x="270" y="51"/>
                  </a:lnTo>
                  <a:lnTo>
                    <a:pt x="285" y="45"/>
                  </a:lnTo>
                  <a:lnTo>
                    <a:pt x="320" y="47"/>
                  </a:lnTo>
                  <a:lnTo>
                    <a:pt x="351" y="44"/>
                  </a:lnTo>
                  <a:lnTo>
                    <a:pt x="389" y="47"/>
                  </a:lnTo>
                  <a:lnTo>
                    <a:pt x="429" y="74"/>
                  </a:lnTo>
                  <a:lnTo>
                    <a:pt x="452" y="78"/>
                  </a:lnTo>
                  <a:lnTo>
                    <a:pt x="477" y="80"/>
                  </a:lnTo>
                  <a:lnTo>
                    <a:pt x="498" y="80"/>
                  </a:lnTo>
                  <a:lnTo>
                    <a:pt x="522" y="72"/>
                  </a:lnTo>
                  <a:lnTo>
                    <a:pt x="567" y="69"/>
                  </a:lnTo>
                  <a:lnTo>
                    <a:pt x="600" y="78"/>
                  </a:lnTo>
                  <a:lnTo>
                    <a:pt x="621" y="89"/>
                  </a:lnTo>
                  <a:lnTo>
                    <a:pt x="650" y="108"/>
                  </a:lnTo>
                  <a:lnTo>
                    <a:pt x="654" y="132"/>
                  </a:lnTo>
                  <a:lnTo>
                    <a:pt x="659" y="153"/>
                  </a:lnTo>
                  <a:lnTo>
                    <a:pt x="668" y="180"/>
                  </a:lnTo>
                  <a:lnTo>
                    <a:pt x="680" y="197"/>
                  </a:lnTo>
                  <a:lnTo>
                    <a:pt x="705" y="203"/>
                  </a:lnTo>
                  <a:lnTo>
                    <a:pt x="723" y="195"/>
                  </a:lnTo>
                  <a:lnTo>
                    <a:pt x="723" y="177"/>
                  </a:lnTo>
                  <a:lnTo>
                    <a:pt x="711" y="167"/>
                  </a:lnTo>
                  <a:lnTo>
                    <a:pt x="690" y="137"/>
                  </a:lnTo>
                  <a:lnTo>
                    <a:pt x="686" y="126"/>
                  </a:lnTo>
                  <a:lnTo>
                    <a:pt x="683" y="159"/>
                  </a:lnTo>
                  <a:lnTo>
                    <a:pt x="702" y="186"/>
                  </a:lnTo>
                  <a:lnTo>
                    <a:pt x="729" y="212"/>
                  </a:lnTo>
                  <a:lnTo>
                    <a:pt x="753" y="239"/>
                  </a:lnTo>
                  <a:lnTo>
                    <a:pt x="764" y="251"/>
                  </a:lnTo>
                  <a:lnTo>
                    <a:pt x="765" y="287"/>
                  </a:lnTo>
                  <a:lnTo>
                    <a:pt x="765" y="302"/>
                  </a:lnTo>
                  <a:lnTo>
                    <a:pt x="731" y="299"/>
                  </a:lnTo>
                  <a:lnTo>
                    <a:pt x="726" y="282"/>
                  </a:lnTo>
                  <a:lnTo>
                    <a:pt x="723" y="266"/>
                  </a:lnTo>
                  <a:lnTo>
                    <a:pt x="710" y="234"/>
                  </a:lnTo>
                  <a:lnTo>
                    <a:pt x="683" y="215"/>
                  </a:lnTo>
                  <a:lnTo>
                    <a:pt x="675" y="204"/>
                  </a:lnTo>
                  <a:lnTo>
                    <a:pt x="663" y="188"/>
                  </a:lnTo>
                  <a:lnTo>
                    <a:pt x="654" y="152"/>
                  </a:lnTo>
                  <a:lnTo>
                    <a:pt x="644" y="131"/>
                  </a:lnTo>
                  <a:lnTo>
                    <a:pt x="617" y="110"/>
                  </a:lnTo>
                  <a:lnTo>
                    <a:pt x="582" y="101"/>
                  </a:lnTo>
                  <a:lnTo>
                    <a:pt x="557" y="105"/>
                  </a:lnTo>
                  <a:lnTo>
                    <a:pt x="563" y="126"/>
                  </a:lnTo>
                  <a:lnTo>
                    <a:pt x="587" y="156"/>
                  </a:lnTo>
                  <a:lnTo>
                    <a:pt x="600" y="180"/>
                  </a:lnTo>
                  <a:lnTo>
                    <a:pt x="618" y="210"/>
                  </a:lnTo>
                  <a:lnTo>
                    <a:pt x="632" y="206"/>
                  </a:lnTo>
                  <a:lnTo>
                    <a:pt x="632" y="186"/>
                  </a:lnTo>
                  <a:lnTo>
                    <a:pt x="614" y="152"/>
                  </a:lnTo>
                  <a:lnTo>
                    <a:pt x="596" y="138"/>
                  </a:lnTo>
                  <a:lnTo>
                    <a:pt x="567" y="138"/>
                  </a:lnTo>
                  <a:lnTo>
                    <a:pt x="564" y="165"/>
                  </a:lnTo>
                  <a:lnTo>
                    <a:pt x="587" y="195"/>
                  </a:lnTo>
                  <a:lnTo>
                    <a:pt x="623" y="227"/>
                  </a:lnTo>
                  <a:lnTo>
                    <a:pt x="648" y="240"/>
                  </a:lnTo>
                  <a:lnTo>
                    <a:pt x="668" y="252"/>
                  </a:lnTo>
                  <a:lnTo>
                    <a:pt x="675" y="287"/>
                  </a:lnTo>
                  <a:lnTo>
                    <a:pt x="678" y="315"/>
                  </a:lnTo>
                  <a:lnTo>
                    <a:pt x="707" y="309"/>
                  </a:lnTo>
                  <a:lnTo>
                    <a:pt x="725" y="324"/>
                  </a:lnTo>
                </a:path>
              </a:pathLst>
            </a:custGeom>
            <a:noFill/>
            <a:ln w="9525" cap="flat" cmpd="sng">
              <a:solidFill>
                <a:srgbClr val="777777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62072" name="Group 710"/>
            <p:cNvGrpSpPr>
              <a:grpSpLocks/>
            </p:cNvGrpSpPr>
            <p:nvPr/>
          </p:nvGrpSpPr>
          <p:grpSpPr bwMode="auto">
            <a:xfrm>
              <a:off x="2234144" y="1484313"/>
              <a:ext cx="330200" cy="195262"/>
              <a:chOff x="2536" y="1801"/>
              <a:chExt cx="768" cy="467"/>
            </a:xfrm>
          </p:grpSpPr>
          <p:sp>
            <p:nvSpPr>
              <p:cNvPr id="62073" name="Oval 699"/>
              <p:cNvSpPr>
                <a:spLocks noChangeArrowheads="1"/>
              </p:cNvSpPr>
              <p:nvPr/>
            </p:nvSpPr>
            <p:spPr bwMode="auto">
              <a:xfrm rot="1126071">
                <a:off x="2586" y="1834"/>
                <a:ext cx="685" cy="390"/>
              </a:xfrm>
              <a:prstGeom prst="ellipse">
                <a:avLst/>
              </a:prstGeom>
              <a:gradFill rotWithShape="0">
                <a:gsLst>
                  <a:gs pos="0">
                    <a:srgbClr val="FCFEB9"/>
                  </a:gs>
                  <a:gs pos="100000">
                    <a:srgbClr val="CACB94"/>
                  </a:gs>
                </a:gsLst>
                <a:lin ang="18900000" scaled="1"/>
              </a:gra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z="200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62074" name="Group 700"/>
              <p:cNvGrpSpPr>
                <a:grpSpLocks/>
              </p:cNvGrpSpPr>
              <p:nvPr/>
            </p:nvGrpSpPr>
            <p:grpSpPr bwMode="auto">
              <a:xfrm rot="1186071">
                <a:off x="2536" y="1801"/>
                <a:ext cx="768" cy="467"/>
                <a:chOff x="887" y="2610"/>
                <a:chExt cx="959" cy="564"/>
              </a:xfrm>
            </p:grpSpPr>
            <p:sp>
              <p:nvSpPr>
                <p:cNvPr id="62082" name="Oval 701"/>
                <p:cNvSpPr>
                  <a:spLocks noChangeArrowheads="1"/>
                </p:cNvSpPr>
                <p:nvPr/>
              </p:nvSpPr>
              <p:spPr bwMode="auto">
                <a:xfrm rot="-1140000">
                  <a:off x="1286" y="3032"/>
                  <a:ext cx="409" cy="82"/>
                </a:xfrm>
                <a:prstGeom prst="ellipse">
                  <a:avLst/>
                </a:prstGeom>
                <a:solidFill>
                  <a:srgbClr val="F76681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z="2000" smtClean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62083" name="Freeform 702"/>
                <p:cNvSpPr>
                  <a:spLocks/>
                </p:cNvSpPr>
                <p:nvPr/>
              </p:nvSpPr>
              <p:spPr bwMode="auto">
                <a:xfrm>
                  <a:off x="887" y="2610"/>
                  <a:ext cx="959" cy="564"/>
                </a:xfrm>
                <a:custGeom>
                  <a:avLst/>
                  <a:gdLst>
                    <a:gd name="T0" fmla="*/ 312 w 959"/>
                    <a:gd name="T1" fmla="*/ 22 h 564"/>
                    <a:gd name="T2" fmla="*/ 328 w 959"/>
                    <a:gd name="T3" fmla="*/ 22 h 564"/>
                    <a:gd name="T4" fmla="*/ 346 w 959"/>
                    <a:gd name="T5" fmla="*/ 28 h 564"/>
                    <a:gd name="T6" fmla="*/ 356 w 959"/>
                    <a:gd name="T7" fmla="*/ 38 h 564"/>
                    <a:gd name="T8" fmla="*/ 352 w 959"/>
                    <a:gd name="T9" fmla="*/ 49 h 564"/>
                    <a:gd name="T10" fmla="*/ 304 w 959"/>
                    <a:gd name="T11" fmla="*/ 78 h 564"/>
                    <a:gd name="T12" fmla="*/ 244 w 959"/>
                    <a:gd name="T13" fmla="*/ 107 h 564"/>
                    <a:gd name="T14" fmla="*/ 188 w 959"/>
                    <a:gd name="T15" fmla="*/ 142 h 564"/>
                    <a:gd name="T16" fmla="*/ 137 w 959"/>
                    <a:gd name="T17" fmla="*/ 187 h 564"/>
                    <a:gd name="T18" fmla="*/ 95 w 959"/>
                    <a:gd name="T19" fmla="*/ 232 h 564"/>
                    <a:gd name="T20" fmla="*/ 78 w 959"/>
                    <a:gd name="T21" fmla="*/ 278 h 564"/>
                    <a:gd name="T22" fmla="*/ 85 w 959"/>
                    <a:gd name="T23" fmla="*/ 328 h 564"/>
                    <a:gd name="T24" fmla="*/ 108 w 959"/>
                    <a:gd name="T25" fmla="*/ 369 h 564"/>
                    <a:gd name="T26" fmla="*/ 141 w 959"/>
                    <a:gd name="T27" fmla="*/ 410 h 564"/>
                    <a:gd name="T28" fmla="*/ 186 w 959"/>
                    <a:gd name="T29" fmla="*/ 444 h 564"/>
                    <a:gd name="T30" fmla="*/ 245 w 959"/>
                    <a:gd name="T31" fmla="*/ 476 h 564"/>
                    <a:gd name="T32" fmla="*/ 293 w 959"/>
                    <a:gd name="T33" fmla="*/ 486 h 564"/>
                    <a:gd name="T34" fmla="*/ 326 w 959"/>
                    <a:gd name="T35" fmla="*/ 482 h 564"/>
                    <a:gd name="T36" fmla="*/ 355 w 959"/>
                    <a:gd name="T37" fmla="*/ 472 h 564"/>
                    <a:gd name="T38" fmla="*/ 404 w 959"/>
                    <a:gd name="T39" fmla="*/ 444 h 564"/>
                    <a:gd name="T40" fmla="*/ 473 w 959"/>
                    <a:gd name="T41" fmla="*/ 417 h 564"/>
                    <a:gd name="T42" fmla="*/ 547 w 959"/>
                    <a:gd name="T43" fmla="*/ 393 h 564"/>
                    <a:gd name="T44" fmla="*/ 652 w 959"/>
                    <a:gd name="T45" fmla="*/ 378 h 564"/>
                    <a:gd name="T46" fmla="*/ 770 w 959"/>
                    <a:gd name="T47" fmla="*/ 374 h 564"/>
                    <a:gd name="T48" fmla="*/ 869 w 959"/>
                    <a:gd name="T49" fmla="*/ 354 h 564"/>
                    <a:gd name="T50" fmla="*/ 897 w 959"/>
                    <a:gd name="T51" fmla="*/ 314 h 564"/>
                    <a:gd name="T52" fmla="*/ 899 w 959"/>
                    <a:gd name="T53" fmla="*/ 268 h 564"/>
                    <a:gd name="T54" fmla="*/ 886 w 959"/>
                    <a:gd name="T55" fmla="*/ 227 h 564"/>
                    <a:gd name="T56" fmla="*/ 851 w 959"/>
                    <a:gd name="T57" fmla="*/ 176 h 564"/>
                    <a:gd name="T58" fmla="*/ 802 w 959"/>
                    <a:gd name="T59" fmla="*/ 121 h 564"/>
                    <a:gd name="T60" fmla="*/ 730 w 959"/>
                    <a:gd name="T61" fmla="*/ 89 h 564"/>
                    <a:gd name="T62" fmla="*/ 623 w 959"/>
                    <a:gd name="T63" fmla="*/ 65 h 564"/>
                    <a:gd name="T64" fmla="*/ 512 w 959"/>
                    <a:gd name="T65" fmla="*/ 49 h 564"/>
                    <a:gd name="T66" fmla="*/ 430 w 959"/>
                    <a:gd name="T67" fmla="*/ 46 h 564"/>
                    <a:gd name="T68" fmla="*/ 387 w 959"/>
                    <a:gd name="T69" fmla="*/ 48 h 564"/>
                    <a:gd name="T70" fmla="*/ 349 w 959"/>
                    <a:gd name="T71" fmla="*/ 43 h 564"/>
                    <a:gd name="T72" fmla="*/ 338 w 959"/>
                    <a:gd name="T73" fmla="*/ 29 h 564"/>
                    <a:gd name="T74" fmla="*/ 346 w 959"/>
                    <a:gd name="T75" fmla="*/ 19 h 564"/>
                    <a:gd name="T76" fmla="*/ 361 w 959"/>
                    <a:gd name="T77" fmla="*/ 12 h 564"/>
                    <a:gd name="T78" fmla="*/ 505 w 959"/>
                    <a:gd name="T79" fmla="*/ 1 h 564"/>
                    <a:gd name="T80" fmla="*/ 632 w 959"/>
                    <a:gd name="T81" fmla="*/ 9 h 564"/>
                    <a:gd name="T82" fmla="*/ 760 w 959"/>
                    <a:gd name="T83" fmla="*/ 40 h 564"/>
                    <a:gd name="T84" fmla="*/ 845 w 959"/>
                    <a:gd name="T85" fmla="*/ 84 h 564"/>
                    <a:gd name="T86" fmla="*/ 906 w 959"/>
                    <a:gd name="T87" fmla="*/ 140 h 564"/>
                    <a:gd name="T88" fmla="*/ 939 w 959"/>
                    <a:gd name="T89" fmla="*/ 191 h 564"/>
                    <a:gd name="T90" fmla="*/ 946 w 959"/>
                    <a:gd name="T91" fmla="*/ 207 h 564"/>
                    <a:gd name="T92" fmla="*/ 951 w 959"/>
                    <a:gd name="T93" fmla="*/ 218 h 564"/>
                    <a:gd name="T94" fmla="*/ 958 w 959"/>
                    <a:gd name="T95" fmla="*/ 264 h 564"/>
                    <a:gd name="T96" fmla="*/ 949 w 959"/>
                    <a:gd name="T97" fmla="*/ 330 h 564"/>
                    <a:gd name="T98" fmla="*/ 920 w 959"/>
                    <a:gd name="T99" fmla="*/ 392 h 564"/>
                    <a:gd name="T100" fmla="*/ 871 w 959"/>
                    <a:gd name="T101" fmla="*/ 443 h 564"/>
                    <a:gd name="T102" fmla="*/ 808 w 959"/>
                    <a:gd name="T103" fmla="*/ 487 h 564"/>
                    <a:gd name="T104" fmla="*/ 736 w 959"/>
                    <a:gd name="T105" fmla="*/ 521 h 564"/>
                    <a:gd name="T106" fmla="*/ 467 w 959"/>
                    <a:gd name="T107" fmla="*/ 563 h 564"/>
                    <a:gd name="T108" fmla="*/ 214 w 959"/>
                    <a:gd name="T109" fmla="*/ 520 h 564"/>
                    <a:gd name="T110" fmla="*/ 32 w 959"/>
                    <a:gd name="T111" fmla="*/ 406 h 564"/>
                    <a:gd name="T112" fmla="*/ 0 w 959"/>
                    <a:gd name="T113" fmla="*/ 303 h 564"/>
                    <a:gd name="T114" fmla="*/ 30 w 959"/>
                    <a:gd name="T115" fmla="*/ 192 h 564"/>
                    <a:gd name="T116" fmla="*/ 101 w 959"/>
                    <a:gd name="T117" fmla="*/ 110 h 564"/>
                    <a:gd name="T118" fmla="*/ 173 w 959"/>
                    <a:gd name="T119" fmla="*/ 70 h 564"/>
                    <a:gd name="T120" fmla="*/ 257 w 959"/>
                    <a:gd name="T121" fmla="*/ 38 h 56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959"/>
                    <a:gd name="T184" fmla="*/ 0 h 564"/>
                    <a:gd name="T185" fmla="*/ 959 w 959"/>
                    <a:gd name="T186" fmla="*/ 564 h 564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959" h="564">
                      <a:moveTo>
                        <a:pt x="296" y="30"/>
                      </a:moveTo>
                      <a:lnTo>
                        <a:pt x="299" y="28"/>
                      </a:lnTo>
                      <a:lnTo>
                        <a:pt x="300" y="27"/>
                      </a:lnTo>
                      <a:lnTo>
                        <a:pt x="302" y="26"/>
                      </a:lnTo>
                      <a:lnTo>
                        <a:pt x="303" y="25"/>
                      </a:lnTo>
                      <a:lnTo>
                        <a:pt x="304" y="24"/>
                      </a:lnTo>
                      <a:lnTo>
                        <a:pt x="306" y="24"/>
                      </a:lnTo>
                      <a:lnTo>
                        <a:pt x="307" y="23"/>
                      </a:lnTo>
                      <a:lnTo>
                        <a:pt x="309" y="22"/>
                      </a:lnTo>
                      <a:lnTo>
                        <a:pt x="310" y="22"/>
                      </a:lnTo>
                      <a:lnTo>
                        <a:pt x="312" y="22"/>
                      </a:lnTo>
                      <a:lnTo>
                        <a:pt x="313" y="22"/>
                      </a:lnTo>
                      <a:lnTo>
                        <a:pt x="315" y="22"/>
                      </a:lnTo>
                      <a:lnTo>
                        <a:pt x="316" y="22"/>
                      </a:lnTo>
                      <a:lnTo>
                        <a:pt x="317" y="21"/>
                      </a:lnTo>
                      <a:lnTo>
                        <a:pt x="319" y="21"/>
                      </a:lnTo>
                      <a:lnTo>
                        <a:pt x="320" y="21"/>
                      </a:lnTo>
                      <a:lnTo>
                        <a:pt x="322" y="21"/>
                      </a:lnTo>
                      <a:lnTo>
                        <a:pt x="323" y="21"/>
                      </a:lnTo>
                      <a:lnTo>
                        <a:pt x="325" y="21"/>
                      </a:lnTo>
                      <a:lnTo>
                        <a:pt x="326" y="22"/>
                      </a:lnTo>
                      <a:lnTo>
                        <a:pt x="328" y="22"/>
                      </a:lnTo>
                      <a:lnTo>
                        <a:pt x="329" y="22"/>
                      </a:lnTo>
                      <a:lnTo>
                        <a:pt x="330" y="22"/>
                      </a:lnTo>
                      <a:lnTo>
                        <a:pt x="332" y="22"/>
                      </a:lnTo>
                      <a:lnTo>
                        <a:pt x="333" y="22"/>
                      </a:lnTo>
                      <a:lnTo>
                        <a:pt x="335" y="23"/>
                      </a:lnTo>
                      <a:lnTo>
                        <a:pt x="338" y="23"/>
                      </a:lnTo>
                      <a:lnTo>
                        <a:pt x="339" y="24"/>
                      </a:lnTo>
                      <a:lnTo>
                        <a:pt x="340" y="25"/>
                      </a:lnTo>
                      <a:lnTo>
                        <a:pt x="342" y="25"/>
                      </a:lnTo>
                      <a:lnTo>
                        <a:pt x="343" y="26"/>
                      </a:lnTo>
                      <a:lnTo>
                        <a:pt x="346" y="28"/>
                      </a:lnTo>
                      <a:lnTo>
                        <a:pt x="346" y="29"/>
                      </a:lnTo>
                      <a:lnTo>
                        <a:pt x="348" y="30"/>
                      </a:lnTo>
                      <a:lnTo>
                        <a:pt x="349" y="31"/>
                      </a:lnTo>
                      <a:lnTo>
                        <a:pt x="351" y="31"/>
                      </a:lnTo>
                      <a:lnTo>
                        <a:pt x="352" y="33"/>
                      </a:lnTo>
                      <a:lnTo>
                        <a:pt x="353" y="34"/>
                      </a:lnTo>
                      <a:lnTo>
                        <a:pt x="353" y="35"/>
                      </a:lnTo>
                      <a:lnTo>
                        <a:pt x="355" y="36"/>
                      </a:lnTo>
                      <a:lnTo>
                        <a:pt x="355" y="37"/>
                      </a:lnTo>
                      <a:lnTo>
                        <a:pt x="356" y="38"/>
                      </a:lnTo>
                      <a:lnTo>
                        <a:pt x="356" y="39"/>
                      </a:lnTo>
                      <a:lnTo>
                        <a:pt x="356" y="40"/>
                      </a:lnTo>
                      <a:lnTo>
                        <a:pt x="356" y="41"/>
                      </a:lnTo>
                      <a:lnTo>
                        <a:pt x="356" y="42"/>
                      </a:lnTo>
                      <a:lnTo>
                        <a:pt x="356" y="43"/>
                      </a:lnTo>
                      <a:lnTo>
                        <a:pt x="356" y="44"/>
                      </a:lnTo>
                      <a:lnTo>
                        <a:pt x="355" y="46"/>
                      </a:lnTo>
                      <a:lnTo>
                        <a:pt x="353" y="48"/>
                      </a:lnTo>
                      <a:lnTo>
                        <a:pt x="352" y="49"/>
                      </a:lnTo>
                      <a:lnTo>
                        <a:pt x="351" y="50"/>
                      </a:lnTo>
                      <a:lnTo>
                        <a:pt x="349" y="51"/>
                      </a:lnTo>
                      <a:lnTo>
                        <a:pt x="348" y="52"/>
                      </a:lnTo>
                      <a:lnTo>
                        <a:pt x="346" y="54"/>
                      </a:lnTo>
                      <a:lnTo>
                        <a:pt x="336" y="60"/>
                      </a:lnTo>
                      <a:lnTo>
                        <a:pt x="332" y="64"/>
                      </a:lnTo>
                      <a:lnTo>
                        <a:pt x="326" y="66"/>
                      </a:lnTo>
                      <a:lnTo>
                        <a:pt x="320" y="69"/>
                      </a:lnTo>
                      <a:lnTo>
                        <a:pt x="315" y="73"/>
                      </a:lnTo>
                      <a:lnTo>
                        <a:pt x="310" y="75"/>
                      </a:lnTo>
                      <a:lnTo>
                        <a:pt x="304" y="78"/>
                      </a:lnTo>
                      <a:lnTo>
                        <a:pt x="299" y="81"/>
                      </a:lnTo>
                      <a:lnTo>
                        <a:pt x="294" y="84"/>
                      </a:lnTo>
                      <a:lnTo>
                        <a:pt x="289" y="86"/>
                      </a:lnTo>
                      <a:lnTo>
                        <a:pt x="283" y="89"/>
                      </a:lnTo>
                      <a:lnTo>
                        <a:pt x="277" y="91"/>
                      </a:lnTo>
                      <a:lnTo>
                        <a:pt x="271" y="94"/>
                      </a:lnTo>
                      <a:lnTo>
                        <a:pt x="265" y="96"/>
                      </a:lnTo>
                      <a:lnTo>
                        <a:pt x="261" y="99"/>
                      </a:lnTo>
                      <a:lnTo>
                        <a:pt x="255" y="101"/>
                      </a:lnTo>
                      <a:lnTo>
                        <a:pt x="250" y="104"/>
                      </a:lnTo>
                      <a:lnTo>
                        <a:pt x="244" y="107"/>
                      </a:lnTo>
                      <a:lnTo>
                        <a:pt x="240" y="110"/>
                      </a:lnTo>
                      <a:lnTo>
                        <a:pt x="234" y="112"/>
                      </a:lnTo>
                      <a:lnTo>
                        <a:pt x="228" y="116"/>
                      </a:lnTo>
                      <a:lnTo>
                        <a:pt x="222" y="119"/>
                      </a:lnTo>
                      <a:lnTo>
                        <a:pt x="218" y="121"/>
                      </a:lnTo>
                      <a:lnTo>
                        <a:pt x="212" y="125"/>
                      </a:lnTo>
                      <a:lnTo>
                        <a:pt x="208" y="128"/>
                      </a:lnTo>
                      <a:lnTo>
                        <a:pt x="202" y="131"/>
                      </a:lnTo>
                      <a:lnTo>
                        <a:pt x="198" y="135"/>
                      </a:lnTo>
                      <a:lnTo>
                        <a:pt x="192" y="138"/>
                      </a:lnTo>
                      <a:lnTo>
                        <a:pt x="188" y="142"/>
                      </a:lnTo>
                      <a:lnTo>
                        <a:pt x="183" y="145"/>
                      </a:lnTo>
                      <a:lnTo>
                        <a:pt x="179" y="150"/>
                      </a:lnTo>
                      <a:lnTo>
                        <a:pt x="170" y="157"/>
                      </a:lnTo>
                      <a:lnTo>
                        <a:pt x="166" y="161"/>
                      </a:lnTo>
                      <a:lnTo>
                        <a:pt x="162" y="164"/>
                      </a:lnTo>
                      <a:lnTo>
                        <a:pt x="157" y="168"/>
                      </a:lnTo>
                      <a:lnTo>
                        <a:pt x="153" y="172"/>
                      </a:lnTo>
                      <a:lnTo>
                        <a:pt x="150" y="175"/>
                      </a:lnTo>
                      <a:lnTo>
                        <a:pt x="146" y="179"/>
                      </a:lnTo>
                      <a:lnTo>
                        <a:pt x="141" y="183"/>
                      </a:lnTo>
                      <a:lnTo>
                        <a:pt x="137" y="187"/>
                      </a:lnTo>
                      <a:lnTo>
                        <a:pt x="133" y="190"/>
                      </a:lnTo>
                      <a:lnTo>
                        <a:pt x="128" y="195"/>
                      </a:lnTo>
                      <a:lnTo>
                        <a:pt x="124" y="198"/>
                      </a:lnTo>
                      <a:lnTo>
                        <a:pt x="121" y="203"/>
                      </a:lnTo>
                      <a:lnTo>
                        <a:pt x="117" y="207"/>
                      </a:lnTo>
                      <a:lnTo>
                        <a:pt x="113" y="211"/>
                      </a:lnTo>
                      <a:lnTo>
                        <a:pt x="110" y="215"/>
                      </a:lnTo>
                      <a:lnTo>
                        <a:pt x="105" y="219"/>
                      </a:lnTo>
                      <a:lnTo>
                        <a:pt x="102" y="224"/>
                      </a:lnTo>
                      <a:lnTo>
                        <a:pt x="98" y="227"/>
                      </a:lnTo>
                      <a:lnTo>
                        <a:pt x="95" y="232"/>
                      </a:lnTo>
                      <a:lnTo>
                        <a:pt x="92" y="236"/>
                      </a:lnTo>
                      <a:lnTo>
                        <a:pt x="89" y="240"/>
                      </a:lnTo>
                      <a:lnTo>
                        <a:pt x="88" y="244"/>
                      </a:lnTo>
                      <a:lnTo>
                        <a:pt x="85" y="249"/>
                      </a:lnTo>
                      <a:lnTo>
                        <a:pt x="84" y="252"/>
                      </a:lnTo>
                      <a:lnTo>
                        <a:pt x="82" y="257"/>
                      </a:lnTo>
                      <a:lnTo>
                        <a:pt x="81" y="261"/>
                      </a:lnTo>
                      <a:lnTo>
                        <a:pt x="79" y="265"/>
                      </a:lnTo>
                      <a:lnTo>
                        <a:pt x="78" y="269"/>
                      </a:lnTo>
                      <a:lnTo>
                        <a:pt x="78" y="274"/>
                      </a:lnTo>
                      <a:lnTo>
                        <a:pt x="78" y="278"/>
                      </a:lnTo>
                      <a:lnTo>
                        <a:pt x="76" y="287"/>
                      </a:lnTo>
                      <a:lnTo>
                        <a:pt x="78" y="292"/>
                      </a:lnTo>
                      <a:lnTo>
                        <a:pt x="78" y="295"/>
                      </a:lnTo>
                      <a:lnTo>
                        <a:pt x="78" y="300"/>
                      </a:lnTo>
                      <a:lnTo>
                        <a:pt x="78" y="304"/>
                      </a:lnTo>
                      <a:lnTo>
                        <a:pt x="79" y="308"/>
                      </a:lnTo>
                      <a:lnTo>
                        <a:pt x="81" y="312"/>
                      </a:lnTo>
                      <a:lnTo>
                        <a:pt x="81" y="317"/>
                      </a:lnTo>
                      <a:lnTo>
                        <a:pt x="82" y="321"/>
                      </a:lnTo>
                      <a:lnTo>
                        <a:pt x="84" y="324"/>
                      </a:lnTo>
                      <a:lnTo>
                        <a:pt x="85" y="328"/>
                      </a:lnTo>
                      <a:lnTo>
                        <a:pt x="87" y="332"/>
                      </a:lnTo>
                      <a:lnTo>
                        <a:pt x="89" y="336"/>
                      </a:lnTo>
                      <a:lnTo>
                        <a:pt x="91" y="339"/>
                      </a:lnTo>
                      <a:lnTo>
                        <a:pt x="92" y="343"/>
                      </a:lnTo>
                      <a:lnTo>
                        <a:pt x="94" y="347"/>
                      </a:lnTo>
                      <a:lnTo>
                        <a:pt x="97" y="351"/>
                      </a:lnTo>
                      <a:lnTo>
                        <a:pt x="98" y="355"/>
                      </a:lnTo>
                      <a:lnTo>
                        <a:pt x="101" y="358"/>
                      </a:lnTo>
                      <a:lnTo>
                        <a:pt x="104" y="362"/>
                      </a:lnTo>
                      <a:lnTo>
                        <a:pt x="105" y="365"/>
                      </a:lnTo>
                      <a:lnTo>
                        <a:pt x="108" y="369"/>
                      </a:lnTo>
                      <a:lnTo>
                        <a:pt x="111" y="373"/>
                      </a:lnTo>
                      <a:lnTo>
                        <a:pt x="114" y="376"/>
                      </a:lnTo>
                      <a:lnTo>
                        <a:pt x="117" y="380"/>
                      </a:lnTo>
                      <a:lnTo>
                        <a:pt x="118" y="383"/>
                      </a:lnTo>
                      <a:lnTo>
                        <a:pt x="121" y="388"/>
                      </a:lnTo>
                      <a:lnTo>
                        <a:pt x="126" y="391"/>
                      </a:lnTo>
                      <a:lnTo>
                        <a:pt x="128" y="395"/>
                      </a:lnTo>
                      <a:lnTo>
                        <a:pt x="131" y="400"/>
                      </a:lnTo>
                      <a:lnTo>
                        <a:pt x="134" y="403"/>
                      </a:lnTo>
                      <a:lnTo>
                        <a:pt x="139" y="408"/>
                      </a:lnTo>
                      <a:lnTo>
                        <a:pt x="141" y="410"/>
                      </a:lnTo>
                      <a:lnTo>
                        <a:pt x="144" y="413"/>
                      </a:lnTo>
                      <a:lnTo>
                        <a:pt x="147" y="416"/>
                      </a:lnTo>
                      <a:lnTo>
                        <a:pt x="150" y="418"/>
                      </a:lnTo>
                      <a:lnTo>
                        <a:pt x="154" y="422"/>
                      </a:lnTo>
                      <a:lnTo>
                        <a:pt x="159" y="425"/>
                      </a:lnTo>
                      <a:lnTo>
                        <a:pt x="162" y="428"/>
                      </a:lnTo>
                      <a:lnTo>
                        <a:pt x="167" y="431"/>
                      </a:lnTo>
                      <a:lnTo>
                        <a:pt x="172" y="435"/>
                      </a:lnTo>
                      <a:lnTo>
                        <a:pt x="176" y="438"/>
                      </a:lnTo>
                      <a:lnTo>
                        <a:pt x="180" y="441"/>
                      </a:lnTo>
                      <a:lnTo>
                        <a:pt x="186" y="444"/>
                      </a:lnTo>
                      <a:lnTo>
                        <a:pt x="190" y="448"/>
                      </a:lnTo>
                      <a:lnTo>
                        <a:pt x="196" y="451"/>
                      </a:lnTo>
                      <a:lnTo>
                        <a:pt x="202" y="454"/>
                      </a:lnTo>
                      <a:lnTo>
                        <a:pt x="208" y="457"/>
                      </a:lnTo>
                      <a:lnTo>
                        <a:pt x="214" y="461"/>
                      </a:lnTo>
                      <a:lnTo>
                        <a:pt x="218" y="463"/>
                      </a:lnTo>
                      <a:lnTo>
                        <a:pt x="224" y="466"/>
                      </a:lnTo>
                      <a:lnTo>
                        <a:pt x="229" y="469"/>
                      </a:lnTo>
                      <a:lnTo>
                        <a:pt x="234" y="471"/>
                      </a:lnTo>
                      <a:lnTo>
                        <a:pt x="240" y="474"/>
                      </a:lnTo>
                      <a:lnTo>
                        <a:pt x="245" y="476"/>
                      </a:lnTo>
                      <a:lnTo>
                        <a:pt x="251" y="479"/>
                      </a:lnTo>
                      <a:lnTo>
                        <a:pt x="255" y="480"/>
                      </a:lnTo>
                      <a:lnTo>
                        <a:pt x="260" y="481"/>
                      </a:lnTo>
                      <a:lnTo>
                        <a:pt x="265" y="483"/>
                      </a:lnTo>
                      <a:lnTo>
                        <a:pt x="270" y="484"/>
                      </a:lnTo>
                      <a:lnTo>
                        <a:pt x="274" y="485"/>
                      </a:lnTo>
                      <a:lnTo>
                        <a:pt x="278" y="486"/>
                      </a:lnTo>
                      <a:lnTo>
                        <a:pt x="284" y="486"/>
                      </a:lnTo>
                      <a:lnTo>
                        <a:pt x="287" y="486"/>
                      </a:lnTo>
                      <a:lnTo>
                        <a:pt x="290" y="486"/>
                      </a:lnTo>
                      <a:lnTo>
                        <a:pt x="293" y="486"/>
                      </a:lnTo>
                      <a:lnTo>
                        <a:pt x="296" y="486"/>
                      </a:lnTo>
                      <a:lnTo>
                        <a:pt x="299" y="486"/>
                      </a:lnTo>
                      <a:lnTo>
                        <a:pt x="302" y="486"/>
                      </a:lnTo>
                      <a:lnTo>
                        <a:pt x="306" y="486"/>
                      </a:lnTo>
                      <a:lnTo>
                        <a:pt x="309" y="486"/>
                      </a:lnTo>
                      <a:lnTo>
                        <a:pt x="312" y="485"/>
                      </a:lnTo>
                      <a:lnTo>
                        <a:pt x="315" y="485"/>
                      </a:lnTo>
                      <a:lnTo>
                        <a:pt x="317" y="484"/>
                      </a:lnTo>
                      <a:lnTo>
                        <a:pt x="320" y="484"/>
                      </a:lnTo>
                      <a:lnTo>
                        <a:pt x="323" y="483"/>
                      </a:lnTo>
                      <a:lnTo>
                        <a:pt x="326" y="482"/>
                      </a:lnTo>
                      <a:lnTo>
                        <a:pt x="329" y="482"/>
                      </a:lnTo>
                      <a:lnTo>
                        <a:pt x="332" y="481"/>
                      </a:lnTo>
                      <a:lnTo>
                        <a:pt x="335" y="480"/>
                      </a:lnTo>
                      <a:lnTo>
                        <a:pt x="338" y="479"/>
                      </a:lnTo>
                      <a:lnTo>
                        <a:pt x="340" y="479"/>
                      </a:lnTo>
                      <a:lnTo>
                        <a:pt x="343" y="478"/>
                      </a:lnTo>
                      <a:lnTo>
                        <a:pt x="345" y="477"/>
                      </a:lnTo>
                      <a:lnTo>
                        <a:pt x="348" y="476"/>
                      </a:lnTo>
                      <a:lnTo>
                        <a:pt x="351" y="475"/>
                      </a:lnTo>
                      <a:lnTo>
                        <a:pt x="352" y="473"/>
                      </a:lnTo>
                      <a:lnTo>
                        <a:pt x="355" y="472"/>
                      </a:lnTo>
                      <a:lnTo>
                        <a:pt x="358" y="471"/>
                      </a:lnTo>
                      <a:lnTo>
                        <a:pt x="359" y="471"/>
                      </a:lnTo>
                      <a:lnTo>
                        <a:pt x="362" y="469"/>
                      </a:lnTo>
                      <a:lnTo>
                        <a:pt x="364" y="468"/>
                      </a:lnTo>
                      <a:lnTo>
                        <a:pt x="366" y="467"/>
                      </a:lnTo>
                      <a:lnTo>
                        <a:pt x="377" y="460"/>
                      </a:lnTo>
                      <a:lnTo>
                        <a:pt x="382" y="457"/>
                      </a:lnTo>
                      <a:lnTo>
                        <a:pt x="388" y="453"/>
                      </a:lnTo>
                      <a:lnTo>
                        <a:pt x="392" y="451"/>
                      </a:lnTo>
                      <a:lnTo>
                        <a:pt x="398" y="448"/>
                      </a:lnTo>
                      <a:lnTo>
                        <a:pt x="404" y="444"/>
                      </a:lnTo>
                      <a:lnTo>
                        <a:pt x="410" y="443"/>
                      </a:lnTo>
                      <a:lnTo>
                        <a:pt x="416" y="439"/>
                      </a:lnTo>
                      <a:lnTo>
                        <a:pt x="423" y="436"/>
                      </a:lnTo>
                      <a:lnTo>
                        <a:pt x="429" y="434"/>
                      </a:lnTo>
                      <a:lnTo>
                        <a:pt x="434" y="431"/>
                      </a:lnTo>
                      <a:lnTo>
                        <a:pt x="441" y="428"/>
                      </a:lnTo>
                      <a:lnTo>
                        <a:pt x="447" y="427"/>
                      </a:lnTo>
                      <a:lnTo>
                        <a:pt x="453" y="424"/>
                      </a:lnTo>
                      <a:lnTo>
                        <a:pt x="459" y="421"/>
                      </a:lnTo>
                      <a:lnTo>
                        <a:pt x="466" y="419"/>
                      </a:lnTo>
                      <a:lnTo>
                        <a:pt x="473" y="417"/>
                      </a:lnTo>
                      <a:lnTo>
                        <a:pt x="479" y="414"/>
                      </a:lnTo>
                      <a:lnTo>
                        <a:pt x="485" y="412"/>
                      </a:lnTo>
                      <a:lnTo>
                        <a:pt x="492" y="409"/>
                      </a:lnTo>
                      <a:lnTo>
                        <a:pt x="499" y="408"/>
                      </a:lnTo>
                      <a:lnTo>
                        <a:pt x="505" y="405"/>
                      </a:lnTo>
                      <a:lnTo>
                        <a:pt x="512" y="403"/>
                      </a:lnTo>
                      <a:lnTo>
                        <a:pt x="519" y="401"/>
                      </a:lnTo>
                      <a:lnTo>
                        <a:pt x="527" y="400"/>
                      </a:lnTo>
                      <a:lnTo>
                        <a:pt x="534" y="398"/>
                      </a:lnTo>
                      <a:lnTo>
                        <a:pt x="540" y="395"/>
                      </a:lnTo>
                      <a:lnTo>
                        <a:pt x="547" y="393"/>
                      </a:lnTo>
                      <a:lnTo>
                        <a:pt x="554" y="391"/>
                      </a:lnTo>
                      <a:lnTo>
                        <a:pt x="561" y="390"/>
                      </a:lnTo>
                      <a:lnTo>
                        <a:pt x="568" y="388"/>
                      </a:lnTo>
                      <a:lnTo>
                        <a:pt x="584" y="384"/>
                      </a:lnTo>
                      <a:lnTo>
                        <a:pt x="593" y="383"/>
                      </a:lnTo>
                      <a:lnTo>
                        <a:pt x="602" y="382"/>
                      </a:lnTo>
                      <a:lnTo>
                        <a:pt x="612" y="381"/>
                      </a:lnTo>
                      <a:lnTo>
                        <a:pt x="620" y="380"/>
                      </a:lnTo>
                      <a:lnTo>
                        <a:pt x="630" y="380"/>
                      </a:lnTo>
                      <a:lnTo>
                        <a:pt x="641" y="379"/>
                      </a:lnTo>
                      <a:lnTo>
                        <a:pt x="652" y="378"/>
                      </a:lnTo>
                      <a:lnTo>
                        <a:pt x="662" y="378"/>
                      </a:lnTo>
                      <a:lnTo>
                        <a:pt x="672" y="377"/>
                      </a:lnTo>
                      <a:lnTo>
                        <a:pt x="684" y="377"/>
                      </a:lnTo>
                      <a:lnTo>
                        <a:pt x="695" y="377"/>
                      </a:lnTo>
                      <a:lnTo>
                        <a:pt x="706" y="376"/>
                      </a:lnTo>
                      <a:lnTo>
                        <a:pt x="717" y="376"/>
                      </a:lnTo>
                      <a:lnTo>
                        <a:pt x="727" y="376"/>
                      </a:lnTo>
                      <a:lnTo>
                        <a:pt x="739" y="375"/>
                      </a:lnTo>
                      <a:lnTo>
                        <a:pt x="750" y="374"/>
                      </a:lnTo>
                      <a:lnTo>
                        <a:pt x="760" y="374"/>
                      </a:lnTo>
                      <a:lnTo>
                        <a:pt x="770" y="374"/>
                      </a:lnTo>
                      <a:lnTo>
                        <a:pt x="782" y="373"/>
                      </a:lnTo>
                      <a:lnTo>
                        <a:pt x="792" y="372"/>
                      </a:lnTo>
                      <a:lnTo>
                        <a:pt x="802" y="371"/>
                      </a:lnTo>
                      <a:lnTo>
                        <a:pt x="811" y="369"/>
                      </a:lnTo>
                      <a:lnTo>
                        <a:pt x="821" y="368"/>
                      </a:lnTo>
                      <a:lnTo>
                        <a:pt x="830" y="366"/>
                      </a:lnTo>
                      <a:lnTo>
                        <a:pt x="838" y="365"/>
                      </a:lnTo>
                      <a:lnTo>
                        <a:pt x="845" y="362"/>
                      </a:lnTo>
                      <a:lnTo>
                        <a:pt x="854" y="360"/>
                      </a:lnTo>
                      <a:lnTo>
                        <a:pt x="861" y="356"/>
                      </a:lnTo>
                      <a:lnTo>
                        <a:pt x="869" y="354"/>
                      </a:lnTo>
                      <a:lnTo>
                        <a:pt x="874" y="351"/>
                      </a:lnTo>
                      <a:lnTo>
                        <a:pt x="880" y="346"/>
                      </a:lnTo>
                      <a:lnTo>
                        <a:pt x="883" y="343"/>
                      </a:lnTo>
                      <a:lnTo>
                        <a:pt x="886" y="340"/>
                      </a:lnTo>
                      <a:lnTo>
                        <a:pt x="889" y="337"/>
                      </a:lnTo>
                      <a:lnTo>
                        <a:pt x="890" y="333"/>
                      </a:lnTo>
                      <a:lnTo>
                        <a:pt x="892" y="330"/>
                      </a:lnTo>
                      <a:lnTo>
                        <a:pt x="893" y="326"/>
                      </a:lnTo>
                      <a:lnTo>
                        <a:pt x="895" y="322"/>
                      </a:lnTo>
                      <a:lnTo>
                        <a:pt x="896" y="319"/>
                      </a:lnTo>
                      <a:lnTo>
                        <a:pt x="897" y="314"/>
                      </a:lnTo>
                      <a:lnTo>
                        <a:pt x="897" y="311"/>
                      </a:lnTo>
                      <a:lnTo>
                        <a:pt x="899" y="306"/>
                      </a:lnTo>
                      <a:lnTo>
                        <a:pt x="900" y="302"/>
                      </a:lnTo>
                      <a:lnTo>
                        <a:pt x="900" y="297"/>
                      </a:lnTo>
                      <a:lnTo>
                        <a:pt x="900" y="294"/>
                      </a:lnTo>
                      <a:lnTo>
                        <a:pt x="900" y="289"/>
                      </a:lnTo>
                      <a:lnTo>
                        <a:pt x="900" y="285"/>
                      </a:lnTo>
                      <a:lnTo>
                        <a:pt x="900" y="280"/>
                      </a:lnTo>
                      <a:lnTo>
                        <a:pt x="900" y="277"/>
                      </a:lnTo>
                      <a:lnTo>
                        <a:pt x="899" y="272"/>
                      </a:lnTo>
                      <a:lnTo>
                        <a:pt x="899" y="268"/>
                      </a:lnTo>
                      <a:lnTo>
                        <a:pt x="897" y="264"/>
                      </a:lnTo>
                      <a:lnTo>
                        <a:pt x="897" y="260"/>
                      </a:lnTo>
                      <a:lnTo>
                        <a:pt x="897" y="256"/>
                      </a:lnTo>
                      <a:lnTo>
                        <a:pt x="896" y="252"/>
                      </a:lnTo>
                      <a:lnTo>
                        <a:pt x="895" y="249"/>
                      </a:lnTo>
                      <a:lnTo>
                        <a:pt x="895" y="245"/>
                      </a:lnTo>
                      <a:lnTo>
                        <a:pt x="893" y="242"/>
                      </a:lnTo>
                      <a:lnTo>
                        <a:pt x="892" y="240"/>
                      </a:lnTo>
                      <a:lnTo>
                        <a:pt x="890" y="236"/>
                      </a:lnTo>
                      <a:lnTo>
                        <a:pt x="889" y="234"/>
                      </a:lnTo>
                      <a:lnTo>
                        <a:pt x="886" y="227"/>
                      </a:lnTo>
                      <a:lnTo>
                        <a:pt x="883" y="224"/>
                      </a:lnTo>
                      <a:lnTo>
                        <a:pt x="882" y="220"/>
                      </a:lnTo>
                      <a:lnTo>
                        <a:pt x="879" y="216"/>
                      </a:lnTo>
                      <a:lnTo>
                        <a:pt x="876" y="211"/>
                      </a:lnTo>
                      <a:lnTo>
                        <a:pt x="873" y="207"/>
                      </a:lnTo>
                      <a:lnTo>
                        <a:pt x="870" y="202"/>
                      </a:lnTo>
                      <a:lnTo>
                        <a:pt x="867" y="197"/>
                      </a:lnTo>
                      <a:lnTo>
                        <a:pt x="863" y="191"/>
                      </a:lnTo>
                      <a:lnTo>
                        <a:pt x="860" y="186"/>
                      </a:lnTo>
                      <a:lnTo>
                        <a:pt x="856" y="181"/>
                      </a:lnTo>
                      <a:lnTo>
                        <a:pt x="851" y="176"/>
                      </a:lnTo>
                      <a:lnTo>
                        <a:pt x="848" y="171"/>
                      </a:lnTo>
                      <a:lnTo>
                        <a:pt x="844" y="165"/>
                      </a:lnTo>
                      <a:lnTo>
                        <a:pt x="840" y="160"/>
                      </a:lnTo>
                      <a:lnTo>
                        <a:pt x="835" y="154"/>
                      </a:lnTo>
                      <a:lnTo>
                        <a:pt x="831" y="150"/>
                      </a:lnTo>
                      <a:lnTo>
                        <a:pt x="827" y="145"/>
                      </a:lnTo>
                      <a:lnTo>
                        <a:pt x="822" y="139"/>
                      </a:lnTo>
                      <a:lnTo>
                        <a:pt x="817" y="135"/>
                      </a:lnTo>
                      <a:lnTo>
                        <a:pt x="812" y="130"/>
                      </a:lnTo>
                      <a:lnTo>
                        <a:pt x="808" y="126"/>
                      </a:lnTo>
                      <a:lnTo>
                        <a:pt x="802" y="121"/>
                      </a:lnTo>
                      <a:lnTo>
                        <a:pt x="798" y="118"/>
                      </a:lnTo>
                      <a:lnTo>
                        <a:pt x="794" y="114"/>
                      </a:lnTo>
                      <a:lnTo>
                        <a:pt x="788" y="110"/>
                      </a:lnTo>
                      <a:lnTo>
                        <a:pt x="783" y="107"/>
                      </a:lnTo>
                      <a:lnTo>
                        <a:pt x="779" y="104"/>
                      </a:lnTo>
                      <a:lnTo>
                        <a:pt x="773" y="101"/>
                      </a:lnTo>
                      <a:lnTo>
                        <a:pt x="769" y="100"/>
                      </a:lnTo>
                      <a:lnTo>
                        <a:pt x="765" y="99"/>
                      </a:lnTo>
                      <a:lnTo>
                        <a:pt x="747" y="93"/>
                      </a:lnTo>
                      <a:lnTo>
                        <a:pt x="739" y="91"/>
                      </a:lnTo>
                      <a:lnTo>
                        <a:pt x="730" y="89"/>
                      </a:lnTo>
                      <a:lnTo>
                        <a:pt x="720" y="86"/>
                      </a:lnTo>
                      <a:lnTo>
                        <a:pt x="711" y="84"/>
                      </a:lnTo>
                      <a:lnTo>
                        <a:pt x="701" y="82"/>
                      </a:lnTo>
                      <a:lnTo>
                        <a:pt x="693" y="79"/>
                      </a:lnTo>
                      <a:lnTo>
                        <a:pt x="682" y="77"/>
                      </a:lnTo>
                      <a:lnTo>
                        <a:pt x="672" y="75"/>
                      </a:lnTo>
                      <a:lnTo>
                        <a:pt x="664" y="73"/>
                      </a:lnTo>
                      <a:lnTo>
                        <a:pt x="654" y="71"/>
                      </a:lnTo>
                      <a:lnTo>
                        <a:pt x="643" y="69"/>
                      </a:lnTo>
                      <a:lnTo>
                        <a:pt x="633" y="66"/>
                      </a:lnTo>
                      <a:lnTo>
                        <a:pt x="623" y="65"/>
                      </a:lnTo>
                      <a:lnTo>
                        <a:pt x="613" y="63"/>
                      </a:lnTo>
                      <a:lnTo>
                        <a:pt x="603" y="61"/>
                      </a:lnTo>
                      <a:lnTo>
                        <a:pt x="593" y="60"/>
                      </a:lnTo>
                      <a:lnTo>
                        <a:pt x="583" y="58"/>
                      </a:lnTo>
                      <a:lnTo>
                        <a:pt x="573" y="57"/>
                      </a:lnTo>
                      <a:lnTo>
                        <a:pt x="563" y="55"/>
                      </a:lnTo>
                      <a:lnTo>
                        <a:pt x="553" y="54"/>
                      </a:lnTo>
                      <a:lnTo>
                        <a:pt x="542" y="53"/>
                      </a:lnTo>
                      <a:lnTo>
                        <a:pt x="532" y="51"/>
                      </a:lnTo>
                      <a:lnTo>
                        <a:pt x="522" y="50"/>
                      </a:lnTo>
                      <a:lnTo>
                        <a:pt x="512" y="49"/>
                      </a:lnTo>
                      <a:lnTo>
                        <a:pt x="502" y="48"/>
                      </a:lnTo>
                      <a:lnTo>
                        <a:pt x="492" y="48"/>
                      </a:lnTo>
                      <a:lnTo>
                        <a:pt x="482" y="47"/>
                      </a:lnTo>
                      <a:lnTo>
                        <a:pt x="472" y="46"/>
                      </a:lnTo>
                      <a:lnTo>
                        <a:pt x="462" y="46"/>
                      </a:lnTo>
                      <a:lnTo>
                        <a:pt x="453" y="46"/>
                      </a:lnTo>
                      <a:lnTo>
                        <a:pt x="444" y="45"/>
                      </a:lnTo>
                      <a:lnTo>
                        <a:pt x="441" y="45"/>
                      </a:lnTo>
                      <a:lnTo>
                        <a:pt x="437" y="45"/>
                      </a:lnTo>
                      <a:lnTo>
                        <a:pt x="433" y="46"/>
                      </a:lnTo>
                      <a:lnTo>
                        <a:pt x="430" y="46"/>
                      </a:lnTo>
                      <a:lnTo>
                        <a:pt x="426" y="46"/>
                      </a:lnTo>
                      <a:lnTo>
                        <a:pt x="421" y="46"/>
                      </a:lnTo>
                      <a:lnTo>
                        <a:pt x="418" y="46"/>
                      </a:lnTo>
                      <a:lnTo>
                        <a:pt x="414" y="46"/>
                      </a:lnTo>
                      <a:lnTo>
                        <a:pt x="410" y="47"/>
                      </a:lnTo>
                      <a:lnTo>
                        <a:pt x="405" y="47"/>
                      </a:lnTo>
                      <a:lnTo>
                        <a:pt x="403" y="47"/>
                      </a:lnTo>
                      <a:lnTo>
                        <a:pt x="398" y="48"/>
                      </a:lnTo>
                      <a:lnTo>
                        <a:pt x="395" y="48"/>
                      </a:lnTo>
                      <a:lnTo>
                        <a:pt x="391" y="48"/>
                      </a:lnTo>
                      <a:lnTo>
                        <a:pt x="387" y="48"/>
                      </a:lnTo>
                      <a:lnTo>
                        <a:pt x="384" y="48"/>
                      </a:lnTo>
                      <a:lnTo>
                        <a:pt x="379" y="48"/>
                      </a:lnTo>
                      <a:lnTo>
                        <a:pt x="375" y="48"/>
                      </a:lnTo>
                      <a:lnTo>
                        <a:pt x="372" y="48"/>
                      </a:lnTo>
                      <a:lnTo>
                        <a:pt x="369" y="47"/>
                      </a:lnTo>
                      <a:lnTo>
                        <a:pt x="365" y="47"/>
                      </a:lnTo>
                      <a:lnTo>
                        <a:pt x="362" y="46"/>
                      </a:lnTo>
                      <a:lnTo>
                        <a:pt x="359" y="46"/>
                      </a:lnTo>
                      <a:lnTo>
                        <a:pt x="355" y="45"/>
                      </a:lnTo>
                      <a:lnTo>
                        <a:pt x="352" y="44"/>
                      </a:lnTo>
                      <a:lnTo>
                        <a:pt x="349" y="43"/>
                      </a:lnTo>
                      <a:lnTo>
                        <a:pt x="346" y="42"/>
                      </a:lnTo>
                      <a:lnTo>
                        <a:pt x="343" y="40"/>
                      </a:lnTo>
                      <a:lnTo>
                        <a:pt x="340" y="40"/>
                      </a:lnTo>
                      <a:lnTo>
                        <a:pt x="338" y="39"/>
                      </a:lnTo>
                      <a:lnTo>
                        <a:pt x="338" y="36"/>
                      </a:lnTo>
                      <a:lnTo>
                        <a:pt x="338" y="35"/>
                      </a:lnTo>
                      <a:lnTo>
                        <a:pt x="338" y="34"/>
                      </a:lnTo>
                      <a:lnTo>
                        <a:pt x="338" y="33"/>
                      </a:lnTo>
                      <a:lnTo>
                        <a:pt x="338" y="31"/>
                      </a:lnTo>
                      <a:lnTo>
                        <a:pt x="338" y="30"/>
                      </a:lnTo>
                      <a:lnTo>
                        <a:pt x="338" y="29"/>
                      </a:lnTo>
                      <a:lnTo>
                        <a:pt x="339" y="28"/>
                      </a:lnTo>
                      <a:lnTo>
                        <a:pt x="339" y="27"/>
                      </a:lnTo>
                      <a:lnTo>
                        <a:pt x="339" y="26"/>
                      </a:lnTo>
                      <a:lnTo>
                        <a:pt x="340" y="25"/>
                      </a:lnTo>
                      <a:lnTo>
                        <a:pt x="340" y="24"/>
                      </a:lnTo>
                      <a:lnTo>
                        <a:pt x="342" y="22"/>
                      </a:lnTo>
                      <a:lnTo>
                        <a:pt x="343" y="22"/>
                      </a:lnTo>
                      <a:lnTo>
                        <a:pt x="343" y="21"/>
                      </a:lnTo>
                      <a:lnTo>
                        <a:pt x="345" y="20"/>
                      </a:lnTo>
                      <a:lnTo>
                        <a:pt x="346" y="19"/>
                      </a:lnTo>
                      <a:lnTo>
                        <a:pt x="346" y="18"/>
                      </a:lnTo>
                      <a:lnTo>
                        <a:pt x="348" y="17"/>
                      </a:lnTo>
                      <a:lnTo>
                        <a:pt x="349" y="17"/>
                      </a:lnTo>
                      <a:lnTo>
                        <a:pt x="351" y="16"/>
                      </a:lnTo>
                      <a:lnTo>
                        <a:pt x="352" y="15"/>
                      </a:lnTo>
                      <a:lnTo>
                        <a:pt x="353" y="15"/>
                      </a:lnTo>
                      <a:lnTo>
                        <a:pt x="355" y="14"/>
                      </a:lnTo>
                      <a:lnTo>
                        <a:pt x="355" y="13"/>
                      </a:lnTo>
                      <a:lnTo>
                        <a:pt x="358" y="13"/>
                      </a:lnTo>
                      <a:lnTo>
                        <a:pt x="359" y="13"/>
                      </a:lnTo>
                      <a:lnTo>
                        <a:pt x="361" y="12"/>
                      </a:lnTo>
                      <a:lnTo>
                        <a:pt x="385" y="8"/>
                      </a:lnTo>
                      <a:lnTo>
                        <a:pt x="397" y="7"/>
                      </a:lnTo>
                      <a:lnTo>
                        <a:pt x="410" y="6"/>
                      </a:lnTo>
                      <a:lnTo>
                        <a:pt x="421" y="4"/>
                      </a:lnTo>
                      <a:lnTo>
                        <a:pt x="433" y="4"/>
                      </a:lnTo>
                      <a:lnTo>
                        <a:pt x="446" y="3"/>
                      </a:lnTo>
                      <a:lnTo>
                        <a:pt x="457" y="2"/>
                      </a:lnTo>
                      <a:lnTo>
                        <a:pt x="470" y="1"/>
                      </a:lnTo>
                      <a:lnTo>
                        <a:pt x="482" y="1"/>
                      </a:lnTo>
                      <a:lnTo>
                        <a:pt x="493" y="1"/>
                      </a:lnTo>
                      <a:lnTo>
                        <a:pt x="505" y="1"/>
                      </a:lnTo>
                      <a:lnTo>
                        <a:pt x="517" y="0"/>
                      </a:lnTo>
                      <a:lnTo>
                        <a:pt x="528" y="1"/>
                      </a:lnTo>
                      <a:lnTo>
                        <a:pt x="540" y="1"/>
                      </a:lnTo>
                      <a:lnTo>
                        <a:pt x="551" y="1"/>
                      </a:lnTo>
                      <a:lnTo>
                        <a:pt x="563" y="2"/>
                      </a:lnTo>
                      <a:lnTo>
                        <a:pt x="574" y="3"/>
                      </a:lnTo>
                      <a:lnTo>
                        <a:pt x="586" y="4"/>
                      </a:lnTo>
                      <a:lnTo>
                        <a:pt x="597" y="4"/>
                      </a:lnTo>
                      <a:lnTo>
                        <a:pt x="609" y="5"/>
                      </a:lnTo>
                      <a:lnTo>
                        <a:pt x="620" y="7"/>
                      </a:lnTo>
                      <a:lnTo>
                        <a:pt x="632" y="9"/>
                      </a:lnTo>
                      <a:lnTo>
                        <a:pt x="643" y="11"/>
                      </a:lnTo>
                      <a:lnTo>
                        <a:pt x="655" y="13"/>
                      </a:lnTo>
                      <a:lnTo>
                        <a:pt x="667" y="14"/>
                      </a:lnTo>
                      <a:lnTo>
                        <a:pt x="677" y="17"/>
                      </a:lnTo>
                      <a:lnTo>
                        <a:pt x="688" y="19"/>
                      </a:lnTo>
                      <a:lnTo>
                        <a:pt x="700" y="22"/>
                      </a:lnTo>
                      <a:lnTo>
                        <a:pt x="711" y="24"/>
                      </a:lnTo>
                      <a:lnTo>
                        <a:pt x="721" y="28"/>
                      </a:lnTo>
                      <a:lnTo>
                        <a:pt x="733" y="31"/>
                      </a:lnTo>
                      <a:lnTo>
                        <a:pt x="752" y="37"/>
                      </a:lnTo>
                      <a:lnTo>
                        <a:pt x="760" y="40"/>
                      </a:lnTo>
                      <a:lnTo>
                        <a:pt x="769" y="43"/>
                      </a:lnTo>
                      <a:lnTo>
                        <a:pt x="778" y="47"/>
                      </a:lnTo>
                      <a:lnTo>
                        <a:pt x="786" y="50"/>
                      </a:lnTo>
                      <a:lnTo>
                        <a:pt x="794" y="54"/>
                      </a:lnTo>
                      <a:lnTo>
                        <a:pt x="802" y="58"/>
                      </a:lnTo>
                      <a:lnTo>
                        <a:pt x="809" y="62"/>
                      </a:lnTo>
                      <a:lnTo>
                        <a:pt x="817" y="66"/>
                      </a:lnTo>
                      <a:lnTo>
                        <a:pt x="825" y="71"/>
                      </a:lnTo>
                      <a:lnTo>
                        <a:pt x="831" y="75"/>
                      </a:lnTo>
                      <a:lnTo>
                        <a:pt x="838" y="80"/>
                      </a:lnTo>
                      <a:lnTo>
                        <a:pt x="845" y="84"/>
                      </a:lnTo>
                      <a:lnTo>
                        <a:pt x="851" y="89"/>
                      </a:lnTo>
                      <a:lnTo>
                        <a:pt x="858" y="93"/>
                      </a:lnTo>
                      <a:lnTo>
                        <a:pt x="864" y="99"/>
                      </a:lnTo>
                      <a:lnTo>
                        <a:pt x="870" y="103"/>
                      </a:lnTo>
                      <a:lnTo>
                        <a:pt x="876" y="109"/>
                      </a:lnTo>
                      <a:lnTo>
                        <a:pt x="882" y="114"/>
                      </a:lnTo>
                      <a:lnTo>
                        <a:pt x="886" y="119"/>
                      </a:lnTo>
                      <a:lnTo>
                        <a:pt x="892" y="124"/>
                      </a:lnTo>
                      <a:lnTo>
                        <a:pt x="897" y="129"/>
                      </a:lnTo>
                      <a:lnTo>
                        <a:pt x="902" y="135"/>
                      </a:lnTo>
                      <a:lnTo>
                        <a:pt x="906" y="140"/>
                      </a:lnTo>
                      <a:lnTo>
                        <a:pt x="910" y="145"/>
                      </a:lnTo>
                      <a:lnTo>
                        <a:pt x="915" y="151"/>
                      </a:lnTo>
                      <a:lnTo>
                        <a:pt x="918" y="156"/>
                      </a:lnTo>
                      <a:lnTo>
                        <a:pt x="922" y="163"/>
                      </a:lnTo>
                      <a:lnTo>
                        <a:pt x="926" y="168"/>
                      </a:lnTo>
                      <a:lnTo>
                        <a:pt x="929" y="173"/>
                      </a:lnTo>
                      <a:lnTo>
                        <a:pt x="932" y="179"/>
                      </a:lnTo>
                      <a:lnTo>
                        <a:pt x="935" y="184"/>
                      </a:lnTo>
                      <a:lnTo>
                        <a:pt x="936" y="187"/>
                      </a:lnTo>
                      <a:lnTo>
                        <a:pt x="938" y="189"/>
                      </a:lnTo>
                      <a:lnTo>
                        <a:pt x="939" y="191"/>
                      </a:lnTo>
                      <a:lnTo>
                        <a:pt x="941" y="193"/>
                      </a:lnTo>
                      <a:lnTo>
                        <a:pt x="941" y="195"/>
                      </a:lnTo>
                      <a:lnTo>
                        <a:pt x="942" y="197"/>
                      </a:lnTo>
                      <a:lnTo>
                        <a:pt x="944" y="198"/>
                      </a:lnTo>
                      <a:lnTo>
                        <a:pt x="944" y="199"/>
                      </a:lnTo>
                      <a:lnTo>
                        <a:pt x="944" y="200"/>
                      </a:lnTo>
                      <a:lnTo>
                        <a:pt x="945" y="202"/>
                      </a:lnTo>
                      <a:lnTo>
                        <a:pt x="945" y="203"/>
                      </a:lnTo>
                      <a:lnTo>
                        <a:pt x="946" y="204"/>
                      </a:lnTo>
                      <a:lnTo>
                        <a:pt x="946" y="206"/>
                      </a:lnTo>
                      <a:lnTo>
                        <a:pt x="946" y="207"/>
                      </a:lnTo>
                      <a:lnTo>
                        <a:pt x="946" y="208"/>
                      </a:lnTo>
                      <a:lnTo>
                        <a:pt x="948" y="209"/>
                      </a:lnTo>
                      <a:lnTo>
                        <a:pt x="948" y="210"/>
                      </a:lnTo>
                      <a:lnTo>
                        <a:pt x="948" y="211"/>
                      </a:lnTo>
                      <a:lnTo>
                        <a:pt x="949" y="212"/>
                      </a:lnTo>
                      <a:lnTo>
                        <a:pt x="949" y="213"/>
                      </a:lnTo>
                      <a:lnTo>
                        <a:pt x="949" y="215"/>
                      </a:lnTo>
                      <a:lnTo>
                        <a:pt x="949" y="216"/>
                      </a:lnTo>
                      <a:lnTo>
                        <a:pt x="949" y="217"/>
                      </a:lnTo>
                      <a:lnTo>
                        <a:pt x="951" y="218"/>
                      </a:lnTo>
                      <a:lnTo>
                        <a:pt x="951" y="220"/>
                      </a:lnTo>
                      <a:lnTo>
                        <a:pt x="951" y="222"/>
                      </a:lnTo>
                      <a:lnTo>
                        <a:pt x="952" y="224"/>
                      </a:lnTo>
                      <a:lnTo>
                        <a:pt x="952" y="225"/>
                      </a:lnTo>
                      <a:lnTo>
                        <a:pt x="954" y="228"/>
                      </a:lnTo>
                      <a:lnTo>
                        <a:pt x="955" y="237"/>
                      </a:lnTo>
                      <a:lnTo>
                        <a:pt x="957" y="242"/>
                      </a:lnTo>
                      <a:lnTo>
                        <a:pt x="958" y="247"/>
                      </a:lnTo>
                      <a:lnTo>
                        <a:pt x="958" y="252"/>
                      </a:lnTo>
                      <a:lnTo>
                        <a:pt x="958" y="258"/>
                      </a:lnTo>
                      <a:lnTo>
                        <a:pt x="958" y="264"/>
                      </a:lnTo>
                      <a:lnTo>
                        <a:pt x="958" y="269"/>
                      </a:lnTo>
                      <a:lnTo>
                        <a:pt x="958" y="276"/>
                      </a:lnTo>
                      <a:lnTo>
                        <a:pt x="958" y="281"/>
                      </a:lnTo>
                      <a:lnTo>
                        <a:pt x="958" y="287"/>
                      </a:lnTo>
                      <a:lnTo>
                        <a:pt x="957" y="294"/>
                      </a:lnTo>
                      <a:lnTo>
                        <a:pt x="955" y="300"/>
                      </a:lnTo>
                      <a:lnTo>
                        <a:pt x="955" y="306"/>
                      </a:lnTo>
                      <a:lnTo>
                        <a:pt x="954" y="312"/>
                      </a:lnTo>
                      <a:lnTo>
                        <a:pt x="952" y="319"/>
                      </a:lnTo>
                      <a:lnTo>
                        <a:pt x="951" y="324"/>
                      </a:lnTo>
                      <a:lnTo>
                        <a:pt x="949" y="330"/>
                      </a:lnTo>
                      <a:lnTo>
                        <a:pt x="946" y="337"/>
                      </a:lnTo>
                      <a:lnTo>
                        <a:pt x="945" y="343"/>
                      </a:lnTo>
                      <a:lnTo>
                        <a:pt x="944" y="349"/>
                      </a:lnTo>
                      <a:lnTo>
                        <a:pt x="941" y="355"/>
                      </a:lnTo>
                      <a:lnTo>
                        <a:pt x="938" y="361"/>
                      </a:lnTo>
                      <a:lnTo>
                        <a:pt x="936" y="366"/>
                      </a:lnTo>
                      <a:lnTo>
                        <a:pt x="933" y="372"/>
                      </a:lnTo>
                      <a:lnTo>
                        <a:pt x="931" y="377"/>
                      </a:lnTo>
                      <a:lnTo>
                        <a:pt x="928" y="383"/>
                      </a:lnTo>
                      <a:lnTo>
                        <a:pt x="925" y="388"/>
                      </a:lnTo>
                      <a:lnTo>
                        <a:pt x="920" y="392"/>
                      </a:lnTo>
                      <a:lnTo>
                        <a:pt x="918" y="398"/>
                      </a:lnTo>
                      <a:lnTo>
                        <a:pt x="915" y="402"/>
                      </a:lnTo>
                      <a:lnTo>
                        <a:pt x="912" y="407"/>
                      </a:lnTo>
                      <a:lnTo>
                        <a:pt x="903" y="414"/>
                      </a:lnTo>
                      <a:lnTo>
                        <a:pt x="900" y="418"/>
                      </a:lnTo>
                      <a:lnTo>
                        <a:pt x="896" y="423"/>
                      </a:lnTo>
                      <a:lnTo>
                        <a:pt x="892" y="427"/>
                      </a:lnTo>
                      <a:lnTo>
                        <a:pt x="886" y="431"/>
                      </a:lnTo>
                      <a:lnTo>
                        <a:pt x="882" y="435"/>
                      </a:lnTo>
                      <a:lnTo>
                        <a:pt x="877" y="439"/>
                      </a:lnTo>
                      <a:lnTo>
                        <a:pt x="871" y="443"/>
                      </a:lnTo>
                      <a:lnTo>
                        <a:pt x="867" y="447"/>
                      </a:lnTo>
                      <a:lnTo>
                        <a:pt x="861" y="452"/>
                      </a:lnTo>
                      <a:lnTo>
                        <a:pt x="856" y="455"/>
                      </a:lnTo>
                      <a:lnTo>
                        <a:pt x="850" y="460"/>
                      </a:lnTo>
                      <a:lnTo>
                        <a:pt x="844" y="463"/>
                      </a:lnTo>
                      <a:lnTo>
                        <a:pt x="838" y="468"/>
                      </a:lnTo>
                      <a:lnTo>
                        <a:pt x="832" y="471"/>
                      </a:lnTo>
                      <a:lnTo>
                        <a:pt x="827" y="475"/>
                      </a:lnTo>
                      <a:lnTo>
                        <a:pt x="821" y="479"/>
                      </a:lnTo>
                      <a:lnTo>
                        <a:pt x="814" y="482"/>
                      </a:lnTo>
                      <a:lnTo>
                        <a:pt x="808" y="487"/>
                      </a:lnTo>
                      <a:lnTo>
                        <a:pt x="802" y="490"/>
                      </a:lnTo>
                      <a:lnTo>
                        <a:pt x="795" y="493"/>
                      </a:lnTo>
                      <a:lnTo>
                        <a:pt x="788" y="497"/>
                      </a:lnTo>
                      <a:lnTo>
                        <a:pt x="782" y="500"/>
                      </a:lnTo>
                      <a:lnTo>
                        <a:pt x="776" y="504"/>
                      </a:lnTo>
                      <a:lnTo>
                        <a:pt x="769" y="506"/>
                      </a:lnTo>
                      <a:lnTo>
                        <a:pt x="762" y="509"/>
                      </a:lnTo>
                      <a:lnTo>
                        <a:pt x="756" y="513"/>
                      </a:lnTo>
                      <a:lnTo>
                        <a:pt x="749" y="515"/>
                      </a:lnTo>
                      <a:lnTo>
                        <a:pt x="742" y="518"/>
                      </a:lnTo>
                      <a:lnTo>
                        <a:pt x="736" y="521"/>
                      </a:lnTo>
                      <a:lnTo>
                        <a:pt x="730" y="523"/>
                      </a:lnTo>
                      <a:lnTo>
                        <a:pt x="684" y="537"/>
                      </a:lnTo>
                      <a:lnTo>
                        <a:pt x="661" y="543"/>
                      </a:lnTo>
                      <a:lnTo>
                        <a:pt x="638" y="548"/>
                      </a:lnTo>
                      <a:lnTo>
                        <a:pt x="615" y="552"/>
                      </a:lnTo>
                      <a:lnTo>
                        <a:pt x="590" y="556"/>
                      </a:lnTo>
                      <a:lnTo>
                        <a:pt x="566" y="559"/>
                      </a:lnTo>
                      <a:lnTo>
                        <a:pt x="541" y="561"/>
                      </a:lnTo>
                      <a:lnTo>
                        <a:pt x="517" y="562"/>
                      </a:lnTo>
                      <a:lnTo>
                        <a:pt x="492" y="563"/>
                      </a:lnTo>
                      <a:lnTo>
                        <a:pt x="467" y="563"/>
                      </a:lnTo>
                      <a:lnTo>
                        <a:pt x="444" y="562"/>
                      </a:lnTo>
                      <a:lnTo>
                        <a:pt x="418" y="560"/>
                      </a:lnTo>
                      <a:lnTo>
                        <a:pt x="395" y="559"/>
                      </a:lnTo>
                      <a:lnTo>
                        <a:pt x="371" y="556"/>
                      </a:lnTo>
                      <a:lnTo>
                        <a:pt x="348" y="552"/>
                      </a:lnTo>
                      <a:lnTo>
                        <a:pt x="325" y="549"/>
                      </a:lnTo>
                      <a:lnTo>
                        <a:pt x="302" y="544"/>
                      </a:lnTo>
                      <a:lnTo>
                        <a:pt x="278" y="539"/>
                      </a:lnTo>
                      <a:lnTo>
                        <a:pt x="257" y="533"/>
                      </a:lnTo>
                      <a:lnTo>
                        <a:pt x="235" y="527"/>
                      </a:lnTo>
                      <a:lnTo>
                        <a:pt x="214" y="520"/>
                      </a:lnTo>
                      <a:lnTo>
                        <a:pt x="193" y="513"/>
                      </a:lnTo>
                      <a:lnTo>
                        <a:pt x="173" y="505"/>
                      </a:lnTo>
                      <a:lnTo>
                        <a:pt x="154" y="496"/>
                      </a:lnTo>
                      <a:lnTo>
                        <a:pt x="137" y="487"/>
                      </a:lnTo>
                      <a:lnTo>
                        <a:pt x="120" y="477"/>
                      </a:lnTo>
                      <a:lnTo>
                        <a:pt x="102" y="467"/>
                      </a:lnTo>
                      <a:lnTo>
                        <a:pt x="87" y="457"/>
                      </a:lnTo>
                      <a:lnTo>
                        <a:pt x="72" y="445"/>
                      </a:lnTo>
                      <a:lnTo>
                        <a:pt x="59" y="434"/>
                      </a:lnTo>
                      <a:lnTo>
                        <a:pt x="46" y="422"/>
                      </a:lnTo>
                      <a:lnTo>
                        <a:pt x="32" y="406"/>
                      </a:lnTo>
                      <a:lnTo>
                        <a:pt x="26" y="398"/>
                      </a:lnTo>
                      <a:lnTo>
                        <a:pt x="22" y="389"/>
                      </a:lnTo>
                      <a:lnTo>
                        <a:pt x="17" y="380"/>
                      </a:lnTo>
                      <a:lnTo>
                        <a:pt x="13" y="371"/>
                      </a:lnTo>
                      <a:lnTo>
                        <a:pt x="9" y="362"/>
                      </a:lnTo>
                      <a:lnTo>
                        <a:pt x="6" y="352"/>
                      </a:lnTo>
                      <a:lnTo>
                        <a:pt x="3" y="342"/>
                      </a:lnTo>
                      <a:lnTo>
                        <a:pt x="1" y="332"/>
                      </a:lnTo>
                      <a:lnTo>
                        <a:pt x="0" y="322"/>
                      </a:lnTo>
                      <a:lnTo>
                        <a:pt x="0" y="312"/>
                      </a:lnTo>
                      <a:lnTo>
                        <a:pt x="0" y="303"/>
                      </a:lnTo>
                      <a:lnTo>
                        <a:pt x="0" y="292"/>
                      </a:lnTo>
                      <a:lnTo>
                        <a:pt x="1" y="282"/>
                      </a:lnTo>
                      <a:lnTo>
                        <a:pt x="3" y="272"/>
                      </a:lnTo>
                      <a:lnTo>
                        <a:pt x="4" y="261"/>
                      </a:lnTo>
                      <a:lnTo>
                        <a:pt x="7" y="251"/>
                      </a:lnTo>
                      <a:lnTo>
                        <a:pt x="9" y="242"/>
                      </a:lnTo>
                      <a:lnTo>
                        <a:pt x="13" y="231"/>
                      </a:lnTo>
                      <a:lnTo>
                        <a:pt x="16" y="221"/>
                      </a:lnTo>
                      <a:lnTo>
                        <a:pt x="20" y="211"/>
                      </a:lnTo>
                      <a:lnTo>
                        <a:pt x="26" y="202"/>
                      </a:lnTo>
                      <a:lnTo>
                        <a:pt x="30" y="192"/>
                      </a:lnTo>
                      <a:lnTo>
                        <a:pt x="36" y="182"/>
                      </a:lnTo>
                      <a:lnTo>
                        <a:pt x="42" y="173"/>
                      </a:lnTo>
                      <a:lnTo>
                        <a:pt x="48" y="164"/>
                      </a:lnTo>
                      <a:lnTo>
                        <a:pt x="55" y="156"/>
                      </a:lnTo>
                      <a:lnTo>
                        <a:pt x="61" y="147"/>
                      </a:lnTo>
                      <a:lnTo>
                        <a:pt x="68" y="139"/>
                      </a:lnTo>
                      <a:lnTo>
                        <a:pt x="76" y="132"/>
                      </a:lnTo>
                      <a:lnTo>
                        <a:pt x="84" y="125"/>
                      </a:lnTo>
                      <a:lnTo>
                        <a:pt x="92" y="118"/>
                      </a:lnTo>
                      <a:lnTo>
                        <a:pt x="97" y="114"/>
                      </a:lnTo>
                      <a:lnTo>
                        <a:pt x="101" y="110"/>
                      </a:lnTo>
                      <a:lnTo>
                        <a:pt x="107" y="107"/>
                      </a:lnTo>
                      <a:lnTo>
                        <a:pt x="113" y="103"/>
                      </a:lnTo>
                      <a:lnTo>
                        <a:pt x="118" y="100"/>
                      </a:lnTo>
                      <a:lnTo>
                        <a:pt x="124" y="96"/>
                      </a:lnTo>
                      <a:lnTo>
                        <a:pt x="130" y="92"/>
                      </a:lnTo>
                      <a:lnTo>
                        <a:pt x="137" y="89"/>
                      </a:lnTo>
                      <a:lnTo>
                        <a:pt x="144" y="85"/>
                      </a:lnTo>
                      <a:lnTo>
                        <a:pt x="151" y="82"/>
                      </a:lnTo>
                      <a:lnTo>
                        <a:pt x="159" y="77"/>
                      </a:lnTo>
                      <a:lnTo>
                        <a:pt x="166" y="74"/>
                      </a:lnTo>
                      <a:lnTo>
                        <a:pt x="173" y="70"/>
                      </a:lnTo>
                      <a:lnTo>
                        <a:pt x="180" y="66"/>
                      </a:lnTo>
                      <a:lnTo>
                        <a:pt x="189" y="63"/>
                      </a:lnTo>
                      <a:lnTo>
                        <a:pt x="196" y="60"/>
                      </a:lnTo>
                      <a:lnTo>
                        <a:pt x="203" y="57"/>
                      </a:lnTo>
                      <a:lnTo>
                        <a:pt x="212" y="53"/>
                      </a:lnTo>
                      <a:lnTo>
                        <a:pt x="219" y="50"/>
                      </a:lnTo>
                      <a:lnTo>
                        <a:pt x="227" y="48"/>
                      </a:lnTo>
                      <a:lnTo>
                        <a:pt x="234" y="44"/>
                      </a:lnTo>
                      <a:lnTo>
                        <a:pt x="242" y="42"/>
                      </a:lnTo>
                      <a:lnTo>
                        <a:pt x="250" y="40"/>
                      </a:lnTo>
                      <a:lnTo>
                        <a:pt x="257" y="38"/>
                      </a:lnTo>
                      <a:lnTo>
                        <a:pt x="264" y="35"/>
                      </a:lnTo>
                      <a:lnTo>
                        <a:pt x="271" y="33"/>
                      </a:lnTo>
                      <a:lnTo>
                        <a:pt x="277" y="32"/>
                      </a:lnTo>
                      <a:lnTo>
                        <a:pt x="284" y="31"/>
                      </a:lnTo>
                      <a:lnTo>
                        <a:pt x="290" y="30"/>
                      </a:lnTo>
                      <a:lnTo>
                        <a:pt x="296" y="30"/>
                      </a:lnTo>
                    </a:path>
                  </a:pathLst>
                </a:custGeom>
                <a:solidFill>
                  <a:srgbClr val="F76681"/>
                </a:solidFill>
                <a:ln w="3175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ES" sz="2400" smtClean="0">
                    <a:solidFill>
                      <a:prstClr val="black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62075" name="Freeform 703"/>
              <p:cNvSpPr>
                <a:spLocks/>
              </p:cNvSpPr>
              <p:nvPr/>
            </p:nvSpPr>
            <p:spPr bwMode="auto">
              <a:xfrm rot="1186071">
                <a:off x="2892" y="2169"/>
                <a:ext cx="106" cy="84"/>
              </a:xfrm>
              <a:custGeom>
                <a:avLst/>
                <a:gdLst>
                  <a:gd name="T0" fmla="*/ 2 w 132"/>
                  <a:gd name="T1" fmla="*/ 6 h 102"/>
                  <a:gd name="T2" fmla="*/ 2 w 132"/>
                  <a:gd name="T3" fmla="*/ 7 h 102"/>
                  <a:gd name="T4" fmla="*/ 2 w 132"/>
                  <a:gd name="T5" fmla="*/ 7 h 102"/>
                  <a:gd name="T6" fmla="*/ 2 w 132"/>
                  <a:gd name="T7" fmla="*/ 8 h 102"/>
                  <a:gd name="T8" fmla="*/ 2 w 132"/>
                  <a:gd name="T9" fmla="*/ 8 h 102"/>
                  <a:gd name="T10" fmla="*/ 2 w 132"/>
                  <a:gd name="T11" fmla="*/ 9 h 102"/>
                  <a:gd name="T12" fmla="*/ 1 w 132"/>
                  <a:gd name="T13" fmla="*/ 10 h 102"/>
                  <a:gd name="T14" fmla="*/ 2 w 132"/>
                  <a:gd name="T15" fmla="*/ 10 h 102"/>
                  <a:gd name="T16" fmla="*/ 2 w 132"/>
                  <a:gd name="T17" fmla="*/ 12 h 102"/>
                  <a:gd name="T18" fmla="*/ 2 w 132"/>
                  <a:gd name="T19" fmla="*/ 12 h 102"/>
                  <a:gd name="T20" fmla="*/ 2 w 132"/>
                  <a:gd name="T21" fmla="*/ 13 h 102"/>
                  <a:gd name="T22" fmla="*/ 2 w 132"/>
                  <a:gd name="T23" fmla="*/ 14 h 102"/>
                  <a:gd name="T24" fmla="*/ 4 w 132"/>
                  <a:gd name="T25" fmla="*/ 14 h 102"/>
                  <a:gd name="T26" fmla="*/ 5 w 132"/>
                  <a:gd name="T27" fmla="*/ 14 h 102"/>
                  <a:gd name="T28" fmla="*/ 6 w 132"/>
                  <a:gd name="T29" fmla="*/ 14 h 102"/>
                  <a:gd name="T30" fmla="*/ 7 w 132"/>
                  <a:gd name="T31" fmla="*/ 14 h 102"/>
                  <a:gd name="T32" fmla="*/ 8 w 132"/>
                  <a:gd name="T33" fmla="*/ 14 h 102"/>
                  <a:gd name="T34" fmla="*/ 9 w 132"/>
                  <a:gd name="T35" fmla="*/ 14 h 102"/>
                  <a:gd name="T36" fmla="*/ 9 w 132"/>
                  <a:gd name="T37" fmla="*/ 14 h 102"/>
                  <a:gd name="T38" fmla="*/ 10 w 132"/>
                  <a:gd name="T39" fmla="*/ 13 h 102"/>
                  <a:gd name="T40" fmla="*/ 11 w 132"/>
                  <a:gd name="T41" fmla="*/ 12 h 102"/>
                  <a:gd name="T42" fmla="*/ 11 w 132"/>
                  <a:gd name="T43" fmla="*/ 12 h 102"/>
                  <a:gd name="T44" fmla="*/ 12 w 132"/>
                  <a:gd name="T45" fmla="*/ 11 h 102"/>
                  <a:gd name="T46" fmla="*/ 13 w 132"/>
                  <a:gd name="T47" fmla="*/ 10 h 102"/>
                  <a:gd name="T48" fmla="*/ 14 w 132"/>
                  <a:gd name="T49" fmla="*/ 10 h 102"/>
                  <a:gd name="T50" fmla="*/ 14 w 132"/>
                  <a:gd name="T51" fmla="*/ 8 h 102"/>
                  <a:gd name="T52" fmla="*/ 14 w 132"/>
                  <a:gd name="T53" fmla="*/ 8 h 102"/>
                  <a:gd name="T54" fmla="*/ 14 w 132"/>
                  <a:gd name="T55" fmla="*/ 7 h 102"/>
                  <a:gd name="T56" fmla="*/ 14 w 132"/>
                  <a:gd name="T57" fmla="*/ 7 h 102"/>
                  <a:gd name="T58" fmla="*/ 14 w 132"/>
                  <a:gd name="T59" fmla="*/ 6 h 102"/>
                  <a:gd name="T60" fmla="*/ 14 w 132"/>
                  <a:gd name="T61" fmla="*/ 5 h 102"/>
                  <a:gd name="T62" fmla="*/ 14 w 132"/>
                  <a:gd name="T63" fmla="*/ 4 h 102"/>
                  <a:gd name="T64" fmla="*/ 14 w 132"/>
                  <a:gd name="T65" fmla="*/ 3 h 102"/>
                  <a:gd name="T66" fmla="*/ 14 w 132"/>
                  <a:gd name="T67" fmla="*/ 2 h 102"/>
                  <a:gd name="T68" fmla="*/ 14 w 132"/>
                  <a:gd name="T69" fmla="*/ 2 h 102"/>
                  <a:gd name="T70" fmla="*/ 13 w 132"/>
                  <a:gd name="T71" fmla="*/ 2 h 102"/>
                  <a:gd name="T72" fmla="*/ 13 w 132"/>
                  <a:gd name="T73" fmla="*/ 2 h 102"/>
                  <a:gd name="T74" fmla="*/ 11 w 132"/>
                  <a:gd name="T75" fmla="*/ 2 h 102"/>
                  <a:gd name="T76" fmla="*/ 11 w 132"/>
                  <a:gd name="T77" fmla="*/ 2 h 102"/>
                  <a:gd name="T78" fmla="*/ 10 w 132"/>
                  <a:gd name="T79" fmla="*/ 2 h 102"/>
                  <a:gd name="T80" fmla="*/ 9 w 132"/>
                  <a:gd name="T81" fmla="*/ 0 h 102"/>
                  <a:gd name="T82" fmla="*/ 9 w 132"/>
                  <a:gd name="T83" fmla="*/ 2 h 102"/>
                  <a:gd name="T84" fmla="*/ 8 w 132"/>
                  <a:gd name="T85" fmla="*/ 2 h 102"/>
                  <a:gd name="T86" fmla="*/ 7 w 132"/>
                  <a:gd name="T87" fmla="*/ 2 h 102"/>
                  <a:gd name="T88" fmla="*/ 7 w 132"/>
                  <a:gd name="T89" fmla="*/ 2 h 102"/>
                  <a:gd name="T90" fmla="*/ 6 w 132"/>
                  <a:gd name="T91" fmla="*/ 2 h 102"/>
                  <a:gd name="T92" fmla="*/ 5 w 132"/>
                  <a:gd name="T93" fmla="*/ 2 h 102"/>
                  <a:gd name="T94" fmla="*/ 5 w 132"/>
                  <a:gd name="T95" fmla="*/ 2 h 102"/>
                  <a:gd name="T96" fmla="*/ 5 w 132"/>
                  <a:gd name="T97" fmla="*/ 2 h 102"/>
                  <a:gd name="T98" fmla="*/ 4 w 132"/>
                  <a:gd name="T99" fmla="*/ 2 h 102"/>
                  <a:gd name="T100" fmla="*/ 4 w 132"/>
                  <a:gd name="T101" fmla="*/ 2 h 102"/>
                  <a:gd name="T102" fmla="*/ 4 w 132"/>
                  <a:gd name="T103" fmla="*/ 2 h 102"/>
                  <a:gd name="T104" fmla="*/ 4 w 132"/>
                  <a:gd name="T105" fmla="*/ 2 h 102"/>
                  <a:gd name="T106" fmla="*/ 3 w 132"/>
                  <a:gd name="T107" fmla="*/ 2 h 102"/>
                  <a:gd name="T108" fmla="*/ 3 w 132"/>
                  <a:gd name="T109" fmla="*/ 3 h 102"/>
                  <a:gd name="T110" fmla="*/ 3 w 132"/>
                  <a:gd name="T111" fmla="*/ 4 h 102"/>
                  <a:gd name="T112" fmla="*/ 2 w 132"/>
                  <a:gd name="T113" fmla="*/ 4 h 102"/>
                  <a:gd name="T114" fmla="*/ 2 w 132"/>
                  <a:gd name="T115" fmla="*/ 5 h 10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32"/>
                  <a:gd name="T175" fmla="*/ 0 h 102"/>
                  <a:gd name="T176" fmla="*/ 132 w 132"/>
                  <a:gd name="T177" fmla="*/ 102 h 10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32" h="102">
                    <a:moveTo>
                      <a:pt x="23" y="31"/>
                    </a:moveTo>
                    <a:lnTo>
                      <a:pt x="21" y="34"/>
                    </a:lnTo>
                    <a:lnTo>
                      <a:pt x="19" y="36"/>
                    </a:lnTo>
                    <a:lnTo>
                      <a:pt x="18" y="38"/>
                    </a:lnTo>
                    <a:lnTo>
                      <a:pt x="18" y="37"/>
                    </a:lnTo>
                    <a:lnTo>
                      <a:pt x="16" y="41"/>
                    </a:lnTo>
                    <a:lnTo>
                      <a:pt x="15" y="40"/>
                    </a:lnTo>
                    <a:lnTo>
                      <a:pt x="13" y="44"/>
                    </a:lnTo>
                    <a:lnTo>
                      <a:pt x="13" y="45"/>
                    </a:lnTo>
                    <a:lnTo>
                      <a:pt x="12" y="46"/>
                    </a:lnTo>
                    <a:lnTo>
                      <a:pt x="9" y="48"/>
                    </a:lnTo>
                    <a:lnTo>
                      <a:pt x="9" y="49"/>
                    </a:lnTo>
                    <a:lnTo>
                      <a:pt x="8" y="51"/>
                    </a:lnTo>
                    <a:lnTo>
                      <a:pt x="7" y="52"/>
                    </a:lnTo>
                    <a:lnTo>
                      <a:pt x="7" y="55"/>
                    </a:lnTo>
                    <a:lnTo>
                      <a:pt x="5" y="56"/>
                    </a:lnTo>
                    <a:lnTo>
                      <a:pt x="4" y="56"/>
                    </a:lnTo>
                    <a:lnTo>
                      <a:pt x="3" y="57"/>
                    </a:lnTo>
                    <a:lnTo>
                      <a:pt x="3" y="60"/>
                    </a:lnTo>
                    <a:lnTo>
                      <a:pt x="2" y="61"/>
                    </a:lnTo>
                    <a:lnTo>
                      <a:pt x="2" y="63"/>
                    </a:lnTo>
                    <a:lnTo>
                      <a:pt x="1" y="64"/>
                    </a:lnTo>
                    <a:lnTo>
                      <a:pt x="2" y="64"/>
                    </a:lnTo>
                    <a:lnTo>
                      <a:pt x="0" y="65"/>
                    </a:lnTo>
                    <a:lnTo>
                      <a:pt x="1" y="67"/>
                    </a:lnTo>
                    <a:lnTo>
                      <a:pt x="0" y="69"/>
                    </a:lnTo>
                    <a:lnTo>
                      <a:pt x="1" y="71"/>
                    </a:lnTo>
                    <a:lnTo>
                      <a:pt x="1" y="73"/>
                    </a:lnTo>
                    <a:lnTo>
                      <a:pt x="2" y="73"/>
                    </a:lnTo>
                    <a:lnTo>
                      <a:pt x="4" y="77"/>
                    </a:lnTo>
                    <a:lnTo>
                      <a:pt x="5" y="79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8" y="84"/>
                    </a:lnTo>
                    <a:lnTo>
                      <a:pt x="8" y="85"/>
                    </a:lnTo>
                    <a:lnTo>
                      <a:pt x="9" y="86"/>
                    </a:lnTo>
                    <a:lnTo>
                      <a:pt x="11" y="88"/>
                    </a:lnTo>
                    <a:lnTo>
                      <a:pt x="13" y="89"/>
                    </a:lnTo>
                    <a:lnTo>
                      <a:pt x="13" y="90"/>
                    </a:lnTo>
                    <a:lnTo>
                      <a:pt x="14" y="91"/>
                    </a:lnTo>
                    <a:lnTo>
                      <a:pt x="17" y="92"/>
                    </a:lnTo>
                    <a:lnTo>
                      <a:pt x="18" y="94"/>
                    </a:lnTo>
                    <a:lnTo>
                      <a:pt x="21" y="95"/>
                    </a:lnTo>
                    <a:lnTo>
                      <a:pt x="24" y="95"/>
                    </a:lnTo>
                    <a:lnTo>
                      <a:pt x="26" y="96"/>
                    </a:lnTo>
                    <a:lnTo>
                      <a:pt x="28" y="96"/>
                    </a:lnTo>
                    <a:lnTo>
                      <a:pt x="30" y="99"/>
                    </a:lnTo>
                    <a:lnTo>
                      <a:pt x="32" y="98"/>
                    </a:lnTo>
                    <a:lnTo>
                      <a:pt x="35" y="99"/>
                    </a:lnTo>
                    <a:lnTo>
                      <a:pt x="37" y="98"/>
                    </a:lnTo>
                    <a:lnTo>
                      <a:pt x="39" y="100"/>
                    </a:lnTo>
                    <a:lnTo>
                      <a:pt x="41" y="98"/>
                    </a:lnTo>
                    <a:lnTo>
                      <a:pt x="43" y="100"/>
                    </a:lnTo>
                    <a:lnTo>
                      <a:pt x="47" y="98"/>
                    </a:lnTo>
                    <a:lnTo>
                      <a:pt x="49" y="100"/>
                    </a:lnTo>
                    <a:lnTo>
                      <a:pt x="52" y="99"/>
                    </a:lnTo>
                    <a:lnTo>
                      <a:pt x="54" y="99"/>
                    </a:lnTo>
                    <a:lnTo>
                      <a:pt x="57" y="100"/>
                    </a:lnTo>
                    <a:lnTo>
                      <a:pt x="60" y="101"/>
                    </a:lnTo>
                    <a:lnTo>
                      <a:pt x="65" y="99"/>
                    </a:lnTo>
                    <a:lnTo>
                      <a:pt x="66" y="99"/>
                    </a:lnTo>
                    <a:lnTo>
                      <a:pt x="69" y="100"/>
                    </a:lnTo>
                    <a:lnTo>
                      <a:pt x="70" y="99"/>
                    </a:lnTo>
                    <a:lnTo>
                      <a:pt x="73" y="98"/>
                    </a:lnTo>
                    <a:lnTo>
                      <a:pt x="75" y="97"/>
                    </a:lnTo>
                    <a:lnTo>
                      <a:pt x="77" y="97"/>
                    </a:lnTo>
                    <a:lnTo>
                      <a:pt x="78" y="96"/>
                    </a:lnTo>
                    <a:lnTo>
                      <a:pt x="81" y="97"/>
                    </a:lnTo>
                    <a:lnTo>
                      <a:pt x="83" y="96"/>
                    </a:lnTo>
                    <a:lnTo>
                      <a:pt x="82" y="95"/>
                    </a:lnTo>
                    <a:lnTo>
                      <a:pt x="84" y="95"/>
                    </a:lnTo>
                    <a:lnTo>
                      <a:pt x="86" y="95"/>
                    </a:lnTo>
                    <a:lnTo>
                      <a:pt x="88" y="95"/>
                    </a:lnTo>
                    <a:lnTo>
                      <a:pt x="89" y="95"/>
                    </a:lnTo>
                    <a:lnTo>
                      <a:pt x="91" y="94"/>
                    </a:lnTo>
                    <a:lnTo>
                      <a:pt x="92" y="93"/>
                    </a:lnTo>
                    <a:lnTo>
                      <a:pt x="95" y="91"/>
                    </a:lnTo>
                    <a:lnTo>
                      <a:pt x="95" y="90"/>
                    </a:lnTo>
                    <a:lnTo>
                      <a:pt x="96" y="90"/>
                    </a:lnTo>
                    <a:lnTo>
                      <a:pt x="97" y="89"/>
                    </a:lnTo>
                    <a:lnTo>
                      <a:pt x="99" y="88"/>
                    </a:lnTo>
                    <a:lnTo>
                      <a:pt x="100" y="85"/>
                    </a:lnTo>
                    <a:lnTo>
                      <a:pt x="102" y="84"/>
                    </a:lnTo>
                    <a:lnTo>
                      <a:pt x="103" y="83"/>
                    </a:lnTo>
                    <a:lnTo>
                      <a:pt x="106" y="81"/>
                    </a:lnTo>
                    <a:lnTo>
                      <a:pt x="107" y="79"/>
                    </a:lnTo>
                    <a:lnTo>
                      <a:pt x="108" y="77"/>
                    </a:lnTo>
                    <a:lnTo>
                      <a:pt x="109" y="76"/>
                    </a:lnTo>
                    <a:lnTo>
                      <a:pt x="112" y="75"/>
                    </a:lnTo>
                    <a:lnTo>
                      <a:pt x="113" y="72"/>
                    </a:lnTo>
                    <a:lnTo>
                      <a:pt x="116" y="70"/>
                    </a:lnTo>
                    <a:lnTo>
                      <a:pt x="117" y="69"/>
                    </a:lnTo>
                    <a:lnTo>
                      <a:pt x="118" y="68"/>
                    </a:lnTo>
                    <a:lnTo>
                      <a:pt x="119" y="65"/>
                    </a:lnTo>
                    <a:lnTo>
                      <a:pt x="120" y="66"/>
                    </a:lnTo>
                    <a:lnTo>
                      <a:pt x="121" y="65"/>
                    </a:lnTo>
                    <a:lnTo>
                      <a:pt x="122" y="62"/>
                    </a:lnTo>
                    <a:lnTo>
                      <a:pt x="123" y="61"/>
                    </a:lnTo>
                    <a:lnTo>
                      <a:pt x="124" y="59"/>
                    </a:lnTo>
                    <a:lnTo>
                      <a:pt x="125" y="59"/>
                    </a:lnTo>
                    <a:lnTo>
                      <a:pt x="126" y="55"/>
                    </a:lnTo>
                    <a:lnTo>
                      <a:pt x="127" y="55"/>
                    </a:lnTo>
                    <a:lnTo>
                      <a:pt x="128" y="54"/>
                    </a:lnTo>
                    <a:lnTo>
                      <a:pt x="127" y="53"/>
                    </a:lnTo>
                    <a:lnTo>
                      <a:pt x="128" y="51"/>
                    </a:lnTo>
                    <a:lnTo>
                      <a:pt x="129" y="49"/>
                    </a:lnTo>
                    <a:lnTo>
                      <a:pt x="130" y="48"/>
                    </a:lnTo>
                    <a:lnTo>
                      <a:pt x="130" y="47"/>
                    </a:lnTo>
                    <a:lnTo>
                      <a:pt x="129" y="45"/>
                    </a:lnTo>
                    <a:lnTo>
                      <a:pt x="129" y="43"/>
                    </a:lnTo>
                    <a:lnTo>
                      <a:pt x="131" y="42"/>
                    </a:lnTo>
                    <a:lnTo>
                      <a:pt x="131" y="41"/>
                    </a:lnTo>
                    <a:lnTo>
                      <a:pt x="129" y="39"/>
                    </a:lnTo>
                    <a:lnTo>
                      <a:pt x="130" y="38"/>
                    </a:lnTo>
                    <a:lnTo>
                      <a:pt x="130" y="36"/>
                    </a:lnTo>
                    <a:lnTo>
                      <a:pt x="130" y="34"/>
                    </a:lnTo>
                    <a:lnTo>
                      <a:pt x="129" y="32"/>
                    </a:lnTo>
                    <a:lnTo>
                      <a:pt x="129" y="27"/>
                    </a:lnTo>
                    <a:lnTo>
                      <a:pt x="128" y="25"/>
                    </a:lnTo>
                    <a:lnTo>
                      <a:pt x="127" y="26"/>
                    </a:lnTo>
                    <a:lnTo>
                      <a:pt x="127" y="25"/>
                    </a:lnTo>
                    <a:lnTo>
                      <a:pt x="127" y="24"/>
                    </a:lnTo>
                    <a:lnTo>
                      <a:pt x="127" y="22"/>
                    </a:lnTo>
                    <a:lnTo>
                      <a:pt x="125" y="21"/>
                    </a:lnTo>
                    <a:lnTo>
                      <a:pt x="124" y="19"/>
                    </a:lnTo>
                    <a:lnTo>
                      <a:pt x="123" y="19"/>
                    </a:lnTo>
                    <a:lnTo>
                      <a:pt x="123" y="18"/>
                    </a:lnTo>
                    <a:lnTo>
                      <a:pt x="123" y="16"/>
                    </a:lnTo>
                    <a:lnTo>
                      <a:pt x="122" y="16"/>
                    </a:lnTo>
                    <a:lnTo>
                      <a:pt x="123" y="14"/>
                    </a:lnTo>
                    <a:lnTo>
                      <a:pt x="122" y="14"/>
                    </a:lnTo>
                    <a:lnTo>
                      <a:pt x="120" y="13"/>
                    </a:lnTo>
                    <a:lnTo>
                      <a:pt x="119" y="13"/>
                    </a:lnTo>
                    <a:lnTo>
                      <a:pt x="119" y="12"/>
                    </a:lnTo>
                    <a:lnTo>
                      <a:pt x="118" y="10"/>
                    </a:lnTo>
                    <a:lnTo>
                      <a:pt x="117" y="11"/>
                    </a:lnTo>
                    <a:lnTo>
                      <a:pt x="116" y="10"/>
                    </a:lnTo>
                    <a:lnTo>
                      <a:pt x="113" y="9"/>
                    </a:lnTo>
                    <a:lnTo>
                      <a:pt x="112" y="9"/>
                    </a:lnTo>
                    <a:lnTo>
                      <a:pt x="111" y="7"/>
                    </a:lnTo>
                    <a:lnTo>
                      <a:pt x="109" y="8"/>
                    </a:lnTo>
                    <a:lnTo>
                      <a:pt x="109" y="6"/>
                    </a:lnTo>
                    <a:lnTo>
                      <a:pt x="107" y="5"/>
                    </a:lnTo>
                    <a:lnTo>
                      <a:pt x="105" y="5"/>
                    </a:lnTo>
                    <a:lnTo>
                      <a:pt x="103" y="5"/>
                    </a:lnTo>
                    <a:lnTo>
                      <a:pt x="102" y="5"/>
                    </a:lnTo>
                    <a:lnTo>
                      <a:pt x="100" y="2"/>
                    </a:lnTo>
                    <a:lnTo>
                      <a:pt x="96" y="2"/>
                    </a:lnTo>
                    <a:lnTo>
                      <a:pt x="94" y="2"/>
                    </a:lnTo>
                    <a:lnTo>
                      <a:pt x="92" y="2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6" y="0"/>
                    </a:lnTo>
                    <a:lnTo>
                      <a:pt x="84" y="0"/>
                    </a:lnTo>
                    <a:lnTo>
                      <a:pt x="81" y="2"/>
                    </a:lnTo>
                    <a:lnTo>
                      <a:pt x="80" y="3"/>
                    </a:lnTo>
                    <a:lnTo>
                      <a:pt x="78" y="4"/>
                    </a:lnTo>
                    <a:lnTo>
                      <a:pt x="76" y="4"/>
                    </a:lnTo>
                    <a:lnTo>
                      <a:pt x="74" y="4"/>
                    </a:lnTo>
                    <a:lnTo>
                      <a:pt x="72" y="3"/>
                    </a:lnTo>
                    <a:lnTo>
                      <a:pt x="72" y="5"/>
                    </a:lnTo>
                    <a:lnTo>
                      <a:pt x="70" y="5"/>
                    </a:lnTo>
                    <a:lnTo>
                      <a:pt x="69" y="5"/>
                    </a:lnTo>
                    <a:lnTo>
                      <a:pt x="68" y="5"/>
                    </a:lnTo>
                    <a:lnTo>
                      <a:pt x="66" y="5"/>
                    </a:lnTo>
                    <a:lnTo>
                      <a:pt x="65" y="7"/>
                    </a:lnTo>
                    <a:lnTo>
                      <a:pt x="63" y="6"/>
                    </a:lnTo>
                    <a:lnTo>
                      <a:pt x="61" y="6"/>
                    </a:lnTo>
                    <a:lnTo>
                      <a:pt x="59" y="7"/>
                    </a:lnTo>
                    <a:lnTo>
                      <a:pt x="57" y="9"/>
                    </a:lnTo>
                    <a:lnTo>
                      <a:pt x="55" y="10"/>
                    </a:lnTo>
                    <a:lnTo>
                      <a:pt x="53" y="11"/>
                    </a:lnTo>
                    <a:lnTo>
                      <a:pt x="50" y="10"/>
                    </a:lnTo>
                    <a:lnTo>
                      <a:pt x="50" y="11"/>
                    </a:lnTo>
                    <a:lnTo>
                      <a:pt x="49" y="12"/>
                    </a:lnTo>
                    <a:lnTo>
                      <a:pt x="47" y="11"/>
                    </a:lnTo>
                    <a:lnTo>
                      <a:pt x="46" y="11"/>
                    </a:lnTo>
                    <a:lnTo>
                      <a:pt x="45" y="12"/>
                    </a:lnTo>
                    <a:lnTo>
                      <a:pt x="45" y="11"/>
                    </a:lnTo>
                    <a:lnTo>
                      <a:pt x="45" y="12"/>
                    </a:lnTo>
                    <a:lnTo>
                      <a:pt x="44" y="12"/>
                    </a:lnTo>
                    <a:lnTo>
                      <a:pt x="43" y="13"/>
                    </a:lnTo>
                    <a:lnTo>
                      <a:pt x="41" y="12"/>
                    </a:lnTo>
                    <a:lnTo>
                      <a:pt x="39" y="13"/>
                    </a:lnTo>
                    <a:lnTo>
                      <a:pt x="39" y="14"/>
                    </a:lnTo>
                    <a:lnTo>
                      <a:pt x="39" y="13"/>
                    </a:lnTo>
                    <a:lnTo>
                      <a:pt x="38" y="13"/>
                    </a:lnTo>
                    <a:lnTo>
                      <a:pt x="38" y="14"/>
                    </a:lnTo>
                    <a:lnTo>
                      <a:pt x="37" y="14"/>
                    </a:lnTo>
                    <a:lnTo>
                      <a:pt x="36" y="15"/>
                    </a:lnTo>
                    <a:lnTo>
                      <a:pt x="34" y="17"/>
                    </a:lnTo>
                    <a:lnTo>
                      <a:pt x="34" y="16"/>
                    </a:lnTo>
                    <a:lnTo>
                      <a:pt x="33" y="18"/>
                    </a:lnTo>
                    <a:lnTo>
                      <a:pt x="32" y="17"/>
                    </a:lnTo>
                    <a:lnTo>
                      <a:pt x="32" y="18"/>
                    </a:lnTo>
                    <a:lnTo>
                      <a:pt x="32" y="19"/>
                    </a:lnTo>
                    <a:lnTo>
                      <a:pt x="32" y="20"/>
                    </a:lnTo>
                    <a:lnTo>
                      <a:pt x="30" y="20"/>
                    </a:lnTo>
                    <a:lnTo>
                      <a:pt x="29" y="22"/>
                    </a:lnTo>
                    <a:lnTo>
                      <a:pt x="29" y="23"/>
                    </a:lnTo>
                    <a:lnTo>
                      <a:pt x="28" y="23"/>
                    </a:lnTo>
                    <a:lnTo>
                      <a:pt x="27" y="24"/>
                    </a:lnTo>
                    <a:lnTo>
                      <a:pt x="27" y="26"/>
                    </a:lnTo>
                    <a:lnTo>
                      <a:pt x="25" y="26"/>
                    </a:lnTo>
                    <a:lnTo>
                      <a:pt x="26" y="27"/>
                    </a:lnTo>
                    <a:lnTo>
                      <a:pt x="25" y="28"/>
                    </a:lnTo>
                    <a:lnTo>
                      <a:pt x="25" y="30"/>
                    </a:lnTo>
                    <a:lnTo>
                      <a:pt x="24" y="30"/>
                    </a:lnTo>
                    <a:lnTo>
                      <a:pt x="23" y="31"/>
                    </a:lnTo>
                  </a:path>
                </a:pathLst>
              </a:custGeom>
              <a:solidFill>
                <a:schemeClr val="tx1"/>
              </a:solidFill>
              <a:ln w="3175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grpSp>
            <p:nvGrpSpPr>
              <p:cNvPr id="62076" name="Group 704"/>
              <p:cNvGrpSpPr>
                <a:grpSpLocks/>
              </p:cNvGrpSpPr>
              <p:nvPr/>
            </p:nvGrpSpPr>
            <p:grpSpPr bwMode="auto">
              <a:xfrm rot="1605249">
                <a:off x="2761" y="1827"/>
                <a:ext cx="122" cy="270"/>
                <a:chOff x="2893" y="1903"/>
                <a:chExt cx="122" cy="270"/>
              </a:xfrm>
            </p:grpSpPr>
            <p:sp>
              <p:nvSpPr>
                <p:cNvPr id="62080" name="Freeform 705"/>
                <p:cNvSpPr>
                  <a:spLocks/>
                </p:cNvSpPr>
                <p:nvPr/>
              </p:nvSpPr>
              <p:spPr bwMode="auto">
                <a:xfrm rot="1491822">
                  <a:off x="2893" y="1903"/>
                  <a:ext cx="122" cy="270"/>
                </a:xfrm>
                <a:custGeom>
                  <a:avLst/>
                  <a:gdLst>
                    <a:gd name="T0" fmla="*/ 0 w 768"/>
                    <a:gd name="T1" fmla="*/ 0 h 1326"/>
                    <a:gd name="T2" fmla="*/ 0 w 768"/>
                    <a:gd name="T3" fmla="*/ 0 h 1326"/>
                    <a:gd name="T4" fmla="*/ 0 w 768"/>
                    <a:gd name="T5" fmla="*/ 0 h 1326"/>
                    <a:gd name="T6" fmla="*/ 0 w 768"/>
                    <a:gd name="T7" fmla="*/ 0 h 1326"/>
                    <a:gd name="T8" fmla="*/ 0 w 768"/>
                    <a:gd name="T9" fmla="*/ 0 h 1326"/>
                    <a:gd name="T10" fmla="*/ 0 w 768"/>
                    <a:gd name="T11" fmla="*/ 0 h 1326"/>
                    <a:gd name="T12" fmla="*/ 0 w 768"/>
                    <a:gd name="T13" fmla="*/ 0 h 1326"/>
                    <a:gd name="T14" fmla="*/ 0 w 768"/>
                    <a:gd name="T15" fmla="*/ 0 h 1326"/>
                    <a:gd name="T16" fmla="*/ 0 w 768"/>
                    <a:gd name="T17" fmla="*/ 0 h 1326"/>
                    <a:gd name="T18" fmla="*/ 0 w 768"/>
                    <a:gd name="T19" fmla="*/ 0 h 1326"/>
                    <a:gd name="T20" fmla="*/ 0 w 768"/>
                    <a:gd name="T21" fmla="*/ 0 h 1326"/>
                    <a:gd name="T22" fmla="*/ 0 w 768"/>
                    <a:gd name="T23" fmla="*/ 0 h 1326"/>
                    <a:gd name="T24" fmla="*/ 0 w 768"/>
                    <a:gd name="T25" fmla="*/ 0 h 1326"/>
                    <a:gd name="T26" fmla="*/ 0 w 768"/>
                    <a:gd name="T27" fmla="*/ 0 h 1326"/>
                    <a:gd name="T28" fmla="*/ 0 w 768"/>
                    <a:gd name="T29" fmla="*/ 0 h 1326"/>
                    <a:gd name="T30" fmla="*/ 0 w 768"/>
                    <a:gd name="T31" fmla="*/ 0 h 1326"/>
                    <a:gd name="T32" fmla="*/ 0 w 768"/>
                    <a:gd name="T33" fmla="*/ 0 h 1326"/>
                    <a:gd name="T34" fmla="*/ 0 w 768"/>
                    <a:gd name="T35" fmla="*/ 0 h 1326"/>
                    <a:gd name="T36" fmla="*/ 0 w 768"/>
                    <a:gd name="T37" fmla="*/ 0 h 1326"/>
                    <a:gd name="T38" fmla="*/ 0 w 768"/>
                    <a:gd name="T39" fmla="*/ 0 h 1326"/>
                    <a:gd name="T40" fmla="*/ 0 w 768"/>
                    <a:gd name="T41" fmla="*/ 0 h 1326"/>
                    <a:gd name="T42" fmla="*/ 0 w 768"/>
                    <a:gd name="T43" fmla="*/ 0 h 1326"/>
                    <a:gd name="T44" fmla="*/ 0 w 768"/>
                    <a:gd name="T45" fmla="*/ 0 h 1326"/>
                    <a:gd name="T46" fmla="*/ 0 w 768"/>
                    <a:gd name="T47" fmla="*/ 0 h 1326"/>
                    <a:gd name="T48" fmla="*/ 0 w 768"/>
                    <a:gd name="T49" fmla="*/ 0 h 1326"/>
                    <a:gd name="T50" fmla="*/ 0 w 768"/>
                    <a:gd name="T51" fmla="*/ 0 h 1326"/>
                    <a:gd name="T52" fmla="*/ 0 w 768"/>
                    <a:gd name="T53" fmla="*/ 0 h 132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768"/>
                    <a:gd name="T82" fmla="*/ 0 h 1326"/>
                    <a:gd name="T83" fmla="*/ 768 w 768"/>
                    <a:gd name="T84" fmla="*/ 1326 h 132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768" h="1326">
                      <a:moveTo>
                        <a:pt x="474" y="0"/>
                      </a:moveTo>
                      <a:lnTo>
                        <a:pt x="366" y="0"/>
                      </a:lnTo>
                      <a:lnTo>
                        <a:pt x="300" y="18"/>
                      </a:lnTo>
                      <a:lnTo>
                        <a:pt x="210" y="42"/>
                      </a:lnTo>
                      <a:lnTo>
                        <a:pt x="114" y="102"/>
                      </a:lnTo>
                      <a:lnTo>
                        <a:pt x="66" y="204"/>
                      </a:lnTo>
                      <a:lnTo>
                        <a:pt x="6" y="336"/>
                      </a:lnTo>
                      <a:lnTo>
                        <a:pt x="6" y="474"/>
                      </a:lnTo>
                      <a:lnTo>
                        <a:pt x="0" y="606"/>
                      </a:lnTo>
                      <a:lnTo>
                        <a:pt x="0" y="750"/>
                      </a:lnTo>
                      <a:lnTo>
                        <a:pt x="6" y="882"/>
                      </a:lnTo>
                      <a:lnTo>
                        <a:pt x="48" y="1008"/>
                      </a:lnTo>
                      <a:lnTo>
                        <a:pt x="78" y="1134"/>
                      </a:lnTo>
                      <a:lnTo>
                        <a:pt x="144" y="1212"/>
                      </a:lnTo>
                      <a:lnTo>
                        <a:pt x="216" y="1278"/>
                      </a:lnTo>
                      <a:lnTo>
                        <a:pt x="336" y="1326"/>
                      </a:lnTo>
                      <a:lnTo>
                        <a:pt x="450" y="1326"/>
                      </a:lnTo>
                      <a:lnTo>
                        <a:pt x="582" y="1290"/>
                      </a:lnTo>
                      <a:lnTo>
                        <a:pt x="672" y="1206"/>
                      </a:lnTo>
                      <a:lnTo>
                        <a:pt x="738" y="1026"/>
                      </a:lnTo>
                      <a:lnTo>
                        <a:pt x="768" y="852"/>
                      </a:lnTo>
                      <a:lnTo>
                        <a:pt x="768" y="696"/>
                      </a:lnTo>
                      <a:lnTo>
                        <a:pt x="768" y="492"/>
                      </a:lnTo>
                      <a:lnTo>
                        <a:pt x="714" y="306"/>
                      </a:lnTo>
                      <a:lnTo>
                        <a:pt x="630" y="150"/>
                      </a:lnTo>
                      <a:lnTo>
                        <a:pt x="552" y="36"/>
                      </a:lnTo>
                      <a:lnTo>
                        <a:pt x="474" y="0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ES" sz="2400" smtClean="0">
                    <a:solidFill>
                      <a:prstClr val="black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62081" name="Freeform 706"/>
                <p:cNvSpPr>
                  <a:spLocks/>
                </p:cNvSpPr>
                <p:nvPr/>
              </p:nvSpPr>
              <p:spPr bwMode="auto">
                <a:xfrm rot="1491822">
                  <a:off x="2954" y="1945"/>
                  <a:ext cx="43" cy="205"/>
                </a:xfrm>
                <a:custGeom>
                  <a:avLst/>
                  <a:gdLst>
                    <a:gd name="T0" fmla="*/ 0 w 228"/>
                    <a:gd name="T1" fmla="*/ 0 h 1008"/>
                    <a:gd name="T2" fmla="*/ 0 w 228"/>
                    <a:gd name="T3" fmla="*/ 0 h 1008"/>
                    <a:gd name="T4" fmla="*/ 0 w 228"/>
                    <a:gd name="T5" fmla="*/ 0 h 1008"/>
                    <a:gd name="T6" fmla="*/ 0 w 228"/>
                    <a:gd name="T7" fmla="*/ 0 h 1008"/>
                    <a:gd name="T8" fmla="*/ 0 w 228"/>
                    <a:gd name="T9" fmla="*/ 0 h 1008"/>
                    <a:gd name="T10" fmla="*/ 0 w 228"/>
                    <a:gd name="T11" fmla="*/ 0 h 1008"/>
                    <a:gd name="T12" fmla="*/ 0 w 228"/>
                    <a:gd name="T13" fmla="*/ 0 h 1008"/>
                    <a:gd name="T14" fmla="*/ 0 w 228"/>
                    <a:gd name="T15" fmla="*/ 0 h 1008"/>
                    <a:gd name="T16" fmla="*/ 0 w 228"/>
                    <a:gd name="T17" fmla="*/ 0 h 1008"/>
                    <a:gd name="T18" fmla="*/ 0 w 228"/>
                    <a:gd name="T19" fmla="*/ 0 h 1008"/>
                    <a:gd name="T20" fmla="*/ 0 w 228"/>
                    <a:gd name="T21" fmla="*/ 0 h 1008"/>
                    <a:gd name="T22" fmla="*/ 0 w 228"/>
                    <a:gd name="T23" fmla="*/ 0 h 1008"/>
                    <a:gd name="T24" fmla="*/ 0 w 228"/>
                    <a:gd name="T25" fmla="*/ 0 h 1008"/>
                    <a:gd name="T26" fmla="*/ 0 w 228"/>
                    <a:gd name="T27" fmla="*/ 0 h 1008"/>
                    <a:gd name="T28" fmla="*/ 0 w 228"/>
                    <a:gd name="T29" fmla="*/ 0 h 1008"/>
                    <a:gd name="T30" fmla="*/ 0 w 228"/>
                    <a:gd name="T31" fmla="*/ 0 h 100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28"/>
                    <a:gd name="T49" fmla="*/ 0 h 1008"/>
                    <a:gd name="T50" fmla="*/ 228 w 228"/>
                    <a:gd name="T51" fmla="*/ 1008 h 100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28" h="1008">
                      <a:moveTo>
                        <a:pt x="168" y="72"/>
                      </a:moveTo>
                      <a:lnTo>
                        <a:pt x="114" y="0"/>
                      </a:lnTo>
                      <a:lnTo>
                        <a:pt x="54" y="18"/>
                      </a:lnTo>
                      <a:lnTo>
                        <a:pt x="0" y="132"/>
                      </a:lnTo>
                      <a:lnTo>
                        <a:pt x="0" y="246"/>
                      </a:lnTo>
                      <a:lnTo>
                        <a:pt x="0" y="408"/>
                      </a:lnTo>
                      <a:lnTo>
                        <a:pt x="6" y="558"/>
                      </a:lnTo>
                      <a:lnTo>
                        <a:pt x="42" y="726"/>
                      </a:lnTo>
                      <a:lnTo>
                        <a:pt x="48" y="852"/>
                      </a:lnTo>
                      <a:lnTo>
                        <a:pt x="102" y="942"/>
                      </a:lnTo>
                      <a:lnTo>
                        <a:pt x="162" y="1008"/>
                      </a:lnTo>
                      <a:lnTo>
                        <a:pt x="222" y="936"/>
                      </a:lnTo>
                      <a:lnTo>
                        <a:pt x="222" y="864"/>
                      </a:lnTo>
                      <a:lnTo>
                        <a:pt x="228" y="576"/>
                      </a:lnTo>
                      <a:lnTo>
                        <a:pt x="222" y="270"/>
                      </a:lnTo>
                      <a:lnTo>
                        <a:pt x="168" y="7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B02200"/>
                    </a:gs>
                    <a:gs pos="100000">
                      <a:srgbClr val="FF3300"/>
                    </a:gs>
                  </a:gsLst>
                  <a:lin ang="0" scaled="1"/>
                </a:gra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ES" sz="2400" smtClean="0">
                    <a:solidFill>
                      <a:prstClr val="black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62077" name="Group 707"/>
              <p:cNvGrpSpPr>
                <a:grpSpLocks/>
              </p:cNvGrpSpPr>
              <p:nvPr/>
            </p:nvGrpSpPr>
            <p:grpSpPr bwMode="auto">
              <a:xfrm rot="-3947439">
                <a:off x="2845" y="1851"/>
                <a:ext cx="122" cy="270"/>
                <a:chOff x="2893" y="1903"/>
                <a:chExt cx="122" cy="270"/>
              </a:xfrm>
            </p:grpSpPr>
            <p:sp>
              <p:nvSpPr>
                <p:cNvPr id="62078" name="Freeform 708"/>
                <p:cNvSpPr>
                  <a:spLocks/>
                </p:cNvSpPr>
                <p:nvPr/>
              </p:nvSpPr>
              <p:spPr bwMode="auto">
                <a:xfrm rot="1491822">
                  <a:off x="2893" y="1903"/>
                  <a:ext cx="122" cy="270"/>
                </a:xfrm>
                <a:custGeom>
                  <a:avLst/>
                  <a:gdLst>
                    <a:gd name="T0" fmla="*/ 0 w 768"/>
                    <a:gd name="T1" fmla="*/ 0 h 1326"/>
                    <a:gd name="T2" fmla="*/ 0 w 768"/>
                    <a:gd name="T3" fmla="*/ 0 h 1326"/>
                    <a:gd name="T4" fmla="*/ 0 w 768"/>
                    <a:gd name="T5" fmla="*/ 0 h 1326"/>
                    <a:gd name="T6" fmla="*/ 0 w 768"/>
                    <a:gd name="T7" fmla="*/ 0 h 1326"/>
                    <a:gd name="T8" fmla="*/ 0 w 768"/>
                    <a:gd name="T9" fmla="*/ 0 h 1326"/>
                    <a:gd name="T10" fmla="*/ 0 w 768"/>
                    <a:gd name="T11" fmla="*/ 0 h 1326"/>
                    <a:gd name="T12" fmla="*/ 0 w 768"/>
                    <a:gd name="T13" fmla="*/ 0 h 1326"/>
                    <a:gd name="T14" fmla="*/ 0 w 768"/>
                    <a:gd name="T15" fmla="*/ 0 h 1326"/>
                    <a:gd name="T16" fmla="*/ 0 w 768"/>
                    <a:gd name="T17" fmla="*/ 0 h 1326"/>
                    <a:gd name="T18" fmla="*/ 0 w 768"/>
                    <a:gd name="T19" fmla="*/ 0 h 1326"/>
                    <a:gd name="T20" fmla="*/ 0 w 768"/>
                    <a:gd name="T21" fmla="*/ 0 h 1326"/>
                    <a:gd name="T22" fmla="*/ 0 w 768"/>
                    <a:gd name="T23" fmla="*/ 0 h 1326"/>
                    <a:gd name="T24" fmla="*/ 0 w 768"/>
                    <a:gd name="T25" fmla="*/ 0 h 1326"/>
                    <a:gd name="T26" fmla="*/ 0 w 768"/>
                    <a:gd name="T27" fmla="*/ 0 h 1326"/>
                    <a:gd name="T28" fmla="*/ 0 w 768"/>
                    <a:gd name="T29" fmla="*/ 0 h 1326"/>
                    <a:gd name="T30" fmla="*/ 0 w 768"/>
                    <a:gd name="T31" fmla="*/ 0 h 1326"/>
                    <a:gd name="T32" fmla="*/ 0 w 768"/>
                    <a:gd name="T33" fmla="*/ 0 h 1326"/>
                    <a:gd name="T34" fmla="*/ 0 w 768"/>
                    <a:gd name="T35" fmla="*/ 0 h 1326"/>
                    <a:gd name="T36" fmla="*/ 0 w 768"/>
                    <a:gd name="T37" fmla="*/ 0 h 1326"/>
                    <a:gd name="T38" fmla="*/ 0 w 768"/>
                    <a:gd name="T39" fmla="*/ 0 h 1326"/>
                    <a:gd name="T40" fmla="*/ 0 w 768"/>
                    <a:gd name="T41" fmla="*/ 0 h 1326"/>
                    <a:gd name="T42" fmla="*/ 0 w 768"/>
                    <a:gd name="T43" fmla="*/ 0 h 1326"/>
                    <a:gd name="T44" fmla="*/ 0 w 768"/>
                    <a:gd name="T45" fmla="*/ 0 h 1326"/>
                    <a:gd name="T46" fmla="*/ 0 w 768"/>
                    <a:gd name="T47" fmla="*/ 0 h 1326"/>
                    <a:gd name="T48" fmla="*/ 0 w 768"/>
                    <a:gd name="T49" fmla="*/ 0 h 1326"/>
                    <a:gd name="T50" fmla="*/ 0 w 768"/>
                    <a:gd name="T51" fmla="*/ 0 h 1326"/>
                    <a:gd name="T52" fmla="*/ 0 w 768"/>
                    <a:gd name="T53" fmla="*/ 0 h 132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768"/>
                    <a:gd name="T82" fmla="*/ 0 h 1326"/>
                    <a:gd name="T83" fmla="*/ 768 w 768"/>
                    <a:gd name="T84" fmla="*/ 1326 h 132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768" h="1326">
                      <a:moveTo>
                        <a:pt x="474" y="0"/>
                      </a:moveTo>
                      <a:lnTo>
                        <a:pt x="366" y="0"/>
                      </a:lnTo>
                      <a:lnTo>
                        <a:pt x="300" y="18"/>
                      </a:lnTo>
                      <a:lnTo>
                        <a:pt x="210" y="42"/>
                      </a:lnTo>
                      <a:lnTo>
                        <a:pt x="114" y="102"/>
                      </a:lnTo>
                      <a:lnTo>
                        <a:pt x="66" y="204"/>
                      </a:lnTo>
                      <a:lnTo>
                        <a:pt x="6" y="336"/>
                      </a:lnTo>
                      <a:lnTo>
                        <a:pt x="6" y="474"/>
                      </a:lnTo>
                      <a:lnTo>
                        <a:pt x="0" y="606"/>
                      </a:lnTo>
                      <a:lnTo>
                        <a:pt x="0" y="750"/>
                      </a:lnTo>
                      <a:lnTo>
                        <a:pt x="6" y="882"/>
                      </a:lnTo>
                      <a:lnTo>
                        <a:pt x="48" y="1008"/>
                      </a:lnTo>
                      <a:lnTo>
                        <a:pt x="78" y="1134"/>
                      </a:lnTo>
                      <a:lnTo>
                        <a:pt x="144" y="1212"/>
                      </a:lnTo>
                      <a:lnTo>
                        <a:pt x="216" y="1278"/>
                      </a:lnTo>
                      <a:lnTo>
                        <a:pt x="336" y="1326"/>
                      </a:lnTo>
                      <a:lnTo>
                        <a:pt x="450" y="1326"/>
                      </a:lnTo>
                      <a:lnTo>
                        <a:pt x="582" y="1290"/>
                      </a:lnTo>
                      <a:lnTo>
                        <a:pt x="672" y="1206"/>
                      </a:lnTo>
                      <a:lnTo>
                        <a:pt x="738" y="1026"/>
                      </a:lnTo>
                      <a:lnTo>
                        <a:pt x="768" y="852"/>
                      </a:lnTo>
                      <a:lnTo>
                        <a:pt x="768" y="696"/>
                      </a:lnTo>
                      <a:lnTo>
                        <a:pt x="768" y="492"/>
                      </a:lnTo>
                      <a:lnTo>
                        <a:pt x="714" y="306"/>
                      </a:lnTo>
                      <a:lnTo>
                        <a:pt x="630" y="150"/>
                      </a:lnTo>
                      <a:lnTo>
                        <a:pt x="552" y="36"/>
                      </a:lnTo>
                      <a:lnTo>
                        <a:pt x="474" y="0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ES" sz="2400" smtClean="0">
                    <a:solidFill>
                      <a:prstClr val="black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62079" name="Freeform 709"/>
                <p:cNvSpPr>
                  <a:spLocks/>
                </p:cNvSpPr>
                <p:nvPr/>
              </p:nvSpPr>
              <p:spPr bwMode="auto">
                <a:xfrm rot="1491822">
                  <a:off x="2954" y="1945"/>
                  <a:ext cx="43" cy="205"/>
                </a:xfrm>
                <a:custGeom>
                  <a:avLst/>
                  <a:gdLst>
                    <a:gd name="T0" fmla="*/ 0 w 228"/>
                    <a:gd name="T1" fmla="*/ 0 h 1008"/>
                    <a:gd name="T2" fmla="*/ 0 w 228"/>
                    <a:gd name="T3" fmla="*/ 0 h 1008"/>
                    <a:gd name="T4" fmla="*/ 0 w 228"/>
                    <a:gd name="T5" fmla="*/ 0 h 1008"/>
                    <a:gd name="T6" fmla="*/ 0 w 228"/>
                    <a:gd name="T7" fmla="*/ 0 h 1008"/>
                    <a:gd name="T8" fmla="*/ 0 w 228"/>
                    <a:gd name="T9" fmla="*/ 0 h 1008"/>
                    <a:gd name="T10" fmla="*/ 0 w 228"/>
                    <a:gd name="T11" fmla="*/ 0 h 1008"/>
                    <a:gd name="T12" fmla="*/ 0 w 228"/>
                    <a:gd name="T13" fmla="*/ 0 h 1008"/>
                    <a:gd name="T14" fmla="*/ 0 w 228"/>
                    <a:gd name="T15" fmla="*/ 0 h 1008"/>
                    <a:gd name="T16" fmla="*/ 0 w 228"/>
                    <a:gd name="T17" fmla="*/ 0 h 1008"/>
                    <a:gd name="T18" fmla="*/ 0 w 228"/>
                    <a:gd name="T19" fmla="*/ 0 h 1008"/>
                    <a:gd name="T20" fmla="*/ 0 w 228"/>
                    <a:gd name="T21" fmla="*/ 0 h 1008"/>
                    <a:gd name="T22" fmla="*/ 0 w 228"/>
                    <a:gd name="T23" fmla="*/ 0 h 1008"/>
                    <a:gd name="T24" fmla="*/ 0 w 228"/>
                    <a:gd name="T25" fmla="*/ 0 h 1008"/>
                    <a:gd name="T26" fmla="*/ 0 w 228"/>
                    <a:gd name="T27" fmla="*/ 0 h 1008"/>
                    <a:gd name="T28" fmla="*/ 0 w 228"/>
                    <a:gd name="T29" fmla="*/ 0 h 1008"/>
                    <a:gd name="T30" fmla="*/ 0 w 228"/>
                    <a:gd name="T31" fmla="*/ 0 h 100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28"/>
                    <a:gd name="T49" fmla="*/ 0 h 1008"/>
                    <a:gd name="T50" fmla="*/ 228 w 228"/>
                    <a:gd name="T51" fmla="*/ 1008 h 100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28" h="1008">
                      <a:moveTo>
                        <a:pt x="168" y="72"/>
                      </a:moveTo>
                      <a:lnTo>
                        <a:pt x="114" y="0"/>
                      </a:lnTo>
                      <a:lnTo>
                        <a:pt x="54" y="18"/>
                      </a:lnTo>
                      <a:lnTo>
                        <a:pt x="0" y="132"/>
                      </a:lnTo>
                      <a:lnTo>
                        <a:pt x="0" y="246"/>
                      </a:lnTo>
                      <a:lnTo>
                        <a:pt x="0" y="408"/>
                      </a:lnTo>
                      <a:lnTo>
                        <a:pt x="6" y="558"/>
                      </a:lnTo>
                      <a:lnTo>
                        <a:pt x="42" y="726"/>
                      </a:lnTo>
                      <a:lnTo>
                        <a:pt x="48" y="852"/>
                      </a:lnTo>
                      <a:lnTo>
                        <a:pt x="102" y="942"/>
                      </a:lnTo>
                      <a:lnTo>
                        <a:pt x="162" y="1008"/>
                      </a:lnTo>
                      <a:lnTo>
                        <a:pt x="222" y="936"/>
                      </a:lnTo>
                      <a:lnTo>
                        <a:pt x="222" y="864"/>
                      </a:lnTo>
                      <a:lnTo>
                        <a:pt x="228" y="576"/>
                      </a:lnTo>
                      <a:lnTo>
                        <a:pt x="222" y="270"/>
                      </a:lnTo>
                      <a:lnTo>
                        <a:pt x="168" y="7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B02200"/>
                    </a:gs>
                    <a:gs pos="100000">
                      <a:srgbClr val="FF3300"/>
                    </a:gs>
                  </a:gsLst>
                  <a:lin ang="0" scaled="1"/>
                </a:gra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ES" sz="2400" smtClean="0">
                    <a:solidFill>
                      <a:prstClr val="black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p:grpSp>
        </p:grpSp>
      </p:grpSp>
      <p:grpSp>
        <p:nvGrpSpPr>
          <p:cNvPr id="61449" name="Group 1022"/>
          <p:cNvGrpSpPr>
            <a:grpSpLocks/>
          </p:cNvGrpSpPr>
          <p:nvPr/>
        </p:nvGrpSpPr>
        <p:grpSpPr bwMode="auto">
          <a:xfrm>
            <a:off x="5915387" y="188913"/>
            <a:ext cx="2589389" cy="2559050"/>
            <a:chOff x="3616" y="696"/>
            <a:chExt cx="1835" cy="1612"/>
          </a:xfrm>
        </p:grpSpPr>
        <p:sp>
          <p:nvSpPr>
            <p:cNvPr id="61737" name="Freeform 773"/>
            <p:cNvSpPr>
              <a:spLocks/>
            </p:cNvSpPr>
            <p:nvPr/>
          </p:nvSpPr>
          <p:spPr bwMode="auto">
            <a:xfrm>
              <a:off x="3616" y="696"/>
              <a:ext cx="1798" cy="1612"/>
            </a:xfrm>
            <a:custGeom>
              <a:avLst/>
              <a:gdLst>
                <a:gd name="T0" fmla="*/ 180 w 1798"/>
                <a:gd name="T1" fmla="*/ 184 h 1612"/>
                <a:gd name="T2" fmla="*/ 1072 w 1798"/>
                <a:gd name="T3" fmla="*/ 0 h 1612"/>
                <a:gd name="T4" fmla="*/ 1094 w 1798"/>
                <a:gd name="T5" fmla="*/ 32 h 1612"/>
                <a:gd name="T6" fmla="*/ 1171 w 1798"/>
                <a:gd name="T7" fmla="*/ 58 h 1612"/>
                <a:gd name="T8" fmla="*/ 1331 w 1798"/>
                <a:gd name="T9" fmla="*/ 64 h 1612"/>
                <a:gd name="T10" fmla="*/ 1529 w 1798"/>
                <a:gd name="T11" fmla="*/ 64 h 1612"/>
                <a:gd name="T12" fmla="*/ 1657 w 1798"/>
                <a:gd name="T13" fmla="*/ 103 h 1612"/>
                <a:gd name="T14" fmla="*/ 1740 w 1798"/>
                <a:gd name="T15" fmla="*/ 155 h 1612"/>
                <a:gd name="T16" fmla="*/ 1798 w 1798"/>
                <a:gd name="T17" fmla="*/ 427 h 1612"/>
                <a:gd name="T18" fmla="*/ 1785 w 1798"/>
                <a:gd name="T19" fmla="*/ 641 h 1612"/>
                <a:gd name="T20" fmla="*/ 1747 w 1798"/>
                <a:gd name="T21" fmla="*/ 783 h 1612"/>
                <a:gd name="T22" fmla="*/ 1708 w 1798"/>
                <a:gd name="T23" fmla="*/ 900 h 1612"/>
                <a:gd name="T24" fmla="*/ 1644 w 1798"/>
                <a:gd name="T25" fmla="*/ 964 h 1612"/>
                <a:gd name="T26" fmla="*/ 1561 w 1798"/>
                <a:gd name="T27" fmla="*/ 1042 h 1612"/>
                <a:gd name="T28" fmla="*/ 1491 w 1798"/>
                <a:gd name="T29" fmla="*/ 1094 h 1612"/>
                <a:gd name="T30" fmla="*/ 1414 w 1798"/>
                <a:gd name="T31" fmla="*/ 1120 h 1612"/>
                <a:gd name="T32" fmla="*/ 1318 w 1798"/>
                <a:gd name="T33" fmla="*/ 1146 h 1612"/>
                <a:gd name="T34" fmla="*/ 1241 w 1798"/>
                <a:gd name="T35" fmla="*/ 1217 h 1612"/>
                <a:gd name="T36" fmla="*/ 1235 w 1798"/>
                <a:gd name="T37" fmla="*/ 1269 h 1612"/>
                <a:gd name="T38" fmla="*/ 1184 w 1798"/>
                <a:gd name="T39" fmla="*/ 1321 h 1612"/>
                <a:gd name="T40" fmla="*/ 1056 w 1798"/>
                <a:gd name="T41" fmla="*/ 1379 h 1612"/>
                <a:gd name="T42" fmla="*/ 1005 w 1798"/>
                <a:gd name="T43" fmla="*/ 1450 h 1612"/>
                <a:gd name="T44" fmla="*/ 774 w 1798"/>
                <a:gd name="T45" fmla="*/ 1573 h 1612"/>
                <a:gd name="T46" fmla="*/ 665 w 1798"/>
                <a:gd name="T47" fmla="*/ 1586 h 1612"/>
                <a:gd name="T48" fmla="*/ 473 w 1798"/>
                <a:gd name="T49" fmla="*/ 1612 h 1612"/>
                <a:gd name="T50" fmla="*/ 333 w 1798"/>
                <a:gd name="T51" fmla="*/ 1586 h 1612"/>
                <a:gd name="T52" fmla="*/ 243 w 1798"/>
                <a:gd name="T53" fmla="*/ 1541 h 1612"/>
                <a:gd name="T54" fmla="*/ 160 w 1798"/>
                <a:gd name="T55" fmla="*/ 1495 h 1612"/>
                <a:gd name="T56" fmla="*/ 58 w 1798"/>
                <a:gd name="T57" fmla="*/ 1418 h 1612"/>
                <a:gd name="T58" fmla="*/ 0 w 1798"/>
                <a:gd name="T59" fmla="*/ 1269 h 1612"/>
                <a:gd name="T60" fmla="*/ 32 w 1798"/>
                <a:gd name="T61" fmla="*/ 1036 h 1612"/>
                <a:gd name="T62" fmla="*/ 45 w 1798"/>
                <a:gd name="T63" fmla="*/ 945 h 1612"/>
                <a:gd name="T64" fmla="*/ 96 w 1798"/>
                <a:gd name="T65" fmla="*/ 867 h 1612"/>
                <a:gd name="T66" fmla="*/ 115 w 1798"/>
                <a:gd name="T67" fmla="*/ 809 h 1612"/>
                <a:gd name="T68" fmla="*/ 154 w 1798"/>
                <a:gd name="T69" fmla="*/ 744 h 1612"/>
                <a:gd name="T70" fmla="*/ 154 w 1798"/>
                <a:gd name="T71" fmla="*/ 699 h 1612"/>
                <a:gd name="T72" fmla="*/ 154 w 1798"/>
                <a:gd name="T73" fmla="*/ 628 h 1612"/>
                <a:gd name="T74" fmla="*/ 173 w 1798"/>
                <a:gd name="T75" fmla="*/ 505 h 1612"/>
                <a:gd name="T76" fmla="*/ 198 w 1798"/>
                <a:gd name="T77" fmla="*/ 343 h 1612"/>
                <a:gd name="T78" fmla="*/ 198 w 1798"/>
                <a:gd name="T79" fmla="*/ 259 h 1612"/>
                <a:gd name="T80" fmla="*/ 180 w 1798"/>
                <a:gd name="T81" fmla="*/ 184 h 161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798"/>
                <a:gd name="T124" fmla="*/ 0 h 1612"/>
                <a:gd name="T125" fmla="*/ 1798 w 1798"/>
                <a:gd name="T126" fmla="*/ 1612 h 161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798" h="1612">
                  <a:moveTo>
                    <a:pt x="180" y="184"/>
                  </a:moveTo>
                  <a:lnTo>
                    <a:pt x="1072" y="0"/>
                  </a:lnTo>
                  <a:lnTo>
                    <a:pt x="1094" y="32"/>
                  </a:lnTo>
                  <a:lnTo>
                    <a:pt x="1171" y="58"/>
                  </a:lnTo>
                  <a:lnTo>
                    <a:pt x="1331" y="64"/>
                  </a:lnTo>
                  <a:lnTo>
                    <a:pt x="1529" y="64"/>
                  </a:lnTo>
                  <a:lnTo>
                    <a:pt x="1657" y="103"/>
                  </a:lnTo>
                  <a:lnTo>
                    <a:pt x="1740" y="155"/>
                  </a:lnTo>
                  <a:lnTo>
                    <a:pt x="1798" y="427"/>
                  </a:lnTo>
                  <a:lnTo>
                    <a:pt x="1785" y="641"/>
                  </a:lnTo>
                  <a:lnTo>
                    <a:pt x="1747" y="783"/>
                  </a:lnTo>
                  <a:lnTo>
                    <a:pt x="1708" y="900"/>
                  </a:lnTo>
                  <a:lnTo>
                    <a:pt x="1644" y="964"/>
                  </a:lnTo>
                  <a:lnTo>
                    <a:pt x="1561" y="1042"/>
                  </a:lnTo>
                  <a:lnTo>
                    <a:pt x="1491" y="1094"/>
                  </a:lnTo>
                  <a:lnTo>
                    <a:pt x="1414" y="1120"/>
                  </a:lnTo>
                  <a:lnTo>
                    <a:pt x="1318" y="1146"/>
                  </a:lnTo>
                  <a:lnTo>
                    <a:pt x="1241" y="1217"/>
                  </a:lnTo>
                  <a:lnTo>
                    <a:pt x="1235" y="1269"/>
                  </a:lnTo>
                  <a:lnTo>
                    <a:pt x="1184" y="1321"/>
                  </a:lnTo>
                  <a:lnTo>
                    <a:pt x="1056" y="1379"/>
                  </a:lnTo>
                  <a:lnTo>
                    <a:pt x="1005" y="1450"/>
                  </a:lnTo>
                  <a:lnTo>
                    <a:pt x="774" y="1573"/>
                  </a:lnTo>
                  <a:lnTo>
                    <a:pt x="665" y="1586"/>
                  </a:lnTo>
                  <a:lnTo>
                    <a:pt x="473" y="1612"/>
                  </a:lnTo>
                  <a:lnTo>
                    <a:pt x="333" y="1586"/>
                  </a:lnTo>
                  <a:lnTo>
                    <a:pt x="243" y="1541"/>
                  </a:lnTo>
                  <a:lnTo>
                    <a:pt x="160" y="1495"/>
                  </a:lnTo>
                  <a:lnTo>
                    <a:pt x="58" y="1418"/>
                  </a:lnTo>
                  <a:lnTo>
                    <a:pt x="0" y="1269"/>
                  </a:lnTo>
                  <a:lnTo>
                    <a:pt x="32" y="1036"/>
                  </a:lnTo>
                  <a:lnTo>
                    <a:pt x="45" y="945"/>
                  </a:lnTo>
                  <a:lnTo>
                    <a:pt x="96" y="867"/>
                  </a:lnTo>
                  <a:lnTo>
                    <a:pt x="115" y="809"/>
                  </a:lnTo>
                  <a:lnTo>
                    <a:pt x="154" y="744"/>
                  </a:lnTo>
                  <a:lnTo>
                    <a:pt x="154" y="699"/>
                  </a:lnTo>
                  <a:lnTo>
                    <a:pt x="154" y="628"/>
                  </a:lnTo>
                  <a:lnTo>
                    <a:pt x="173" y="505"/>
                  </a:lnTo>
                  <a:lnTo>
                    <a:pt x="198" y="343"/>
                  </a:lnTo>
                  <a:lnTo>
                    <a:pt x="198" y="259"/>
                  </a:lnTo>
                  <a:lnTo>
                    <a:pt x="180" y="184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738" name="Freeform 5"/>
            <p:cNvSpPr>
              <a:spLocks/>
            </p:cNvSpPr>
            <p:nvPr/>
          </p:nvSpPr>
          <p:spPr bwMode="auto">
            <a:xfrm>
              <a:off x="3837" y="732"/>
              <a:ext cx="1373" cy="1331"/>
            </a:xfrm>
            <a:custGeom>
              <a:avLst/>
              <a:gdLst>
                <a:gd name="T0" fmla="*/ 1146 w 1373"/>
                <a:gd name="T1" fmla="*/ 0 h 1331"/>
                <a:gd name="T2" fmla="*/ 288 w 1373"/>
                <a:gd name="T3" fmla="*/ 498 h 1331"/>
                <a:gd name="T4" fmla="*/ 294 w 1373"/>
                <a:gd name="T5" fmla="*/ 720 h 1331"/>
                <a:gd name="T6" fmla="*/ 282 w 1373"/>
                <a:gd name="T7" fmla="*/ 888 h 1331"/>
                <a:gd name="T8" fmla="*/ 204 w 1373"/>
                <a:gd name="T9" fmla="*/ 990 h 1331"/>
                <a:gd name="T10" fmla="*/ 126 w 1373"/>
                <a:gd name="T11" fmla="*/ 1206 h 1331"/>
                <a:gd name="T12" fmla="*/ 72 w 1373"/>
                <a:gd name="T13" fmla="*/ 1386 h 1331"/>
                <a:gd name="T14" fmla="*/ 0 w 1373"/>
                <a:gd name="T15" fmla="*/ 1536 h 1331"/>
                <a:gd name="T16" fmla="*/ 18 w 1373"/>
                <a:gd name="T17" fmla="*/ 1698 h 1331"/>
                <a:gd name="T18" fmla="*/ 84 w 1373"/>
                <a:gd name="T19" fmla="*/ 1836 h 1331"/>
                <a:gd name="T20" fmla="*/ 306 w 1373"/>
                <a:gd name="T21" fmla="*/ 1914 h 1331"/>
                <a:gd name="T22" fmla="*/ 426 w 1373"/>
                <a:gd name="T23" fmla="*/ 1974 h 1331"/>
                <a:gd name="T24" fmla="*/ 648 w 1373"/>
                <a:gd name="T25" fmla="*/ 1974 h 1331"/>
                <a:gd name="T26" fmla="*/ 858 w 1373"/>
                <a:gd name="T27" fmla="*/ 1920 h 1331"/>
                <a:gd name="T28" fmla="*/ 1044 w 1373"/>
                <a:gd name="T29" fmla="*/ 1854 h 1331"/>
                <a:gd name="T30" fmla="*/ 1152 w 1373"/>
                <a:gd name="T31" fmla="*/ 1734 h 1331"/>
                <a:gd name="T32" fmla="*/ 1152 w 1373"/>
                <a:gd name="T33" fmla="*/ 1608 h 1331"/>
                <a:gd name="T34" fmla="*/ 1116 w 1373"/>
                <a:gd name="T35" fmla="*/ 1512 h 1331"/>
                <a:gd name="T36" fmla="*/ 1056 w 1373"/>
                <a:gd name="T37" fmla="*/ 1296 h 1331"/>
                <a:gd name="T38" fmla="*/ 1002 w 1373"/>
                <a:gd name="T39" fmla="*/ 1170 h 1331"/>
                <a:gd name="T40" fmla="*/ 954 w 1373"/>
                <a:gd name="T41" fmla="*/ 1050 h 1331"/>
                <a:gd name="T42" fmla="*/ 870 w 1373"/>
                <a:gd name="T43" fmla="*/ 924 h 1331"/>
                <a:gd name="T44" fmla="*/ 822 w 1373"/>
                <a:gd name="T45" fmla="*/ 780 h 1331"/>
                <a:gd name="T46" fmla="*/ 792 w 1373"/>
                <a:gd name="T47" fmla="*/ 726 h 1331"/>
                <a:gd name="T48" fmla="*/ 804 w 1373"/>
                <a:gd name="T49" fmla="*/ 636 h 1331"/>
                <a:gd name="T50" fmla="*/ 870 w 1373"/>
                <a:gd name="T51" fmla="*/ 588 h 1331"/>
                <a:gd name="T52" fmla="*/ 966 w 1373"/>
                <a:gd name="T53" fmla="*/ 600 h 1331"/>
                <a:gd name="T54" fmla="*/ 1032 w 1373"/>
                <a:gd name="T55" fmla="*/ 660 h 1331"/>
                <a:gd name="T56" fmla="*/ 1068 w 1373"/>
                <a:gd name="T57" fmla="*/ 678 h 1331"/>
                <a:gd name="T58" fmla="*/ 1116 w 1373"/>
                <a:gd name="T59" fmla="*/ 894 h 1331"/>
                <a:gd name="T60" fmla="*/ 1194 w 1373"/>
                <a:gd name="T61" fmla="*/ 1044 h 1331"/>
                <a:gd name="T62" fmla="*/ 1266 w 1373"/>
                <a:gd name="T63" fmla="*/ 1218 h 1331"/>
                <a:gd name="T64" fmla="*/ 1344 w 1373"/>
                <a:gd name="T65" fmla="*/ 1368 h 1331"/>
                <a:gd name="T66" fmla="*/ 1446 w 1373"/>
                <a:gd name="T67" fmla="*/ 1440 h 1331"/>
                <a:gd name="T68" fmla="*/ 1566 w 1373"/>
                <a:gd name="T69" fmla="*/ 1434 h 1331"/>
                <a:gd name="T70" fmla="*/ 1716 w 1373"/>
                <a:gd name="T71" fmla="*/ 1314 h 1331"/>
                <a:gd name="T72" fmla="*/ 1824 w 1373"/>
                <a:gd name="T73" fmla="*/ 1188 h 1331"/>
                <a:gd name="T74" fmla="*/ 1896 w 1373"/>
                <a:gd name="T75" fmla="*/ 1104 h 1331"/>
                <a:gd name="T76" fmla="*/ 1998 w 1373"/>
                <a:gd name="T77" fmla="*/ 912 h 1331"/>
                <a:gd name="T78" fmla="*/ 2058 w 1373"/>
                <a:gd name="T79" fmla="*/ 684 h 1331"/>
                <a:gd name="T80" fmla="*/ 2142 w 1373"/>
                <a:gd name="T81" fmla="*/ 498 h 1331"/>
                <a:gd name="T82" fmla="*/ 2124 w 1373"/>
                <a:gd name="T83" fmla="*/ 366 h 1331"/>
                <a:gd name="T84" fmla="*/ 2076 w 1373"/>
                <a:gd name="T85" fmla="*/ 288 h 1331"/>
                <a:gd name="T86" fmla="*/ 1980 w 1373"/>
                <a:gd name="T87" fmla="*/ 234 h 1331"/>
                <a:gd name="T88" fmla="*/ 1854 w 1373"/>
                <a:gd name="T89" fmla="*/ 168 h 1331"/>
                <a:gd name="T90" fmla="*/ 1716 w 1373"/>
                <a:gd name="T91" fmla="*/ 132 h 1331"/>
                <a:gd name="T92" fmla="*/ 1584 w 1373"/>
                <a:gd name="T93" fmla="*/ 144 h 1331"/>
                <a:gd name="T94" fmla="*/ 1464 w 1373"/>
                <a:gd name="T95" fmla="*/ 132 h 1331"/>
                <a:gd name="T96" fmla="*/ 1356 w 1373"/>
                <a:gd name="T97" fmla="*/ 102 h 1331"/>
                <a:gd name="T98" fmla="*/ 1278 w 1373"/>
                <a:gd name="T99" fmla="*/ 96 h 1331"/>
                <a:gd name="T100" fmla="*/ 1182 w 1373"/>
                <a:gd name="T101" fmla="*/ 54 h 1331"/>
                <a:gd name="T102" fmla="*/ 1146 w 1373"/>
                <a:gd name="T103" fmla="*/ 0 h 13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73"/>
                <a:gd name="T157" fmla="*/ 0 h 1331"/>
                <a:gd name="T158" fmla="*/ 2142 w 1373"/>
                <a:gd name="T159" fmla="*/ 1974 h 13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73" h="1331">
                  <a:moveTo>
                    <a:pt x="664" y="0"/>
                  </a:moveTo>
                  <a:lnTo>
                    <a:pt x="151" y="114"/>
                  </a:lnTo>
                  <a:lnTo>
                    <a:pt x="133" y="204"/>
                  </a:lnTo>
                  <a:lnTo>
                    <a:pt x="163" y="396"/>
                  </a:lnTo>
                  <a:lnTo>
                    <a:pt x="172" y="549"/>
                  </a:lnTo>
                  <a:lnTo>
                    <a:pt x="163" y="663"/>
                  </a:lnTo>
                  <a:lnTo>
                    <a:pt x="131" y="732"/>
                  </a:lnTo>
                  <a:lnTo>
                    <a:pt x="81" y="864"/>
                  </a:lnTo>
                  <a:lnTo>
                    <a:pt x="46" y="973"/>
                  </a:lnTo>
                  <a:lnTo>
                    <a:pt x="0" y="1065"/>
                  </a:lnTo>
                  <a:lnTo>
                    <a:pt x="12" y="1163"/>
                  </a:lnTo>
                  <a:lnTo>
                    <a:pt x="54" y="1247"/>
                  </a:lnTo>
                  <a:lnTo>
                    <a:pt x="196" y="1294"/>
                  </a:lnTo>
                  <a:lnTo>
                    <a:pt x="273" y="1331"/>
                  </a:lnTo>
                  <a:lnTo>
                    <a:pt x="415" y="1331"/>
                  </a:lnTo>
                  <a:lnTo>
                    <a:pt x="550" y="1298"/>
                  </a:lnTo>
                  <a:lnTo>
                    <a:pt x="669" y="1258"/>
                  </a:lnTo>
                  <a:lnTo>
                    <a:pt x="738" y="1185"/>
                  </a:lnTo>
                  <a:lnTo>
                    <a:pt x="738" y="1108"/>
                  </a:lnTo>
                  <a:lnTo>
                    <a:pt x="715" y="1050"/>
                  </a:lnTo>
                  <a:lnTo>
                    <a:pt x="677" y="918"/>
                  </a:lnTo>
                  <a:lnTo>
                    <a:pt x="642" y="842"/>
                  </a:lnTo>
                  <a:lnTo>
                    <a:pt x="612" y="769"/>
                  </a:lnTo>
                  <a:lnTo>
                    <a:pt x="558" y="692"/>
                  </a:lnTo>
                  <a:lnTo>
                    <a:pt x="527" y="605"/>
                  </a:lnTo>
                  <a:lnTo>
                    <a:pt x="508" y="572"/>
                  </a:lnTo>
                  <a:lnTo>
                    <a:pt x="515" y="517"/>
                  </a:lnTo>
                  <a:lnTo>
                    <a:pt x="558" y="488"/>
                  </a:lnTo>
                  <a:lnTo>
                    <a:pt x="619" y="495"/>
                  </a:lnTo>
                  <a:lnTo>
                    <a:pt x="662" y="532"/>
                  </a:lnTo>
                  <a:lnTo>
                    <a:pt x="685" y="543"/>
                  </a:lnTo>
                  <a:lnTo>
                    <a:pt x="715" y="674"/>
                  </a:lnTo>
                  <a:lnTo>
                    <a:pt x="765" y="765"/>
                  </a:lnTo>
                  <a:lnTo>
                    <a:pt x="811" y="871"/>
                  </a:lnTo>
                  <a:lnTo>
                    <a:pt x="861" y="962"/>
                  </a:lnTo>
                  <a:lnTo>
                    <a:pt x="927" y="1006"/>
                  </a:lnTo>
                  <a:lnTo>
                    <a:pt x="1004" y="1002"/>
                  </a:lnTo>
                  <a:lnTo>
                    <a:pt x="1100" y="929"/>
                  </a:lnTo>
                  <a:lnTo>
                    <a:pt x="1169" y="853"/>
                  </a:lnTo>
                  <a:lnTo>
                    <a:pt x="1215" y="802"/>
                  </a:lnTo>
                  <a:lnTo>
                    <a:pt x="1281" y="685"/>
                  </a:lnTo>
                  <a:lnTo>
                    <a:pt x="1319" y="546"/>
                  </a:lnTo>
                  <a:lnTo>
                    <a:pt x="1373" y="433"/>
                  </a:lnTo>
                  <a:lnTo>
                    <a:pt x="1361" y="353"/>
                  </a:lnTo>
                  <a:lnTo>
                    <a:pt x="1331" y="305"/>
                  </a:lnTo>
                  <a:lnTo>
                    <a:pt x="1269" y="272"/>
                  </a:lnTo>
                  <a:lnTo>
                    <a:pt x="1188" y="232"/>
                  </a:lnTo>
                  <a:lnTo>
                    <a:pt x="1100" y="210"/>
                  </a:lnTo>
                  <a:lnTo>
                    <a:pt x="1015" y="218"/>
                  </a:lnTo>
                  <a:lnTo>
                    <a:pt x="938" y="210"/>
                  </a:lnTo>
                  <a:lnTo>
                    <a:pt x="869" y="192"/>
                  </a:lnTo>
                  <a:lnTo>
                    <a:pt x="819" y="188"/>
                  </a:lnTo>
                  <a:lnTo>
                    <a:pt x="758" y="163"/>
                  </a:lnTo>
                  <a:lnTo>
                    <a:pt x="718" y="135"/>
                  </a:lnTo>
                  <a:lnTo>
                    <a:pt x="682" y="75"/>
                  </a:lnTo>
                  <a:lnTo>
                    <a:pt x="664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739" name="Freeform 7"/>
            <p:cNvSpPr>
              <a:spLocks/>
            </p:cNvSpPr>
            <p:nvPr/>
          </p:nvSpPr>
          <p:spPr bwMode="auto">
            <a:xfrm>
              <a:off x="3799" y="1319"/>
              <a:ext cx="286" cy="739"/>
            </a:xfrm>
            <a:custGeom>
              <a:avLst/>
              <a:gdLst>
                <a:gd name="T0" fmla="*/ 331 w 286"/>
                <a:gd name="T1" fmla="*/ 10 h 739"/>
                <a:gd name="T2" fmla="*/ 336 w 286"/>
                <a:gd name="T3" fmla="*/ 6 h 739"/>
                <a:gd name="T4" fmla="*/ 341 w 286"/>
                <a:gd name="T5" fmla="*/ 4 h 739"/>
                <a:gd name="T6" fmla="*/ 347 w 286"/>
                <a:gd name="T7" fmla="*/ 1 h 739"/>
                <a:gd name="T8" fmla="*/ 350 w 286"/>
                <a:gd name="T9" fmla="*/ 45 h 739"/>
                <a:gd name="T10" fmla="*/ 329 w 286"/>
                <a:gd name="T11" fmla="*/ 99 h 739"/>
                <a:gd name="T12" fmla="*/ 293 w 286"/>
                <a:gd name="T13" fmla="*/ 153 h 739"/>
                <a:gd name="T14" fmla="*/ 255 w 286"/>
                <a:gd name="T15" fmla="*/ 207 h 739"/>
                <a:gd name="T16" fmla="*/ 225 w 286"/>
                <a:gd name="T17" fmla="*/ 260 h 739"/>
                <a:gd name="T18" fmla="*/ 212 w 286"/>
                <a:gd name="T19" fmla="*/ 314 h 739"/>
                <a:gd name="T20" fmla="*/ 210 w 286"/>
                <a:gd name="T21" fmla="*/ 354 h 739"/>
                <a:gd name="T22" fmla="*/ 211 w 286"/>
                <a:gd name="T23" fmla="*/ 395 h 739"/>
                <a:gd name="T24" fmla="*/ 210 w 286"/>
                <a:gd name="T25" fmla="*/ 435 h 739"/>
                <a:gd name="T26" fmla="*/ 202 w 286"/>
                <a:gd name="T27" fmla="*/ 474 h 739"/>
                <a:gd name="T28" fmla="*/ 178 w 286"/>
                <a:gd name="T29" fmla="*/ 522 h 739"/>
                <a:gd name="T30" fmla="*/ 146 w 286"/>
                <a:gd name="T31" fmla="*/ 567 h 739"/>
                <a:gd name="T32" fmla="*/ 111 w 286"/>
                <a:gd name="T33" fmla="*/ 613 h 739"/>
                <a:gd name="T34" fmla="*/ 81 w 286"/>
                <a:gd name="T35" fmla="*/ 662 h 739"/>
                <a:gd name="T36" fmla="*/ 59 w 286"/>
                <a:gd name="T37" fmla="*/ 715 h 739"/>
                <a:gd name="T38" fmla="*/ 52 w 286"/>
                <a:gd name="T39" fmla="*/ 777 h 739"/>
                <a:gd name="T40" fmla="*/ 57 w 286"/>
                <a:gd name="T41" fmla="*/ 819 h 739"/>
                <a:gd name="T42" fmla="*/ 69 w 286"/>
                <a:gd name="T43" fmla="*/ 863 h 739"/>
                <a:gd name="T44" fmla="*/ 84 w 286"/>
                <a:gd name="T45" fmla="*/ 906 h 739"/>
                <a:gd name="T46" fmla="*/ 103 w 286"/>
                <a:gd name="T47" fmla="*/ 945 h 739"/>
                <a:gd name="T48" fmla="*/ 125 w 286"/>
                <a:gd name="T49" fmla="*/ 977 h 739"/>
                <a:gd name="T50" fmla="*/ 187 w 286"/>
                <a:gd name="T51" fmla="*/ 1020 h 739"/>
                <a:gd name="T52" fmla="*/ 253 w 286"/>
                <a:gd name="T53" fmla="*/ 1039 h 739"/>
                <a:gd name="T54" fmla="*/ 320 w 286"/>
                <a:gd name="T55" fmla="*/ 1052 h 739"/>
                <a:gd name="T56" fmla="*/ 384 w 286"/>
                <a:gd name="T57" fmla="*/ 1072 h 739"/>
                <a:gd name="T58" fmla="*/ 434 w 286"/>
                <a:gd name="T59" fmla="*/ 1111 h 739"/>
                <a:gd name="T60" fmla="*/ 442 w 286"/>
                <a:gd name="T61" fmla="*/ 1125 h 739"/>
                <a:gd name="T62" fmla="*/ 444 w 286"/>
                <a:gd name="T63" fmla="*/ 1133 h 739"/>
                <a:gd name="T64" fmla="*/ 445 w 286"/>
                <a:gd name="T65" fmla="*/ 1143 h 739"/>
                <a:gd name="T66" fmla="*/ 441 w 286"/>
                <a:gd name="T67" fmla="*/ 1149 h 739"/>
                <a:gd name="T68" fmla="*/ 399 w 286"/>
                <a:gd name="T69" fmla="*/ 1138 h 739"/>
                <a:gd name="T70" fmla="*/ 335 w 286"/>
                <a:gd name="T71" fmla="*/ 1118 h 739"/>
                <a:gd name="T72" fmla="*/ 264 w 286"/>
                <a:gd name="T73" fmla="*/ 1096 h 739"/>
                <a:gd name="T74" fmla="*/ 206 w 286"/>
                <a:gd name="T75" fmla="*/ 1077 h 739"/>
                <a:gd name="T76" fmla="*/ 156 w 286"/>
                <a:gd name="T77" fmla="*/ 1056 h 739"/>
                <a:gd name="T78" fmla="*/ 94 w 286"/>
                <a:gd name="T79" fmla="*/ 1010 h 739"/>
                <a:gd name="T80" fmla="*/ 45 w 286"/>
                <a:gd name="T81" fmla="*/ 951 h 739"/>
                <a:gd name="T82" fmla="*/ 12 w 286"/>
                <a:gd name="T83" fmla="*/ 878 h 739"/>
                <a:gd name="T84" fmla="*/ 0 w 286"/>
                <a:gd name="T85" fmla="*/ 795 h 739"/>
                <a:gd name="T86" fmla="*/ 9 w 286"/>
                <a:gd name="T87" fmla="*/ 704 h 739"/>
                <a:gd name="T88" fmla="*/ 41 w 286"/>
                <a:gd name="T89" fmla="*/ 595 h 739"/>
                <a:gd name="T90" fmla="*/ 75 w 286"/>
                <a:gd name="T91" fmla="*/ 504 h 739"/>
                <a:gd name="T92" fmla="*/ 113 w 286"/>
                <a:gd name="T93" fmla="*/ 414 h 739"/>
                <a:gd name="T94" fmla="*/ 152 w 286"/>
                <a:gd name="T95" fmla="*/ 325 h 739"/>
                <a:gd name="T96" fmla="*/ 186 w 286"/>
                <a:gd name="T97" fmla="*/ 234 h 739"/>
                <a:gd name="T98" fmla="*/ 208 w 286"/>
                <a:gd name="T99" fmla="*/ 174 h 739"/>
                <a:gd name="T100" fmla="*/ 232 w 286"/>
                <a:gd name="T101" fmla="*/ 126 h 739"/>
                <a:gd name="T102" fmla="*/ 261 w 286"/>
                <a:gd name="T103" fmla="*/ 79 h 739"/>
                <a:gd name="T104" fmla="*/ 293 w 286"/>
                <a:gd name="T105" fmla="*/ 42 h 739"/>
                <a:gd name="T106" fmla="*/ 331 w 286"/>
                <a:gd name="T107" fmla="*/ 18 h 739"/>
                <a:gd name="T108" fmla="*/ 339 w 286"/>
                <a:gd name="T109" fmla="*/ 15 h 739"/>
                <a:gd name="T110" fmla="*/ 333 w 286"/>
                <a:gd name="T111" fmla="*/ 15 h 739"/>
                <a:gd name="T112" fmla="*/ 326 w 286"/>
                <a:gd name="T113" fmla="*/ 15 h 73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6"/>
                <a:gd name="T172" fmla="*/ 0 h 739"/>
                <a:gd name="T173" fmla="*/ 447 w 286"/>
                <a:gd name="T174" fmla="*/ 1152 h 73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6" h="739">
                  <a:moveTo>
                    <a:pt x="212" y="0"/>
                  </a:moveTo>
                  <a:lnTo>
                    <a:pt x="223" y="72"/>
                  </a:lnTo>
                  <a:lnTo>
                    <a:pt x="222" y="77"/>
                  </a:lnTo>
                  <a:lnTo>
                    <a:pt x="220" y="83"/>
                  </a:lnTo>
                  <a:lnTo>
                    <a:pt x="217" y="88"/>
                  </a:lnTo>
                  <a:lnTo>
                    <a:pt x="214" y="94"/>
                  </a:lnTo>
                  <a:lnTo>
                    <a:pt x="211" y="99"/>
                  </a:lnTo>
                  <a:lnTo>
                    <a:pt x="207" y="105"/>
                  </a:lnTo>
                  <a:lnTo>
                    <a:pt x="204" y="110"/>
                  </a:lnTo>
                  <a:lnTo>
                    <a:pt x="200" y="116"/>
                  </a:lnTo>
                  <a:lnTo>
                    <a:pt x="196" y="121"/>
                  </a:lnTo>
                  <a:lnTo>
                    <a:pt x="192" y="127"/>
                  </a:lnTo>
                  <a:lnTo>
                    <a:pt x="188" y="132"/>
                  </a:lnTo>
                  <a:lnTo>
                    <a:pt x="184" y="138"/>
                  </a:lnTo>
                  <a:lnTo>
                    <a:pt x="180" y="143"/>
                  </a:lnTo>
                  <a:lnTo>
                    <a:pt x="175" y="149"/>
                  </a:lnTo>
                  <a:lnTo>
                    <a:pt x="171" y="154"/>
                  </a:lnTo>
                  <a:lnTo>
                    <a:pt x="168" y="159"/>
                  </a:lnTo>
                  <a:lnTo>
                    <a:pt x="164" y="165"/>
                  </a:lnTo>
                  <a:lnTo>
                    <a:pt x="159" y="170"/>
                  </a:lnTo>
                  <a:lnTo>
                    <a:pt x="156" y="176"/>
                  </a:lnTo>
                  <a:lnTo>
                    <a:pt x="153" y="181"/>
                  </a:lnTo>
                  <a:lnTo>
                    <a:pt x="150" y="186"/>
                  </a:lnTo>
                  <a:lnTo>
                    <a:pt x="147" y="192"/>
                  </a:lnTo>
                  <a:lnTo>
                    <a:pt x="144" y="197"/>
                  </a:lnTo>
                  <a:lnTo>
                    <a:pt x="141" y="203"/>
                  </a:lnTo>
                  <a:lnTo>
                    <a:pt x="140" y="208"/>
                  </a:lnTo>
                  <a:lnTo>
                    <a:pt x="139" y="214"/>
                  </a:lnTo>
                  <a:lnTo>
                    <a:pt x="137" y="222"/>
                  </a:lnTo>
                  <a:lnTo>
                    <a:pt x="136" y="226"/>
                  </a:lnTo>
                  <a:lnTo>
                    <a:pt x="136" y="230"/>
                  </a:lnTo>
                  <a:lnTo>
                    <a:pt x="135" y="234"/>
                  </a:lnTo>
                  <a:lnTo>
                    <a:pt x="135" y="238"/>
                  </a:lnTo>
                  <a:lnTo>
                    <a:pt x="135" y="242"/>
                  </a:lnTo>
                  <a:lnTo>
                    <a:pt x="135" y="247"/>
                  </a:lnTo>
                  <a:lnTo>
                    <a:pt x="135" y="250"/>
                  </a:lnTo>
                  <a:lnTo>
                    <a:pt x="135" y="254"/>
                  </a:lnTo>
                  <a:lnTo>
                    <a:pt x="135" y="259"/>
                  </a:lnTo>
                  <a:lnTo>
                    <a:pt x="135" y="262"/>
                  </a:lnTo>
                  <a:lnTo>
                    <a:pt x="135" y="267"/>
                  </a:lnTo>
                  <a:lnTo>
                    <a:pt x="135" y="271"/>
                  </a:lnTo>
                  <a:lnTo>
                    <a:pt x="135" y="275"/>
                  </a:lnTo>
                  <a:lnTo>
                    <a:pt x="135" y="279"/>
                  </a:lnTo>
                  <a:lnTo>
                    <a:pt x="135" y="283"/>
                  </a:lnTo>
                  <a:lnTo>
                    <a:pt x="135" y="287"/>
                  </a:lnTo>
                  <a:lnTo>
                    <a:pt x="135" y="292"/>
                  </a:lnTo>
                  <a:lnTo>
                    <a:pt x="135" y="295"/>
                  </a:lnTo>
                  <a:lnTo>
                    <a:pt x="135" y="299"/>
                  </a:lnTo>
                  <a:lnTo>
                    <a:pt x="135" y="304"/>
                  </a:lnTo>
                  <a:lnTo>
                    <a:pt x="134" y="307"/>
                  </a:lnTo>
                  <a:lnTo>
                    <a:pt x="134" y="312"/>
                  </a:lnTo>
                  <a:lnTo>
                    <a:pt x="133" y="315"/>
                  </a:lnTo>
                  <a:lnTo>
                    <a:pt x="132" y="320"/>
                  </a:lnTo>
                  <a:lnTo>
                    <a:pt x="131" y="323"/>
                  </a:lnTo>
                  <a:lnTo>
                    <a:pt x="130" y="327"/>
                  </a:lnTo>
                  <a:lnTo>
                    <a:pt x="128" y="331"/>
                  </a:lnTo>
                  <a:lnTo>
                    <a:pt x="127" y="335"/>
                  </a:lnTo>
                  <a:lnTo>
                    <a:pt x="125" y="339"/>
                  </a:lnTo>
                  <a:lnTo>
                    <a:pt x="123" y="343"/>
                  </a:lnTo>
                  <a:lnTo>
                    <a:pt x="117" y="352"/>
                  </a:lnTo>
                  <a:lnTo>
                    <a:pt x="114" y="357"/>
                  </a:lnTo>
                  <a:lnTo>
                    <a:pt x="111" y="362"/>
                  </a:lnTo>
                  <a:lnTo>
                    <a:pt x="107" y="366"/>
                  </a:lnTo>
                  <a:lnTo>
                    <a:pt x="104" y="371"/>
                  </a:lnTo>
                  <a:lnTo>
                    <a:pt x="101" y="375"/>
                  </a:lnTo>
                  <a:lnTo>
                    <a:pt x="98" y="380"/>
                  </a:lnTo>
                  <a:lnTo>
                    <a:pt x="94" y="384"/>
                  </a:lnTo>
                  <a:lnTo>
                    <a:pt x="89" y="389"/>
                  </a:lnTo>
                  <a:lnTo>
                    <a:pt x="86" y="394"/>
                  </a:lnTo>
                  <a:lnTo>
                    <a:pt x="83" y="398"/>
                  </a:lnTo>
                  <a:lnTo>
                    <a:pt x="79" y="403"/>
                  </a:lnTo>
                  <a:lnTo>
                    <a:pt x="74" y="408"/>
                  </a:lnTo>
                  <a:lnTo>
                    <a:pt x="71" y="412"/>
                  </a:lnTo>
                  <a:lnTo>
                    <a:pt x="68" y="417"/>
                  </a:lnTo>
                  <a:lnTo>
                    <a:pt x="64" y="422"/>
                  </a:lnTo>
                  <a:lnTo>
                    <a:pt x="62" y="427"/>
                  </a:lnTo>
                  <a:lnTo>
                    <a:pt x="58" y="431"/>
                  </a:lnTo>
                  <a:lnTo>
                    <a:pt x="55" y="437"/>
                  </a:lnTo>
                  <a:lnTo>
                    <a:pt x="52" y="442"/>
                  </a:lnTo>
                  <a:lnTo>
                    <a:pt x="49" y="447"/>
                  </a:lnTo>
                  <a:lnTo>
                    <a:pt x="46" y="452"/>
                  </a:lnTo>
                  <a:lnTo>
                    <a:pt x="44" y="458"/>
                  </a:lnTo>
                  <a:lnTo>
                    <a:pt x="41" y="463"/>
                  </a:lnTo>
                  <a:lnTo>
                    <a:pt x="39" y="469"/>
                  </a:lnTo>
                  <a:lnTo>
                    <a:pt x="38" y="474"/>
                  </a:lnTo>
                  <a:lnTo>
                    <a:pt x="36" y="480"/>
                  </a:lnTo>
                  <a:lnTo>
                    <a:pt x="35" y="486"/>
                  </a:lnTo>
                  <a:lnTo>
                    <a:pt x="34" y="492"/>
                  </a:lnTo>
                  <a:lnTo>
                    <a:pt x="33" y="498"/>
                  </a:lnTo>
                  <a:lnTo>
                    <a:pt x="33" y="505"/>
                  </a:lnTo>
                  <a:lnTo>
                    <a:pt x="33" y="512"/>
                  </a:lnTo>
                  <a:lnTo>
                    <a:pt x="33" y="516"/>
                  </a:lnTo>
                  <a:lnTo>
                    <a:pt x="34" y="520"/>
                  </a:lnTo>
                  <a:lnTo>
                    <a:pt x="35" y="525"/>
                  </a:lnTo>
                  <a:lnTo>
                    <a:pt x="35" y="529"/>
                  </a:lnTo>
                  <a:lnTo>
                    <a:pt x="36" y="533"/>
                  </a:lnTo>
                  <a:lnTo>
                    <a:pt x="37" y="537"/>
                  </a:lnTo>
                  <a:lnTo>
                    <a:pt x="37" y="542"/>
                  </a:lnTo>
                  <a:lnTo>
                    <a:pt x="39" y="546"/>
                  </a:lnTo>
                  <a:lnTo>
                    <a:pt x="40" y="551"/>
                  </a:lnTo>
                  <a:lnTo>
                    <a:pt x="40" y="556"/>
                  </a:lnTo>
                  <a:lnTo>
                    <a:pt x="42" y="560"/>
                  </a:lnTo>
                  <a:lnTo>
                    <a:pt x="44" y="564"/>
                  </a:lnTo>
                  <a:lnTo>
                    <a:pt x="46" y="569"/>
                  </a:lnTo>
                  <a:lnTo>
                    <a:pt x="47" y="573"/>
                  </a:lnTo>
                  <a:lnTo>
                    <a:pt x="48" y="578"/>
                  </a:lnTo>
                  <a:lnTo>
                    <a:pt x="50" y="582"/>
                  </a:lnTo>
                  <a:lnTo>
                    <a:pt x="52" y="586"/>
                  </a:lnTo>
                  <a:lnTo>
                    <a:pt x="54" y="590"/>
                  </a:lnTo>
                  <a:lnTo>
                    <a:pt x="56" y="595"/>
                  </a:lnTo>
                  <a:lnTo>
                    <a:pt x="57" y="599"/>
                  </a:lnTo>
                  <a:lnTo>
                    <a:pt x="60" y="602"/>
                  </a:lnTo>
                  <a:lnTo>
                    <a:pt x="62" y="607"/>
                  </a:lnTo>
                  <a:lnTo>
                    <a:pt x="64" y="610"/>
                  </a:lnTo>
                  <a:lnTo>
                    <a:pt x="66" y="614"/>
                  </a:lnTo>
                  <a:lnTo>
                    <a:pt x="68" y="618"/>
                  </a:lnTo>
                  <a:lnTo>
                    <a:pt x="71" y="621"/>
                  </a:lnTo>
                  <a:lnTo>
                    <a:pt x="73" y="624"/>
                  </a:lnTo>
                  <a:lnTo>
                    <a:pt x="75" y="627"/>
                  </a:lnTo>
                  <a:lnTo>
                    <a:pt x="78" y="630"/>
                  </a:lnTo>
                  <a:lnTo>
                    <a:pt x="80" y="634"/>
                  </a:lnTo>
                  <a:lnTo>
                    <a:pt x="90" y="643"/>
                  </a:lnTo>
                  <a:lnTo>
                    <a:pt x="96" y="647"/>
                  </a:lnTo>
                  <a:lnTo>
                    <a:pt x="101" y="651"/>
                  </a:lnTo>
                  <a:lnTo>
                    <a:pt x="107" y="654"/>
                  </a:lnTo>
                  <a:lnTo>
                    <a:pt x="114" y="657"/>
                  </a:lnTo>
                  <a:lnTo>
                    <a:pt x="120" y="660"/>
                  </a:lnTo>
                  <a:lnTo>
                    <a:pt x="127" y="662"/>
                  </a:lnTo>
                  <a:lnTo>
                    <a:pt x="134" y="665"/>
                  </a:lnTo>
                  <a:lnTo>
                    <a:pt x="141" y="666"/>
                  </a:lnTo>
                  <a:lnTo>
                    <a:pt x="148" y="668"/>
                  </a:lnTo>
                  <a:lnTo>
                    <a:pt x="155" y="669"/>
                  </a:lnTo>
                  <a:lnTo>
                    <a:pt x="162" y="671"/>
                  </a:lnTo>
                  <a:lnTo>
                    <a:pt x="170" y="672"/>
                  </a:lnTo>
                  <a:lnTo>
                    <a:pt x="177" y="674"/>
                  </a:lnTo>
                  <a:lnTo>
                    <a:pt x="184" y="675"/>
                  </a:lnTo>
                  <a:lnTo>
                    <a:pt x="191" y="676"/>
                  </a:lnTo>
                  <a:lnTo>
                    <a:pt x="199" y="677"/>
                  </a:lnTo>
                  <a:lnTo>
                    <a:pt x="205" y="679"/>
                  </a:lnTo>
                  <a:lnTo>
                    <a:pt x="213" y="681"/>
                  </a:lnTo>
                  <a:lnTo>
                    <a:pt x="220" y="682"/>
                  </a:lnTo>
                  <a:lnTo>
                    <a:pt x="227" y="685"/>
                  </a:lnTo>
                  <a:lnTo>
                    <a:pt x="234" y="686"/>
                  </a:lnTo>
                  <a:lnTo>
                    <a:pt x="239" y="689"/>
                  </a:lnTo>
                  <a:lnTo>
                    <a:pt x="247" y="691"/>
                  </a:lnTo>
                  <a:lnTo>
                    <a:pt x="252" y="694"/>
                  </a:lnTo>
                  <a:lnTo>
                    <a:pt x="257" y="697"/>
                  </a:lnTo>
                  <a:lnTo>
                    <a:pt x="264" y="701"/>
                  </a:lnTo>
                  <a:lnTo>
                    <a:pt x="268" y="705"/>
                  </a:lnTo>
                  <a:lnTo>
                    <a:pt x="274" y="710"/>
                  </a:lnTo>
                  <a:lnTo>
                    <a:pt x="279" y="715"/>
                  </a:lnTo>
                  <a:lnTo>
                    <a:pt x="283" y="721"/>
                  </a:lnTo>
                  <a:lnTo>
                    <a:pt x="283" y="722"/>
                  </a:lnTo>
                  <a:lnTo>
                    <a:pt x="284" y="722"/>
                  </a:lnTo>
                  <a:lnTo>
                    <a:pt x="284" y="723"/>
                  </a:lnTo>
                  <a:lnTo>
                    <a:pt x="284" y="724"/>
                  </a:lnTo>
                  <a:lnTo>
                    <a:pt x="284" y="725"/>
                  </a:lnTo>
                  <a:lnTo>
                    <a:pt x="284" y="726"/>
                  </a:lnTo>
                  <a:lnTo>
                    <a:pt x="285" y="727"/>
                  </a:lnTo>
                  <a:lnTo>
                    <a:pt x="285" y="728"/>
                  </a:lnTo>
                  <a:lnTo>
                    <a:pt x="285" y="730"/>
                  </a:lnTo>
                  <a:lnTo>
                    <a:pt x="285" y="731"/>
                  </a:lnTo>
                  <a:lnTo>
                    <a:pt x="286" y="731"/>
                  </a:lnTo>
                  <a:lnTo>
                    <a:pt x="286" y="732"/>
                  </a:lnTo>
                  <a:lnTo>
                    <a:pt x="286" y="733"/>
                  </a:lnTo>
                  <a:lnTo>
                    <a:pt x="286" y="735"/>
                  </a:lnTo>
                  <a:lnTo>
                    <a:pt x="286" y="736"/>
                  </a:lnTo>
                  <a:lnTo>
                    <a:pt x="286" y="737"/>
                  </a:lnTo>
                  <a:lnTo>
                    <a:pt x="286" y="738"/>
                  </a:lnTo>
                  <a:lnTo>
                    <a:pt x="286" y="739"/>
                  </a:lnTo>
                  <a:lnTo>
                    <a:pt x="284" y="739"/>
                  </a:lnTo>
                  <a:lnTo>
                    <a:pt x="283" y="738"/>
                  </a:lnTo>
                  <a:lnTo>
                    <a:pt x="280" y="738"/>
                  </a:lnTo>
                  <a:lnTo>
                    <a:pt x="276" y="737"/>
                  </a:lnTo>
                  <a:lnTo>
                    <a:pt x="272" y="736"/>
                  </a:lnTo>
                  <a:lnTo>
                    <a:pt x="268" y="735"/>
                  </a:lnTo>
                  <a:lnTo>
                    <a:pt x="263" y="733"/>
                  </a:lnTo>
                  <a:lnTo>
                    <a:pt x="256" y="731"/>
                  </a:lnTo>
                  <a:lnTo>
                    <a:pt x="250" y="730"/>
                  </a:lnTo>
                  <a:lnTo>
                    <a:pt x="243" y="728"/>
                  </a:lnTo>
                  <a:lnTo>
                    <a:pt x="237" y="726"/>
                  </a:lnTo>
                  <a:lnTo>
                    <a:pt x="230" y="724"/>
                  </a:lnTo>
                  <a:lnTo>
                    <a:pt x="222" y="722"/>
                  </a:lnTo>
                  <a:lnTo>
                    <a:pt x="215" y="719"/>
                  </a:lnTo>
                  <a:lnTo>
                    <a:pt x="207" y="717"/>
                  </a:lnTo>
                  <a:lnTo>
                    <a:pt x="200" y="715"/>
                  </a:lnTo>
                  <a:lnTo>
                    <a:pt x="191" y="713"/>
                  </a:lnTo>
                  <a:lnTo>
                    <a:pt x="184" y="710"/>
                  </a:lnTo>
                  <a:lnTo>
                    <a:pt x="177" y="708"/>
                  </a:lnTo>
                  <a:lnTo>
                    <a:pt x="170" y="706"/>
                  </a:lnTo>
                  <a:lnTo>
                    <a:pt x="162" y="704"/>
                  </a:lnTo>
                  <a:lnTo>
                    <a:pt x="155" y="702"/>
                  </a:lnTo>
                  <a:lnTo>
                    <a:pt x="149" y="700"/>
                  </a:lnTo>
                  <a:lnTo>
                    <a:pt x="143" y="698"/>
                  </a:lnTo>
                  <a:lnTo>
                    <a:pt x="137" y="696"/>
                  </a:lnTo>
                  <a:lnTo>
                    <a:pt x="132" y="694"/>
                  </a:lnTo>
                  <a:lnTo>
                    <a:pt x="127" y="693"/>
                  </a:lnTo>
                  <a:lnTo>
                    <a:pt x="123" y="691"/>
                  </a:lnTo>
                  <a:lnTo>
                    <a:pt x="119" y="690"/>
                  </a:lnTo>
                  <a:lnTo>
                    <a:pt x="117" y="689"/>
                  </a:lnTo>
                  <a:lnTo>
                    <a:pt x="115" y="688"/>
                  </a:lnTo>
                  <a:lnTo>
                    <a:pt x="100" y="682"/>
                  </a:lnTo>
                  <a:lnTo>
                    <a:pt x="93" y="677"/>
                  </a:lnTo>
                  <a:lnTo>
                    <a:pt x="85" y="673"/>
                  </a:lnTo>
                  <a:lnTo>
                    <a:pt x="79" y="669"/>
                  </a:lnTo>
                  <a:lnTo>
                    <a:pt x="72" y="664"/>
                  </a:lnTo>
                  <a:lnTo>
                    <a:pt x="66" y="659"/>
                  </a:lnTo>
                  <a:lnTo>
                    <a:pt x="60" y="654"/>
                  </a:lnTo>
                  <a:lnTo>
                    <a:pt x="54" y="648"/>
                  </a:lnTo>
                  <a:lnTo>
                    <a:pt x="48" y="643"/>
                  </a:lnTo>
                  <a:lnTo>
                    <a:pt x="43" y="637"/>
                  </a:lnTo>
                  <a:lnTo>
                    <a:pt x="38" y="630"/>
                  </a:lnTo>
                  <a:lnTo>
                    <a:pt x="33" y="624"/>
                  </a:lnTo>
                  <a:lnTo>
                    <a:pt x="29" y="618"/>
                  </a:lnTo>
                  <a:lnTo>
                    <a:pt x="24" y="610"/>
                  </a:lnTo>
                  <a:lnTo>
                    <a:pt x="21" y="604"/>
                  </a:lnTo>
                  <a:lnTo>
                    <a:pt x="17" y="596"/>
                  </a:lnTo>
                  <a:lnTo>
                    <a:pt x="13" y="588"/>
                  </a:lnTo>
                  <a:lnTo>
                    <a:pt x="11" y="581"/>
                  </a:lnTo>
                  <a:lnTo>
                    <a:pt x="8" y="573"/>
                  </a:lnTo>
                  <a:lnTo>
                    <a:pt x="5" y="565"/>
                  </a:lnTo>
                  <a:lnTo>
                    <a:pt x="4" y="557"/>
                  </a:lnTo>
                  <a:lnTo>
                    <a:pt x="2" y="549"/>
                  </a:lnTo>
                  <a:lnTo>
                    <a:pt x="1" y="540"/>
                  </a:lnTo>
                  <a:lnTo>
                    <a:pt x="0" y="532"/>
                  </a:lnTo>
                  <a:lnTo>
                    <a:pt x="0" y="523"/>
                  </a:lnTo>
                  <a:lnTo>
                    <a:pt x="0" y="514"/>
                  </a:lnTo>
                  <a:lnTo>
                    <a:pt x="0" y="505"/>
                  </a:lnTo>
                  <a:lnTo>
                    <a:pt x="1" y="495"/>
                  </a:lnTo>
                  <a:lnTo>
                    <a:pt x="2" y="486"/>
                  </a:lnTo>
                  <a:lnTo>
                    <a:pt x="4" y="477"/>
                  </a:lnTo>
                  <a:lnTo>
                    <a:pt x="6" y="467"/>
                  </a:lnTo>
                  <a:lnTo>
                    <a:pt x="11" y="448"/>
                  </a:lnTo>
                  <a:lnTo>
                    <a:pt x="13" y="439"/>
                  </a:lnTo>
                  <a:lnTo>
                    <a:pt x="17" y="429"/>
                  </a:lnTo>
                  <a:lnTo>
                    <a:pt x="19" y="420"/>
                  </a:lnTo>
                  <a:lnTo>
                    <a:pt x="22" y="411"/>
                  </a:lnTo>
                  <a:lnTo>
                    <a:pt x="26" y="401"/>
                  </a:lnTo>
                  <a:lnTo>
                    <a:pt x="30" y="392"/>
                  </a:lnTo>
                  <a:lnTo>
                    <a:pt x="33" y="383"/>
                  </a:lnTo>
                  <a:lnTo>
                    <a:pt x="37" y="374"/>
                  </a:lnTo>
                  <a:lnTo>
                    <a:pt x="40" y="365"/>
                  </a:lnTo>
                  <a:lnTo>
                    <a:pt x="44" y="355"/>
                  </a:lnTo>
                  <a:lnTo>
                    <a:pt x="48" y="346"/>
                  </a:lnTo>
                  <a:lnTo>
                    <a:pt x="52" y="337"/>
                  </a:lnTo>
                  <a:lnTo>
                    <a:pt x="56" y="327"/>
                  </a:lnTo>
                  <a:lnTo>
                    <a:pt x="60" y="318"/>
                  </a:lnTo>
                  <a:lnTo>
                    <a:pt x="64" y="309"/>
                  </a:lnTo>
                  <a:lnTo>
                    <a:pt x="69" y="300"/>
                  </a:lnTo>
                  <a:lnTo>
                    <a:pt x="73" y="291"/>
                  </a:lnTo>
                  <a:lnTo>
                    <a:pt x="77" y="282"/>
                  </a:lnTo>
                  <a:lnTo>
                    <a:pt x="81" y="273"/>
                  </a:lnTo>
                  <a:lnTo>
                    <a:pt x="85" y="264"/>
                  </a:lnTo>
                  <a:lnTo>
                    <a:pt x="89" y="255"/>
                  </a:lnTo>
                  <a:lnTo>
                    <a:pt x="94" y="245"/>
                  </a:lnTo>
                  <a:lnTo>
                    <a:pt x="98" y="237"/>
                  </a:lnTo>
                  <a:lnTo>
                    <a:pt x="101" y="227"/>
                  </a:lnTo>
                  <a:lnTo>
                    <a:pt x="105" y="219"/>
                  </a:lnTo>
                  <a:lnTo>
                    <a:pt x="109" y="209"/>
                  </a:lnTo>
                  <a:lnTo>
                    <a:pt x="112" y="200"/>
                  </a:lnTo>
                  <a:lnTo>
                    <a:pt x="116" y="191"/>
                  </a:lnTo>
                  <a:lnTo>
                    <a:pt x="119" y="181"/>
                  </a:lnTo>
                  <a:lnTo>
                    <a:pt x="123" y="172"/>
                  </a:lnTo>
                  <a:lnTo>
                    <a:pt x="125" y="164"/>
                  </a:lnTo>
                  <a:lnTo>
                    <a:pt x="128" y="159"/>
                  </a:lnTo>
                  <a:lnTo>
                    <a:pt x="130" y="155"/>
                  </a:lnTo>
                  <a:lnTo>
                    <a:pt x="132" y="150"/>
                  </a:lnTo>
                  <a:lnTo>
                    <a:pt x="134" y="145"/>
                  </a:lnTo>
                  <a:lnTo>
                    <a:pt x="136" y="140"/>
                  </a:lnTo>
                  <a:lnTo>
                    <a:pt x="138" y="135"/>
                  </a:lnTo>
                  <a:lnTo>
                    <a:pt x="141" y="130"/>
                  </a:lnTo>
                  <a:lnTo>
                    <a:pt x="144" y="125"/>
                  </a:lnTo>
                  <a:lnTo>
                    <a:pt x="146" y="121"/>
                  </a:lnTo>
                  <a:lnTo>
                    <a:pt x="149" y="116"/>
                  </a:lnTo>
                  <a:lnTo>
                    <a:pt x="152" y="111"/>
                  </a:lnTo>
                  <a:lnTo>
                    <a:pt x="155" y="106"/>
                  </a:lnTo>
                  <a:lnTo>
                    <a:pt x="157" y="101"/>
                  </a:lnTo>
                  <a:lnTo>
                    <a:pt x="161" y="96"/>
                  </a:lnTo>
                  <a:lnTo>
                    <a:pt x="164" y="92"/>
                  </a:lnTo>
                  <a:lnTo>
                    <a:pt x="168" y="87"/>
                  </a:lnTo>
                  <a:lnTo>
                    <a:pt x="171" y="83"/>
                  </a:lnTo>
                  <a:lnTo>
                    <a:pt x="174" y="79"/>
                  </a:lnTo>
                  <a:lnTo>
                    <a:pt x="178" y="75"/>
                  </a:lnTo>
                  <a:lnTo>
                    <a:pt x="182" y="71"/>
                  </a:lnTo>
                  <a:lnTo>
                    <a:pt x="185" y="68"/>
                  </a:lnTo>
                  <a:lnTo>
                    <a:pt x="188" y="65"/>
                  </a:lnTo>
                  <a:lnTo>
                    <a:pt x="192" y="62"/>
                  </a:lnTo>
                  <a:lnTo>
                    <a:pt x="196" y="58"/>
                  </a:lnTo>
                  <a:lnTo>
                    <a:pt x="200" y="56"/>
                  </a:lnTo>
                </a:path>
              </a:pathLst>
            </a:custGeom>
            <a:solidFill>
              <a:srgbClr val="FFBF7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740" name="Freeform 9"/>
            <p:cNvSpPr>
              <a:spLocks/>
            </p:cNvSpPr>
            <p:nvPr/>
          </p:nvSpPr>
          <p:spPr bwMode="auto">
            <a:xfrm>
              <a:off x="4486" y="1238"/>
              <a:ext cx="524" cy="522"/>
            </a:xfrm>
            <a:custGeom>
              <a:avLst/>
              <a:gdLst>
                <a:gd name="T0" fmla="*/ 0 w 817"/>
                <a:gd name="T1" fmla="*/ 1 h 857"/>
                <a:gd name="T2" fmla="*/ 1 w 817"/>
                <a:gd name="T3" fmla="*/ 1 h 857"/>
                <a:gd name="T4" fmla="*/ 1 w 817"/>
                <a:gd name="T5" fmla="*/ 1 h 857"/>
                <a:gd name="T6" fmla="*/ 1 w 817"/>
                <a:gd name="T7" fmla="*/ 1 h 857"/>
                <a:gd name="T8" fmla="*/ 1 w 817"/>
                <a:gd name="T9" fmla="*/ 0 h 857"/>
                <a:gd name="T10" fmla="*/ 1 w 817"/>
                <a:gd name="T11" fmla="*/ 1 h 857"/>
                <a:gd name="T12" fmla="*/ 1 w 817"/>
                <a:gd name="T13" fmla="*/ 1 h 857"/>
                <a:gd name="T14" fmla="*/ 1 w 817"/>
                <a:gd name="T15" fmla="*/ 1 h 857"/>
                <a:gd name="T16" fmla="*/ 1 w 817"/>
                <a:gd name="T17" fmla="*/ 1 h 857"/>
                <a:gd name="T18" fmla="*/ 1 w 817"/>
                <a:gd name="T19" fmla="*/ 2 h 857"/>
                <a:gd name="T20" fmla="*/ 2 w 817"/>
                <a:gd name="T21" fmla="*/ 2 h 857"/>
                <a:gd name="T22" fmla="*/ 2 w 817"/>
                <a:gd name="T23" fmla="*/ 2 h 857"/>
                <a:gd name="T24" fmla="*/ 2 w 817"/>
                <a:gd name="T25" fmla="*/ 2 h 857"/>
                <a:gd name="T26" fmla="*/ 3 w 817"/>
                <a:gd name="T27" fmla="*/ 3 h 857"/>
                <a:gd name="T28" fmla="*/ 3 w 817"/>
                <a:gd name="T29" fmla="*/ 3 h 857"/>
                <a:gd name="T30" fmla="*/ 3 w 817"/>
                <a:gd name="T31" fmla="*/ 3 h 857"/>
                <a:gd name="T32" fmla="*/ 3 w 817"/>
                <a:gd name="T33" fmla="*/ 4 h 857"/>
                <a:gd name="T34" fmla="*/ 3 w 817"/>
                <a:gd name="T35" fmla="*/ 4 h 857"/>
                <a:gd name="T36" fmla="*/ 3 w 817"/>
                <a:gd name="T37" fmla="*/ 5 h 857"/>
                <a:gd name="T38" fmla="*/ 4 w 817"/>
                <a:gd name="T39" fmla="*/ 5 h 857"/>
                <a:gd name="T40" fmla="*/ 4 w 817"/>
                <a:gd name="T41" fmla="*/ 5 h 857"/>
                <a:gd name="T42" fmla="*/ 4 w 817"/>
                <a:gd name="T43" fmla="*/ 5 h 857"/>
                <a:gd name="T44" fmla="*/ 5 w 817"/>
                <a:gd name="T45" fmla="*/ 5 h 857"/>
                <a:gd name="T46" fmla="*/ 5 w 817"/>
                <a:gd name="T47" fmla="*/ 5 h 857"/>
                <a:gd name="T48" fmla="*/ 6 w 817"/>
                <a:gd name="T49" fmla="*/ 5 h 857"/>
                <a:gd name="T50" fmla="*/ 6 w 817"/>
                <a:gd name="T51" fmla="*/ 5 h 857"/>
                <a:gd name="T52" fmla="*/ 7 w 817"/>
                <a:gd name="T53" fmla="*/ 5 h 857"/>
                <a:gd name="T54" fmla="*/ 8 w 817"/>
                <a:gd name="T55" fmla="*/ 5 h 857"/>
                <a:gd name="T56" fmla="*/ 8 w 817"/>
                <a:gd name="T57" fmla="*/ 4 h 857"/>
                <a:gd name="T58" fmla="*/ 8 w 817"/>
                <a:gd name="T59" fmla="*/ 4 h 857"/>
                <a:gd name="T60" fmla="*/ 9 w 817"/>
                <a:gd name="T61" fmla="*/ 4 h 857"/>
                <a:gd name="T62" fmla="*/ 10 w 817"/>
                <a:gd name="T63" fmla="*/ 4 h 857"/>
                <a:gd name="T64" fmla="*/ 10 w 817"/>
                <a:gd name="T65" fmla="*/ 4 h 857"/>
                <a:gd name="T66" fmla="*/ 10 w 817"/>
                <a:gd name="T67" fmla="*/ 4 h 857"/>
                <a:gd name="T68" fmla="*/ 10 w 817"/>
                <a:gd name="T69" fmla="*/ 4 h 857"/>
                <a:gd name="T70" fmla="*/ 9 w 817"/>
                <a:gd name="T71" fmla="*/ 4 h 857"/>
                <a:gd name="T72" fmla="*/ 8 w 817"/>
                <a:gd name="T73" fmla="*/ 4 h 857"/>
                <a:gd name="T74" fmla="*/ 8 w 817"/>
                <a:gd name="T75" fmla="*/ 5 h 857"/>
                <a:gd name="T76" fmla="*/ 8 w 817"/>
                <a:gd name="T77" fmla="*/ 5 h 857"/>
                <a:gd name="T78" fmla="*/ 7 w 817"/>
                <a:gd name="T79" fmla="*/ 5 h 857"/>
                <a:gd name="T80" fmla="*/ 6 w 817"/>
                <a:gd name="T81" fmla="*/ 6 h 857"/>
                <a:gd name="T82" fmla="*/ 5 w 817"/>
                <a:gd name="T83" fmla="*/ 6 h 857"/>
                <a:gd name="T84" fmla="*/ 5 w 817"/>
                <a:gd name="T85" fmla="*/ 6 h 857"/>
                <a:gd name="T86" fmla="*/ 4 w 817"/>
                <a:gd name="T87" fmla="*/ 6 h 857"/>
                <a:gd name="T88" fmla="*/ 3 w 817"/>
                <a:gd name="T89" fmla="*/ 5 h 857"/>
                <a:gd name="T90" fmla="*/ 3 w 817"/>
                <a:gd name="T91" fmla="*/ 5 h 857"/>
                <a:gd name="T92" fmla="*/ 2 w 817"/>
                <a:gd name="T93" fmla="*/ 4 h 857"/>
                <a:gd name="T94" fmla="*/ 2 w 817"/>
                <a:gd name="T95" fmla="*/ 4 h 857"/>
                <a:gd name="T96" fmla="*/ 1 w 817"/>
                <a:gd name="T97" fmla="*/ 3 h 857"/>
                <a:gd name="T98" fmla="*/ 1 w 817"/>
                <a:gd name="T99" fmla="*/ 2 h 857"/>
                <a:gd name="T100" fmla="*/ 1 w 817"/>
                <a:gd name="T101" fmla="*/ 2 h 857"/>
                <a:gd name="T102" fmla="*/ 1 w 817"/>
                <a:gd name="T103" fmla="*/ 1 h 857"/>
                <a:gd name="T104" fmla="*/ 1 w 817"/>
                <a:gd name="T105" fmla="*/ 1 h 857"/>
                <a:gd name="T106" fmla="*/ 1 w 817"/>
                <a:gd name="T107" fmla="*/ 1 h 857"/>
                <a:gd name="T108" fmla="*/ 1 w 817"/>
                <a:gd name="T109" fmla="*/ 1 h 857"/>
                <a:gd name="T110" fmla="*/ 1 w 817"/>
                <a:gd name="T111" fmla="*/ 1 h 857"/>
                <a:gd name="T112" fmla="*/ 1 w 817"/>
                <a:gd name="T113" fmla="*/ 1 h 857"/>
                <a:gd name="T114" fmla="*/ 1 w 817"/>
                <a:gd name="T115" fmla="*/ 1 h 857"/>
                <a:gd name="T116" fmla="*/ 1 w 817"/>
                <a:gd name="T117" fmla="*/ 1 h 85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17"/>
                <a:gd name="T178" fmla="*/ 0 h 857"/>
                <a:gd name="T179" fmla="*/ 817 w 817"/>
                <a:gd name="T180" fmla="*/ 857 h 85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17" h="857">
                  <a:moveTo>
                    <a:pt x="0" y="33"/>
                  </a:moveTo>
                  <a:lnTo>
                    <a:pt x="0" y="31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18" y="7"/>
                  </a:lnTo>
                  <a:lnTo>
                    <a:pt x="24" y="12"/>
                  </a:lnTo>
                  <a:lnTo>
                    <a:pt x="29" y="18"/>
                  </a:lnTo>
                  <a:lnTo>
                    <a:pt x="34" y="24"/>
                  </a:lnTo>
                  <a:lnTo>
                    <a:pt x="40" y="32"/>
                  </a:lnTo>
                  <a:lnTo>
                    <a:pt x="44" y="40"/>
                  </a:lnTo>
                  <a:lnTo>
                    <a:pt x="48" y="48"/>
                  </a:lnTo>
                  <a:lnTo>
                    <a:pt x="51" y="57"/>
                  </a:lnTo>
                  <a:lnTo>
                    <a:pt x="55" y="67"/>
                  </a:lnTo>
                  <a:lnTo>
                    <a:pt x="57" y="77"/>
                  </a:lnTo>
                  <a:lnTo>
                    <a:pt x="61" y="88"/>
                  </a:lnTo>
                  <a:lnTo>
                    <a:pt x="63" y="98"/>
                  </a:lnTo>
                  <a:lnTo>
                    <a:pt x="65" y="110"/>
                  </a:lnTo>
                  <a:lnTo>
                    <a:pt x="69" y="121"/>
                  </a:lnTo>
                  <a:lnTo>
                    <a:pt x="71" y="133"/>
                  </a:lnTo>
                  <a:lnTo>
                    <a:pt x="73" y="144"/>
                  </a:lnTo>
                  <a:lnTo>
                    <a:pt x="75" y="156"/>
                  </a:lnTo>
                  <a:lnTo>
                    <a:pt x="77" y="168"/>
                  </a:lnTo>
                  <a:lnTo>
                    <a:pt x="79" y="180"/>
                  </a:lnTo>
                  <a:lnTo>
                    <a:pt x="81" y="192"/>
                  </a:lnTo>
                  <a:lnTo>
                    <a:pt x="83" y="203"/>
                  </a:lnTo>
                  <a:lnTo>
                    <a:pt x="86" y="214"/>
                  </a:lnTo>
                  <a:lnTo>
                    <a:pt x="88" y="226"/>
                  </a:lnTo>
                  <a:lnTo>
                    <a:pt x="90" y="237"/>
                  </a:lnTo>
                  <a:lnTo>
                    <a:pt x="94" y="247"/>
                  </a:lnTo>
                  <a:lnTo>
                    <a:pt x="97" y="258"/>
                  </a:lnTo>
                  <a:lnTo>
                    <a:pt x="100" y="267"/>
                  </a:lnTo>
                  <a:lnTo>
                    <a:pt x="104" y="276"/>
                  </a:lnTo>
                  <a:lnTo>
                    <a:pt x="107" y="285"/>
                  </a:lnTo>
                  <a:lnTo>
                    <a:pt x="111" y="294"/>
                  </a:lnTo>
                  <a:lnTo>
                    <a:pt x="116" y="301"/>
                  </a:lnTo>
                  <a:lnTo>
                    <a:pt x="124" y="311"/>
                  </a:lnTo>
                  <a:lnTo>
                    <a:pt x="128" y="316"/>
                  </a:lnTo>
                  <a:lnTo>
                    <a:pt x="132" y="320"/>
                  </a:lnTo>
                  <a:lnTo>
                    <a:pt x="136" y="324"/>
                  </a:lnTo>
                  <a:lnTo>
                    <a:pt x="140" y="329"/>
                  </a:lnTo>
                  <a:lnTo>
                    <a:pt x="144" y="333"/>
                  </a:lnTo>
                  <a:lnTo>
                    <a:pt x="149" y="337"/>
                  </a:lnTo>
                  <a:lnTo>
                    <a:pt x="153" y="340"/>
                  </a:lnTo>
                  <a:lnTo>
                    <a:pt x="157" y="344"/>
                  </a:lnTo>
                  <a:lnTo>
                    <a:pt x="162" y="348"/>
                  </a:lnTo>
                  <a:lnTo>
                    <a:pt x="166" y="352"/>
                  </a:lnTo>
                  <a:lnTo>
                    <a:pt x="170" y="355"/>
                  </a:lnTo>
                  <a:lnTo>
                    <a:pt x="176" y="359"/>
                  </a:lnTo>
                  <a:lnTo>
                    <a:pt x="180" y="363"/>
                  </a:lnTo>
                  <a:lnTo>
                    <a:pt x="184" y="366"/>
                  </a:lnTo>
                  <a:lnTo>
                    <a:pt x="188" y="370"/>
                  </a:lnTo>
                  <a:lnTo>
                    <a:pt x="193" y="374"/>
                  </a:lnTo>
                  <a:lnTo>
                    <a:pt x="198" y="378"/>
                  </a:lnTo>
                  <a:lnTo>
                    <a:pt x="202" y="382"/>
                  </a:lnTo>
                  <a:lnTo>
                    <a:pt x="206" y="386"/>
                  </a:lnTo>
                  <a:lnTo>
                    <a:pt x="210" y="391"/>
                  </a:lnTo>
                  <a:lnTo>
                    <a:pt x="214" y="396"/>
                  </a:lnTo>
                  <a:lnTo>
                    <a:pt x="217" y="400"/>
                  </a:lnTo>
                  <a:lnTo>
                    <a:pt x="221" y="405"/>
                  </a:lnTo>
                  <a:lnTo>
                    <a:pt x="225" y="410"/>
                  </a:lnTo>
                  <a:lnTo>
                    <a:pt x="228" y="416"/>
                  </a:lnTo>
                  <a:lnTo>
                    <a:pt x="232" y="422"/>
                  </a:lnTo>
                  <a:lnTo>
                    <a:pt x="234" y="428"/>
                  </a:lnTo>
                  <a:lnTo>
                    <a:pt x="237" y="434"/>
                  </a:lnTo>
                  <a:lnTo>
                    <a:pt x="240" y="440"/>
                  </a:lnTo>
                  <a:lnTo>
                    <a:pt x="242" y="448"/>
                  </a:lnTo>
                  <a:lnTo>
                    <a:pt x="246" y="465"/>
                  </a:lnTo>
                  <a:lnTo>
                    <a:pt x="249" y="474"/>
                  </a:lnTo>
                  <a:lnTo>
                    <a:pt x="252" y="484"/>
                  </a:lnTo>
                  <a:lnTo>
                    <a:pt x="254" y="493"/>
                  </a:lnTo>
                  <a:lnTo>
                    <a:pt x="255" y="503"/>
                  </a:lnTo>
                  <a:lnTo>
                    <a:pt x="257" y="513"/>
                  </a:lnTo>
                  <a:lnTo>
                    <a:pt x="259" y="523"/>
                  </a:lnTo>
                  <a:lnTo>
                    <a:pt x="261" y="533"/>
                  </a:lnTo>
                  <a:lnTo>
                    <a:pt x="262" y="543"/>
                  </a:lnTo>
                  <a:lnTo>
                    <a:pt x="264" y="554"/>
                  </a:lnTo>
                  <a:lnTo>
                    <a:pt x="265" y="564"/>
                  </a:lnTo>
                  <a:lnTo>
                    <a:pt x="267" y="574"/>
                  </a:lnTo>
                  <a:lnTo>
                    <a:pt x="269" y="584"/>
                  </a:lnTo>
                  <a:lnTo>
                    <a:pt x="271" y="594"/>
                  </a:lnTo>
                  <a:lnTo>
                    <a:pt x="273" y="604"/>
                  </a:lnTo>
                  <a:lnTo>
                    <a:pt x="275" y="614"/>
                  </a:lnTo>
                  <a:lnTo>
                    <a:pt x="278" y="624"/>
                  </a:lnTo>
                  <a:lnTo>
                    <a:pt x="280" y="634"/>
                  </a:lnTo>
                  <a:lnTo>
                    <a:pt x="283" y="644"/>
                  </a:lnTo>
                  <a:lnTo>
                    <a:pt x="285" y="654"/>
                  </a:lnTo>
                  <a:lnTo>
                    <a:pt x="288" y="663"/>
                  </a:lnTo>
                  <a:lnTo>
                    <a:pt x="292" y="672"/>
                  </a:lnTo>
                  <a:lnTo>
                    <a:pt x="295" y="681"/>
                  </a:lnTo>
                  <a:lnTo>
                    <a:pt x="299" y="690"/>
                  </a:lnTo>
                  <a:lnTo>
                    <a:pt x="304" y="698"/>
                  </a:lnTo>
                  <a:lnTo>
                    <a:pt x="308" y="706"/>
                  </a:lnTo>
                  <a:lnTo>
                    <a:pt x="313" y="714"/>
                  </a:lnTo>
                  <a:lnTo>
                    <a:pt x="318" y="722"/>
                  </a:lnTo>
                  <a:lnTo>
                    <a:pt x="323" y="729"/>
                  </a:lnTo>
                  <a:lnTo>
                    <a:pt x="330" y="736"/>
                  </a:lnTo>
                  <a:lnTo>
                    <a:pt x="336" y="742"/>
                  </a:lnTo>
                  <a:lnTo>
                    <a:pt x="344" y="749"/>
                  </a:lnTo>
                  <a:lnTo>
                    <a:pt x="349" y="752"/>
                  </a:lnTo>
                  <a:lnTo>
                    <a:pt x="354" y="756"/>
                  </a:lnTo>
                  <a:lnTo>
                    <a:pt x="359" y="759"/>
                  </a:lnTo>
                  <a:lnTo>
                    <a:pt x="365" y="762"/>
                  </a:lnTo>
                  <a:lnTo>
                    <a:pt x="369" y="765"/>
                  </a:lnTo>
                  <a:lnTo>
                    <a:pt x="375" y="768"/>
                  </a:lnTo>
                  <a:lnTo>
                    <a:pt x="380" y="770"/>
                  </a:lnTo>
                  <a:lnTo>
                    <a:pt x="387" y="773"/>
                  </a:lnTo>
                  <a:lnTo>
                    <a:pt x="392" y="775"/>
                  </a:lnTo>
                  <a:lnTo>
                    <a:pt x="398" y="778"/>
                  </a:lnTo>
                  <a:lnTo>
                    <a:pt x="404" y="780"/>
                  </a:lnTo>
                  <a:lnTo>
                    <a:pt x="411" y="782"/>
                  </a:lnTo>
                  <a:lnTo>
                    <a:pt x="417" y="784"/>
                  </a:lnTo>
                  <a:lnTo>
                    <a:pt x="423" y="785"/>
                  </a:lnTo>
                  <a:lnTo>
                    <a:pt x="429" y="787"/>
                  </a:lnTo>
                  <a:lnTo>
                    <a:pt x="436" y="788"/>
                  </a:lnTo>
                  <a:lnTo>
                    <a:pt x="442" y="789"/>
                  </a:lnTo>
                  <a:lnTo>
                    <a:pt x="448" y="790"/>
                  </a:lnTo>
                  <a:lnTo>
                    <a:pt x="454" y="791"/>
                  </a:lnTo>
                  <a:lnTo>
                    <a:pt x="460" y="792"/>
                  </a:lnTo>
                  <a:lnTo>
                    <a:pt x="467" y="792"/>
                  </a:lnTo>
                  <a:lnTo>
                    <a:pt x="472" y="793"/>
                  </a:lnTo>
                  <a:lnTo>
                    <a:pt x="478" y="793"/>
                  </a:lnTo>
                  <a:lnTo>
                    <a:pt x="484" y="793"/>
                  </a:lnTo>
                  <a:lnTo>
                    <a:pt x="490" y="793"/>
                  </a:lnTo>
                  <a:lnTo>
                    <a:pt x="496" y="792"/>
                  </a:lnTo>
                  <a:lnTo>
                    <a:pt x="501" y="792"/>
                  </a:lnTo>
                  <a:lnTo>
                    <a:pt x="506" y="791"/>
                  </a:lnTo>
                  <a:lnTo>
                    <a:pt x="512" y="790"/>
                  </a:lnTo>
                  <a:lnTo>
                    <a:pt x="518" y="789"/>
                  </a:lnTo>
                  <a:lnTo>
                    <a:pt x="536" y="782"/>
                  </a:lnTo>
                  <a:lnTo>
                    <a:pt x="546" y="777"/>
                  </a:lnTo>
                  <a:lnTo>
                    <a:pt x="555" y="771"/>
                  </a:lnTo>
                  <a:lnTo>
                    <a:pt x="564" y="765"/>
                  </a:lnTo>
                  <a:lnTo>
                    <a:pt x="573" y="758"/>
                  </a:lnTo>
                  <a:lnTo>
                    <a:pt x="582" y="750"/>
                  </a:lnTo>
                  <a:lnTo>
                    <a:pt x="590" y="742"/>
                  </a:lnTo>
                  <a:lnTo>
                    <a:pt x="599" y="733"/>
                  </a:lnTo>
                  <a:lnTo>
                    <a:pt x="607" y="724"/>
                  </a:lnTo>
                  <a:lnTo>
                    <a:pt x="615" y="714"/>
                  </a:lnTo>
                  <a:lnTo>
                    <a:pt x="624" y="704"/>
                  </a:lnTo>
                  <a:lnTo>
                    <a:pt x="631" y="694"/>
                  </a:lnTo>
                  <a:lnTo>
                    <a:pt x="639" y="684"/>
                  </a:lnTo>
                  <a:lnTo>
                    <a:pt x="648" y="673"/>
                  </a:lnTo>
                  <a:lnTo>
                    <a:pt x="656" y="663"/>
                  </a:lnTo>
                  <a:lnTo>
                    <a:pt x="663" y="652"/>
                  </a:lnTo>
                  <a:lnTo>
                    <a:pt x="672" y="642"/>
                  </a:lnTo>
                  <a:lnTo>
                    <a:pt x="679" y="632"/>
                  </a:lnTo>
                  <a:lnTo>
                    <a:pt x="687" y="622"/>
                  </a:lnTo>
                  <a:lnTo>
                    <a:pt x="695" y="613"/>
                  </a:lnTo>
                  <a:lnTo>
                    <a:pt x="704" y="604"/>
                  </a:lnTo>
                  <a:lnTo>
                    <a:pt x="712" y="595"/>
                  </a:lnTo>
                  <a:lnTo>
                    <a:pt x="720" y="587"/>
                  </a:lnTo>
                  <a:lnTo>
                    <a:pt x="729" y="580"/>
                  </a:lnTo>
                  <a:lnTo>
                    <a:pt x="737" y="573"/>
                  </a:lnTo>
                  <a:lnTo>
                    <a:pt x="745" y="567"/>
                  </a:lnTo>
                  <a:lnTo>
                    <a:pt x="755" y="561"/>
                  </a:lnTo>
                  <a:lnTo>
                    <a:pt x="764" y="557"/>
                  </a:lnTo>
                  <a:lnTo>
                    <a:pt x="773" y="553"/>
                  </a:lnTo>
                  <a:lnTo>
                    <a:pt x="783" y="551"/>
                  </a:lnTo>
                  <a:lnTo>
                    <a:pt x="793" y="550"/>
                  </a:lnTo>
                  <a:lnTo>
                    <a:pt x="794" y="549"/>
                  </a:lnTo>
                  <a:lnTo>
                    <a:pt x="795" y="549"/>
                  </a:lnTo>
                  <a:lnTo>
                    <a:pt x="795" y="550"/>
                  </a:lnTo>
                  <a:lnTo>
                    <a:pt x="796" y="550"/>
                  </a:lnTo>
                  <a:lnTo>
                    <a:pt x="797" y="550"/>
                  </a:lnTo>
                  <a:lnTo>
                    <a:pt x="798" y="550"/>
                  </a:lnTo>
                  <a:lnTo>
                    <a:pt x="799" y="550"/>
                  </a:lnTo>
                  <a:lnTo>
                    <a:pt x="799" y="551"/>
                  </a:lnTo>
                  <a:lnTo>
                    <a:pt x="800" y="551"/>
                  </a:lnTo>
                  <a:lnTo>
                    <a:pt x="801" y="552"/>
                  </a:lnTo>
                  <a:lnTo>
                    <a:pt x="802" y="552"/>
                  </a:lnTo>
                  <a:lnTo>
                    <a:pt x="804" y="553"/>
                  </a:lnTo>
                  <a:lnTo>
                    <a:pt x="805" y="553"/>
                  </a:lnTo>
                  <a:lnTo>
                    <a:pt x="806" y="554"/>
                  </a:lnTo>
                  <a:lnTo>
                    <a:pt x="807" y="555"/>
                  </a:lnTo>
                  <a:lnTo>
                    <a:pt x="808" y="555"/>
                  </a:lnTo>
                  <a:lnTo>
                    <a:pt x="808" y="556"/>
                  </a:lnTo>
                  <a:lnTo>
                    <a:pt x="809" y="556"/>
                  </a:lnTo>
                  <a:lnTo>
                    <a:pt x="810" y="557"/>
                  </a:lnTo>
                  <a:lnTo>
                    <a:pt x="811" y="558"/>
                  </a:lnTo>
                  <a:lnTo>
                    <a:pt x="812" y="558"/>
                  </a:lnTo>
                  <a:lnTo>
                    <a:pt x="813" y="559"/>
                  </a:lnTo>
                  <a:lnTo>
                    <a:pt x="814" y="560"/>
                  </a:lnTo>
                  <a:lnTo>
                    <a:pt x="815" y="560"/>
                  </a:lnTo>
                  <a:lnTo>
                    <a:pt x="816" y="561"/>
                  </a:lnTo>
                  <a:lnTo>
                    <a:pt x="814" y="563"/>
                  </a:lnTo>
                  <a:lnTo>
                    <a:pt x="812" y="566"/>
                  </a:lnTo>
                  <a:lnTo>
                    <a:pt x="809" y="570"/>
                  </a:lnTo>
                  <a:lnTo>
                    <a:pt x="805" y="575"/>
                  </a:lnTo>
                  <a:lnTo>
                    <a:pt x="799" y="580"/>
                  </a:lnTo>
                  <a:lnTo>
                    <a:pt x="794" y="586"/>
                  </a:lnTo>
                  <a:lnTo>
                    <a:pt x="788" y="594"/>
                  </a:lnTo>
                  <a:lnTo>
                    <a:pt x="781" y="601"/>
                  </a:lnTo>
                  <a:lnTo>
                    <a:pt x="773" y="609"/>
                  </a:lnTo>
                  <a:lnTo>
                    <a:pt x="766" y="618"/>
                  </a:lnTo>
                  <a:lnTo>
                    <a:pt x="758" y="627"/>
                  </a:lnTo>
                  <a:lnTo>
                    <a:pt x="748" y="636"/>
                  </a:lnTo>
                  <a:lnTo>
                    <a:pt x="740" y="646"/>
                  </a:lnTo>
                  <a:lnTo>
                    <a:pt x="731" y="656"/>
                  </a:lnTo>
                  <a:lnTo>
                    <a:pt x="721" y="666"/>
                  </a:lnTo>
                  <a:lnTo>
                    <a:pt x="712" y="676"/>
                  </a:lnTo>
                  <a:lnTo>
                    <a:pt x="703" y="686"/>
                  </a:lnTo>
                  <a:lnTo>
                    <a:pt x="693" y="696"/>
                  </a:lnTo>
                  <a:lnTo>
                    <a:pt x="685" y="706"/>
                  </a:lnTo>
                  <a:lnTo>
                    <a:pt x="676" y="716"/>
                  </a:lnTo>
                  <a:lnTo>
                    <a:pt x="666" y="725"/>
                  </a:lnTo>
                  <a:lnTo>
                    <a:pt x="658" y="734"/>
                  </a:lnTo>
                  <a:lnTo>
                    <a:pt x="651" y="742"/>
                  </a:lnTo>
                  <a:lnTo>
                    <a:pt x="643" y="750"/>
                  </a:lnTo>
                  <a:lnTo>
                    <a:pt x="636" y="757"/>
                  </a:lnTo>
                  <a:lnTo>
                    <a:pt x="629" y="764"/>
                  </a:lnTo>
                  <a:lnTo>
                    <a:pt x="624" y="770"/>
                  </a:lnTo>
                  <a:lnTo>
                    <a:pt x="618" y="775"/>
                  </a:lnTo>
                  <a:lnTo>
                    <a:pt x="614" y="780"/>
                  </a:lnTo>
                  <a:lnTo>
                    <a:pt x="610" y="783"/>
                  </a:lnTo>
                  <a:lnTo>
                    <a:pt x="608" y="786"/>
                  </a:lnTo>
                  <a:lnTo>
                    <a:pt x="587" y="803"/>
                  </a:lnTo>
                  <a:lnTo>
                    <a:pt x="576" y="810"/>
                  </a:lnTo>
                  <a:lnTo>
                    <a:pt x="565" y="818"/>
                  </a:lnTo>
                  <a:lnTo>
                    <a:pt x="554" y="824"/>
                  </a:lnTo>
                  <a:lnTo>
                    <a:pt x="544" y="830"/>
                  </a:lnTo>
                  <a:lnTo>
                    <a:pt x="532" y="836"/>
                  </a:lnTo>
                  <a:lnTo>
                    <a:pt x="522" y="840"/>
                  </a:lnTo>
                  <a:lnTo>
                    <a:pt x="510" y="844"/>
                  </a:lnTo>
                  <a:lnTo>
                    <a:pt x="499" y="848"/>
                  </a:lnTo>
                  <a:lnTo>
                    <a:pt x="488" y="851"/>
                  </a:lnTo>
                  <a:lnTo>
                    <a:pt x="477" y="853"/>
                  </a:lnTo>
                  <a:lnTo>
                    <a:pt x="466" y="855"/>
                  </a:lnTo>
                  <a:lnTo>
                    <a:pt x="454" y="856"/>
                  </a:lnTo>
                  <a:lnTo>
                    <a:pt x="443" y="856"/>
                  </a:lnTo>
                  <a:lnTo>
                    <a:pt x="431" y="856"/>
                  </a:lnTo>
                  <a:lnTo>
                    <a:pt x="421" y="854"/>
                  </a:lnTo>
                  <a:lnTo>
                    <a:pt x="410" y="853"/>
                  </a:lnTo>
                  <a:lnTo>
                    <a:pt x="399" y="850"/>
                  </a:lnTo>
                  <a:lnTo>
                    <a:pt x="388" y="847"/>
                  </a:lnTo>
                  <a:lnTo>
                    <a:pt x="377" y="843"/>
                  </a:lnTo>
                  <a:lnTo>
                    <a:pt x="367" y="838"/>
                  </a:lnTo>
                  <a:lnTo>
                    <a:pt x="357" y="833"/>
                  </a:lnTo>
                  <a:lnTo>
                    <a:pt x="346" y="827"/>
                  </a:lnTo>
                  <a:lnTo>
                    <a:pt x="337" y="820"/>
                  </a:lnTo>
                  <a:lnTo>
                    <a:pt x="326" y="812"/>
                  </a:lnTo>
                  <a:lnTo>
                    <a:pt x="317" y="804"/>
                  </a:lnTo>
                  <a:lnTo>
                    <a:pt x="308" y="795"/>
                  </a:lnTo>
                  <a:lnTo>
                    <a:pt x="298" y="785"/>
                  </a:lnTo>
                  <a:lnTo>
                    <a:pt x="289" y="774"/>
                  </a:lnTo>
                  <a:lnTo>
                    <a:pt x="281" y="762"/>
                  </a:lnTo>
                  <a:lnTo>
                    <a:pt x="272" y="750"/>
                  </a:lnTo>
                  <a:lnTo>
                    <a:pt x="256" y="724"/>
                  </a:lnTo>
                  <a:lnTo>
                    <a:pt x="248" y="711"/>
                  </a:lnTo>
                  <a:lnTo>
                    <a:pt x="240" y="698"/>
                  </a:lnTo>
                  <a:lnTo>
                    <a:pt x="233" y="684"/>
                  </a:lnTo>
                  <a:lnTo>
                    <a:pt x="226" y="670"/>
                  </a:lnTo>
                  <a:lnTo>
                    <a:pt x="219" y="656"/>
                  </a:lnTo>
                  <a:lnTo>
                    <a:pt x="212" y="642"/>
                  </a:lnTo>
                  <a:lnTo>
                    <a:pt x="205" y="627"/>
                  </a:lnTo>
                  <a:lnTo>
                    <a:pt x="199" y="613"/>
                  </a:lnTo>
                  <a:lnTo>
                    <a:pt x="191" y="598"/>
                  </a:lnTo>
                  <a:lnTo>
                    <a:pt x="185" y="583"/>
                  </a:lnTo>
                  <a:lnTo>
                    <a:pt x="179" y="568"/>
                  </a:lnTo>
                  <a:lnTo>
                    <a:pt x="173" y="554"/>
                  </a:lnTo>
                  <a:lnTo>
                    <a:pt x="166" y="538"/>
                  </a:lnTo>
                  <a:lnTo>
                    <a:pt x="160" y="524"/>
                  </a:lnTo>
                  <a:lnTo>
                    <a:pt x="154" y="508"/>
                  </a:lnTo>
                  <a:lnTo>
                    <a:pt x="148" y="493"/>
                  </a:lnTo>
                  <a:lnTo>
                    <a:pt x="141" y="478"/>
                  </a:lnTo>
                  <a:lnTo>
                    <a:pt x="135" y="463"/>
                  </a:lnTo>
                  <a:lnTo>
                    <a:pt x="129" y="448"/>
                  </a:lnTo>
                  <a:lnTo>
                    <a:pt x="123" y="433"/>
                  </a:lnTo>
                  <a:lnTo>
                    <a:pt x="116" y="418"/>
                  </a:lnTo>
                  <a:lnTo>
                    <a:pt x="110" y="403"/>
                  </a:lnTo>
                  <a:lnTo>
                    <a:pt x="104" y="388"/>
                  </a:lnTo>
                  <a:lnTo>
                    <a:pt x="98" y="373"/>
                  </a:lnTo>
                  <a:lnTo>
                    <a:pt x="91" y="358"/>
                  </a:lnTo>
                  <a:lnTo>
                    <a:pt x="85" y="344"/>
                  </a:lnTo>
                  <a:lnTo>
                    <a:pt x="78" y="329"/>
                  </a:lnTo>
                  <a:lnTo>
                    <a:pt x="72" y="315"/>
                  </a:lnTo>
                  <a:lnTo>
                    <a:pt x="64" y="301"/>
                  </a:lnTo>
                  <a:lnTo>
                    <a:pt x="58" y="287"/>
                  </a:lnTo>
                  <a:lnTo>
                    <a:pt x="51" y="273"/>
                  </a:lnTo>
                  <a:lnTo>
                    <a:pt x="48" y="266"/>
                  </a:lnTo>
                  <a:lnTo>
                    <a:pt x="45" y="259"/>
                  </a:lnTo>
                  <a:lnTo>
                    <a:pt x="42" y="251"/>
                  </a:lnTo>
                  <a:lnTo>
                    <a:pt x="38" y="243"/>
                  </a:lnTo>
                  <a:lnTo>
                    <a:pt x="35" y="235"/>
                  </a:lnTo>
                  <a:lnTo>
                    <a:pt x="32" y="227"/>
                  </a:lnTo>
                  <a:lnTo>
                    <a:pt x="28" y="218"/>
                  </a:lnTo>
                  <a:lnTo>
                    <a:pt x="26" y="210"/>
                  </a:lnTo>
                  <a:lnTo>
                    <a:pt x="23" y="200"/>
                  </a:lnTo>
                  <a:lnTo>
                    <a:pt x="20" y="192"/>
                  </a:lnTo>
                  <a:lnTo>
                    <a:pt x="17" y="182"/>
                  </a:lnTo>
                  <a:lnTo>
                    <a:pt x="15" y="173"/>
                  </a:lnTo>
                  <a:lnTo>
                    <a:pt x="11" y="164"/>
                  </a:lnTo>
                  <a:lnTo>
                    <a:pt x="9" y="154"/>
                  </a:lnTo>
                  <a:lnTo>
                    <a:pt x="7" y="145"/>
                  </a:lnTo>
                  <a:lnTo>
                    <a:pt x="6" y="136"/>
                  </a:lnTo>
                  <a:lnTo>
                    <a:pt x="4" y="126"/>
                  </a:lnTo>
                  <a:lnTo>
                    <a:pt x="3" y="117"/>
                  </a:lnTo>
                  <a:lnTo>
                    <a:pt x="1" y="108"/>
                  </a:lnTo>
                  <a:lnTo>
                    <a:pt x="1" y="98"/>
                  </a:lnTo>
                  <a:lnTo>
                    <a:pt x="0" y="89"/>
                  </a:lnTo>
                  <a:lnTo>
                    <a:pt x="0" y="80"/>
                  </a:lnTo>
                  <a:lnTo>
                    <a:pt x="0" y="71"/>
                  </a:lnTo>
                  <a:lnTo>
                    <a:pt x="0" y="62"/>
                  </a:lnTo>
                  <a:lnTo>
                    <a:pt x="1" y="54"/>
                  </a:lnTo>
                  <a:lnTo>
                    <a:pt x="2" y="46"/>
                  </a:lnTo>
                  <a:lnTo>
                    <a:pt x="3" y="37"/>
                  </a:lnTo>
                  <a:lnTo>
                    <a:pt x="5" y="29"/>
                  </a:lnTo>
                  <a:lnTo>
                    <a:pt x="7" y="22"/>
                  </a:lnTo>
                  <a:lnTo>
                    <a:pt x="10" y="14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9" y="17"/>
                  </a:lnTo>
                  <a:lnTo>
                    <a:pt x="8" y="18"/>
                  </a:lnTo>
                  <a:lnTo>
                    <a:pt x="7" y="19"/>
                  </a:lnTo>
                  <a:lnTo>
                    <a:pt x="7" y="20"/>
                  </a:lnTo>
                  <a:lnTo>
                    <a:pt x="7" y="21"/>
                  </a:lnTo>
                  <a:lnTo>
                    <a:pt x="6" y="21"/>
                  </a:lnTo>
                  <a:lnTo>
                    <a:pt x="6" y="22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4" y="25"/>
                  </a:lnTo>
                  <a:lnTo>
                    <a:pt x="4" y="26"/>
                  </a:lnTo>
                  <a:lnTo>
                    <a:pt x="3" y="26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2" y="29"/>
                  </a:lnTo>
                  <a:lnTo>
                    <a:pt x="2" y="30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1" y="32"/>
                  </a:lnTo>
                  <a:lnTo>
                    <a:pt x="0" y="32"/>
                  </a:lnTo>
                  <a:lnTo>
                    <a:pt x="0" y="33"/>
                  </a:lnTo>
                </a:path>
              </a:pathLst>
            </a:custGeom>
            <a:solidFill>
              <a:srgbClr val="FFBF7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741" name="Freeform 10"/>
            <p:cNvSpPr>
              <a:spLocks/>
            </p:cNvSpPr>
            <p:nvPr/>
          </p:nvSpPr>
          <p:spPr bwMode="auto">
            <a:xfrm>
              <a:off x="5003" y="962"/>
              <a:ext cx="201" cy="618"/>
            </a:xfrm>
            <a:custGeom>
              <a:avLst/>
              <a:gdLst>
                <a:gd name="T0" fmla="*/ 1 w 313"/>
                <a:gd name="T1" fmla="*/ 7 h 1016"/>
                <a:gd name="T2" fmla="*/ 1 w 313"/>
                <a:gd name="T3" fmla="*/ 7 h 1016"/>
                <a:gd name="T4" fmla="*/ 1 w 313"/>
                <a:gd name="T5" fmla="*/ 6 h 1016"/>
                <a:gd name="T6" fmla="*/ 1 w 313"/>
                <a:gd name="T7" fmla="*/ 5 h 1016"/>
                <a:gd name="T8" fmla="*/ 1 w 313"/>
                <a:gd name="T9" fmla="*/ 5 h 1016"/>
                <a:gd name="T10" fmla="*/ 1 w 313"/>
                <a:gd name="T11" fmla="*/ 5 h 1016"/>
                <a:gd name="T12" fmla="*/ 1 w 313"/>
                <a:gd name="T13" fmla="*/ 5 h 1016"/>
                <a:gd name="T14" fmla="*/ 1 w 313"/>
                <a:gd name="T15" fmla="*/ 4 h 1016"/>
                <a:gd name="T16" fmla="*/ 1 w 313"/>
                <a:gd name="T17" fmla="*/ 4 h 1016"/>
                <a:gd name="T18" fmla="*/ 1 w 313"/>
                <a:gd name="T19" fmla="*/ 4 h 1016"/>
                <a:gd name="T20" fmla="*/ 2 w 313"/>
                <a:gd name="T21" fmla="*/ 4 h 1016"/>
                <a:gd name="T22" fmla="*/ 2 w 313"/>
                <a:gd name="T23" fmla="*/ 3 h 1016"/>
                <a:gd name="T24" fmla="*/ 3 w 313"/>
                <a:gd name="T25" fmla="*/ 3 h 1016"/>
                <a:gd name="T26" fmla="*/ 3 w 313"/>
                <a:gd name="T27" fmla="*/ 2 h 1016"/>
                <a:gd name="T28" fmla="*/ 3 w 313"/>
                <a:gd name="T29" fmla="*/ 2 h 1016"/>
                <a:gd name="T30" fmla="*/ 3 w 313"/>
                <a:gd name="T31" fmla="*/ 2 h 1016"/>
                <a:gd name="T32" fmla="*/ 3 w 313"/>
                <a:gd name="T33" fmla="*/ 2 h 1016"/>
                <a:gd name="T34" fmla="*/ 3 w 313"/>
                <a:gd name="T35" fmla="*/ 1 h 1016"/>
                <a:gd name="T36" fmla="*/ 3 w 313"/>
                <a:gd name="T37" fmla="*/ 1 h 1016"/>
                <a:gd name="T38" fmla="*/ 3 w 313"/>
                <a:gd name="T39" fmla="*/ 1 h 1016"/>
                <a:gd name="T40" fmla="*/ 3 w 313"/>
                <a:gd name="T41" fmla="*/ 1 h 1016"/>
                <a:gd name="T42" fmla="*/ 2 w 313"/>
                <a:gd name="T43" fmla="*/ 1 h 1016"/>
                <a:gd name="T44" fmla="*/ 2 w 313"/>
                <a:gd name="T45" fmla="*/ 1 h 1016"/>
                <a:gd name="T46" fmla="*/ 1 w 313"/>
                <a:gd name="T47" fmla="*/ 1 h 1016"/>
                <a:gd name="T48" fmla="*/ 1 w 313"/>
                <a:gd name="T49" fmla="*/ 1 h 1016"/>
                <a:gd name="T50" fmla="*/ 1 w 313"/>
                <a:gd name="T51" fmla="*/ 1 h 1016"/>
                <a:gd name="T52" fmla="*/ 1 w 313"/>
                <a:gd name="T53" fmla="*/ 1 h 1016"/>
                <a:gd name="T54" fmla="*/ 1 w 313"/>
                <a:gd name="T55" fmla="*/ 1 h 1016"/>
                <a:gd name="T56" fmla="*/ 1 w 313"/>
                <a:gd name="T57" fmla="*/ 1 h 1016"/>
                <a:gd name="T58" fmla="*/ 1 w 313"/>
                <a:gd name="T59" fmla="*/ 1 h 1016"/>
                <a:gd name="T60" fmla="*/ 1 w 313"/>
                <a:gd name="T61" fmla="*/ 1 h 1016"/>
                <a:gd name="T62" fmla="*/ 1 w 313"/>
                <a:gd name="T63" fmla="*/ 1 h 1016"/>
                <a:gd name="T64" fmla="*/ 2 w 313"/>
                <a:gd name="T65" fmla="*/ 1 h 1016"/>
                <a:gd name="T66" fmla="*/ 3 w 313"/>
                <a:gd name="T67" fmla="*/ 1 h 1016"/>
                <a:gd name="T68" fmla="*/ 3 w 313"/>
                <a:gd name="T69" fmla="*/ 1 h 1016"/>
                <a:gd name="T70" fmla="*/ 3 w 313"/>
                <a:gd name="T71" fmla="*/ 1 h 1016"/>
                <a:gd name="T72" fmla="*/ 3 w 313"/>
                <a:gd name="T73" fmla="*/ 1 h 1016"/>
                <a:gd name="T74" fmla="*/ 3 w 313"/>
                <a:gd name="T75" fmla="*/ 1 h 1016"/>
                <a:gd name="T76" fmla="*/ 4 w 313"/>
                <a:gd name="T77" fmla="*/ 2 h 1016"/>
                <a:gd name="T78" fmla="*/ 4 w 313"/>
                <a:gd name="T79" fmla="*/ 2 h 1016"/>
                <a:gd name="T80" fmla="*/ 4 w 313"/>
                <a:gd name="T81" fmla="*/ 2 h 1016"/>
                <a:gd name="T82" fmla="*/ 3 w 313"/>
                <a:gd name="T83" fmla="*/ 3 h 1016"/>
                <a:gd name="T84" fmla="*/ 3 w 313"/>
                <a:gd name="T85" fmla="*/ 4 h 1016"/>
                <a:gd name="T86" fmla="*/ 3 w 313"/>
                <a:gd name="T87" fmla="*/ 4 h 1016"/>
                <a:gd name="T88" fmla="*/ 3 w 313"/>
                <a:gd name="T89" fmla="*/ 4 h 1016"/>
                <a:gd name="T90" fmla="*/ 3 w 313"/>
                <a:gd name="T91" fmla="*/ 5 h 1016"/>
                <a:gd name="T92" fmla="*/ 2 w 313"/>
                <a:gd name="T93" fmla="*/ 5 h 1016"/>
                <a:gd name="T94" fmla="*/ 2 w 313"/>
                <a:gd name="T95" fmla="*/ 6 h 1016"/>
                <a:gd name="T96" fmla="*/ 1 w 313"/>
                <a:gd name="T97" fmla="*/ 6 h 1016"/>
                <a:gd name="T98" fmla="*/ 1 w 313"/>
                <a:gd name="T99" fmla="*/ 7 h 1016"/>
                <a:gd name="T100" fmla="*/ 1 w 313"/>
                <a:gd name="T101" fmla="*/ 7 h 1016"/>
                <a:gd name="T102" fmla="*/ 1 w 313"/>
                <a:gd name="T103" fmla="*/ 7 h 1016"/>
                <a:gd name="T104" fmla="*/ 1 w 313"/>
                <a:gd name="T105" fmla="*/ 7 h 101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13"/>
                <a:gd name="T160" fmla="*/ 0 h 1016"/>
                <a:gd name="T161" fmla="*/ 313 w 313"/>
                <a:gd name="T162" fmla="*/ 1016 h 101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13" h="1016">
                  <a:moveTo>
                    <a:pt x="8" y="1015"/>
                  </a:moveTo>
                  <a:lnTo>
                    <a:pt x="2" y="1006"/>
                  </a:lnTo>
                  <a:lnTo>
                    <a:pt x="0" y="1001"/>
                  </a:lnTo>
                  <a:lnTo>
                    <a:pt x="0" y="995"/>
                  </a:lnTo>
                  <a:lnTo>
                    <a:pt x="0" y="989"/>
                  </a:lnTo>
                  <a:lnTo>
                    <a:pt x="2" y="982"/>
                  </a:lnTo>
                  <a:lnTo>
                    <a:pt x="4" y="975"/>
                  </a:lnTo>
                  <a:lnTo>
                    <a:pt x="6" y="967"/>
                  </a:lnTo>
                  <a:lnTo>
                    <a:pt x="9" y="959"/>
                  </a:lnTo>
                  <a:lnTo>
                    <a:pt x="14" y="950"/>
                  </a:lnTo>
                  <a:lnTo>
                    <a:pt x="18" y="942"/>
                  </a:lnTo>
                  <a:lnTo>
                    <a:pt x="23" y="932"/>
                  </a:lnTo>
                  <a:lnTo>
                    <a:pt x="28" y="923"/>
                  </a:lnTo>
                  <a:lnTo>
                    <a:pt x="33" y="914"/>
                  </a:lnTo>
                  <a:lnTo>
                    <a:pt x="40" y="904"/>
                  </a:lnTo>
                  <a:lnTo>
                    <a:pt x="46" y="894"/>
                  </a:lnTo>
                  <a:lnTo>
                    <a:pt x="52" y="884"/>
                  </a:lnTo>
                  <a:lnTo>
                    <a:pt x="58" y="874"/>
                  </a:lnTo>
                  <a:lnTo>
                    <a:pt x="64" y="864"/>
                  </a:lnTo>
                  <a:lnTo>
                    <a:pt x="72" y="854"/>
                  </a:lnTo>
                  <a:lnTo>
                    <a:pt x="78" y="843"/>
                  </a:lnTo>
                  <a:lnTo>
                    <a:pt x="83" y="833"/>
                  </a:lnTo>
                  <a:lnTo>
                    <a:pt x="89" y="823"/>
                  </a:lnTo>
                  <a:lnTo>
                    <a:pt x="96" y="814"/>
                  </a:lnTo>
                  <a:lnTo>
                    <a:pt x="101" y="804"/>
                  </a:lnTo>
                  <a:lnTo>
                    <a:pt x="105" y="794"/>
                  </a:lnTo>
                  <a:lnTo>
                    <a:pt x="110" y="786"/>
                  </a:lnTo>
                  <a:lnTo>
                    <a:pt x="113" y="777"/>
                  </a:lnTo>
                  <a:lnTo>
                    <a:pt x="116" y="768"/>
                  </a:lnTo>
                  <a:lnTo>
                    <a:pt x="120" y="760"/>
                  </a:lnTo>
                  <a:lnTo>
                    <a:pt x="122" y="752"/>
                  </a:lnTo>
                  <a:lnTo>
                    <a:pt x="123" y="745"/>
                  </a:lnTo>
                  <a:lnTo>
                    <a:pt x="123" y="732"/>
                  </a:lnTo>
                  <a:lnTo>
                    <a:pt x="123" y="725"/>
                  </a:lnTo>
                  <a:lnTo>
                    <a:pt x="123" y="719"/>
                  </a:lnTo>
                  <a:lnTo>
                    <a:pt x="123" y="712"/>
                  </a:lnTo>
                  <a:lnTo>
                    <a:pt x="122" y="706"/>
                  </a:lnTo>
                  <a:lnTo>
                    <a:pt x="121" y="700"/>
                  </a:lnTo>
                  <a:lnTo>
                    <a:pt x="120" y="694"/>
                  </a:lnTo>
                  <a:lnTo>
                    <a:pt x="119" y="688"/>
                  </a:lnTo>
                  <a:lnTo>
                    <a:pt x="118" y="682"/>
                  </a:lnTo>
                  <a:lnTo>
                    <a:pt x="116" y="677"/>
                  </a:lnTo>
                  <a:lnTo>
                    <a:pt x="115" y="671"/>
                  </a:lnTo>
                  <a:lnTo>
                    <a:pt x="114" y="665"/>
                  </a:lnTo>
                  <a:lnTo>
                    <a:pt x="112" y="660"/>
                  </a:lnTo>
                  <a:lnTo>
                    <a:pt x="111" y="654"/>
                  </a:lnTo>
                  <a:lnTo>
                    <a:pt x="110" y="648"/>
                  </a:lnTo>
                  <a:lnTo>
                    <a:pt x="109" y="642"/>
                  </a:lnTo>
                  <a:lnTo>
                    <a:pt x="108" y="637"/>
                  </a:lnTo>
                  <a:lnTo>
                    <a:pt x="107" y="631"/>
                  </a:lnTo>
                  <a:lnTo>
                    <a:pt x="107" y="625"/>
                  </a:lnTo>
                  <a:lnTo>
                    <a:pt x="106" y="619"/>
                  </a:lnTo>
                  <a:lnTo>
                    <a:pt x="106" y="614"/>
                  </a:lnTo>
                  <a:lnTo>
                    <a:pt x="106" y="608"/>
                  </a:lnTo>
                  <a:lnTo>
                    <a:pt x="106" y="602"/>
                  </a:lnTo>
                  <a:lnTo>
                    <a:pt x="107" y="596"/>
                  </a:lnTo>
                  <a:lnTo>
                    <a:pt x="108" y="589"/>
                  </a:lnTo>
                  <a:lnTo>
                    <a:pt x="109" y="583"/>
                  </a:lnTo>
                  <a:lnTo>
                    <a:pt x="110" y="577"/>
                  </a:lnTo>
                  <a:lnTo>
                    <a:pt x="112" y="570"/>
                  </a:lnTo>
                  <a:lnTo>
                    <a:pt x="114" y="564"/>
                  </a:lnTo>
                  <a:lnTo>
                    <a:pt x="118" y="557"/>
                  </a:lnTo>
                  <a:lnTo>
                    <a:pt x="121" y="550"/>
                  </a:lnTo>
                  <a:lnTo>
                    <a:pt x="129" y="535"/>
                  </a:lnTo>
                  <a:lnTo>
                    <a:pt x="134" y="527"/>
                  </a:lnTo>
                  <a:lnTo>
                    <a:pt x="139" y="520"/>
                  </a:lnTo>
                  <a:lnTo>
                    <a:pt x="144" y="513"/>
                  </a:lnTo>
                  <a:lnTo>
                    <a:pt x="150" y="506"/>
                  </a:lnTo>
                  <a:lnTo>
                    <a:pt x="155" y="499"/>
                  </a:lnTo>
                  <a:lnTo>
                    <a:pt x="160" y="492"/>
                  </a:lnTo>
                  <a:lnTo>
                    <a:pt x="166" y="486"/>
                  </a:lnTo>
                  <a:lnTo>
                    <a:pt x="173" y="479"/>
                  </a:lnTo>
                  <a:lnTo>
                    <a:pt x="178" y="472"/>
                  </a:lnTo>
                  <a:lnTo>
                    <a:pt x="184" y="466"/>
                  </a:lnTo>
                  <a:lnTo>
                    <a:pt x="190" y="459"/>
                  </a:lnTo>
                  <a:lnTo>
                    <a:pt x="196" y="452"/>
                  </a:lnTo>
                  <a:lnTo>
                    <a:pt x="202" y="445"/>
                  </a:lnTo>
                  <a:lnTo>
                    <a:pt x="208" y="438"/>
                  </a:lnTo>
                  <a:lnTo>
                    <a:pt x="214" y="432"/>
                  </a:lnTo>
                  <a:lnTo>
                    <a:pt x="219" y="425"/>
                  </a:lnTo>
                  <a:lnTo>
                    <a:pt x="225" y="418"/>
                  </a:lnTo>
                  <a:lnTo>
                    <a:pt x="230" y="410"/>
                  </a:lnTo>
                  <a:lnTo>
                    <a:pt x="235" y="403"/>
                  </a:lnTo>
                  <a:lnTo>
                    <a:pt x="240" y="396"/>
                  </a:lnTo>
                  <a:lnTo>
                    <a:pt x="244" y="388"/>
                  </a:lnTo>
                  <a:lnTo>
                    <a:pt x="250" y="380"/>
                  </a:lnTo>
                  <a:lnTo>
                    <a:pt x="253" y="372"/>
                  </a:lnTo>
                  <a:lnTo>
                    <a:pt x="257" y="364"/>
                  </a:lnTo>
                  <a:lnTo>
                    <a:pt x="260" y="356"/>
                  </a:lnTo>
                  <a:lnTo>
                    <a:pt x="263" y="348"/>
                  </a:lnTo>
                  <a:lnTo>
                    <a:pt x="265" y="339"/>
                  </a:lnTo>
                  <a:lnTo>
                    <a:pt x="267" y="330"/>
                  </a:lnTo>
                  <a:lnTo>
                    <a:pt x="268" y="320"/>
                  </a:lnTo>
                  <a:lnTo>
                    <a:pt x="270" y="311"/>
                  </a:lnTo>
                  <a:lnTo>
                    <a:pt x="270" y="300"/>
                  </a:lnTo>
                  <a:lnTo>
                    <a:pt x="270" y="295"/>
                  </a:lnTo>
                  <a:lnTo>
                    <a:pt x="270" y="289"/>
                  </a:lnTo>
                  <a:lnTo>
                    <a:pt x="270" y="283"/>
                  </a:lnTo>
                  <a:lnTo>
                    <a:pt x="270" y="278"/>
                  </a:lnTo>
                  <a:lnTo>
                    <a:pt x="269" y="272"/>
                  </a:lnTo>
                  <a:lnTo>
                    <a:pt x="269" y="266"/>
                  </a:lnTo>
                  <a:lnTo>
                    <a:pt x="268" y="260"/>
                  </a:lnTo>
                  <a:lnTo>
                    <a:pt x="268" y="254"/>
                  </a:lnTo>
                  <a:lnTo>
                    <a:pt x="267" y="248"/>
                  </a:lnTo>
                  <a:lnTo>
                    <a:pt x="266" y="242"/>
                  </a:lnTo>
                  <a:lnTo>
                    <a:pt x="265" y="236"/>
                  </a:lnTo>
                  <a:lnTo>
                    <a:pt x="264" y="229"/>
                  </a:lnTo>
                  <a:lnTo>
                    <a:pt x="263" y="223"/>
                  </a:lnTo>
                  <a:lnTo>
                    <a:pt x="262" y="217"/>
                  </a:lnTo>
                  <a:lnTo>
                    <a:pt x="260" y="211"/>
                  </a:lnTo>
                  <a:lnTo>
                    <a:pt x="259" y="205"/>
                  </a:lnTo>
                  <a:lnTo>
                    <a:pt x="258" y="199"/>
                  </a:lnTo>
                  <a:lnTo>
                    <a:pt x="256" y="194"/>
                  </a:lnTo>
                  <a:lnTo>
                    <a:pt x="254" y="188"/>
                  </a:lnTo>
                  <a:lnTo>
                    <a:pt x="252" y="182"/>
                  </a:lnTo>
                  <a:lnTo>
                    <a:pt x="250" y="177"/>
                  </a:lnTo>
                  <a:lnTo>
                    <a:pt x="248" y="172"/>
                  </a:lnTo>
                  <a:lnTo>
                    <a:pt x="245" y="166"/>
                  </a:lnTo>
                  <a:lnTo>
                    <a:pt x="243" y="161"/>
                  </a:lnTo>
                  <a:lnTo>
                    <a:pt x="241" y="156"/>
                  </a:lnTo>
                  <a:lnTo>
                    <a:pt x="238" y="152"/>
                  </a:lnTo>
                  <a:lnTo>
                    <a:pt x="236" y="147"/>
                  </a:lnTo>
                  <a:lnTo>
                    <a:pt x="233" y="143"/>
                  </a:lnTo>
                  <a:lnTo>
                    <a:pt x="230" y="139"/>
                  </a:lnTo>
                  <a:lnTo>
                    <a:pt x="228" y="135"/>
                  </a:lnTo>
                  <a:lnTo>
                    <a:pt x="218" y="126"/>
                  </a:lnTo>
                  <a:lnTo>
                    <a:pt x="214" y="122"/>
                  </a:lnTo>
                  <a:lnTo>
                    <a:pt x="209" y="118"/>
                  </a:lnTo>
                  <a:lnTo>
                    <a:pt x="204" y="115"/>
                  </a:lnTo>
                  <a:lnTo>
                    <a:pt x="198" y="112"/>
                  </a:lnTo>
                  <a:lnTo>
                    <a:pt x="191" y="109"/>
                  </a:lnTo>
                  <a:lnTo>
                    <a:pt x="185" y="106"/>
                  </a:lnTo>
                  <a:lnTo>
                    <a:pt x="179" y="104"/>
                  </a:lnTo>
                  <a:lnTo>
                    <a:pt x="173" y="101"/>
                  </a:lnTo>
                  <a:lnTo>
                    <a:pt x="165" y="99"/>
                  </a:lnTo>
                  <a:lnTo>
                    <a:pt x="159" y="96"/>
                  </a:lnTo>
                  <a:lnTo>
                    <a:pt x="152" y="94"/>
                  </a:lnTo>
                  <a:lnTo>
                    <a:pt x="145" y="92"/>
                  </a:lnTo>
                  <a:lnTo>
                    <a:pt x="138" y="90"/>
                  </a:lnTo>
                  <a:lnTo>
                    <a:pt x="131" y="88"/>
                  </a:lnTo>
                  <a:lnTo>
                    <a:pt x="125" y="86"/>
                  </a:lnTo>
                  <a:lnTo>
                    <a:pt x="118" y="84"/>
                  </a:lnTo>
                  <a:lnTo>
                    <a:pt x="110" y="81"/>
                  </a:lnTo>
                  <a:lnTo>
                    <a:pt x="104" y="79"/>
                  </a:lnTo>
                  <a:lnTo>
                    <a:pt x="98" y="76"/>
                  </a:lnTo>
                  <a:lnTo>
                    <a:pt x="92" y="74"/>
                  </a:lnTo>
                  <a:lnTo>
                    <a:pt x="85" y="71"/>
                  </a:lnTo>
                  <a:lnTo>
                    <a:pt x="80" y="68"/>
                  </a:lnTo>
                  <a:lnTo>
                    <a:pt x="75" y="64"/>
                  </a:lnTo>
                  <a:lnTo>
                    <a:pt x="70" y="61"/>
                  </a:lnTo>
                  <a:lnTo>
                    <a:pt x="64" y="57"/>
                  </a:lnTo>
                  <a:lnTo>
                    <a:pt x="60" y="53"/>
                  </a:lnTo>
                  <a:lnTo>
                    <a:pt x="56" y="49"/>
                  </a:lnTo>
                  <a:lnTo>
                    <a:pt x="53" y="44"/>
                  </a:lnTo>
                  <a:lnTo>
                    <a:pt x="50" y="39"/>
                  </a:lnTo>
                  <a:lnTo>
                    <a:pt x="48" y="34"/>
                  </a:lnTo>
                  <a:lnTo>
                    <a:pt x="47" y="32"/>
                  </a:lnTo>
                  <a:lnTo>
                    <a:pt x="47" y="30"/>
                  </a:lnTo>
                  <a:lnTo>
                    <a:pt x="47" y="28"/>
                  </a:lnTo>
                  <a:lnTo>
                    <a:pt x="46" y="28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7" y="22"/>
                  </a:lnTo>
                  <a:lnTo>
                    <a:pt x="47" y="21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lnTo>
                    <a:pt x="48" y="14"/>
                  </a:lnTo>
                  <a:lnTo>
                    <a:pt x="49" y="13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50" y="10"/>
                  </a:lnTo>
                  <a:lnTo>
                    <a:pt x="50" y="8"/>
                  </a:lnTo>
                  <a:lnTo>
                    <a:pt x="50" y="7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1" y="1"/>
                  </a:lnTo>
                  <a:lnTo>
                    <a:pt x="52" y="0"/>
                  </a:lnTo>
                  <a:lnTo>
                    <a:pt x="62" y="6"/>
                  </a:lnTo>
                  <a:lnTo>
                    <a:pt x="69" y="8"/>
                  </a:lnTo>
                  <a:lnTo>
                    <a:pt x="76" y="11"/>
                  </a:lnTo>
                  <a:lnTo>
                    <a:pt x="82" y="13"/>
                  </a:lnTo>
                  <a:lnTo>
                    <a:pt x="89" y="15"/>
                  </a:lnTo>
                  <a:lnTo>
                    <a:pt x="97" y="17"/>
                  </a:lnTo>
                  <a:lnTo>
                    <a:pt x="104" y="19"/>
                  </a:lnTo>
                  <a:lnTo>
                    <a:pt x="112" y="21"/>
                  </a:lnTo>
                  <a:lnTo>
                    <a:pt x="120" y="22"/>
                  </a:lnTo>
                  <a:lnTo>
                    <a:pt x="128" y="24"/>
                  </a:lnTo>
                  <a:lnTo>
                    <a:pt x="135" y="26"/>
                  </a:lnTo>
                  <a:lnTo>
                    <a:pt x="144" y="27"/>
                  </a:lnTo>
                  <a:lnTo>
                    <a:pt x="152" y="29"/>
                  </a:lnTo>
                  <a:lnTo>
                    <a:pt x="160" y="30"/>
                  </a:lnTo>
                  <a:lnTo>
                    <a:pt x="168" y="32"/>
                  </a:lnTo>
                  <a:lnTo>
                    <a:pt x="176" y="34"/>
                  </a:lnTo>
                  <a:lnTo>
                    <a:pt x="184" y="36"/>
                  </a:lnTo>
                  <a:lnTo>
                    <a:pt x="191" y="38"/>
                  </a:lnTo>
                  <a:lnTo>
                    <a:pt x="200" y="40"/>
                  </a:lnTo>
                  <a:lnTo>
                    <a:pt x="207" y="43"/>
                  </a:lnTo>
                  <a:lnTo>
                    <a:pt x="214" y="46"/>
                  </a:lnTo>
                  <a:lnTo>
                    <a:pt x="220" y="48"/>
                  </a:lnTo>
                  <a:lnTo>
                    <a:pt x="228" y="52"/>
                  </a:lnTo>
                  <a:lnTo>
                    <a:pt x="234" y="55"/>
                  </a:lnTo>
                  <a:lnTo>
                    <a:pt x="240" y="58"/>
                  </a:lnTo>
                  <a:lnTo>
                    <a:pt x="245" y="62"/>
                  </a:lnTo>
                  <a:lnTo>
                    <a:pt x="252" y="67"/>
                  </a:lnTo>
                  <a:lnTo>
                    <a:pt x="256" y="72"/>
                  </a:lnTo>
                  <a:lnTo>
                    <a:pt x="261" y="77"/>
                  </a:lnTo>
                  <a:lnTo>
                    <a:pt x="265" y="82"/>
                  </a:lnTo>
                  <a:lnTo>
                    <a:pt x="269" y="88"/>
                  </a:lnTo>
                  <a:lnTo>
                    <a:pt x="275" y="101"/>
                  </a:lnTo>
                  <a:lnTo>
                    <a:pt x="278" y="108"/>
                  </a:lnTo>
                  <a:lnTo>
                    <a:pt x="281" y="115"/>
                  </a:lnTo>
                  <a:lnTo>
                    <a:pt x="284" y="123"/>
                  </a:lnTo>
                  <a:lnTo>
                    <a:pt x="286" y="132"/>
                  </a:lnTo>
                  <a:lnTo>
                    <a:pt x="289" y="140"/>
                  </a:lnTo>
                  <a:lnTo>
                    <a:pt x="291" y="150"/>
                  </a:lnTo>
                  <a:lnTo>
                    <a:pt x="293" y="159"/>
                  </a:lnTo>
                  <a:lnTo>
                    <a:pt x="296" y="169"/>
                  </a:lnTo>
                  <a:lnTo>
                    <a:pt x="298" y="178"/>
                  </a:lnTo>
                  <a:lnTo>
                    <a:pt x="301" y="189"/>
                  </a:lnTo>
                  <a:lnTo>
                    <a:pt x="302" y="199"/>
                  </a:lnTo>
                  <a:lnTo>
                    <a:pt x="304" y="209"/>
                  </a:lnTo>
                  <a:lnTo>
                    <a:pt x="306" y="220"/>
                  </a:lnTo>
                  <a:lnTo>
                    <a:pt x="307" y="230"/>
                  </a:lnTo>
                  <a:lnTo>
                    <a:pt x="308" y="241"/>
                  </a:lnTo>
                  <a:lnTo>
                    <a:pt x="309" y="252"/>
                  </a:lnTo>
                  <a:lnTo>
                    <a:pt x="310" y="262"/>
                  </a:lnTo>
                  <a:lnTo>
                    <a:pt x="311" y="272"/>
                  </a:lnTo>
                  <a:lnTo>
                    <a:pt x="312" y="283"/>
                  </a:lnTo>
                  <a:lnTo>
                    <a:pt x="312" y="293"/>
                  </a:lnTo>
                  <a:lnTo>
                    <a:pt x="312" y="303"/>
                  </a:lnTo>
                  <a:lnTo>
                    <a:pt x="312" y="313"/>
                  </a:lnTo>
                  <a:lnTo>
                    <a:pt x="312" y="322"/>
                  </a:lnTo>
                  <a:lnTo>
                    <a:pt x="312" y="331"/>
                  </a:lnTo>
                  <a:lnTo>
                    <a:pt x="312" y="340"/>
                  </a:lnTo>
                  <a:lnTo>
                    <a:pt x="311" y="349"/>
                  </a:lnTo>
                  <a:lnTo>
                    <a:pt x="310" y="357"/>
                  </a:lnTo>
                  <a:lnTo>
                    <a:pt x="309" y="365"/>
                  </a:lnTo>
                  <a:lnTo>
                    <a:pt x="308" y="372"/>
                  </a:lnTo>
                  <a:lnTo>
                    <a:pt x="306" y="379"/>
                  </a:lnTo>
                  <a:lnTo>
                    <a:pt x="301" y="400"/>
                  </a:lnTo>
                  <a:lnTo>
                    <a:pt x="297" y="411"/>
                  </a:lnTo>
                  <a:lnTo>
                    <a:pt x="295" y="421"/>
                  </a:lnTo>
                  <a:lnTo>
                    <a:pt x="292" y="432"/>
                  </a:lnTo>
                  <a:lnTo>
                    <a:pt x="289" y="442"/>
                  </a:lnTo>
                  <a:lnTo>
                    <a:pt x="287" y="452"/>
                  </a:lnTo>
                  <a:lnTo>
                    <a:pt x="284" y="462"/>
                  </a:lnTo>
                  <a:lnTo>
                    <a:pt x="281" y="472"/>
                  </a:lnTo>
                  <a:lnTo>
                    <a:pt x="278" y="482"/>
                  </a:lnTo>
                  <a:lnTo>
                    <a:pt x="275" y="492"/>
                  </a:lnTo>
                  <a:lnTo>
                    <a:pt x="272" y="501"/>
                  </a:lnTo>
                  <a:lnTo>
                    <a:pt x="269" y="511"/>
                  </a:lnTo>
                  <a:lnTo>
                    <a:pt x="266" y="520"/>
                  </a:lnTo>
                  <a:lnTo>
                    <a:pt x="263" y="530"/>
                  </a:lnTo>
                  <a:lnTo>
                    <a:pt x="260" y="540"/>
                  </a:lnTo>
                  <a:lnTo>
                    <a:pt x="257" y="549"/>
                  </a:lnTo>
                  <a:lnTo>
                    <a:pt x="254" y="558"/>
                  </a:lnTo>
                  <a:lnTo>
                    <a:pt x="250" y="568"/>
                  </a:lnTo>
                  <a:lnTo>
                    <a:pt x="246" y="577"/>
                  </a:lnTo>
                  <a:lnTo>
                    <a:pt x="243" y="587"/>
                  </a:lnTo>
                  <a:lnTo>
                    <a:pt x="239" y="596"/>
                  </a:lnTo>
                  <a:lnTo>
                    <a:pt x="236" y="606"/>
                  </a:lnTo>
                  <a:lnTo>
                    <a:pt x="232" y="615"/>
                  </a:lnTo>
                  <a:lnTo>
                    <a:pt x="229" y="624"/>
                  </a:lnTo>
                  <a:lnTo>
                    <a:pt x="225" y="634"/>
                  </a:lnTo>
                  <a:lnTo>
                    <a:pt x="220" y="643"/>
                  </a:lnTo>
                  <a:lnTo>
                    <a:pt x="216" y="652"/>
                  </a:lnTo>
                  <a:lnTo>
                    <a:pt x="212" y="662"/>
                  </a:lnTo>
                  <a:lnTo>
                    <a:pt x="207" y="672"/>
                  </a:lnTo>
                  <a:lnTo>
                    <a:pt x="203" y="681"/>
                  </a:lnTo>
                  <a:lnTo>
                    <a:pt x="198" y="691"/>
                  </a:lnTo>
                  <a:lnTo>
                    <a:pt x="189" y="708"/>
                  </a:lnTo>
                  <a:lnTo>
                    <a:pt x="185" y="717"/>
                  </a:lnTo>
                  <a:lnTo>
                    <a:pt x="181" y="727"/>
                  </a:lnTo>
                  <a:lnTo>
                    <a:pt x="177" y="737"/>
                  </a:lnTo>
                  <a:lnTo>
                    <a:pt x="172" y="748"/>
                  </a:lnTo>
                  <a:lnTo>
                    <a:pt x="166" y="760"/>
                  </a:lnTo>
                  <a:lnTo>
                    <a:pt x="162" y="772"/>
                  </a:lnTo>
                  <a:lnTo>
                    <a:pt x="156" y="784"/>
                  </a:lnTo>
                  <a:lnTo>
                    <a:pt x="152" y="796"/>
                  </a:lnTo>
                  <a:lnTo>
                    <a:pt x="146" y="808"/>
                  </a:lnTo>
                  <a:lnTo>
                    <a:pt x="140" y="821"/>
                  </a:lnTo>
                  <a:lnTo>
                    <a:pt x="135" y="833"/>
                  </a:lnTo>
                  <a:lnTo>
                    <a:pt x="129" y="846"/>
                  </a:lnTo>
                  <a:lnTo>
                    <a:pt x="124" y="858"/>
                  </a:lnTo>
                  <a:lnTo>
                    <a:pt x="118" y="871"/>
                  </a:lnTo>
                  <a:lnTo>
                    <a:pt x="111" y="883"/>
                  </a:lnTo>
                  <a:lnTo>
                    <a:pt x="105" y="895"/>
                  </a:lnTo>
                  <a:lnTo>
                    <a:pt x="99" y="907"/>
                  </a:lnTo>
                  <a:lnTo>
                    <a:pt x="93" y="918"/>
                  </a:lnTo>
                  <a:lnTo>
                    <a:pt x="85" y="929"/>
                  </a:lnTo>
                  <a:lnTo>
                    <a:pt x="79" y="940"/>
                  </a:lnTo>
                  <a:lnTo>
                    <a:pt x="73" y="949"/>
                  </a:lnTo>
                  <a:lnTo>
                    <a:pt x="66" y="959"/>
                  </a:lnTo>
                  <a:lnTo>
                    <a:pt x="58" y="967"/>
                  </a:lnTo>
                  <a:lnTo>
                    <a:pt x="51" y="975"/>
                  </a:lnTo>
                  <a:lnTo>
                    <a:pt x="44" y="982"/>
                  </a:lnTo>
                  <a:lnTo>
                    <a:pt x="36" y="988"/>
                  </a:lnTo>
                  <a:lnTo>
                    <a:pt x="29" y="994"/>
                  </a:lnTo>
                  <a:lnTo>
                    <a:pt x="22" y="998"/>
                  </a:lnTo>
                  <a:lnTo>
                    <a:pt x="15" y="1002"/>
                  </a:lnTo>
                  <a:lnTo>
                    <a:pt x="6" y="1004"/>
                  </a:lnTo>
                  <a:lnTo>
                    <a:pt x="6" y="1005"/>
                  </a:lnTo>
                  <a:lnTo>
                    <a:pt x="6" y="1006"/>
                  </a:lnTo>
                  <a:lnTo>
                    <a:pt x="7" y="1006"/>
                  </a:lnTo>
                  <a:lnTo>
                    <a:pt x="7" y="1007"/>
                  </a:lnTo>
                  <a:lnTo>
                    <a:pt x="7" y="1008"/>
                  </a:lnTo>
                  <a:lnTo>
                    <a:pt x="7" y="1009"/>
                  </a:lnTo>
                  <a:lnTo>
                    <a:pt x="7" y="1010"/>
                  </a:lnTo>
                  <a:lnTo>
                    <a:pt x="7" y="1011"/>
                  </a:lnTo>
                  <a:lnTo>
                    <a:pt x="8" y="1012"/>
                  </a:lnTo>
                  <a:lnTo>
                    <a:pt x="8" y="1013"/>
                  </a:lnTo>
                  <a:lnTo>
                    <a:pt x="8" y="1014"/>
                  </a:lnTo>
                  <a:lnTo>
                    <a:pt x="8" y="1015"/>
                  </a:lnTo>
                </a:path>
              </a:pathLst>
            </a:custGeom>
            <a:solidFill>
              <a:srgbClr val="FFBF7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742" name="Freeform 11"/>
            <p:cNvSpPr>
              <a:spLocks/>
            </p:cNvSpPr>
            <p:nvPr/>
          </p:nvSpPr>
          <p:spPr bwMode="auto">
            <a:xfrm>
              <a:off x="4629" y="903"/>
              <a:ext cx="409" cy="84"/>
            </a:xfrm>
            <a:custGeom>
              <a:avLst/>
              <a:gdLst>
                <a:gd name="T0" fmla="*/ 8 w 638"/>
                <a:gd name="T1" fmla="*/ 1 h 138"/>
                <a:gd name="T2" fmla="*/ 7 w 638"/>
                <a:gd name="T3" fmla="*/ 1 h 138"/>
                <a:gd name="T4" fmla="*/ 7 w 638"/>
                <a:gd name="T5" fmla="*/ 1 h 138"/>
                <a:gd name="T6" fmla="*/ 6 w 638"/>
                <a:gd name="T7" fmla="*/ 1 h 138"/>
                <a:gd name="T8" fmla="*/ 6 w 638"/>
                <a:gd name="T9" fmla="*/ 1 h 138"/>
                <a:gd name="T10" fmla="*/ 5 w 638"/>
                <a:gd name="T11" fmla="*/ 1 h 138"/>
                <a:gd name="T12" fmla="*/ 5 w 638"/>
                <a:gd name="T13" fmla="*/ 1 h 138"/>
                <a:gd name="T14" fmla="*/ 5 w 638"/>
                <a:gd name="T15" fmla="*/ 1 h 138"/>
                <a:gd name="T16" fmla="*/ 5 w 638"/>
                <a:gd name="T17" fmla="*/ 1 h 138"/>
                <a:gd name="T18" fmla="*/ 4 w 638"/>
                <a:gd name="T19" fmla="*/ 1 h 138"/>
                <a:gd name="T20" fmla="*/ 4 w 638"/>
                <a:gd name="T21" fmla="*/ 1 h 138"/>
                <a:gd name="T22" fmla="*/ 4 w 638"/>
                <a:gd name="T23" fmla="*/ 1 h 138"/>
                <a:gd name="T24" fmla="*/ 4 w 638"/>
                <a:gd name="T25" fmla="*/ 1 h 138"/>
                <a:gd name="T26" fmla="*/ 3 w 638"/>
                <a:gd name="T27" fmla="*/ 1 h 138"/>
                <a:gd name="T28" fmla="*/ 3 w 638"/>
                <a:gd name="T29" fmla="*/ 1 h 138"/>
                <a:gd name="T30" fmla="*/ 3 w 638"/>
                <a:gd name="T31" fmla="*/ 1 h 138"/>
                <a:gd name="T32" fmla="*/ 3 w 638"/>
                <a:gd name="T33" fmla="*/ 1 h 138"/>
                <a:gd name="T34" fmla="*/ 3 w 638"/>
                <a:gd name="T35" fmla="*/ 1 h 138"/>
                <a:gd name="T36" fmla="*/ 2 w 638"/>
                <a:gd name="T37" fmla="*/ 1 h 138"/>
                <a:gd name="T38" fmla="*/ 2 w 638"/>
                <a:gd name="T39" fmla="*/ 1 h 138"/>
                <a:gd name="T40" fmla="*/ 2 w 638"/>
                <a:gd name="T41" fmla="*/ 1 h 138"/>
                <a:gd name="T42" fmla="*/ 2 w 638"/>
                <a:gd name="T43" fmla="*/ 1 h 138"/>
                <a:gd name="T44" fmla="*/ 1 w 638"/>
                <a:gd name="T45" fmla="*/ 1 h 138"/>
                <a:gd name="T46" fmla="*/ 1 w 638"/>
                <a:gd name="T47" fmla="*/ 1 h 138"/>
                <a:gd name="T48" fmla="*/ 1 w 638"/>
                <a:gd name="T49" fmla="*/ 1 h 138"/>
                <a:gd name="T50" fmla="*/ 1 w 638"/>
                <a:gd name="T51" fmla="*/ 1 h 138"/>
                <a:gd name="T52" fmla="*/ 1 w 638"/>
                <a:gd name="T53" fmla="*/ 1 h 138"/>
                <a:gd name="T54" fmla="*/ 1 w 638"/>
                <a:gd name="T55" fmla="*/ 1 h 138"/>
                <a:gd name="T56" fmla="*/ 1 w 638"/>
                <a:gd name="T57" fmla="*/ 1 h 138"/>
                <a:gd name="T58" fmla="*/ 1 w 638"/>
                <a:gd name="T59" fmla="*/ 1 h 138"/>
                <a:gd name="T60" fmla="*/ 1 w 638"/>
                <a:gd name="T61" fmla="*/ 1 h 138"/>
                <a:gd name="T62" fmla="*/ 1 w 638"/>
                <a:gd name="T63" fmla="*/ 1 h 138"/>
                <a:gd name="T64" fmla="*/ 1 w 638"/>
                <a:gd name="T65" fmla="*/ 1 h 138"/>
                <a:gd name="T66" fmla="*/ 1 w 638"/>
                <a:gd name="T67" fmla="*/ 0 h 138"/>
                <a:gd name="T68" fmla="*/ 1 w 638"/>
                <a:gd name="T69" fmla="*/ 1 h 138"/>
                <a:gd name="T70" fmla="*/ 2 w 638"/>
                <a:gd name="T71" fmla="*/ 1 h 138"/>
                <a:gd name="T72" fmla="*/ 2 w 638"/>
                <a:gd name="T73" fmla="*/ 1 h 138"/>
                <a:gd name="T74" fmla="*/ 3 w 638"/>
                <a:gd name="T75" fmla="*/ 1 h 138"/>
                <a:gd name="T76" fmla="*/ 3 w 638"/>
                <a:gd name="T77" fmla="*/ 1 h 138"/>
                <a:gd name="T78" fmla="*/ 3 w 638"/>
                <a:gd name="T79" fmla="*/ 1 h 138"/>
                <a:gd name="T80" fmla="*/ 3 w 638"/>
                <a:gd name="T81" fmla="*/ 1 h 138"/>
                <a:gd name="T82" fmla="*/ 3 w 638"/>
                <a:gd name="T83" fmla="*/ 1 h 138"/>
                <a:gd name="T84" fmla="*/ 4 w 638"/>
                <a:gd name="T85" fmla="*/ 1 h 138"/>
                <a:gd name="T86" fmla="*/ 4 w 638"/>
                <a:gd name="T87" fmla="*/ 1 h 138"/>
                <a:gd name="T88" fmla="*/ 4 w 638"/>
                <a:gd name="T89" fmla="*/ 1 h 138"/>
                <a:gd name="T90" fmla="*/ 4 w 638"/>
                <a:gd name="T91" fmla="*/ 1 h 138"/>
                <a:gd name="T92" fmla="*/ 5 w 638"/>
                <a:gd name="T93" fmla="*/ 1 h 138"/>
                <a:gd name="T94" fmla="*/ 5 w 638"/>
                <a:gd name="T95" fmla="*/ 1 h 138"/>
                <a:gd name="T96" fmla="*/ 5 w 638"/>
                <a:gd name="T97" fmla="*/ 1 h 138"/>
                <a:gd name="T98" fmla="*/ 6 w 638"/>
                <a:gd name="T99" fmla="*/ 1 h 138"/>
                <a:gd name="T100" fmla="*/ 6 w 638"/>
                <a:gd name="T101" fmla="*/ 1 h 138"/>
                <a:gd name="T102" fmla="*/ 6 w 638"/>
                <a:gd name="T103" fmla="*/ 1 h 138"/>
                <a:gd name="T104" fmla="*/ 7 w 638"/>
                <a:gd name="T105" fmla="*/ 1 h 138"/>
                <a:gd name="T106" fmla="*/ 8 w 638"/>
                <a:gd name="T107" fmla="*/ 1 h 138"/>
                <a:gd name="T108" fmla="*/ 8 w 638"/>
                <a:gd name="T109" fmla="*/ 1 h 138"/>
                <a:gd name="T110" fmla="*/ 8 w 638"/>
                <a:gd name="T111" fmla="*/ 1 h 138"/>
                <a:gd name="T112" fmla="*/ 8 w 638"/>
                <a:gd name="T113" fmla="*/ 1 h 138"/>
                <a:gd name="T114" fmla="*/ 8 w 638"/>
                <a:gd name="T115" fmla="*/ 1 h 138"/>
                <a:gd name="T116" fmla="*/ 8 w 638"/>
                <a:gd name="T117" fmla="*/ 1 h 138"/>
                <a:gd name="T118" fmla="*/ 8 w 638"/>
                <a:gd name="T119" fmla="*/ 1 h 138"/>
                <a:gd name="T120" fmla="*/ 8 w 638"/>
                <a:gd name="T121" fmla="*/ 1 h 1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38"/>
                <a:gd name="T184" fmla="*/ 0 h 138"/>
                <a:gd name="T185" fmla="*/ 638 w 638"/>
                <a:gd name="T186" fmla="*/ 138 h 13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38" h="138">
                  <a:moveTo>
                    <a:pt x="637" y="108"/>
                  </a:moveTo>
                  <a:lnTo>
                    <a:pt x="629" y="119"/>
                  </a:lnTo>
                  <a:lnTo>
                    <a:pt x="625" y="123"/>
                  </a:lnTo>
                  <a:lnTo>
                    <a:pt x="619" y="125"/>
                  </a:lnTo>
                  <a:lnTo>
                    <a:pt x="614" y="127"/>
                  </a:lnTo>
                  <a:lnTo>
                    <a:pt x="609" y="129"/>
                  </a:lnTo>
                  <a:lnTo>
                    <a:pt x="603" y="129"/>
                  </a:lnTo>
                  <a:lnTo>
                    <a:pt x="596" y="128"/>
                  </a:lnTo>
                  <a:lnTo>
                    <a:pt x="590" y="127"/>
                  </a:lnTo>
                  <a:lnTo>
                    <a:pt x="584" y="125"/>
                  </a:lnTo>
                  <a:lnTo>
                    <a:pt x="577" y="123"/>
                  </a:lnTo>
                  <a:lnTo>
                    <a:pt x="569" y="120"/>
                  </a:lnTo>
                  <a:lnTo>
                    <a:pt x="562" y="117"/>
                  </a:lnTo>
                  <a:lnTo>
                    <a:pt x="555" y="113"/>
                  </a:lnTo>
                  <a:lnTo>
                    <a:pt x="548" y="110"/>
                  </a:lnTo>
                  <a:lnTo>
                    <a:pt x="540" y="105"/>
                  </a:lnTo>
                  <a:lnTo>
                    <a:pt x="532" y="101"/>
                  </a:lnTo>
                  <a:lnTo>
                    <a:pt x="525" y="97"/>
                  </a:lnTo>
                  <a:lnTo>
                    <a:pt x="517" y="93"/>
                  </a:lnTo>
                  <a:lnTo>
                    <a:pt x="509" y="88"/>
                  </a:lnTo>
                  <a:lnTo>
                    <a:pt x="502" y="84"/>
                  </a:lnTo>
                  <a:lnTo>
                    <a:pt x="495" y="80"/>
                  </a:lnTo>
                  <a:lnTo>
                    <a:pt x="486" y="76"/>
                  </a:lnTo>
                  <a:lnTo>
                    <a:pt x="479" y="72"/>
                  </a:lnTo>
                  <a:lnTo>
                    <a:pt x="472" y="69"/>
                  </a:lnTo>
                  <a:lnTo>
                    <a:pt x="465" y="66"/>
                  </a:lnTo>
                  <a:lnTo>
                    <a:pt x="457" y="64"/>
                  </a:lnTo>
                  <a:lnTo>
                    <a:pt x="451" y="62"/>
                  </a:lnTo>
                  <a:lnTo>
                    <a:pt x="445" y="61"/>
                  </a:lnTo>
                  <a:lnTo>
                    <a:pt x="437" y="60"/>
                  </a:lnTo>
                  <a:lnTo>
                    <a:pt x="432" y="60"/>
                  </a:lnTo>
                  <a:lnTo>
                    <a:pt x="426" y="61"/>
                  </a:lnTo>
                  <a:lnTo>
                    <a:pt x="415" y="65"/>
                  </a:lnTo>
                  <a:lnTo>
                    <a:pt x="409" y="67"/>
                  </a:lnTo>
                  <a:lnTo>
                    <a:pt x="404" y="69"/>
                  </a:lnTo>
                  <a:lnTo>
                    <a:pt x="399" y="72"/>
                  </a:lnTo>
                  <a:lnTo>
                    <a:pt x="395" y="75"/>
                  </a:lnTo>
                  <a:lnTo>
                    <a:pt x="390" y="78"/>
                  </a:lnTo>
                  <a:lnTo>
                    <a:pt x="386" y="81"/>
                  </a:lnTo>
                  <a:lnTo>
                    <a:pt x="380" y="85"/>
                  </a:lnTo>
                  <a:lnTo>
                    <a:pt x="376" y="88"/>
                  </a:lnTo>
                  <a:lnTo>
                    <a:pt x="372" y="92"/>
                  </a:lnTo>
                  <a:lnTo>
                    <a:pt x="367" y="95"/>
                  </a:lnTo>
                  <a:lnTo>
                    <a:pt x="363" y="99"/>
                  </a:lnTo>
                  <a:lnTo>
                    <a:pt x="357" y="103"/>
                  </a:lnTo>
                  <a:lnTo>
                    <a:pt x="353" y="106"/>
                  </a:lnTo>
                  <a:lnTo>
                    <a:pt x="349" y="110"/>
                  </a:lnTo>
                  <a:lnTo>
                    <a:pt x="345" y="113"/>
                  </a:lnTo>
                  <a:lnTo>
                    <a:pt x="340" y="117"/>
                  </a:lnTo>
                  <a:lnTo>
                    <a:pt x="336" y="120"/>
                  </a:lnTo>
                  <a:lnTo>
                    <a:pt x="330" y="123"/>
                  </a:lnTo>
                  <a:lnTo>
                    <a:pt x="326" y="125"/>
                  </a:lnTo>
                  <a:lnTo>
                    <a:pt x="321" y="128"/>
                  </a:lnTo>
                  <a:lnTo>
                    <a:pt x="316" y="130"/>
                  </a:lnTo>
                  <a:lnTo>
                    <a:pt x="312" y="132"/>
                  </a:lnTo>
                  <a:lnTo>
                    <a:pt x="307" y="134"/>
                  </a:lnTo>
                  <a:lnTo>
                    <a:pt x="301" y="135"/>
                  </a:lnTo>
                  <a:lnTo>
                    <a:pt x="295" y="136"/>
                  </a:lnTo>
                  <a:lnTo>
                    <a:pt x="290" y="137"/>
                  </a:lnTo>
                  <a:lnTo>
                    <a:pt x="285" y="137"/>
                  </a:lnTo>
                  <a:lnTo>
                    <a:pt x="278" y="137"/>
                  </a:lnTo>
                  <a:lnTo>
                    <a:pt x="272" y="136"/>
                  </a:lnTo>
                  <a:lnTo>
                    <a:pt x="266" y="135"/>
                  </a:lnTo>
                  <a:lnTo>
                    <a:pt x="254" y="131"/>
                  </a:lnTo>
                  <a:lnTo>
                    <a:pt x="248" y="128"/>
                  </a:lnTo>
                  <a:lnTo>
                    <a:pt x="243" y="125"/>
                  </a:lnTo>
                  <a:lnTo>
                    <a:pt x="238" y="123"/>
                  </a:lnTo>
                  <a:lnTo>
                    <a:pt x="233" y="119"/>
                  </a:lnTo>
                  <a:lnTo>
                    <a:pt x="229" y="116"/>
                  </a:lnTo>
                  <a:lnTo>
                    <a:pt x="223" y="113"/>
                  </a:lnTo>
                  <a:lnTo>
                    <a:pt x="219" y="109"/>
                  </a:lnTo>
                  <a:lnTo>
                    <a:pt x="215" y="105"/>
                  </a:lnTo>
                  <a:lnTo>
                    <a:pt x="211" y="102"/>
                  </a:lnTo>
                  <a:lnTo>
                    <a:pt x="207" y="98"/>
                  </a:lnTo>
                  <a:lnTo>
                    <a:pt x="203" y="94"/>
                  </a:lnTo>
                  <a:lnTo>
                    <a:pt x="198" y="90"/>
                  </a:lnTo>
                  <a:lnTo>
                    <a:pt x="194" y="86"/>
                  </a:lnTo>
                  <a:lnTo>
                    <a:pt x="190" y="82"/>
                  </a:lnTo>
                  <a:lnTo>
                    <a:pt x="187" y="78"/>
                  </a:lnTo>
                  <a:lnTo>
                    <a:pt x="183" y="75"/>
                  </a:lnTo>
                  <a:lnTo>
                    <a:pt x="179" y="71"/>
                  </a:lnTo>
                  <a:lnTo>
                    <a:pt x="175" y="67"/>
                  </a:lnTo>
                  <a:lnTo>
                    <a:pt x="169" y="64"/>
                  </a:lnTo>
                  <a:lnTo>
                    <a:pt x="165" y="61"/>
                  </a:lnTo>
                  <a:lnTo>
                    <a:pt x="161" y="58"/>
                  </a:lnTo>
                  <a:lnTo>
                    <a:pt x="156" y="55"/>
                  </a:lnTo>
                  <a:lnTo>
                    <a:pt x="151" y="53"/>
                  </a:lnTo>
                  <a:lnTo>
                    <a:pt x="145" y="50"/>
                  </a:lnTo>
                  <a:lnTo>
                    <a:pt x="140" y="48"/>
                  </a:lnTo>
                  <a:lnTo>
                    <a:pt x="135" y="47"/>
                  </a:lnTo>
                  <a:lnTo>
                    <a:pt x="129" y="45"/>
                  </a:lnTo>
                  <a:lnTo>
                    <a:pt x="123" y="45"/>
                  </a:lnTo>
                  <a:lnTo>
                    <a:pt x="116" y="44"/>
                  </a:lnTo>
                  <a:lnTo>
                    <a:pt x="110" y="44"/>
                  </a:lnTo>
                  <a:lnTo>
                    <a:pt x="103" y="45"/>
                  </a:lnTo>
                  <a:lnTo>
                    <a:pt x="100" y="45"/>
                  </a:lnTo>
                  <a:lnTo>
                    <a:pt x="97" y="45"/>
                  </a:lnTo>
                  <a:lnTo>
                    <a:pt x="92" y="46"/>
                  </a:lnTo>
                  <a:lnTo>
                    <a:pt x="89" y="47"/>
                  </a:lnTo>
                  <a:lnTo>
                    <a:pt x="85" y="48"/>
                  </a:lnTo>
                  <a:lnTo>
                    <a:pt x="82" y="49"/>
                  </a:lnTo>
                  <a:lnTo>
                    <a:pt x="78" y="50"/>
                  </a:lnTo>
                  <a:lnTo>
                    <a:pt x="75" y="51"/>
                  </a:lnTo>
                  <a:lnTo>
                    <a:pt x="71" y="52"/>
                  </a:lnTo>
                  <a:lnTo>
                    <a:pt x="67" y="53"/>
                  </a:lnTo>
                  <a:lnTo>
                    <a:pt x="63" y="55"/>
                  </a:lnTo>
                  <a:lnTo>
                    <a:pt x="59" y="55"/>
                  </a:lnTo>
                  <a:lnTo>
                    <a:pt x="56" y="56"/>
                  </a:lnTo>
                  <a:lnTo>
                    <a:pt x="52" y="57"/>
                  </a:lnTo>
                  <a:lnTo>
                    <a:pt x="48" y="58"/>
                  </a:lnTo>
                  <a:lnTo>
                    <a:pt x="45" y="59"/>
                  </a:lnTo>
                  <a:lnTo>
                    <a:pt x="41" y="59"/>
                  </a:lnTo>
                  <a:lnTo>
                    <a:pt x="37" y="59"/>
                  </a:lnTo>
                  <a:lnTo>
                    <a:pt x="33" y="59"/>
                  </a:lnTo>
                  <a:lnTo>
                    <a:pt x="30" y="59"/>
                  </a:lnTo>
                  <a:lnTo>
                    <a:pt x="27" y="59"/>
                  </a:lnTo>
                  <a:lnTo>
                    <a:pt x="23" y="58"/>
                  </a:lnTo>
                  <a:lnTo>
                    <a:pt x="20" y="57"/>
                  </a:lnTo>
                  <a:lnTo>
                    <a:pt x="17" y="55"/>
                  </a:lnTo>
                  <a:lnTo>
                    <a:pt x="14" y="54"/>
                  </a:lnTo>
                  <a:lnTo>
                    <a:pt x="10" y="52"/>
                  </a:lnTo>
                  <a:lnTo>
                    <a:pt x="8" y="50"/>
                  </a:lnTo>
                  <a:lnTo>
                    <a:pt x="5" y="47"/>
                  </a:lnTo>
                  <a:lnTo>
                    <a:pt x="2" y="44"/>
                  </a:lnTo>
                  <a:lnTo>
                    <a:pt x="0" y="41"/>
                  </a:lnTo>
                  <a:lnTo>
                    <a:pt x="2" y="25"/>
                  </a:lnTo>
                  <a:lnTo>
                    <a:pt x="4" y="19"/>
                  </a:lnTo>
                  <a:lnTo>
                    <a:pt x="6" y="13"/>
                  </a:lnTo>
                  <a:lnTo>
                    <a:pt x="10" y="9"/>
                  </a:lnTo>
                  <a:lnTo>
                    <a:pt x="15" y="6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39" y="0"/>
                  </a:lnTo>
                  <a:lnTo>
                    <a:pt x="47" y="0"/>
                  </a:lnTo>
                  <a:lnTo>
                    <a:pt x="55" y="0"/>
                  </a:lnTo>
                  <a:lnTo>
                    <a:pt x="63" y="1"/>
                  </a:lnTo>
                  <a:lnTo>
                    <a:pt x="72" y="3"/>
                  </a:lnTo>
                  <a:lnTo>
                    <a:pt x="81" y="5"/>
                  </a:lnTo>
                  <a:lnTo>
                    <a:pt x="90" y="7"/>
                  </a:lnTo>
                  <a:lnTo>
                    <a:pt x="100" y="9"/>
                  </a:lnTo>
                  <a:lnTo>
                    <a:pt x="109" y="11"/>
                  </a:lnTo>
                  <a:lnTo>
                    <a:pt x="118" y="14"/>
                  </a:lnTo>
                  <a:lnTo>
                    <a:pt x="129" y="16"/>
                  </a:lnTo>
                  <a:lnTo>
                    <a:pt x="138" y="19"/>
                  </a:lnTo>
                  <a:lnTo>
                    <a:pt x="148" y="21"/>
                  </a:lnTo>
                  <a:lnTo>
                    <a:pt x="158" y="23"/>
                  </a:lnTo>
                  <a:lnTo>
                    <a:pt x="166" y="25"/>
                  </a:lnTo>
                  <a:lnTo>
                    <a:pt x="176" y="27"/>
                  </a:lnTo>
                  <a:lnTo>
                    <a:pt x="185" y="29"/>
                  </a:lnTo>
                  <a:lnTo>
                    <a:pt x="193" y="30"/>
                  </a:lnTo>
                  <a:lnTo>
                    <a:pt x="202" y="31"/>
                  </a:lnTo>
                  <a:lnTo>
                    <a:pt x="209" y="31"/>
                  </a:lnTo>
                  <a:lnTo>
                    <a:pt x="216" y="31"/>
                  </a:lnTo>
                  <a:lnTo>
                    <a:pt x="223" y="30"/>
                  </a:lnTo>
                  <a:lnTo>
                    <a:pt x="230" y="29"/>
                  </a:lnTo>
                  <a:lnTo>
                    <a:pt x="240" y="25"/>
                  </a:lnTo>
                  <a:lnTo>
                    <a:pt x="245" y="23"/>
                  </a:lnTo>
                  <a:lnTo>
                    <a:pt x="251" y="21"/>
                  </a:lnTo>
                  <a:lnTo>
                    <a:pt x="257" y="19"/>
                  </a:lnTo>
                  <a:lnTo>
                    <a:pt x="262" y="18"/>
                  </a:lnTo>
                  <a:lnTo>
                    <a:pt x="267" y="16"/>
                  </a:lnTo>
                  <a:lnTo>
                    <a:pt x="272" y="15"/>
                  </a:lnTo>
                  <a:lnTo>
                    <a:pt x="277" y="13"/>
                  </a:lnTo>
                  <a:lnTo>
                    <a:pt x="283" y="11"/>
                  </a:lnTo>
                  <a:lnTo>
                    <a:pt x="288" y="10"/>
                  </a:lnTo>
                  <a:lnTo>
                    <a:pt x="293" y="9"/>
                  </a:lnTo>
                  <a:lnTo>
                    <a:pt x="298" y="8"/>
                  </a:lnTo>
                  <a:lnTo>
                    <a:pt x="303" y="7"/>
                  </a:lnTo>
                  <a:lnTo>
                    <a:pt x="308" y="6"/>
                  </a:lnTo>
                  <a:lnTo>
                    <a:pt x="314" y="5"/>
                  </a:lnTo>
                  <a:lnTo>
                    <a:pt x="318" y="5"/>
                  </a:lnTo>
                  <a:lnTo>
                    <a:pt x="323" y="4"/>
                  </a:lnTo>
                  <a:lnTo>
                    <a:pt x="328" y="4"/>
                  </a:lnTo>
                  <a:lnTo>
                    <a:pt x="334" y="4"/>
                  </a:lnTo>
                  <a:lnTo>
                    <a:pt x="339" y="4"/>
                  </a:lnTo>
                  <a:lnTo>
                    <a:pt x="344" y="4"/>
                  </a:lnTo>
                  <a:lnTo>
                    <a:pt x="349" y="4"/>
                  </a:lnTo>
                  <a:lnTo>
                    <a:pt x="354" y="5"/>
                  </a:lnTo>
                  <a:lnTo>
                    <a:pt x="360" y="6"/>
                  </a:lnTo>
                  <a:lnTo>
                    <a:pt x="365" y="7"/>
                  </a:lnTo>
                  <a:lnTo>
                    <a:pt x="370" y="8"/>
                  </a:lnTo>
                  <a:lnTo>
                    <a:pt x="376" y="10"/>
                  </a:lnTo>
                  <a:lnTo>
                    <a:pt x="381" y="12"/>
                  </a:lnTo>
                  <a:lnTo>
                    <a:pt x="387" y="14"/>
                  </a:lnTo>
                  <a:lnTo>
                    <a:pt x="392" y="16"/>
                  </a:lnTo>
                  <a:lnTo>
                    <a:pt x="398" y="19"/>
                  </a:lnTo>
                  <a:lnTo>
                    <a:pt x="412" y="25"/>
                  </a:lnTo>
                  <a:lnTo>
                    <a:pt x="419" y="28"/>
                  </a:lnTo>
                  <a:lnTo>
                    <a:pt x="426" y="31"/>
                  </a:lnTo>
                  <a:lnTo>
                    <a:pt x="432" y="33"/>
                  </a:lnTo>
                  <a:lnTo>
                    <a:pt x="440" y="35"/>
                  </a:lnTo>
                  <a:lnTo>
                    <a:pt x="447" y="38"/>
                  </a:lnTo>
                  <a:lnTo>
                    <a:pt x="454" y="40"/>
                  </a:lnTo>
                  <a:lnTo>
                    <a:pt x="461" y="42"/>
                  </a:lnTo>
                  <a:lnTo>
                    <a:pt x="469" y="44"/>
                  </a:lnTo>
                  <a:lnTo>
                    <a:pt x="476" y="46"/>
                  </a:lnTo>
                  <a:lnTo>
                    <a:pt x="483" y="47"/>
                  </a:lnTo>
                  <a:lnTo>
                    <a:pt x="490" y="49"/>
                  </a:lnTo>
                  <a:lnTo>
                    <a:pt x="498" y="51"/>
                  </a:lnTo>
                  <a:lnTo>
                    <a:pt x="505" y="52"/>
                  </a:lnTo>
                  <a:lnTo>
                    <a:pt x="512" y="54"/>
                  </a:lnTo>
                  <a:lnTo>
                    <a:pt x="520" y="55"/>
                  </a:lnTo>
                  <a:lnTo>
                    <a:pt x="527" y="57"/>
                  </a:lnTo>
                  <a:lnTo>
                    <a:pt x="534" y="58"/>
                  </a:lnTo>
                  <a:lnTo>
                    <a:pt x="541" y="60"/>
                  </a:lnTo>
                  <a:lnTo>
                    <a:pt x="549" y="61"/>
                  </a:lnTo>
                  <a:lnTo>
                    <a:pt x="556" y="63"/>
                  </a:lnTo>
                  <a:lnTo>
                    <a:pt x="563" y="64"/>
                  </a:lnTo>
                  <a:lnTo>
                    <a:pt x="572" y="66"/>
                  </a:lnTo>
                  <a:lnTo>
                    <a:pt x="578" y="68"/>
                  </a:lnTo>
                  <a:lnTo>
                    <a:pt x="586" y="69"/>
                  </a:lnTo>
                  <a:lnTo>
                    <a:pt x="592" y="71"/>
                  </a:lnTo>
                  <a:lnTo>
                    <a:pt x="601" y="73"/>
                  </a:lnTo>
                  <a:lnTo>
                    <a:pt x="607" y="75"/>
                  </a:lnTo>
                  <a:lnTo>
                    <a:pt x="615" y="77"/>
                  </a:lnTo>
                  <a:lnTo>
                    <a:pt x="621" y="79"/>
                  </a:lnTo>
                  <a:lnTo>
                    <a:pt x="630" y="82"/>
                  </a:lnTo>
                  <a:lnTo>
                    <a:pt x="630" y="84"/>
                  </a:lnTo>
                  <a:lnTo>
                    <a:pt x="630" y="85"/>
                  </a:lnTo>
                  <a:lnTo>
                    <a:pt x="630" y="86"/>
                  </a:lnTo>
                  <a:lnTo>
                    <a:pt x="631" y="87"/>
                  </a:lnTo>
                  <a:lnTo>
                    <a:pt x="631" y="88"/>
                  </a:lnTo>
                  <a:lnTo>
                    <a:pt x="631" y="89"/>
                  </a:lnTo>
                  <a:lnTo>
                    <a:pt x="632" y="89"/>
                  </a:lnTo>
                  <a:lnTo>
                    <a:pt x="632" y="90"/>
                  </a:lnTo>
                  <a:lnTo>
                    <a:pt x="632" y="91"/>
                  </a:lnTo>
                  <a:lnTo>
                    <a:pt x="632" y="92"/>
                  </a:lnTo>
                  <a:lnTo>
                    <a:pt x="632" y="93"/>
                  </a:lnTo>
                  <a:lnTo>
                    <a:pt x="633" y="93"/>
                  </a:lnTo>
                  <a:lnTo>
                    <a:pt x="633" y="94"/>
                  </a:lnTo>
                  <a:lnTo>
                    <a:pt x="633" y="95"/>
                  </a:lnTo>
                  <a:lnTo>
                    <a:pt x="634" y="96"/>
                  </a:lnTo>
                  <a:lnTo>
                    <a:pt x="634" y="97"/>
                  </a:lnTo>
                  <a:lnTo>
                    <a:pt x="634" y="98"/>
                  </a:lnTo>
                  <a:lnTo>
                    <a:pt x="634" y="99"/>
                  </a:lnTo>
                  <a:lnTo>
                    <a:pt x="635" y="100"/>
                  </a:lnTo>
                  <a:lnTo>
                    <a:pt x="635" y="101"/>
                  </a:lnTo>
                  <a:lnTo>
                    <a:pt x="635" y="102"/>
                  </a:lnTo>
                  <a:lnTo>
                    <a:pt x="636" y="103"/>
                  </a:lnTo>
                  <a:lnTo>
                    <a:pt x="636" y="104"/>
                  </a:lnTo>
                  <a:lnTo>
                    <a:pt x="636" y="105"/>
                  </a:lnTo>
                  <a:lnTo>
                    <a:pt x="636" y="106"/>
                  </a:lnTo>
                  <a:lnTo>
                    <a:pt x="637" y="107"/>
                  </a:lnTo>
                  <a:lnTo>
                    <a:pt x="637" y="108"/>
                  </a:lnTo>
                </a:path>
              </a:pathLst>
            </a:custGeom>
            <a:solidFill>
              <a:srgbClr val="FFBF7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743" name="Freeform 12"/>
            <p:cNvSpPr>
              <a:spLocks/>
            </p:cNvSpPr>
            <p:nvPr/>
          </p:nvSpPr>
          <p:spPr bwMode="auto">
            <a:xfrm>
              <a:off x="5044" y="1016"/>
              <a:ext cx="150" cy="168"/>
            </a:xfrm>
            <a:custGeom>
              <a:avLst/>
              <a:gdLst>
                <a:gd name="T0" fmla="*/ 3 w 235"/>
                <a:gd name="T1" fmla="*/ 1 h 275"/>
                <a:gd name="T2" fmla="*/ 2 w 235"/>
                <a:gd name="T3" fmla="*/ 2 h 275"/>
                <a:gd name="T4" fmla="*/ 2 w 235"/>
                <a:gd name="T5" fmla="*/ 2 h 275"/>
                <a:gd name="T6" fmla="*/ 1 w 235"/>
                <a:gd name="T7" fmla="*/ 2 h 275"/>
                <a:gd name="T8" fmla="*/ 1 w 235"/>
                <a:gd name="T9" fmla="*/ 2 h 275"/>
                <a:gd name="T10" fmla="*/ 1 w 235"/>
                <a:gd name="T11" fmla="*/ 2 h 275"/>
                <a:gd name="T12" fmla="*/ 1 w 235"/>
                <a:gd name="T13" fmla="*/ 2 h 275"/>
                <a:gd name="T14" fmla="*/ 1 w 235"/>
                <a:gd name="T15" fmla="*/ 1 h 275"/>
                <a:gd name="T16" fmla="*/ 1 w 235"/>
                <a:gd name="T17" fmla="*/ 1 h 275"/>
                <a:gd name="T18" fmla="*/ 1 w 235"/>
                <a:gd name="T19" fmla="*/ 1 h 275"/>
                <a:gd name="T20" fmla="*/ 1 w 235"/>
                <a:gd name="T21" fmla="*/ 1 h 275"/>
                <a:gd name="T22" fmla="*/ 1 w 235"/>
                <a:gd name="T23" fmla="*/ 1 h 275"/>
                <a:gd name="T24" fmla="*/ 1 w 235"/>
                <a:gd name="T25" fmla="*/ 1 h 275"/>
                <a:gd name="T26" fmla="*/ 1 w 235"/>
                <a:gd name="T27" fmla="*/ 1 h 275"/>
                <a:gd name="T28" fmla="*/ 1 w 235"/>
                <a:gd name="T29" fmla="*/ 1 h 275"/>
                <a:gd name="T30" fmla="*/ 1 w 235"/>
                <a:gd name="T31" fmla="*/ 1 h 275"/>
                <a:gd name="T32" fmla="*/ 1 w 235"/>
                <a:gd name="T33" fmla="*/ 1 h 275"/>
                <a:gd name="T34" fmla="*/ 1 w 235"/>
                <a:gd name="T35" fmla="*/ 1 h 275"/>
                <a:gd name="T36" fmla="*/ 1 w 235"/>
                <a:gd name="T37" fmla="*/ 1 h 275"/>
                <a:gd name="T38" fmla="*/ 1 w 235"/>
                <a:gd name="T39" fmla="*/ 1 h 275"/>
                <a:gd name="T40" fmla="*/ 0 w 235"/>
                <a:gd name="T41" fmla="*/ 1 h 275"/>
                <a:gd name="T42" fmla="*/ 0 w 235"/>
                <a:gd name="T43" fmla="*/ 1 h 275"/>
                <a:gd name="T44" fmla="*/ 1 w 235"/>
                <a:gd name="T45" fmla="*/ 1 h 275"/>
                <a:gd name="T46" fmla="*/ 1 w 235"/>
                <a:gd name="T47" fmla="*/ 1 h 275"/>
                <a:gd name="T48" fmla="*/ 1 w 235"/>
                <a:gd name="T49" fmla="*/ 1 h 275"/>
                <a:gd name="T50" fmla="*/ 1 w 235"/>
                <a:gd name="T51" fmla="*/ 1 h 275"/>
                <a:gd name="T52" fmla="*/ 1 w 235"/>
                <a:gd name="T53" fmla="*/ 1 h 275"/>
                <a:gd name="T54" fmla="*/ 1 w 235"/>
                <a:gd name="T55" fmla="*/ 1 h 275"/>
                <a:gd name="T56" fmla="*/ 1 w 235"/>
                <a:gd name="T57" fmla="*/ 1 h 275"/>
                <a:gd name="T58" fmla="*/ 1 w 235"/>
                <a:gd name="T59" fmla="*/ 1 h 275"/>
                <a:gd name="T60" fmla="*/ 1 w 235"/>
                <a:gd name="T61" fmla="*/ 1 h 275"/>
                <a:gd name="T62" fmla="*/ 1 w 235"/>
                <a:gd name="T63" fmla="*/ 1 h 275"/>
                <a:gd name="T64" fmla="*/ 1 w 235"/>
                <a:gd name="T65" fmla="*/ 1 h 275"/>
                <a:gd name="T66" fmla="*/ 1 w 235"/>
                <a:gd name="T67" fmla="*/ 1 h 275"/>
                <a:gd name="T68" fmla="*/ 1 w 235"/>
                <a:gd name="T69" fmla="*/ 1 h 275"/>
                <a:gd name="T70" fmla="*/ 1 w 235"/>
                <a:gd name="T71" fmla="*/ 1 h 275"/>
                <a:gd name="T72" fmla="*/ 1 w 235"/>
                <a:gd name="T73" fmla="*/ 1 h 275"/>
                <a:gd name="T74" fmla="*/ 1 w 235"/>
                <a:gd name="T75" fmla="*/ 1 h 275"/>
                <a:gd name="T76" fmla="*/ 1 w 235"/>
                <a:gd name="T77" fmla="*/ 1 h 275"/>
                <a:gd name="T78" fmla="*/ 1 w 235"/>
                <a:gd name="T79" fmla="*/ 1 h 275"/>
                <a:gd name="T80" fmla="*/ 2 w 235"/>
                <a:gd name="T81" fmla="*/ 1 h 275"/>
                <a:gd name="T82" fmla="*/ 2 w 235"/>
                <a:gd name="T83" fmla="*/ 1 h 275"/>
                <a:gd name="T84" fmla="*/ 2 w 235"/>
                <a:gd name="T85" fmla="*/ 0 h 275"/>
                <a:gd name="T86" fmla="*/ 2 w 235"/>
                <a:gd name="T87" fmla="*/ 1 h 275"/>
                <a:gd name="T88" fmla="*/ 2 w 235"/>
                <a:gd name="T89" fmla="*/ 1 h 275"/>
                <a:gd name="T90" fmla="*/ 3 w 235"/>
                <a:gd name="T91" fmla="*/ 1 h 275"/>
                <a:gd name="T92" fmla="*/ 3 w 235"/>
                <a:gd name="T93" fmla="*/ 1 h 275"/>
                <a:gd name="T94" fmla="*/ 3 w 235"/>
                <a:gd name="T95" fmla="*/ 1 h 275"/>
                <a:gd name="T96" fmla="*/ 3 w 235"/>
                <a:gd name="T97" fmla="*/ 1 h 275"/>
                <a:gd name="T98" fmla="*/ 3 w 235"/>
                <a:gd name="T99" fmla="*/ 1 h 27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35"/>
                <a:gd name="T151" fmla="*/ 0 h 275"/>
                <a:gd name="T152" fmla="*/ 235 w 235"/>
                <a:gd name="T153" fmla="*/ 275 h 27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35" h="275">
                  <a:moveTo>
                    <a:pt x="230" y="233"/>
                  </a:moveTo>
                  <a:lnTo>
                    <a:pt x="217" y="232"/>
                  </a:lnTo>
                  <a:lnTo>
                    <a:pt x="210" y="232"/>
                  </a:lnTo>
                  <a:lnTo>
                    <a:pt x="203" y="233"/>
                  </a:lnTo>
                  <a:lnTo>
                    <a:pt x="195" y="235"/>
                  </a:lnTo>
                  <a:lnTo>
                    <a:pt x="186" y="237"/>
                  </a:lnTo>
                  <a:lnTo>
                    <a:pt x="177" y="240"/>
                  </a:lnTo>
                  <a:lnTo>
                    <a:pt x="169" y="243"/>
                  </a:lnTo>
                  <a:lnTo>
                    <a:pt x="159" y="247"/>
                  </a:lnTo>
                  <a:lnTo>
                    <a:pt x="150" y="250"/>
                  </a:lnTo>
                  <a:lnTo>
                    <a:pt x="141" y="253"/>
                  </a:lnTo>
                  <a:lnTo>
                    <a:pt x="131" y="257"/>
                  </a:lnTo>
                  <a:lnTo>
                    <a:pt x="122" y="260"/>
                  </a:lnTo>
                  <a:lnTo>
                    <a:pt x="112" y="263"/>
                  </a:lnTo>
                  <a:lnTo>
                    <a:pt x="104" y="266"/>
                  </a:lnTo>
                  <a:lnTo>
                    <a:pt x="94" y="269"/>
                  </a:lnTo>
                  <a:lnTo>
                    <a:pt x="85" y="271"/>
                  </a:lnTo>
                  <a:lnTo>
                    <a:pt x="77" y="273"/>
                  </a:lnTo>
                  <a:lnTo>
                    <a:pt x="68" y="273"/>
                  </a:lnTo>
                  <a:lnTo>
                    <a:pt x="60" y="274"/>
                  </a:lnTo>
                  <a:lnTo>
                    <a:pt x="53" y="274"/>
                  </a:lnTo>
                  <a:lnTo>
                    <a:pt x="46" y="273"/>
                  </a:lnTo>
                  <a:lnTo>
                    <a:pt x="39" y="271"/>
                  </a:lnTo>
                  <a:lnTo>
                    <a:pt x="33" y="268"/>
                  </a:lnTo>
                  <a:lnTo>
                    <a:pt x="28" y="264"/>
                  </a:lnTo>
                  <a:lnTo>
                    <a:pt x="23" y="259"/>
                  </a:lnTo>
                  <a:lnTo>
                    <a:pt x="19" y="252"/>
                  </a:lnTo>
                  <a:lnTo>
                    <a:pt x="17" y="245"/>
                  </a:lnTo>
                  <a:lnTo>
                    <a:pt x="13" y="235"/>
                  </a:lnTo>
                  <a:lnTo>
                    <a:pt x="12" y="225"/>
                  </a:lnTo>
                  <a:lnTo>
                    <a:pt x="12" y="213"/>
                  </a:lnTo>
                  <a:lnTo>
                    <a:pt x="12" y="199"/>
                  </a:lnTo>
                  <a:lnTo>
                    <a:pt x="13" y="189"/>
                  </a:lnTo>
                  <a:lnTo>
                    <a:pt x="14" y="185"/>
                  </a:lnTo>
                  <a:lnTo>
                    <a:pt x="14" y="181"/>
                  </a:lnTo>
                  <a:lnTo>
                    <a:pt x="14" y="178"/>
                  </a:lnTo>
                  <a:lnTo>
                    <a:pt x="16" y="175"/>
                  </a:lnTo>
                  <a:lnTo>
                    <a:pt x="16" y="173"/>
                  </a:lnTo>
                  <a:lnTo>
                    <a:pt x="17" y="171"/>
                  </a:lnTo>
                  <a:lnTo>
                    <a:pt x="17" y="169"/>
                  </a:lnTo>
                  <a:lnTo>
                    <a:pt x="17" y="168"/>
                  </a:lnTo>
                  <a:lnTo>
                    <a:pt x="18" y="167"/>
                  </a:lnTo>
                  <a:lnTo>
                    <a:pt x="19" y="167"/>
                  </a:lnTo>
                  <a:lnTo>
                    <a:pt x="20" y="167"/>
                  </a:lnTo>
                  <a:lnTo>
                    <a:pt x="20" y="168"/>
                  </a:lnTo>
                  <a:lnTo>
                    <a:pt x="21" y="168"/>
                  </a:lnTo>
                  <a:lnTo>
                    <a:pt x="21" y="169"/>
                  </a:lnTo>
                  <a:lnTo>
                    <a:pt x="21" y="170"/>
                  </a:lnTo>
                  <a:lnTo>
                    <a:pt x="22" y="171"/>
                  </a:lnTo>
                  <a:lnTo>
                    <a:pt x="23" y="173"/>
                  </a:lnTo>
                  <a:lnTo>
                    <a:pt x="23" y="174"/>
                  </a:lnTo>
                  <a:lnTo>
                    <a:pt x="24" y="175"/>
                  </a:lnTo>
                  <a:lnTo>
                    <a:pt x="25" y="175"/>
                  </a:lnTo>
                  <a:lnTo>
                    <a:pt x="26" y="175"/>
                  </a:lnTo>
                  <a:lnTo>
                    <a:pt x="27" y="175"/>
                  </a:lnTo>
                  <a:lnTo>
                    <a:pt x="25" y="174"/>
                  </a:lnTo>
                  <a:lnTo>
                    <a:pt x="24" y="173"/>
                  </a:lnTo>
                  <a:lnTo>
                    <a:pt x="23" y="173"/>
                  </a:lnTo>
                  <a:lnTo>
                    <a:pt x="22" y="173"/>
                  </a:lnTo>
                  <a:lnTo>
                    <a:pt x="21" y="173"/>
                  </a:lnTo>
                  <a:lnTo>
                    <a:pt x="20" y="172"/>
                  </a:lnTo>
                  <a:lnTo>
                    <a:pt x="19" y="172"/>
                  </a:lnTo>
                  <a:lnTo>
                    <a:pt x="18" y="172"/>
                  </a:lnTo>
                  <a:lnTo>
                    <a:pt x="17" y="171"/>
                  </a:lnTo>
                  <a:lnTo>
                    <a:pt x="16" y="171"/>
                  </a:lnTo>
                  <a:lnTo>
                    <a:pt x="14" y="171"/>
                  </a:lnTo>
                  <a:lnTo>
                    <a:pt x="13" y="171"/>
                  </a:lnTo>
                  <a:lnTo>
                    <a:pt x="12" y="171"/>
                  </a:lnTo>
                  <a:lnTo>
                    <a:pt x="11" y="170"/>
                  </a:lnTo>
                  <a:lnTo>
                    <a:pt x="10" y="170"/>
                  </a:lnTo>
                  <a:lnTo>
                    <a:pt x="9" y="169"/>
                  </a:lnTo>
                  <a:lnTo>
                    <a:pt x="8" y="169"/>
                  </a:lnTo>
                  <a:lnTo>
                    <a:pt x="7" y="168"/>
                  </a:lnTo>
                  <a:lnTo>
                    <a:pt x="6" y="168"/>
                  </a:lnTo>
                  <a:lnTo>
                    <a:pt x="6" y="167"/>
                  </a:lnTo>
                  <a:lnTo>
                    <a:pt x="5" y="167"/>
                  </a:lnTo>
                  <a:lnTo>
                    <a:pt x="4" y="166"/>
                  </a:lnTo>
                  <a:lnTo>
                    <a:pt x="4" y="165"/>
                  </a:lnTo>
                  <a:lnTo>
                    <a:pt x="3" y="164"/>
                  </a:lnTo>
                  <a:lnTo>
                    <a:pt x="3" y="163"/>
                  </a:lnTo>
                  <a:lnTo>
                    <a:pt x="2" y="157"/>
                  </a:lnTo>
                  <a:lnTo>
                    <a:pt x="1" y="155"/>
                  </a:lnTo>
                  <a:lnTo>
                    <a:pt x="0" y="151"/>
                  </a:lnTo>
                  <a:lnTo>
                    <a:pt x="0" y="148"/>
                  </a:lnTo>
                  <a:lnTo>
                    <a:pt x="0" y="144"/>
                  </a:lnTo>
                  <a:lnTo>
                    <a:pt x="0" y="141"/>
                  </a:lnTo>
                  <a:lnTo>
                    <a:pt x="0" y="137"/>
                  </a:lnTo>
                  <a:lnTo>
                    <a:pt x="0" y="133"/>
                  </a:lnTo>
                  <a:lnTo>
                    <a:pt x="1" y="129"/>
                  </a:lnTo>
                  <a:lnTo>
                    <a:pt x="1" y="125"/>
                  </a:lnTo>
                  <a:lnTo>
                    <a:pt x="2" y="121"/>
                  </a:lnTo>
                  <a:lnTo>
                    <a:pt x="2" y="118"/>
                  </a:lnTo>
                  <a:lnTo>
                    <a:pt x="3" y="114"/>
                  </a:lnTo>
                  <a:lnTo>
                    <a:pt x="3" y="110"/>
                  </a:lnTo>
                  <a:lnTo>
                    <a:pt x="4" y="106"/>
                  </a:lnTo>
                  <a:lnTo>
                    <a:pt x="5" y="103"/>
                  </a:lnTo>
                  <a:lnTo>
                    <a:pt x="6" y="99"/>
                  </a:lnTo>
                  <a:lnTo>
                    <a:pt x="6" y="96"/>
                  </a:lnTo>
                  <a:lnTo>
                    <a:pt x="7" y="93"/>
                  </a:lnTo>
                  <a:lnTo>
                    <a:pt x="8" y="89"/>
                  </a:lnTo>
                  <a:lnTo>
                    <a:pt x="9" y="87"/>
                  </a:lnTo>
                  <a:lnTo>
                    <a:pt x="10" y="84"/>
                  </a:lnTo>
                  <a:lnTo>
                    <a:pt x="10" y="82"/>
                  </a:lnTo>
                  <a:lnTo>
                    <a:pt x="11" y="79"/>
                  </a:lnTo>
                  <a:lnTo>
                    <a:pt x="12" y="78"/>
                  </a:lnTo>
                  <a:lnTo>
                    <a:pt x="13" y="76"/>
                  </a:lnTo>
                  <a:lnTo>
                    <a:pt x="14" y="75"/>
                  </a:lnTo>
                  <a:lnTo>
                    <a:pt x="14" y="74"/>
                  </a:lnTo>
                  <a:lnTo>
                    <a:pt x="16" y="73"/>
                  </a:lnTo>
                  <a:lnTo>
                    <a:pt x="17" y="73"/>
                  </a:lnTo>
                  <a:lnTo>
                    <a:pt x="19" y="75"/>
                  </a:lnTo>
                  <a:lnTo>
                    <a:pt x="21" y="76"/>
                  </a:lnTo>
                  <a:lnTo>
                    <a:pt x="22" y="77"/>
                  </a:lnTo>
                  <a:lnTo>
                    <a:pt x="24" y="77"/>
                  </a:lnTo>
                  <a:lnTo>
                    <a:pt x="26" y="78"/>
                  </a:lnTo>
                  <a:lnTo>
                    <a:pt x="28" y="79"/>
                  </a:lnTo>
                  <a:lnTo>
                    <a:pt x="30" y="79"/>
                  </a:lnTo>
                  <a:lnTo>
                    <a:pt x="32" y="79"/>
                  </a:lnTo>
                  <a:lnTo>
                    <a:pt x="34" y="79"/>
                  </a:lnTo>
                  <a:lnTo>
                    <a:pt x="37" y="80"/>
                  </a:lnTo>
                  <a:lnTo>
                    <a:pt x="39" y="80"/>
                  </a:lnTo>
                  <a:lnTo>
                    <a:pt x="41" y="80"/>
                  </a:lnTo>
                  <a:lnTo>
                    <a:pt x="45" y="80"/>
                  </a:lnTo>
                  <a:lnTo>
                    <a:pt x="48" y="79"/>
                  </a:lnTo>
                  <a:lnTo>
                    <a:pt x="50" y="79"/>
                  </a:lnTo>
                  <a:lnTo>
                    <a:pt x="53" y="79"/>
                  </a:lnTo>
                  <a:lnTo>
                    <a:pt x="56" y="78"/>
                  </a:lnTo>
                  <a:lnTo>
                    <a:pt x="58" y="77"/>
                  </a:lnTo>
                  <a:lnTo>
                    <a:pt x="61" y="77"/>
                  </a:lnTo>
                  <a:lnTo>
                    <a:pt x="64" y="76"/>
                  </a:lnTo>
                  <a:lnTo>
                    <a:pt x="66" y="75"/>
                  </a:lnTo>
                  <a:lnTo>
                    <a:pt x="69" y="74"/>
                  </a:lnTo>
                  <a:lnTo>
                    <a:pt x="72" y="73"/>
                  </a:lnTo>
                  <a:lnTo>
                    <a:pt x="75" y="71"/>
                  </a:lnTo>
                  <a:lnTo>
                    <a:pt x="78" y="69"/>
                  </a:lnTo>
                  <a:lnTo>
                    <a:pt x="80" y="68"/>
                  </a:lnTo>
                  <a:lnTo>
                    <a:pt x="83" y="66"/>
                  </a:lnTo>
                  <a:lnTo>
                    <a:pt x="85" y="64"/>
                  </a:lnTo>
                  <a:lnTo>
                    <a:pt x="88" y="62"/>
                  </a:lnTo>
                  <a:lnTo>
                    <a:pt x="90" y="59"/>
                  </a:lnTo>
                  <a:lnTo>
                    <a:pt x="92" y="57"/>
                  </a:lnTo>
                  <a:lnTo>
                    <a:pt x="96" y="52"/>
                  </a:lnTo>
                  <a:lnTo>
                    <a:pt x="97" y="49"/>
                  </a:lnTo>
                  <a:lnTo>
                    <a:pt x="99" y="47"/>
                  </a:lnTo>
                  <a:lnTo>
                    <a:pt x="101" y="45"/>
                  </a:lnTo>
                  <a:lnTo>
                    <a:pt x="103" y="42"/>
                  </a:lnTo>
                  <a:lnTo>
                    <a:pt x="105" y="40"/>
                  </a:lnTo>
                  <a:lnTo>
                    <a:pt x="106" y="37"/>
                  </a:lnTo>
                  <a:lnTo>
                    <a:pt x="108" y="35"/>
                  </a:lnTo>
                  <a:lnTo>
                    <a:pt x="109" y="33"/>
                  </a:lnTo>
                  <a:lnTo>
                    <a:pt x="110" y="31"/>
                  </a:lnTo>
                  <a:lnTo>
                    <a:pt x="112" y="28"/>
                  </a:lnTo>
                  <a:lnTo>
                    <a:pt x="113" y="26"/>
                  </a:lnTo>
                  <a:lnTo>
                    <a:pt x="115" y="24"/>
                  </a:lnTo>
                  <a:lnTo>
                    <a:pt x="116" y="22"/>
                  </a:lnTo>
                  <a:lnTo>
                    <a:pt x="118" y="20"/>
                  </a:lnTo>
                  <a:lnTo>
                    <a:pt x="119" y="18"/>
                  </a:lnTo>
                  <a:lnTo>
                    <a:pt x="121" y="16"/>
                  </a:lnTo>
                  <a:lnTo>
                    <a:pt x="122" y="14"/>
                  </a:lnTo>
                  <a:lnTo>
                    <a:pt x="124" y="12"/>
                  </a:lnTo>
                  <a:lnTo>
                    <a:pt x="126" y="11"/>
                  </a:lnTo>
                  <a:lnTo>
                    <a:pt x="128" y="9"/>
                  </a:lnTo>
                  <a:lnTo>
                    <a:pt x="130" y="8"/>
                  </a:lnTo>
                  <a:lnTo>
                    <a:pt x="133" y="6"/>
                  </a:lnTo>
                  <a:lnTo>
                    <a:pt x="135" y="5"/>
                  </a:lnTo>
                  <a:lnTo>
                    <a:pt x="137" y="4"/>
                  </a:lnTo>
                  <a:lnTo>
                    <a:pt x="139" y="3"/>
                  </a:lnTo>
                  <a:lnTo>
                    <a:pt x="142" y="2"/>
                  </a:lnTo>
                  <a:lnTo>
                    <a:pt x="145" y="1"/>
                  </a:lnTo>
                  <a:lnTo>
                    <a:pt x="147" y="1"/>
                  </a:lnTo>
                  <a:lnTo>
                    <a:pt x="150" y="0"/>
                  </a:lnTo>
                  <a:lnTo>
                    <a:pt x="153" y="0"/>
                  </a:lnTo>
                  <a:lnTo>
                    <a:pt x="163" y="1"/>
                  </a:lnTo>
                  <a:lnTo>
                    <a:pt x="168" y="3"/>
                  </a:lnTo>
                  <a:lnTo>
                    <a:pt x="172" y="6"/>
                  </a:lnTo>
                  <a:lnTo>
                    <a:pt x="176" y="10"/>
                  </a:lnTo>
                  <a:lnTo>
                    <a:pt x="180" y="15"/>
                  </a:lnTo>
                  <a:lnTo>
                    <a:pt x="185" y="21"/>
                  </a:lnTo>
                  <a:lnTo>
                    <a:pt x="189" y="27"/>
                  </a:lnTo>
                  <a:lnTo>
                    <a:pt x="194" y="33"/>
                  </a:lnTo>
                  <a:lnTo>
                    <a:pt x="197" y="41"/>
                  </a:lnTo>
                  <a:lnTo>
                    <a:pt x="201" y="49"/>
                  </a:lnTo>
                  <a:lnTo>
                    <a:pt x="205" y="57"/>
                  </a:lnTo>
                  <a:lnTo>
                    <a:pt x="208" y="66"/>
                  </a:lnTo>
                  <a:lnTo>
                    <a:pt x="211" y="75"/>
                  </a:lnTo>
                  <a:lnTo>
                    <a:pt x="215" y="85"/>
                  </a:lnTo>
                  <a:lnTo>
                    <a:pt x="217" y="94"/>
                  </a:lnTo>
                  <a:lnTo>
                    <a:pt x="221" y="104"/>
                  </a:lnTo>
                  <a:lnTo>
                    <a:pt x="224" y="114"/>
                  </a:lnTo>
                  <a:lnTo>
                    <a:pt x="226" y="124"/>
                  </a:lnTo>
                  <a:lnTo>
                    <a:pt x="228" y="134"/>
                  </a:lnTo>
                  <a:lnTo>
                    <a:pt x="230" y="144"/>
                  </a:lnTo>
                  <a:lnTo>
                    <a:pt x="231" y="154"/>
                  </a:lnTo>
                  <a:lnTo>
                    <a:pt x="232" y="163"/>
                  </a:lnTo>
                  <a:lnTo>
                    <a:pt x="233" y="173"/>
                  </a:lnTo>
                  <a:lnTo>
                    <a:pt x="234" y="182"/>
                  </a:lnTo>
                  <a:lnTo>
                    <a:pt x="234" y="191"/>
                  </a:lnTo>
                  <a:lnTo>
                    <a:pt x="234" y="199"/>
                  </a:lnTo>
                  <a:lnTo>
                    <a:pt x="234" y="207"/>
                  </a:lnTo>
                  <a:lnTo>
                    <a:pt x="234" y="214"/>
                  </a:lnTo>
                  <a:lnTo>
                    <a:pt x="233" y="221"/>
                  </a:lnTo>
                  <a:lnTo>
                    <a:pt x="232" y="227"/>
                  </a:lnTo>
                  <a:lnTo>
                    <a:pt x="230" y="233"/>
                  </a:lnTo>
                </a:path>
              </a:pathLst>
            </a:custGeom>
            <a:solidFill>
              <a:srgbClr val="FF80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744" name="Freeform 13"/>
            <p:cNvSpPr>
              <a:spLocks/>
            </p:cNvSpPr>
            <p:nvPr/>
          </p:nvSpPr>
          <p:spPr bwMode="auto">
            <a:xfrm>
              <a:off x="4690" y="1605"/>
              <a:ext cx="93" cy="150"/>
            </a:xfrm>
            <a:custGeom>
              <a:avLst/>
              <a:gdLst>
                <a:gd name="T0" fmla="*/ 1 w 145"/>
                <a:gd name="T1" fmla="*/ 1 h 247"/>
                <a:gd name="T2" fmla="*/ 0 w 145"/>
                <a:gd name="T3" fmla="*/ 1 h 247"/>
                <a:gd name="T4" fmla="*/ 1 w 145"/>
                <a:gd name="T5" fmla="*/ 1 h 247"/>
                <a:gd name="T6" fmla="*/ 1 w 145"/>
                <a:gd name="T7" fmla="*/ 1 h 247"/>
                <a:gd name="T8" fmla="*/ 1 w 145"/>
                <a:gd name="T9" fmla="*/ 1 h 247"/>
                <a:gd name="T10" fmla="*/ 1 w 145"/>
                <a:gd name="T11" fmla="*/ 1 h 247"/>
                <a:gd name="T12" fmla="*/ 1 w 145"/>
                <a:gd name="T13" fmla="*/ 1 h 247"/>
                <a:gd name="T14" fmla="*/ 1 w 145"/>
                <a:gd name="T15" fmla="*/ 0 h 247"/>
                <a:gd name="T16" fmla="*/ 1 w 145"/>
                <a:gd name="T17" fmla="*/ 1 h 247"/>
                <a:gd name="T18" fmla="*/ 1 w 145"/>
                <a:gd name="T19" fmla="*/ 1 h 247"/>
                <a:gd name="T20" fmla="*/ 1 w 145"/>
                <a:gd name="T21" fmla="*/ 1 h 247"/>
                <a:gd name="T22" fmla="*/ 1 w 145"/>
                <a:gd name="T23" fmla="*/ 1 h 247"/>
                <a:gd name="T24" fmla="*/ 1 w 145"/>
                <a:gd name="T25" fmla="*/ 1 h 247"/>
                <a:gd name="T26" fmla="*/ 1 w 145"/>
                <a:gd name="T27" fmla="*/ 1 h 247"/>
                <a:gd name="T28" fmla="*/ 1 w 145"/>
                <a:gd name="T29" fmla="*/ 1 h 247"/>
                <a:gd name="T30" fmla="*/ 1 w 145"/>
                <a:gd name="T31" fmla="*/ 1 h 247"/>
                <a:gd name="T32" fmla="*/ 1 w 145"/>
                <a:gd name="T33" fmla="*/ 1 h 247"/>
                <a:gd name="T34" fmla="*/ 1 w 145"/>
                <a:gd name="T35" fmla="*/ 1 h 247"/>
                <a:gd name="T36" fmla="*/ 1 w 145"/>
                <a:gd name="T37" fmla="*/ 1 h 247"/>
                <a:gd name="T38" fmla="*/ 1 w 145"/>
                <a:gd name="T39" fmla="*/ 1 h 247"/>
                <a:gd name="T40" fmla="*/ 1 w 145"/>
                <a:gd name="T41" fmla="*/ 1 h 247"/>
                <a:gd name="T42" fmla="*/ 1 w 145"/>
                <a:gd name="T43" fmla="*/ 1 h 247"/>
                <a:gd name="T44" fmla="*/ 1 w 145"/>
                <a:gd name="T45" fmla="*/ 1 h 247"/>
                <a:gd name="T46" fmla="*/ 1 w 145"/>
                <a:gd name="T47" fmla="*/ 1 h 247"/>
                <a:gd name="T48" fmla="*/ 1 w 145"/>
                <a:gd name="T49" fmla="*/ 1 h 247"/>
                <a:gd name="T50" fmla="*/ 1 w 145"/>
                <a:gd name="T51" fmla="*/ 1 h 247"/>
                <a:gd name="T52" fmla="*/ 1 w 145"/>
                <a:gd name="T53" fmla="*/ 1 h 247"/>
                <a:gd name="T54" fmla="*/ 1 w 145"/>
                <a:gd name="T55" fmla="*/ 1 h 247"/>
                <a:gd name="T56" fmla="*/ 1 w 145"/>
                <a:gd name="T57" fmla="*/ 1 h 247"/>
                <a:gd name="T58" fmla="*/ 1 w 145"/>
                <a:gd name="T59" fmla="*/ 1 h 247"/>
                <a:gd name="T60" fmla="*/ 1 w 145"/>
                <a:gd name="T61" fmla="*/ 1 h 247"/>
                <a:gd name="T62" fmla="*/ 2 w 145"/>
                <a:gd name="T63" fmla="*/ 1 h 247"/>
                <a:gd name="T64" fmla="*/ 2 w 145"/>
                <a:gd name="T65" fmla="*/ 1 h 247"/>
                <a:gd name="T66" fmla="*/ 2 w 145"/>
                <a:gd name="T67" fmla="*/ 1 h 247"/>
                <a:gd name="T68" fmla="*/ 2 w 145"/>
                <a:gd name="T69" fmla="*/ 1 h 247"/>
                <a:gd name="T70" fmla="*/ 2 w 145"/>
                <a:gd name="T71" fmla="*/ 1 h 247"/>
                <a:gd name="T72" fmla="*/ 2 w 145"/>
                <a:gd name="T73" fmla="*/ 1 h 247"/>
                <a:gd name="T74" fmla="*/ 2 w 145"/>
                <a:gd name="T75" fmla="*/ 1 h 247"/>
                <a:gd name="T76" fmla="*/ 2 w 145"/>
                <a:gd name="T77" fmla="*/ 1 h 247"/>
                <a:gd name="T78" fmla="*/ 2 w 145"/>
                <a:gd name="T79" fmla="*/ 1 h 247"/>
                <a:gd name="T80" fmla="*/ 1 w 145"/>
                <a:gd name="T81" fmla="*/ 1 h 247"/>
                <a:gd name="T82" fmla="*/ 1 w 145"/>
                <a:gd name="T83" fmla="*/ 1 h 247"/>
                <a:gd name="T84" fmla="*/ 1 w 145"/>
                <a:gd name="T85" fmla="*/ 1 h 247"/>
                <a:gd name="T86" fmla="*/ 1 w 145"/>
                <a:gd name="T87" fmla="*/ 1 h 247"/>
                <a:gd name="T88" fmla="*/ 1 w 145"/>
                <a:gd name="T89" fmla="*/ 1 h 247"/>
                <a:gd name="T90" fmla="*/ 1 w 145"/>
                <a:gd name="T91" fmla="*/ 1 h 247"/>
                <a:gd name="T92" fmla="*/ 1 w 145"/>
                <a:gd name="T93" fmla="*/ 1 h 247"/>
                <a:gd name="T94" fmla="*/ 1 w 145"/>
                <a:gd name="T95" fmla="*/ 1 h 247"/>
                <a:gd name="T96" fmla="*/ 1 w 145"/>
                <a:gd name="T97" fmla="*/ 1 h 247"/>
                <a:gd name="T98" fmla="*/ 1 w 145"/>
                <a:gd name="T99" fmla="*/ 1 h 247"/>
                <a:gd name="T100" fmla="*/ 1 w 145"/>
                <a:gd name="T101" fmla="*/ 1 h 247"/>
                <a:gd name="T102" fmla="*/ 1 w 145"/>
                <a:gd name="T103" fmla="*/ 1 h 247"/>
                <a:gd name="T104" fmla="*/ 1 w 145"/>
                <a:gd name="T105" fmla="*/ 1 h 247"/>
                <a:gd name="T106" fmla="*/ 1 w 145"/>
                <a:gd name="T107" fmla="*/ 1 h 247"/>
                <a:gd name="T108" fmla="*/ 1 w 145"/>
                <a:gd name="T109" fmla="*/ 1 h 247"/>
                <a:gd name="T110" fmla="*/ 1 w 145"/>
                <a:gd name="T111" fmla="*/ 1 h 24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5"/>
                <a:gd name="T169" fmla="*/ 0 h 247"/>
                <a:gd name="T170" fmla="*/ 145 w 145"/>
                <a:gd name="T171" fmla="*/ 247 h 24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5" h="247">
                  <a:moveTo>
                    <a:pt x="5" y="202"/>
                  </a:moveTo>
                  <a:lnTo>
                    <a:pt x="2" y="194"/>
                  </a:lnTo>
                  <a:lnTo>
                    <a:pt x="1" y="188"/>
                  </a:lnTo>
                  <a:lnTo>
                    <a:pt x="1" y="183"/>
                  </a:lnTo>
                  <a:lnTo>
                    <a:pt x="0" y="176"/>
                  </a:lnTo>
                  <a:lnTo>
                    <a:pt x="0" y="170"/>
                  </a:lnTo>
                  <a:lnTo>
                    <a:pt x="0" y="162"/>
                  </a:lnTo>
                  <a:lnTo>
                    <a:pt x="0" y="155"/>
                  </a:lnTo>
                  <a:lnTo>
                    <a:pt x="1" y="147"/>
                  </a:lnTo>
                  <a:lnTo>
                    <a:pt x="1" y="139"/>
                  </a:lnTo>
                  <a:lnTo>
                    <a:pt x="2" y="130"/>
                  </a:lnTo>
                  <a:lnTo>
                    <a:pt x="3" y="122"/>
                  </a:lnTo>
                  <a:lnTo>
                    <a:pt x="4" y="113"/>
                  </a:lnTo>
                  <a:lnTo>
                    <a:pt x="5" y="104"/>
                  </a:lnTo>
                  <a:lnTo>
                    <a:pt x="7" y="96"/>
                  </a:lnTo>
                  <a:lnTo>
                    <a:pt x="9" y="87"/>
                  </a:lnTo>
                  <a:lnTo>
                    <a:pt x="11" y="78"/>
                  </a:lnTo>
                  <a:lnTo>
                    <a:pt x="13" y="70"/>
                  </a:lnTo>
                  <a:lnTo>
                    <a:pt x="16" y="62"/>
                  </a:lnTo>
                  <a:lnTo>
                    <a:pt x="18" y="54"/>
                  </a:lnTo>
                  <a:lnTo>
                    <a:pt x="20" y="47"/>
                  </a:lnTo>
                  <a:lnTo>
                    <a:pt x="23" y="40"/>
                  </a:lnTo>
                  <a:lnTo>
                    <a:pt x="26" y="33"/>
                  </a:lnTo>
                  <a:lnTo>
                    <a:pt x="29" y="26"/>
                  </a:lnTo>
                  <a:lnTo>
                    <a:pt x="32" y="21"/>
                  </a:lnTo>
                  <a:lnTo>
                    <a:pt x="35" y="16"/>
                  </a:lnTo>
                  <a:lnTo>
                    <a:pt x="39" y="11"/>
                  </a:lnTo>
                  <a:lnTo>
                    <a:pt x="42" y="7"/>
                  </a:lnTo>
                  <a:lnTo>
                    <a:pt x="47" y="4"/>
                  </a:lnTo>
                  <a:lnTo>
                    <a:pt x="51" y="2"/>
                  </a:lnTo>
                  <a:lnTo>
                    <a:pt x="55" y="1"/>
                  </a:lnTo>
                  <a:lnTo>
                    <a:pt x="59" y="0"/>
                  </a:lnTo>
                  <a:lnTo>
                    <a:pt x="61" y="0"/>
                  </a:lnTo>
                  <a:lnTo>
                    <a:pt x="63" y="1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7" y="3"/>
                  </a:lnTo>
                  <a:lnTo>
                    <a:pt x="68" y="4"/>
                  </a:lnTo>
                  <a:lnTo>
                    <a:pt x="69" y="5"/>
                  </a:lnTo>
                  <a:lnTo>
                    <a:pt x="70" y="6"/>
                  </a:lnTo>
                  <a:lnTo>
                    <a:pt x="71" y="8"/>
                  </a:lnTo>
                  <a:lnTo>
                    <a:pt x="73" y="9"/>
                  </a:lnTo>
                  <a:lnTo>
                    <a:pt x="74" y="11"/>
                  </a:lnTo>
                  <a:lnTo>
                    <a:pt x="75" y="12"/>
                  </a:lnTo>
                  <a:lnTo>
                    <a:pt x="76" y="14"/>
                  </a:lnTo>
                  <a:lnTo>
                    <a:pt x="77" y="16"/>
                  </a:lnTo>
                  <a:lnTo>
                    <a:pt x="78" y="17"/>
                  </a:lnTo>
                  <a:lnTo>
                    <a:pt x="79" y="19"/>
                  </a:lnTo>
                  <a:lnTo>
                    <a:pt x="80" y="21"/>
                  </a:lnTo>
                  <a:lnTo>
                    <a:pt x="81" y="22"/>
                  </a:lnTo>
                  <a:lnTo>
                    <a:pt x="82" y="24"/>
                  </a:lnTo>
                  <a:lnTo>
                    <a:pt x="83" y="26"/>
                  </a:lnTo>
                  <a:lnTo>
                    <a:pt x="84" y="28"/>
                  </a:lnTo>
                  <a:lnTo>
                    <a:pt x="84" y="29"/>
                  </a:lnTo>
                  <a:lnTo>
                    <a:pt x="86" y="31"/>
                  </a:lnTo>
                  <a:lnTo>
                    <a:pt x="87" y="32"/>
                  </a:lnTo>
                  <a:lnTo>
                    <a:pt x="88" y="34"/>
                  </a:lnTo>
                  <a:lnTo>
                    <a:pt x="89" y="36"/>
                  </a:lnTo>
                  <a:lnTo>
                    <a:pt x="90" y="37"/>
                  </a:lnTo>
                  <a:lnTo>
                    <a:pt x="91" y="38"/>
                  </a:lnTo>
                  <a:lnTo>
                    <a:pt x="92" y="39"/>
                  </a:lnTo>
                  <a:lnTo>
                    <a:pt x="93" y="40"/>
                  </a:lnTo>
                  <a:lnTo>
                    <a:pt x="95" y="42"/>
                  </a:lnTo>
                  <a:lnTo>
                    <a:pt x="96" y="40"/>
                  </a:lnTo>
                  <a:lnTo>
                    <a:pt x="96" y="39"/>
                  </a:lnTo>
                  <a:lnTo>
                    <a:pt x="96" y="38"/>
                  </a:lnTo>
                  <a:lnTo>
                    <a:pt x="97" y="38"/>
                  </a:lnTo>
                  <a:lnTo>
                    <a:pt x="97" y="37"/>
                  </a:lnTo>
                  <a:lnTo>
                    <a:pt x="98" y="36"/>
                  </a:lnTo>
                  <a:lnTo>
                    <a:pt x="98" y="35"/>
                  </a:lnTo>
                  <a:lnTo>
                    <a:pt x="98" y="34"/>
                  </a:lnTo>
                  <a:lnTo>
                    <a:pt x="99" y="34"/>
                  </a:lnTo>
                  <a:lnTo>
                    <a:pt x="99" y="33"/>
                  </a:lnTo>
                  <a:lnTo>
                    <a:pt x="100" y="32"/>
                  </a:lnTo>
                  <a:lnTo>
                    <a:pt x="100" y="31"/>
                  </a:lnTo>
                  <a:lnTo>
                    <a:pt x="100" y="30"/>
                  </a:lnTo>
                  <a:lnTo>
                    <a:pt x="102" y="30"/>
                  </a:lnTo>
                  <a:lnTo>
                    <a:pt x="103" y="29"/>
                  </a:lnTo>
                  <a:lnTo>
                    <a:pt x="103" y="28"/>
                  </a:lnTo>
                  <a:lnTo>
                    <a:pt x="104" y="27"/>
                  </a:lnTo>
                  <a:lnTo>
                    <a:pt x="104" y="26"/>
                  </a:lnTo>
                  <a:lnTo>
                    <a:pt x="105" y="25"/>
                  </a:lnTo>
                  <a:lnTo>
                    <a:pt x="105" y="24"/>
                  </a:lnTo>
                  <a:lnTo>
                    <a:pt x="106" y="23"/>
                  </a:lnTo>
                  <a:lnTo>
                    <a:pt x="106" y="22"/>
                  </a:lnTo>
                  <a:lnTo>
                    <a:pt x="107" y="21"/>
                  </a:lnTo>
                  <a:lnTo>
                    <a:pt x="107" y="20"/>
                  </a:lnTo>
                  <a:lnTo>
                    <a:pt x="108" y="19"/>
                  </a:lnTo>
                  <a:lnTo>
                    <a:pt x="108" y="18"/>
                  </a:lnTo>
                  <a:lnTo>
                    <a:pt x="109" y="17"/>
                  </a:lnTo>
                  <a:lnTo>
                    <a:pt x="110" y="18"/>
                  </a:lnTo>
                  <a:lnTo>
                    <a:pt x="110" y="19"/>
                  </a:lnTo>
                  <a:lnTo>
                    <a:pt x="111" y="20"/>
                  </a:lnTo>
                  <a:lnTo>
                    <a:pt x="111" y="21"/>
                  </a:lnTo>
                  <a:lnTo>
                    <a:pt x="111" y="22"/>
                  </a:lnTo>
                  <a:lnTo>
                    <a:pt x="112" y="23"/>
                  </a:lnTo>
                  <a:lnTo>
                    <a:pt x="112" y="24"/>
                  </a:lnTo>
                  <a:lnTo>
                    <a:pt x="113" y="25"/>
                  </a:lnTo>
                  <a:lnTo>
                    <a:pt x="113" y="26"/>
                  </a:lnTo>
                  <a:lnTo>
                    <a:pt x="114" y="28"/>
                  </a:lnTo>
                  <a:lnTo>
                    <a:pt x="115" y="29"/>
                  </a:lnTo>
                  <a:lnTo>
                    <a:pt x="115" y="30"/>
                  </a:lnTo>
                  <a:lnTo>
                    <a:pt x="115" y="31"/>
                  </a:lnTo>
                  <a:lnTo>
                    <a:pt x="116" y="32"/>
                  </a:lnTo>
                  <a:lnTo>
                    <a:pt x="116" y="33"/>
                  </a:lnTo>
                  <a:lnTo>
                    <a:pt x="117" y="34"/>
                  </a:lnTo>
                  <a:lnTo>
                    <a:pt x="117" y="35"/>
                  </a:lnTo>
                  <a:lnTo>
                    <a:pt x="117" y="36"/>
                  </a:lnTo>
                  <a:lnTo>
                    <a:pt x="118" y="37"/>
                  </a:lnTo>
                  <a:lnTo>
                    <a:pt x="118" y="38"/>
                  </a:lnTo>
                  <a:lnTo>
                    <a:pt x="119" y="39"/>
                  </a:lnTo>
                  <a:lnTo>
                    <a:pt x="119" y="40"/>
                  </a:lnTo>
                  <a:lnTo>
                    <a:pt x="120" y="42"/>
                  </a:lnTo>
                  <a:lnTo>
                    <a:pt x="121" y="43"/>
                  </a:lnTo>
                  <a:lnTo>
                    <a:pt x="121" y="44"/>
                  </a:lnTo>
                  <a:lnTo>
                    <a:pt x="121" y="45"/>
                  </a:lnTo>
                  <a:lnTo>
                    <a:pt x="122" y="46"/>
                  </a:lnTo>
                  <a:lnTo>
                    <a:pt x="123" y="45"/>
                  </a:lnTo>
                  <a:lnTo>
                    <a:pt x="123" y="44"/>
                  </a:lnTo>
                  <a:lnTo>
                    <a:pt x="123" y="43"/>
                  </a:lnTo>
                  <a:lnTo>
                    <a:pt x="124" y="42"/>
                  </a:lnTo>
                  <a:lnTo>
                    <a:pt x="125" y="41"/>
                  </a:lnTo>
                  <a:lnTo>
                    <a:pt x="125" y="40"/>
                  </a:lnTo>
                  <a:lnTo>
                    <a:pt x="125" y="39"/>
                  </a:lnTo>
                  <a:lnTo>
                    <a:pt x="126" y="38"/>
                  </a:lnTo>
                  <a:lnTo>
                    <a:pt x="127" y="37"/>
                  </a:lnTo>
                  <a:lnTo>
                    <a:pt x="127" y="36"/>
                  </a:lnTo>
                  <a:lnTo>
                    <a:pt x="128" y="35"/>
                  </a:lnTo>
                  <a:lnTo>
                    <a:pt x="128" y="34"/>
                  </a:lnTo>
                  <a:lnTo>
                    <a:pt x="129" y="33"/>
                  </a:lnTo>
                  <a:lnTo>
                    <a:pt x="129" y="32"/>
                  </a:lnTo>
                  <a:lnTo>
                    <a:pt x="131" y="31"/>
                  </a:lnTo>
                  <a:lnTo>
                    <a:pt x="131" y="30"/>
                  </a:lnTo>
                  <a:lnTo>
                    <a:pt x="132" y="29"/>
                  </a:lnTo>
                  <a:lnTo>
                    <a:pt x="132" y="28"/>
                  </a:lnTo>
                  <a:lnTo>
                    <a:pt x="133" y="28"/>
                  </a:lnTo>
                  <a:lnTo>
                    <a:pt x="133" y="27"/>
                  </a:lnTo>
                  <a:lnTo>
                    <a:pt x="134" y="26"/>
                  </a:lnTo>
                  <a:lnTo>
                    <a:pt x="134" y="25"/>
                  </a:lnTo>
                  <a:lnTo>
                    <a:pt x="134" y="24"/>
                  </a:lnTo>
                  <a:lnTo>
                    <a:pt x="135" y="24"/>
                  </a:lnTo>
                  <a:lnTo>
                    <a:pt x="135" y="23"/>
                  </a:lnTo>
                  <a:lnTo>
                    <a:pt x="136" y="22"/>
                  </a:lnTo>
                  <a:lnTo>
                    <a:pt x="140" y="32"/>
                  </a:lnTo>
                  <a:lnTo>
                    <a:pt x="141" y="38"/>
                  </a:lnTo>
                  <a:lnTo>
                    <a:pt x="142" y="44"/>
                  </a:lnTo>
                  <a:lnTo>
                    <a:pt x="143" y="50"/>
                  </a:lnTo>
                  <a:lnTo>
                    <a:pt x="144" y="56"/>
                  </a:lnTo>
                  <a:lnTo>
                    <a:pt x="144" y="63"/>
                  </a:lnTo>
                  <a:lnTo>
                    <a:pt x="144" y="70"/>
                  </a:lnTo>
                  <a:lnTo>
                    <a:pt x="144" y="76"/>
                  </a:lnTo>
                  <a:lnTo>
                    <a:pt x="143" y="84"/>
                  </a:lnTo>
                  <a:lnTo>
                    <a:pt x="142" y="91"/>
                  </a:lnTo>
                  <a:lnTo>
                    <a:pt x="142" y="98"/>
                  </a:lnTo>
                  <a:lnTo>
                    <a:pt x="141" y="106"/>
                  </a:lnTo>
                  <a:lnTo>
                    <a:pt x="140" y="113"/>
                  </a:lnTo>
                  <a:lnTo>
                    <a:pt x="138" y="121"/>
                  </a:lnTo>
                  <a:lnTo>
                    <a:pt x="137" y="128"/>
                  </a:lnTo>
                  <a:lnTo>
                    <a:pt x="136" y="136"/>
                  </a:lnTo>
                  <a:lnTo>
                    <a:pt x="134" y="144"/>
                  </a:lnTo>
                  <a:lnTo>
                    <a:pt x="133" y="152"/>
                  </a:lnTo>
                  <a:lnTo>
                    <a:pt x="131" y="159"/>
                  </a:lnTo>
                  <a:lnTo>
                    <a:pt x="129" y="167"/>
                  </a:lnTo>
                  <a:lnTo>
                    <a:pt x="127" y="174"/>
                  </a:lnTo>
                  <a:lnTo>
                    <a:pt x="125" y="182"/>
                  </a:lnTo>
                  <a:lnTo>
                    <a:pt x="124" y="189"/>
                  </a:lnTo>
                  <a:lnTo>
                    <a:pt x="123" y="197"/>
                  </a:lnTo>
                  <a:lnTo>
                    <a:pt x="121" y="204"/>
                  </a:lnTo>
                  <a:lnTo>
                    <a:pt x="120" y="211"/>
                  </a:lnTo>
                  <a:lnTo>
                    <a:pt x="119" y="218"/>
                  </a:lnTo>
                  <a:lnTo>
                    <a:pt x="117" y="224"/>
                  </a:lnTo>
                  <a:lnTo>
                    <a:pt x="117" y="231"/>
                  </a:lnTo>
                  <a:lnTo>
                    <a:pt x="116" y="237"/>
                  </a:lnTo>
                  <a:lnTo>
                    <a:pt x="115" y="244"/>
                  </a:lnTo>
                  <a:lnTo>
                    <a:pt x="109" y="243"/>
                  </a:lnTo>
                  <a:lnTo>
                    <a:pt x="105" y="243"/>
                  </a:lnTo>
                  <a:lnTo>
                    <a:pt x="102" y="243"/>
                  </a:lnTo>
                  <a:lnTo>
                    <a:pt x="98" y="243"/>
                  </a:lnTo>
                  <a:lnTo>
                    <a:pt x="94" y="244"/>
                  </a:lnTo>
                  <a:lnTo>
                    <a:pt x="91" y="244"/>
                  </a:lnTo>
                  <a:lnTo>
                    <a:pt x="87" y="244"/>
                  </a:lnTo>
                  <a:lnTo>
                    <a:pt x="84" y="244"/>
                  </a:lnTo>
                  <a:lnTo>
                    <a:pt x="80" y="245"/>
                  </a:lnTo>
                  <a:lnTo>
                    <a:pt x="77" y="245"/>
                  </a:lnTo>
                  <a:lnTo>
                    <a:pt x="74" y="245"/>
                  </a:lnTo>
                  <a:lnTo>
                    <a:pt x="69" y="246"/>
                  </a:lnTo>
                  <a:lnTo>
                    <a:pt x="65" y="246"/>
                  </a:lnTo>
                  <a:lnTo>
                    <a:pt x="62" y="246"/>
                  </a:lnTo>
                  <a:lnTo>
                    <a:pt x="59" y="246"/>
                  </a:lnTo>
                  <a:lnTo>
                    <a:pt x="55" y="246"/>
                  </a:lnTo>
                  <a:lnTo>
                    <a:pt x="52" y="246"/>
                  </a:lnTo>
                  <a:lnTo>
                    <a:pt x="49" y="246"/>
                  </a:lnTo>
                  <a:lnTo>
                    <a:pt x="45" y="245"/>
                  </a:lnTo>
                  <a:lnTo>
                    <a:pt x="41" y="245"/>
                  </a:lnTo>
                  <a:lnTo>
                    <a:pt x="38" y="244"/>
                  </a:lnTo>
                  <a:lnTo>
                    <a:pt x="34" y="243"/>
                  </a:lnTo>
                  <a:lnTo>
                    <a:pt x="32" y="242"/>
                  </a:lnTo>
                  <a:lnTo>
                    <a:pt x="28" y="240"/>
                  </a:lnTo>
                  <a:lnTo>
                    <a:pt x="25" y="239"/>
                  </a:lnTo>
                  <a:lnTo>
                    <a:pt x="22" y="237"/>
                  </a:lnTo>
                  <a:lnTo>
                    <a:pt x="20" y="235"/>
                  </a:lnTo>
                  <a:lnTo>
                    <a:pt x="16" y="232"/>
                  </a:lnTo>
                  <a:lnTo>
                    <a:pt x="13" y="230"/>
                  </a:lnTo>
                  <a:lnTo>
                    <a:pt x="10" y="227"/>
                  </a:lnTo>
                  <a:lnTo>
                    <a:pt x="8" y="224"/>
                  </a:lnTo>
                  <a:lnTo>
                    <a:pt x="7" y="222"/>
                  </a:lnTo>
                  <a:lnTo>
                    <a:pt x="7" y="221"/>
                  </a:lnTo>
                  <a:lnTo>
                    <a:pt x="7" y="220"/>
                  </a:lnTo>
                  <a:lnTo>
                    <a:pt x="7" y="219"/>
                  </a:lnTo>
                  <a:lnTo>
                    <a:pt x="7" y="218"/>
                  </a:lnTo>
                  <a:lnTo>
                    <a:pt x="7" y="217"/>
                  </a:lnTo>
                  <a:lnTo>
                    <a:pt x="7" y="216"/>
                  </a:lnTo>
                  <a:lnTo>
                    <a:pt x="7" y="215"/>
                  </a:lnTo>
                  <a:lnTo>
                    <a:pt x="6" y="214"/>
                  </a:lnTo>
                  <a:lnTo>
                    <a:pt x="6" y="213"/>
                  </a:lnTo>
                  <a:lnTo>
                    <a:pt x="6" y="212"/>
                  </a:lnTo>
                  <a:lnTo>
                    <a:pt x="6" y="211"/>
                  </a:lnTo>
                  <a:lnTo>
                    <a:pt x="6" y="210"/>
                  </a:lnTo>
                  <a:lnTo>
                    <a:pt x="6" y="209"/>
                  </a:lnTo>
                  <a:lnTo>
                    <a:pt x="5" y="208"/>
                  </a:lnTo>
                  <a:lnTo>
                    <a:pt x="5" y="207"/>
                  </a:lnTo>
                  <a:lnTo>
                    <a:pt x="5" y="206"/>
                  </a:lnTo>
                  <a:lnTo>
                    <a:pt x="5" y="205"/>
                  </a:lnTo>
                  <a:lnTo>
                    <a:pt x="5" y="204"/>
                  </a:lnTo>
                  <a:lnTo>
                    <a:pt x="5" y="203"/>
                  </a:lnTo>
                  <a:lnTo>
                    <a:pt x="5" y="202"/>
                  </a:lnTo>
                </a:path>
              </a:pathLst>
            </a:custGeom>
            <a:solidFill>
              <a:srgbClr val="FF80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745" name="Freeform 14"/>
            <p:cNvSpPr>
              <a:spLocks/>
            </p:cNvSpPr>
            <p:nvPr/>
          </p:nvSpPr>
          <p:spPr bwMode="auto">
            <a:xfrm>
              <a:off x="4085" y="1731"/>
              <a:ext cx="489" cy="346"/>
            </a:xfrm>
            <a:custGeom>
              <a:avLst/>
              <a:gdLst>
                <a:gd name="T0" fmla="*/ 1 w 762"/>
                <a:gd name="T1" fmla="*/ 4 h 569"/>
                <a:gd name="T2" fmla="*/ 1 w 762"/>
                <a:gd name="T3" fmla="*/ 4 h 569"/>
                <a:gd name="T4" fmla="*/ 1 w 762"/>
                <a:gd name="T5" fmla="*/ 4 h 569"/>
                <a:gd name="T6" fmla="*/ 2 w 762"/>
                <a:gd name="T7" fmla="*/ 4 h 569"/>
                <a:gd name="T8" fmla="*/ 3 w 762"/>
                <a:gd name="T9" fmla="*/ 4 h 569"/>
                <a:gd name="T10" fmla="*/ 3 w 762"/>
                <a:gd name="T11" fmla="*/ 3 h 569"/>
                <a:gd name="T12" fmla="*/ 3 w 762"/>
                <a:gd name="T13" fmla="*/ 3 h 569"/>
                <a:gd name="T14" fmla="*/ 3 w 762"/>
                <a:gd name="T15" fmla="*/ 3 h 569"/>
                <a:gd name="T16" fmla="*/ 4 w 762"/>
                <a:gd name="T17" fmla="*/ 2 h 569"/>
                <a:gd name="T18" fmla="*/ 4 w 762"/>
                <a:gd name="T19" fmla="*/ 2 h 569"/>
                <a:gd name="T20" fmla="*/ 5 w 762"/>
                <a:gd name="T21" fmla="*/ 2 h 569"/>
                <a:gd name="T22" fmla="*/ 5 w 762"/>
                <a:gd name="T23" fmla="*/ 2 h 569"/>
                <a:gd name="T24" fmla="*/ 6 w 762"/>
                <a:gd name="T25" fmla="*/ 3 h 569"/>
                <a:gd name="T26" fmla="*/ 6 w 762"/>
                <a:gd name="T27" fmla="*/ 3 h 569"/>
                <a:gd name="T28" fmla="*/ 7 w 762"/>
                <a:gd name="T29" fmla="*/ 3 h 569"/>
                <a:gd name="T30" fmla="*/ 8 w 762"/>
                <a:gd name="T31" fmla="*/ 2 h 569"/>
                <a:gd name="T32" fmla="*/ 8 w 762"/>
                <a:gd name="T33" fmla="*/ 2 h 569"/>
                <a:gd name="T34" fmla="*/ 8 w 762"/>
                <a:gd name="T35" fmla="*/ 2 h 569"/>
                <a:gd name="T36" fmla="*/ 8 w 762"/>
                <a:gd name="T37" fmla="*/ 2 h 569"/>
                <a:gd name="T38" fmla="*/ 8 w 762"/>
                <a:gd name="T39" fmla="*/ 2 h 569"/>
                <a:gd name="T40" fmla="*/ 8 w 762"/>
                <a:gd name="T41" fmla="*/ 1 h 569"/>
                <a:gd name="T42" fmla="*/ 8 w 762"/>
                <a:gd name="T43" fmla="*/ 1 h 569"/>
                <a:gd name="T44" fmla="*/ 8 w 762"/>
                <a:gd name="T45" fmla="*/ 1 h 569"/>
                <a:gd name="T46" fmla="*/ 8 w 762"/>
                <a:gd name="T47" fmla="*/ 1 h 569"/>
                <a:gd name="T48" fmla="*/ 8 w 762"/>
                <a:gd name="T49" fmla="*/ 1 h 569"/>
                <a:gd name="T50" fmla="*/ 8 w 762"/>
                <a:gd name="T51" fmla="*/ 1 h 569"/>
                <a:gd name="T52" fmla="*/ 8 w 762"/>
                <a:gd name="T53" fmla="*/ 1 h 569"/>
                <a:gd name="T54" fmla="*/ 8 w 762"/>
                <a:gd name="T55" fmla="*/ 1 h 569"/>
                <a:gd name="T56" fmla="*/ 8 w 762"/>
                <a:gd name="T57" fmla="*/ 1 h 569"/>
                <a:gd name="T58" fmla="*/ 8 w 762"/>
                <a:gd name="T59" fmla="*/ 1 h 569"/>
                <a:gd name="T60" fmla="*/ 8 w 762"/>
                <a:gd name="T61" fmla="*/ 1 h 569"/>
                <a:gd name="T62" fmla="*/ 8 w 762"/>
                <a:gd name="T63" fmla="*/ 1 h 569"/>
                <a:gd name="T64" fmla="*/ 8 w 762"/>
                <a:gd name="T65" fmla="*/ 1 h 569"/>
                <a:gd name="T66" fmla="*/ 9 w 762"/>
                <a:gd name="T67" fmla="*/ 1 h 569"/>
                <a:gd name="T68" fmla="*/ 9 w 762"/>
                <a:gd name="T69" fmla="*/ 1 h 569"/>
                <a:gd name="T70" fmla="*/ 8 w 762"/>
                <a:gd name="T71" fmla="*/ 2 h 569"/>
                <a:gd name="T72" fmla="*/ 8 w 762"/>
                <a:gd name="T73" fmla="*/ 2 h 569"/>
                <a:gd name="T74" fmla="*/ 8 w 762"/>
                <a:gd name="T75" fmla="*/ 2 h 569"/>
                <a:gd name="T76" fmla="*/ 8 w 762"/>
                <a:gd name="T77" fmla="*/ 3 h 569"/>
                <a:gd name="T78" fmla="*/ 8 w 762"/>
                <a:gd name="T79" fmla="*/ 3 h 569"/>
                <a:gd name="T80" fmla="*/ 7 w 762"/>
                <a:gd name="T81" fmla="*/ 3 h 569"/>
                <a:gd name="T82" fmla="*/ 6 w 762"/>
                <a:gd name="T83" fmla="*/ 3 h 569"/>
                <a:gd name="T84" fmla="*/ 5 w 762"/>
                <a:gd name="T85" fmla="*/ 4 h 569"/>
                <a:gd name="T86" fmla="*/ 5 w 762"/>
                <a:gd name="T87" fmla="*/ 4 h 569"/>
                <a:gd name="T88" fmla="*/ 4 w 762"/>
                <a:gd name="T89" fmla="*/ 4 h 569"/>
                <a:gd name="T90" fmla="*/ 4 w 762"/>
                <a:gd name="T91" fmla="*/ 4 h 569"/>
                <a:gd name="T92" fmla="*/ 3 w 762"/>
                <a:gd name="T93" fmla="*/ 4 h 569"/>
                <a:gd name="T94" fmla="*/ 2 w 762"/>
                <a:gd name="T95" fmla="*/ 4 h 569"/>
                <a:gd name="T96" fmla="*/ 1 w 762"/>
                <a:gd name="T97" fmla="*/ 4 h 569"/>
                <a:gd name="T98" fmla="*/ 1 w 762"/>
                <a:gd name="T99" fmla="*/ 4 h 569"/>
                <a:gd name="T100" fmla="*/ 1 w 762"/>
                <a:gd name="T101" fmla="*/ 4 h 569"/>
                <a:gd name="T102" fmla="*/ 1 w 762"/>
                <a:gd name="T103" fmla="*/ 4 h 569"/>
                <a:gd name="T104" fmla="*/ 1 w 762"/>
                <a:gd name="T105" fmla="*/ 4 h 56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2"/>
                <a:gd name="T160" fmla="*/ 0 h 569"/>
                <a:gd name="T161" fmla="*/ 762 w 762"/>
                <a:gd name="T162" fmla="*/ 569 h 56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2" h="569">
                  <a:moveTo>
                    <a:pt x="0" y="538"/>
                  </a:moveTo>
                  <a:lnTo>
                    <a:pt x="2" y="526"/>
                  </a:lnTo>
                  <a:lnTo>
                    <a:pt x="5" y="522"/>
                  </a:lnTo>
                  <a:lnTo>
                    <a:pt x="8" y="518"/>
                  </a:lnTo>
                  <a:lnTo>
                    <a:pt x="12" y="515"/>
                  </a:lnTo>
                  <a:lnTo>
                    <a:pt x="18" y="512"/>
                  </a:lnTo>
                  <a:lnTo>
                    <a:pt x="24" y="510"/>
                  </a:lnTo>
                  <a:lnTo>
                    <a:pt x="30" y="508"/>
                  </a:lnTo>
                  <a:lnTo>
                    <a:pt x="37" y="507"/>
                  </a:lnTo>
                  <a:lnTo>
                    <a:pt x="45" y="506"/>
                  </a:lnTo>
                  <a:lnTo>
                    <a:pt x="53" y="506"/>
                  </a:lnTo>
                  <a:lnTo>
                    <a:pt x="62" y="505"/>
                  </a:lnTo>
                  <a:lnTo>
                    <a:pt x="72" y="506"/>
                  </a:lnTo>
                  <a:lnTo>
                    <a:pt x="81" y="506"/>
                  </a:lnTo>
                  <a:lnTo>
                    <a:pt x="90" y="506"/>
                  </a:lnTo>
                  <a:lnTo>
                    <a:pt x="101" y="507"/>
                  </a:lnTo>
                  <a:lnTo>
                    <a:pt x="111" y="507"/>
                  </a:lnTo>
                  <a:lnTo>
                    <a:pt x="121" y="508"/>
                  </a:lnTo>
                  <a:lnTo>
                    <a:pt x="132" y="509"/>
                  </a:lnTo>
                  <a:lnTo>
                    <a:pt x="142" y="510"/>
                  </a:lnTo>
                  <a:lnTo>
                    <a:pt x="153" y="510"/>
                  </a:lnTo>
                  <a:lnTo>
                    <a:pt x="162" y="510"/>
                  </a:lnTo>
                  <a:lnTo>
                    <a:pt x="172" y="511"/>
                  </a:lnTo>
                  <a:lnTo>
                    <a:pt x="182" y="511"/>
                  </a:lnTo>
                  <a:lnTo>
                    <a:pt x="191" y="511"/>
                  </a:lnTo>
                  <a:lnTo>
                    <a:pt x="200" y="510"/>
                  </a:lnTo>
                  <a:lnTo>
                    <a:pt x="209" y="510"/>
                  </a:lnTo>
                  <a:lnTo>
                    <a:pt x="217" y="508"/>
                  </a:lnTo>
                  <a:lnTo>
                    <a:pt x="224" y="507"/>
                  </a:lnTo>
                  <a:lnTo>
                    <a:pt x="230" y="505"/>
                  </a:lnTo>
                  <a:lnTo>
                    <a:pt x="237" y="502"/>
                  </a:lnTo>
                  <a:lnTo>
                    <a:pt x="243" y="500"/>
                  </a:lnTo>
                  <a:lnTo>
                    <a:pt x="252" y="492"/>
                  </a:lnTo>
                  <a:lnTo>
                    <a:pt x="256" y="489"/>
                  </a:lnTo>
                  <a:lnTo>
                    <a:pt x="261" y="485"/>
                  </a:lnTo>
                  <a:lnTo>
                    <a:pt x="264" y="481"/>
                  </a:lnTo>
                  <a:lnTo>
                    <a:pt x="268" y="476"/>
                  </a:lnTo>
                  <a:lnTo>
                    <a:pt x="271" y="472"/>
                  </a:lnTo>
                  <a:lnTo>
                    <a:pt x="274" y="468"/>
                  </a:lnTo>
                  <a:lnTo>
                    <a:pt x="277" y="463"/>
                  </a:lnTo>
                  <a:lnTo>
                    <a:pt x="281" y="459"/>
                  </a:lnTo>
                  <a:lnTo>
                    <a:pt x="283" y="454"/>
                  </a:lnTo>
                  <a:lnTo>
                    <a:pt x="288" y="450"/>
                  </a:lnTo>
                  <a:lnTo>
                    <a:pt x="290" y="445"/>
                  </a:lnTo>
                  <a:lnTo>
                    <a:pt x="293" y="440"/>
                  </a:lnTo>
                  <a:lnTo>
                    <a:pt x="296" y="436"/>
                  </a:lnTo>
                  <a:lnTo>
                    <a:pt x="299" y="432"/>
                  </a:lnTo>
                  <a:lnTo>
                    <a:pt x="302" y="427"/>
                  </a:lnTo>
                  <a:lnTo>
                    <a:pt x="305" y="423"/>
                  </a:lnTo>
                  <a:lnTo>
                    <a:pt x="308" y="419"/>
                  </a:lnTo>
                  <a:lnTo>
                    <a:pt x="312" y="415"/>
                  </a:lnTo>
                  <a:lnTo>
                    <a:pt x="316" y="411"/>
                  </a:lnTo>
                  <a:lnTo>
                    <a:pt x="320" y="407"/>
                  </a:lnTo>
                  <a:lnTo>
                    <a:pt x="323" y="404"/>
                  </a:lnTo>
                  <a:lnTo>
                    <a:pt x="327" y="401"/>
                  </a:lnTo>
                  <a:lnTo>
                    <a:pt x="331" y="398"/>
                  </a:lnTo>
                  <a:lnTo>
                    <a:pt x="336" y="395"/>
                  </a:lnTo>
                  <a:lnTo>
                    <a:pt x="342" y="393"/>
                  </a:lnTo>
                  <a:lnTo>
                    <a:pt x="346" y="391"/>
                  </a:lnTo>
                  <a:lnTo>
                    <a:pt x="352" y="389"/>
                  </a:lnTo>
                  <a:lnTo>
                    <a:pt x="357" y="388"/>
                  </a:lnTo>
                  <a:lnTo>
                    <a:pt x="363" y="386"/>
                  </a:lnTo>
                  <a:lnTo>
                    <a:pt x="370" y="386"/>
                  </a:lnTo>
                  <a:lnTo>
                    <a:pt x="384" y="386"/>
                  </a:lnTo>
                  <a:lnTo>
                    <a:pt x="391" y="386"/>
                  </a:lnTo>
                  <a:lnTo>
                    <a:pt x="400" y="387"/>
                  </a:lnTo>
                  <a:lnTo>
                    <a:pt x="407" y="388"/>
                  </a:lnTo>
                  <a:lnTo>
                    <a:pt x="414" y="390"/>
                  </a:lnTo>
                  <a:lnTo>
                    <a:pt x="423" y="391"/>
                  </a:lnTo>
                  <a:lnTo>
                    <a:pt x="430" y="393"/>
                  </a:lnTo>
                  <a:lnTo>
                    <a:pt x="438" y="395"/>
                  </a:lnTo>
                  <a:lnTo>
                    <a:pt x="445" y="398"/>
                  </a:lnTo>
                  <a:lnTo>
                    <a:pt x="454" y="400"/>
                  </a:lnTo>
                  <a:lnTo>
                    <a:pt x="461" y="402"/>
                  </a:lnTo>
                  <a:lnTo>
                    <a:pt x="469" y="404"/>
                  </a:lnTo>
                  <a:lnTo>
                    <a:pt x="477" y="407"/>
                  </a:lnTo>
                  <a:lnTo>
                    <a:pt x="485" y="409"/>
                  </a:lnTo>
                  <a:lnTo>
                    <a:pt x="493" y="411"/>
                  </a:lnTo>
                  <a:lnTo>
                    <a:pt x="500" y="413"/>
                  </a:lnTo>
                  <a:lnTo>
                    <a:pt x="508" y="415"/>
                  </a:lnTo>
                  <a:lnTo>
                    <a:pt x="516" y="416"/>
                  </a:lnTo>
                  <a:lnTo>
                    <a:pt x="524" y="418"/>
                  </a:lnTo>
                  <a:lnTo>
                    <a:pt x="532" y="419"/>
                  </a:lnTo>
                  <a:lnTo>
                    <a:pt x="539" y="420"/>
                  </a:lnTo>
                  <a:lnTo>
                    <a:pt x="547" y="420"/>
                  </a:lnTo>
                  <a:lnTo>
                    <a:pt x="554" y="420"/>
                  </a:lnTo>
                  <a:lnTo>
                    <a:pt x="562" y="419"/>
                  </a:lnTo>
                  <a:lnTo>
                    <a:pt x="569" y="418"/>
                  </a:lnTo>
                  <a:lnTo>
                    <a:pt x="576" y="417"/>
                  </a:lnTo>
                  <a:lnTo>
                    <a:pt x="585" y="415"/>
                  </a:lnTo>
                  <a:lnTo>
                    <a:pt x="591" y="412"/>
                  </a:lnTo>
                  <a:lnTo>
                    <a:pt x="598" y="409"/>
                  </a:lnTo>
                  <a:lnTo>
                    <a:pt x="605" y="406"/>
                  </a:lnTo>
                  <a:lnTo>
                    <a:pt x="613" y="401"/>
                  </a:lnTo>
                  <a:lnTo>
                    <a:pt x="620" y="396"/>
                  </a:lnTo>
                  <a:lnTo>
                    <a:pt x="623" y="392"/>
                  </a:lnTo>
                  <a:lnTo>
                    <a:pt x="626" y="389"/>
                  </a:lnTo>
                  <a:lnTo>
                    <a:pt x="630" y="386"/>
                  </a:lnTo>
                  <a:lnTo>
                    <a:pt x="634" y="382"/>
                  </a:lnTo>
                  <a:lnTo>
                    <a:pt x="637" y="379"/>
                  </a:lnTo>
                  <a:lnTo>
                    <a:pt x="641" y="375"/>
                  </a:lnTo>
                  <a:lnTo>
                    <a:pt x="645" y="371"/>
                  </a:lnTo>
                  <a:lnTo>
                    <a:pt x="649" y="367"/>
                  </a:lnTo>
                  <a:lnTo>
                    <a:pt x="652" y="362"/>
                  </a:lnTo>
                  <a:lnTo>
                    <a:pt x="655" y="358"/>
                  </a:lnTo>
                  <a:lnTo>
                    <a:pt x="659" y="354"/>
                  </a:lnTo>
                  <a:lnTo>
                    <a:pt x="662" y="349"/>
                  </a:lnTo>
                  <a:lnTo>
                    <a:pt x="665" y="344"/>
                  </a:lnTo>
                  <a:lnTo>
                    <a:pt x="669" y="340"/>
                  </a:lnTo>
                  <a:lnTo>
                    <a:pt x="672" y="335"/>
                  </a:lnTo>
                  <a:lnTo>
                    <a:pt x="675" y="330"/>
                  </a:lnTo>
                  <a:lnTo>
                    <a:pt x="678" y="325"/>
                  </a:lnTo>
                  <a:lnTo>
                    <a:pt x="681" y="320"/>
                  </a:lnTo>
                  <a:lnTo>
                    <a:pt x="683" y="315"/>
                  </a:lnTo>
                  <a:lnTo>
                    <a:pt x="686" y="310"/>
                  </a:lnTo>
                  <a:lnTo>
                    <a:pt x="688" y="304"/>
                  </a:lnTo>
                  <a:lnTo>
                    <a:pt x="690" y="299"/>
                  </a:lnTo>
                  <a:lnTo>
                    <a:pt x="692" y="294"/>
                  </a:lnTo>
                  <a:lnTo>
                    <a:pt x="695" y="289"/>
                  </a:lnTo>
                  <a:lnTo>
                    <a:pt x="697" y="284"/>
                  </a:lnTo>
                  <a:lnTo>
                    <a:pt x="699" y="278"/>
                  </a:lnTo>
                  <a:lnTo>
                    <a:pt x="700" y="273"/>
                  </a:lnTo>
                  <a:lnTo>
                    <a:pt x="701" y="268"/>
                  </a:lnTo>
                  <a:lnTo>
                    <a:pt x="702" y="262"/>
                  </a:lnTo>
                  <a:lnTo>
                    <a:pt x="703" y="258"/>
                  </a:lnTo>
                  <a:lnTo>
                    <a:pt x="704" y="244"/>
                  </a:lnTo>
                  <a:lnTo>
                    <a:pt x="704" y="236"/>
                  </a:lnTo>
                  <a:lnTo>
                    <a:pt x="703" y="229"/>
                  </a:lnTo>
                  <a:lnTo>
                    <a:pt x="702" y="221"/>
                  </a:lnTo>
                  <a:lnTo>
                    <a:pt x="701" y="214"/>
                  </a:lnTo>
                  <a:lnTo>
                    <a:pt x="700" y="206"/>
                  </a:lnTo>
                  <a:lnTo>
                    <a:pt x="698" y="198"/>
                  </a:lnTo>
                  <a:lnTo>
                    <a:pt x="696" y="190"/>
                  </a:lnTo>
                  <a:lnTo>
                    <a:pt x="694" y="181"/>
                  </a:lnTo>
                  <a:lnTo>
                    <a:pt x="691" y="173"/>
                  </a:lnTo>
                  <a:lnTo>
                    <a:pt x="688" y="165"/>
                  </a:lnTo>
                  <a:lnTo>
                    <a:pt x="686" y="156"/>
                  </a:lnTo>
                  <a:lnTo>
                    <a:pt x="684" y="148"/>
                  </a:lnTo>
                  <a:lnTo>
                    <a:pt x="681" y="140"/>
                  </a:lnTo>
                  <a:lnTo>
                    <a:pt x="679" y="132"/>
                  </a:lnTo>
                  <a:lnTo>
                    <a:pt x="676" y="123"/>
                  </a:lnTo>
                  <a:lnTo>
                    <a:pt x="674" y="115"/>
                  </a:lnTo>
                  <a:lnTo>
                    <a:pt x="672" y="107"/>
                  </a:lnTo>
                  <a:lnTo>
                    <a:pt x="670" y="99"/>
                  </a:lnTo>
                  <a:lnTo>
                    <a:pt x="668" y="91"/>
                  </a:lnTo>
                  <a:lnTo>
                    <a:pt x="665" y="83"/>
                  </a:lnTo>
                  <a:lnTo>
                    <a:pt x="663" y="75"/>
                  </a:lnTo>
                  <a:lnTo>
                    <a:pt x="662" y="68"/>
                  </a:lnTo>
                  <a:lnTo>
                    <a:pt x="661" y="60"/>
                  </a:lnTo>
                  <a:lnTo>
                    <a:pt x="661" y="53"/>
                  </a:lnTo>
                  <a:lnTo>
                    <a:pt x="661" y="46"/>
                  </a:lnTo>
                  <a:lnTo>
                    <a:pt x="661" y="40"/>
                  </a:lnTo>
                  <a:lnTo>
                    <a:pt x="661" y="33"/>
                  </a:lnTo>
                  <a:lnTo>
                    <a:pt x="662" y="27"/>
                  </a:lnTo>
                  <a:lnTo>
                    <a:pt x="664" y="21"/>
                  </a:lnTo>
                  <a:lnTo>
                    <a:pt x="667" y="15"/>
                  </a:lnTo>
                  <a:lnTo>
                    <a:pt x="668" y="13"/>
                  </a:lnTo>
                  <a:lnTo>
                    <a:pt x="668" y="12"/>
                  </a:lnTo>
                  <a:lnTo>
                    <a:pt x="669" y="12"/>
                  </a:lnTo>
                  <a:lnTo>
                    <a:pt x="669" y="11"/>
                  </a:lnTo>
                  <a:lnTo>
                    <a:pt x="670" y="10"/>
                  </a:lnTo>
                  <a:lnTo>
                    <a:pt x="671" y="9"/>
                  </a:lnTo>
                  <a:lnTo>
                    <a:pt x="672" y="9"/>
                  </a:lnTo>
                  <a:lnTo>
                    <a:pt x="672" y="8"/>
                  </a:lnTo>
                  <a:lnTo>
                    <a:pt x="673" y="8"/>
                  </a:lnTo>
                  <a:lnTo>
                    <a:pt x="674" y="7"/>
                  </a:lnTo>
                  <a:lnTo>
                    <a:pt x="675" y="7"/>
                  </a:lnTo>
                  <a:lnTo>
                    <a:pt x="676" y="6"/>
                  </a:lnTo>
                  <a:lnTo>
                    <a:pt x="677" y="6"/>
                  </a:lnTo>
                  <a:lnTo>
                    <a:pt x="678" y="5"/>
                  </a:lnTo>
                  <a:lnTo>
                    <a:pt x="679" y="5"/>
                  </a:lnTo>
                  <a:lnTo>
                    <a:pt x="680" y="5"/>
                  </a:lnTo>
                  <a:lnTo>
                    <a:pt x="680" y="4"/>
                  </a:lnTo>
                  <a:lnTo>
                    <a:pt x="681" y="4"/>
                  </a:lnTo>
                  <a:lnTo>
                    <a:pt x="682" y="4"/>
                  </a:lnTo>
                  <a:lnTo>
                    <a:pt x="683" y="3"/>
                  </a:lnTo>
                  <a:lnTo>
                    <a:pt x="684" y="3"/>
                  </a:lnTo>
                  <a:lnTo>
                    <a:pt x="685" y="3"/>
                  </a:lnTo>
                  <a:lnTo>
                    <a:pt x="686" y="2"/>
                  </a:lnTo>
                  <a:lnTo>
                    <a:pt x="687" y="2"/>
                  </a:lnTo>
                  <a:lnTo>
                    <a:pt x="688" y="1"/>
                  </a:lnTo>
                  <a:lnTo>
                    <a:pt x="689" y="1"/>
                  </a:lnTo>
                  <a:lnTo>
                    <a:pt x="690" y="0"/>
                  </a:lnTo>
                  <a:lnTo>
                    <a:pt x="694" y="15"/>
                  </a:lnTo>
                  <a:lnTo>
                    <a:pt x="695" y="23"/>
                  </a:lnTo>
                  <a:lnTo>
                    <a:pt x="697" y="31"/>
                  </a:lnTo>
                  <a:lnTo>
                    <a:pt x="700" y="39"/>
                  </a:lnTo>
                  <a:lnTo>
                    <a:pt x="703" y="48"/>
                  </a:lnTo>
                  <a:lnTo>
                    <a:pt x="705" y="56"/>
                  </a:lnTo>
                  <a:lnTo>
                    <a:pt x="708" y="65"/>
                  </a:lnTo>
                  <a:lnTo>
                    <a:pt x="711" y="74"/>
                  </a:lnTo>
                  <a:lnTo>
                    <a:pt x="715" y="83"/>
                  </a:lnTo>
                  <a:lnTo>
                    <a:pt x="718" y="92"/>
                  </a:lnTo>
                  <a:lnTo>
                    <a:pt x="722" y="101"/>
                  </a:lnTo>
                  <a:lnTo>
                    <a:pt x="726" y="110"/>
                  </a:lnTo>
                  <a:lnTo>
                    <a:pt x="729" y="119"/>
                  </a:lnTo>
                  <a:lnTo>
                    <a:pt x="732" y="128"/>
                  </a:lnTo>
                  <a:lnTo>
                    <a:pt x="736" y="138"/>
                  </a:lnTo>
                  <a:lnTo>
                    <a:pt x="739" y="146"/>
                  </a:lnTo>
                  <a:lnTo>
                    <a:pt x="742" y="156"/>
                  </a:lnTo>
                  <a:lnTo>
                    <a:pt x="745" y="165"/>
                  </a:lnTo>
                  <a:lnTo>
                    <a:pt x="749" y="174"/>
                  </a:lnTo>
                  <a:lnTo>
                    <a:pt x="752" y="183"/>
                  </a:lnTo>
                  <a:lnTo>
                    <a:pt x="754" y="192"/>
                  </a:lnTo>
                  <a:lnTo>
                    <a:pt x="756" y="200"/>
                  </a:lnTo>
                  <a:lnTo>
                    <a:pt x="758" y="209"/>
                  </a:lnTo>
                  <a:lnTo>
                    <a:pt x="759" y="218"/>
                  </a:lnTo>
                  <a:lnTo>
                    <a:pt x="760" y="226"/>
                  </a:lnTo>
                  <a:lnTo>
                    <a:pt x="761" y="234"/>
                  </a:lnTo>
                  <a:lnTo>
                    <a:pt x="761" y="242"/>
                  </a:lnTo>
                  <a:lnTo>
                    <a:pt x="761" y="250"/>
                  </a:lnTo>
                  <a:lnTo>
                    <a:pt x="761" y="258"/>
                  </a:lnTo>
                  <a:lnTo>
                    <a:pt x="759" y="266"/>
                  </a:lnTo>
                  <a:lnTo>
                    <a:pt x="758" y="273"/>
                  </a:lnTo>
                  <a:lnTo>
                    <a:pt x="753" y="286"/>
                  </a:lnTo>
                  <a:lnTo>
                    <a:pt x="750" y="293"/>
                  </a:lnTo>
                  <a:lnTo>
                    <a:pt x="746" y="300"/>
                  </a:lnTo>
                  <a:lnTo>
                    <a:pt x="742" y="308"/>
                  </a:lnTo>
                  <a:lnTo>
                    <a:pt x="738" y="316"/>
                  </a:lnTo>
                  <a:lnTo>
                    <a:pt x="734" y="323"/>
                  </a:lnTo>
                  <a:lnTo>
                    <a:pt x="730" y="331"/>
                  </a:lnTo>
                  <a:lnTo>
                    <a:pt x="725" y="339"/>
                  </a:lnTo>
                  <a:lnTo>
                    <a:pt x="719" y="346"/>
                  </a:lnTo>
                  <a:lnTo>
                    <a:pt x="714" y="354"/>
                  </a:lnTo>
                  <a:lnTo>
                    <a:pt x="709" y="362"/>
                  </a:lnTo>
                  <a:lnTo>
                    <a:pt x="704" y="370"/>
                  </a:lnTo>
                  <a:lnTo>
                    <a:pt x="698" y="378"/>
                  </a:lnTo>
                  <a:lnTo>
                    <a:pt x="691" y="385"/>
                  </a:lnTo>
                  <a:lnTo>
                    <a:pt x="686" y="393"/>
                  </a:lnTo>
                  <a:lnTo>
                    <a:pt x="680" y="400"/>
                  </a:lnTo>
                  <a:lnTo>
                    <a:pt x="673" y="407"/>
                  </a:lnTo>
                  <a:lnTo>
                    <a:pt x="667" y="414"/>
                  </a:lnTo>
                  <a:lnTo>
                    <a:pt x="660" y="421"/>
                  </a:lnTo>
                  <a:lnTo>
                    <a:pt x="654" y="428"/>
                  </a:lnTo>
                  <a:lnTo>
                    <a:pt x="648" y="434"/>
                  </a:lnTo>
                  <a:lnTo>
                    <a:pt x="641" y="440"/>
                  </a:lnTo>
                  <a:lnTo>
                    <a:pt x="634" y="446"/>
                  </a:lnTo>
                  <a:lnTo>
                    <a:pt x="628" y="451"/>
                  </a:lnTo>
                  <a:lnTo>
                    <a:pt x="622" y="456"/>
                  </a:lnTo>
                  <a:lnTo>
                    <a:pt x="616" y="460"/>
                  </a:lnTo>
                  <a:lnTo>
                    <a:pt x="610" y="464"/>
                  </a:lnTo>
                  <a:lnTo>
                    <a:pt x="604" y="468"/>
                  </a:lnTo>
                  <a:lnTo>
                    <a:pt x="599" y="472"/>
                  </a:lnTo>
                  <a:lnTo>
                    <a:pt x="593" y="474"/>
                  </a:lnTo>
                  <a:lnTo>
                    <a:pt x="588" y="477"/>
                  </a:lnTo>
                  <a:lnTo>
                    <a:pt x="570" y="483"/>
                  </a:lnTo>
                  <a:lnTo>
                    <a:pt x="562" y="486"/>
                  </a:lnTo>
                  <a:lnTo>
                    <a:pt x="553" y="490"/>
                  </a:lnTo>
                  <a:lnTo>
                    <a:pt x="545" y="493"/>
                  </a:lnTo>
                  <a:lnTo>
                    <a:pt x="537" y="496"/>
                  </a:lnTo>
                  <a:lnTo>
                    <a:pt x="528" y="499"/>
                  </a:lnTo>
                  <a:lnTo>
                    <a:pt x="520" y="502"/>
                  </a:lnTo>
                  <a:lnTo>
                    <a:pt x="512" y="504"/>
                  </a:lnTo>
                  <a:lnTo>
                    <a:pt x="505" y="507"/>
                  </a:lnTo>
                  <a:lnTo>
                    <a:pt x="496" y="510"/>
                  </a:lnTo>
                  <a:lnTo>
                    <a:pt x="488" y="513"/>
                  </a:lnTo>
                  <a:lnTo>
                    <a:pt x="481" y="515"/>
                  </a:lnTo>
                  <a:lnTo>
                    <a:pt x="472" y="518"/>
                  </a:lnTo>
                  <a:lnTo>
                    <a:pt x="464" y="520"/>
                  </a:lnTo>
                  <a:lnTo>
                    <a:pt x="456" y="522"/>
                  </a:lnTo>
                  <a:lnTo>
                    <a:pt x="447" y="524"/>
                  </a:lnTo>
                  <a:lnTo>
                    <a:pt x="440" y="527"/>
                  </a:lnTo>
                  <a:lnTo>
                    <a:pt x="432" y="529"/>
                  </a:lnTo>
                  <a:lnTo>
                    <a:pt x="424" y="530"/>
                  </a:lnTo>
                  <a:lnTo>
                    <a:pt x="415" y="532"/>
                  </a:lnTo>
                  <a:lnTo>
                    <a:pt x="407" y="534"/>
                  </a:lnTo>
                  <a:lnTo>
                    <a:pt x="399" y="536"/>
                  </a:lnTo>
                  <a:lnTo>
                    <a:pt x="390" y="537"/>
                  </a:lnTo>
                  <a:lnTo>
                    <a:pt x="382" y="538"/>
                  </a:lnTo>
                  <a:lnTo>
                    <a:pt x="374" y="540"/>
                  </a:lnTo>
                  <a:lnTo>
                    <a:pt x="365" y="541"/>
                  </a:lnTo>
                  <a:lnTo>
                    <a:pt x="356" y="542"/>
                  </a:lnTo>
                  <a:lnTo>
                    <a:pt x="348" y="543"/>
                  </a:lnTo>
                  <a:lnTo>
                    <a:pt x="339" y="544"/>
                  </a:lnTo>
                  <a:lnTo>
                    <a:pt x="330" y="544"/>
                  </a:lnTo>
                  <a:lnTo>
                    <a:pt x="321" y="545"/>
                  </a:lnTo>
                  <a:lnTo>
                    <a:pt x="305" y="546"/>
                  </a:lnTo>
                  <a:lnTo>
                    <a:pt x="297" y="547"/>
                  </a:lnTo>
                  <a:lnTo>
                    <a:pt x="288" y="549"/>
                  </a:lnTo>
                  <a:lnTo>
                    <a:pt x="278" y="550"/>
                  </a:lnTo>
                  <a:lnTo>
                    <a:pt x="269" y="552"/>
                  </a:lnTo>
                  <a:lnTo>
                    <a:pt x="259" y="553"/>
                  </a:lnTo>
                  <a:lnTo>
                    <a:pt x="248" y="555"/>
                  </a:lnTo>
                  <a:lnTo>
                    <a:pt x="237" y="556"/>
                  </a:lnTo>
                  <a:lnTo>
                    <a:pt x="225" y="558"/>
                  </a:lnTo>
                  <a:lnTo>
                    <a:pt x="215" y="560"/>
                  </a:lnTo>
                  <a:lnTo>
                    <a:pt x="203" y="562"/>
                  </a:lnTo>
                  <a:lnTo>
                    <a:pt x="192" y="563"/>
                  </a:lnTo>
                  <a:lnTo>
                    <a:pt x="180" y="564"/>
                  </a:lnTo>
                  <a:lnTo>
                    <a:pt x="169" y="566"/>
                  </a:lnTo>
                  <a:lnTo>
                    <a:pt x="157" y="567"/>
                  </a:lnTo>
                  <a:lnTo>
                    <a:pt x="145" y="568"/>
                  </a:lnTo>
                  <a:lnTo>
                    <a:pt x="134" y="568"/>
                  </a:lnTo>
                  <a:lnTo>
                    <a:pt x="123" y="568"/>
                  </a:lnTo>
                  <a:lnTo>
                    <a:pt x="112" y="568"/>
                  </a:lnTo>
                  <a:lnTo>
                    <a:pt x="101" y="568"/>
                  </a:lnTo>
                  <a:lnTo>
                    <a:pt x="90" y="567"/>
                  </a:lnTo>
                  <a:lnTo>
                    <a:pt x="80" y="566"/>
                  </a:lnTo>
                  <a:lnTo>
                    <a:pt x="70" y="564"/>
                  </a:lnTo>
                  <a:lnTo>
                    <a:pt x="60" y="562"/>
                  </a:lnTo>
                  <a:lnTo>
                    <a:pt x="51" y="559"/>
                  </a:lnTo>
                  <a:lnTo>
                    <a:pt x="43" y="556"/>
                  </a:lnTo>
                  <a:lnTo>
                    <a:pt x="34" y="552"/>
                  </a:lnTo>
                  <a:lnTo>
                    <a:pt x="26" y="547"/>
                  </a:lnTo>
                  <a:lnTo>
                    <a:pt x="19" y="542"/>
                  </a:lnTo>
                  <a:lnTo>
                    <a:pt x="12" y="536"/>
                  </a:lnTo>
                  <a:lnTo>
                    <a:pt x="6" y="530"/>
                  </a:lnTo>
                  <a:lnTo>
                    <a:pt x="5" y="530"/>
                  </a:lnTo>
                  <a:lnTo>
                    <a:pt x="5" y="531"/>
                  </a:lnTo>
                  <a:lnTo>
                    <a:pt x="5" y="532"/>
                  </a:lnTo>
                  <a:lnTo>
                    <a:pt x="4" y="532"/>
                  </a:lnTo>
                  <a:lnTo>
                    <a:pt x="4" y="533"/>
                  </a:lnTo>
                  <a:lnTo>
                    <a:pt x="3" y="533"/>
                  </a:lnTo>
                  <a:lnTo>
                    <a:pt x="3" y="534"/>
                  </a:lnTo>
                  <a:lnTo>
                    <a:pt x="2" y="534"/>
                  </a:lnTo>
                  <a:lnTo>
                    <a:pt x="2" y="535"/>
                  </a:lnTo>
                  <a:lnTo>
                    <a:pt x="1" y="536"/>
                  </a:lnTo>
                  <a:lnTo>
                    <a:pt x="1" y="537"/>
                  </a:lnTo>
                  <a:lnTo>
                    <a:pt x="0" y="537"/>
                  </a:lnTo>
                  <a:lnTo>
                    <a:pt x="0" y="538"/>
                  </a:lnTo>
                </a:path>
              </a:pathLst>
            </a:custGeom>
            <a:solidFill>
              <a:srgbClr val="FFBF7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746" name="Freeform 15"/>
            <p:cNvSpPr>
              <a:spLocks/>
            </p:cNvSpPr>
            <p:nvPr/>
          </p:nvSpPr>
          <p:spPr bwMode="auto">
            <a:xfrm>
              <a:off x="4317" y="1311"/>
              <a:ext cx="216" cy="425"/>
            </a:xfrm>
            <a:custGeom>
              <a:avLst/>
              <a:gdLst>
                <a:gd name="T0" fmla="*/ 4 w 336"/>
                <a:gd name="T1" fmla="*/ 5 h 700"/>
                <a:gd name="T2" fmla="*/ 3 w 336"/>
                <a:gd name="T3" fmla="*/ 4 h 700"/>
                <a:gd name="T4" fmla="*/ 3 w 336"/>
                <a:gd name="T5" fmla="*/ 4 h 700"/>
                <a:gd name="T6" fmla="*/ 3 w 336"/>
                <a:gd name="T7" fmla="*/ 4 h 700"/>
                <a:gd name="T8" fmla="*/ 3 w 336"/>
                <a:gd name="T9" fmla="*/ 4 h 700"/>
                <a:gd name="T10" fmla="*/ 3 w 336"/>
                <a:gd name="T11" fmla="*/ 4 h 700"/>
                <a:gd name="T12" fmla="*/ 3 w 336"/>
                <a:gd name="T13" fmla="*/ 3 h 700"/>
                <a:gd name="T14" fmla="*/ 3 w 336"/>
                <a:gd name="T15" fmla="*/ 3 h 700"/>
                <a:gd name="T16" fmla="*/ 3 w 336"/>
                <a:gd name="T17" fmla="*/ 3 h 700"/>
                <a:gd name="T18" fmla="*/ 3 w 336"/>
                <a:gd name="T19" fmla="*/ 3 h 700"/>
                <a:gd name="T20" fmla="*/ 2 w 336"/>
                <a:gd name="T21" fmla="*/ 3 h 700"/>
                <a:gd name="T22" fmla="*/ 2 w 336"/>
                <a:gd name="T23" fmla="*/ 2 h 700"/>
                <a:gd name="T24" fmla="*/ 2 w 336"/>
                <a:gd name="T25" fmla="*/ 2 h 700"/>
                <a:gd name="T26" fmla="*/ 1 w 336"/>
                <a:gd name="T27" fmla="*/ 2 h 700"/>
                <a:gd name="T28" fmla="*/ 1 w 336"/>
                <a:gd name="T29" fmla="*/ 2 h 700"/>
                <a:gd name="T30" fmla="*/ 1 w 336"/>
                <a:gd name="T31" fmla="*/ 2 h 700"/>
                <a:gd name="T32" fmla="*/ 1 w 336"/>
                <a:gd name="T33" fmla="*/ 2 h 700"/>
                <a:gd name="T34" fmla="*/ 1 w 336"/>
                <a:gd name="T35" fmla="*/ 2 h 700"/>
                <a:gd name="T36" fmla="*/ 1 w 336"/>
                <a:gd name="T37" fmla="*/ 1 h 700"/>
                <a:gd name="T38" fmla="*/ 1 w 336"/>
                <a:gd name="T39" fmla="*/ 1 h 700"/>
                <a:gd name="T40" fmla="*/ 1 w 336"/>
                <a:gd name="T41" fmla="*/ 1 h 700"/>
                <a:gd name="T42" fmla="*/ 1 w 336"/>
                <a:gd name="T43" fmla="*/ 1 h 700"/>
                <a:gd name="T44" fmla="*/ 1 w 336"/>
                <a:gd name="T45" fmla="*/ 1 h 700"/>
                <a:gd name="T46" fmla="*/ 1 w 336"/>
                <a:gd name="T47" fmla="*/ 1 h 700"/>
                <a:gd name="T48" fmla="*/ 1 w 336"/>
                <a:gd name="T49" fmla="*/ 1 h 700"/>
                <a:gd name="T50" fmla="*/ 1 w 336"/>
                <a:gd name="T51" fmla="*/ 1 h 700"/>
                <a:gd name="T52" fmla="*/ 1 w 336"/>
                <a:gd name="T53" fmla="*/ 1 h 700"/>
                <a:gd name="T54" fmla="*/ 1 w 336"/>
                <a:gd name="T55" fmla="*/ 1 h 700"/>
                <a:gd name="T56" fmla="*/ 1 w 336"/>
                <a:gd name="T57" fmla="*/ 1 h 700"/>
                <a:gd name="T58" fmla="*/ 0 w 336"/>
                <a:gd name="T59" fmla="*/ 1 h 700"/>
                <a:gd name="T60" fmla="*/ 0 w 336"/>
                <a:gd name="T61" fmla="*/ 1 h 700"/>
                <a:gd name="T62" fmla="*/ 1 w 336"/>
                <a:gd name="T63" fmla="*/ 1 h 700"/>
                <a:gd name="T64" fmla="*/ 1 w 336"/>
                <a:gd name="T65" fmla="*/ 1 h 700"/>
                <a:gd name="T66" fmla="*/ 1 w 336"/>
                <a:gd name="T67" fmla="*/ 1 h 700"/>
                <a:gd name="T68" fmla="*/ 1 w 336"/>
                <a:gd name="T69" fmla="*/ 1 h 700"/>
                <a:gd name="T70" fmla="*/ 1 w 336"/>
                <a:gd name="T71" fmla="*/ 1 h 700"/>
                <a:gd name="T72" fmla="*/ 1 w 336"/>
                <a:gd name="T73" fmla="*/ 1 h 700"/>
                <a:gd name="T74" fmla="*/ 2 w 336"/>
                <a:gd name="T75" fmla="*/ 1 h 700"/>
                <a:gd name="T76" fmla="*/ 2 w 336"/>
                <a:gd name="T77" fmla="*/ 1 h 700"/>
                <a:gd name="T78" fmla="*/ 2 w 336"/>
                <a:gd name="T79" fmla="*/ 2 h 700"/>
                <a:gd name="T80" fmla="*/ 2 w 336"/>
                <a:gd name="T81" fmla="*/ 2 h 700"/>
                <a:gd name="T82" fmla="*/ 3 w 336"/>
                <a:gd name="T83" fmla="*/ 2 h 700"/>
                <a:gd name="T84" fmla="*/ 3 w 336"/>
                <a:gd name="T85" fmla="*/ 2 h 700"/>
                <a:gd name="T86" fmla="*/ 3 w 336"/>
                <a:gd name="T87" fmla="*/ 2 h 700"/>
                <a:gd name="T88" fmla="*/ 3 w 336"/>
                <a:gd name="T89" fmla="*/ 2 h 700"/>
                <a:gd name="T90" fmla="*/ 3 w 336"/>
                <a:gd name="T91" fmla="*/ 2 h 700"/>
                <a:gd name="T92" fmla="*/ 3 w 336"/>
                <a:gd name="T93" fmla="*/ 3 h 700"/>
                <a:gd name="T94" fmla="*/ 3 w 336"/>
                <a:gd name="T95" fmla="*/ 3 h 700"/>
                <a:gd name="T96" fmla="*/ 3 w 336"/>
                <a:gd name="T97" fmla="*/ 3 h 700"/>
                <a:gd name="T98" fmla="*/ 3 w 336"/>
                <a:gd name="T99" fmla="*/ 4 h 700"/>
                <a:gd name="T100" fmla="*/ 4 w 336"/>
                <a:gd name="T101" fmla="*/ 4 h 700"/>
                <a:gd name="T102" fmla="*/ 4 w 336"/>
                <a:gd name="T103" fmla="*/ 4 h 700"/>
                <a:gd name="T104" fmla="*/ 4 w 336"/>
                <a:gd name="T105" fmla="*/ 4 h 700"/>
                <a:gd name="T106" fmla="*/ 4 w 336"/>
                <a:gd name="T107" fmla="*/ 4 h 700"/>
                <a:gd name="T108" fmla="*/ 4 w 336"/>
                <a:gd name="T109" fmla="*/ 5 h 700"/>
                <a:gd name="T110" fmla="*/ 4 w 336"/>
                <a:gd name="T111" fmla="*/ 5 h 700"/>
                <a:gd name="T112" fmla="*/ 4 w 336"/>
                <a:gd name="T113" fmla="*/ 5 h 700"/>
                <a:gd name="T114" fmla="*/ 4 w 336"/>
                <a:gd name="T115" fmla="*/ 5 h 700"/>
                <a:gd name="T116" fmla="*/ 4 w 336"/>
                <a:gd name="T117" fmla="*/ 5 h 700"/>
                <a:gd name="T118" fmla="*/ 4 w 336"/>
                <a:gd name="T119" fmla="*/ 5 h 700"/>
                <a:gd name="T120" fmla="*/ 4 w 336"/>
                <a:gd name="T121" fmla="*/ 5 h 7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36"/>
                <a:gd name="T184" fmla="*/ 0 h 700"/>
                <a:gd name="T185" fmla="*/ 336 w 336"/>
                <a:gd name="T186" fmla="*/ 700 h 70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36" h="700">
                  <a:moveTo>
                    <a:pt x="323" y="699"/>
                  </a:moveTo>
                  <a:lnTo>
                    <a:pt x="311" y="697"/>
                  </a:lnTo>
                  <a:lnTo>
                    <a:pt x="306" y="694"/>
                  </a:lnTo>
                  <a:lnTo>
                    <a:pt x="301" y="691"/>
                  </a:lnTo>
                  <a:lnTo>
                    <a:pt x="297" y="687"/>
                  </a:lnTo>
                  <a:lnTo>
                    <a:pt x="293" y="681"/>
                  </a:lnTo>
                  <a:lnTo>
                    <a:pt x="289" y="676"/>
                  </a:lnTo>
                  <a:lnTo>
                    <a:pt x="286" y="669"/>
                  </a:lnTo>
                  <a:lnTo>
                    <a:pt x="283" y="662"/>
                  </a:lnTo>
                  <a:lnTo>
                    <a:pt x="281" y="654"/>
                  </a:lnTo>
                  <a:lnTo>
                    <a:pt x="278" y="646"/>
                  </a:lnTo>
                  <a:lnTo>
                    <a:pt x="276" y="637"/>
                  </a:lnTo>
                  <a:lnTo>
                    <a:pt x="274" y="628"/>
                  </a:lnTo>
                  <a:lnTo>
                    <a:pt x="273" y="618"/>
                  </a:lnTo>
                  <a:lnTo>
                    <a:pt x="270" y="609"/>
                  </a:lnTo>
                  <a:lnTo>
                    <a:pt x="268" y="599"/>
                  </a:lnTo>
                  <a:lnTo>
                    <a:pt x="267" y="588"/>
                  </a:lnTo>
                  <a:lnTo>
                    <a:pt x="265" y="578"/>
                  </a:lnTo>
                  <a:lnTo>
                    <a:pt x="264" y="567"/>
                  </a:lnTo>
                  <a:lnTo>
                    <a:pt x="262" y="557"/>
                  </a:lnTo>
                  <a:lnTo>
                    <a:pt x="261" y="547"/>
                  </a:lnTo>
                  <a:lnTo>
                    <a:pt x="259" y="537"/>
                  </a:lnTo>
                  <a:lnTo>
                    <a:pt x="258" y="527"/>
                  </a:lnTo>
                  <a:lnTo>
                    <a:pt x="256" y="517"/>
                  </a:lnTo>
                  <a:lnTo>
                    <a:pt x="254" y="508"/>
                  </a:lnTo>
                  <a:lnTo>
                    <a:pt x="252" y="499"/>
                  </a:lnTo>
                  <a:lnTo>
                    <a:pt x="249" y="490"/>
                  </a:lnTo>
                  <a:lnTo>
                    <a:pt x="246" y="482"/>
                  </a:lnTo>
                  <a:lnTo>
                    <a:pt x="243" y="475"/>
                  </a:lnTo>
                  <a:lnTo>
                    <a:pt x="239" y="468"/>
                  </a:lnTo>
                  <a:lnTo>
                    <a:pt x="236" y="461"/>
                  </a:lnTo>
                  <a:lnTo>
                    <a:pt x="232" y="456"/>
                  </a:lnTo>
                  <a:lnTo>
                    <a:pt x="224" y="447"/>
                  </a:lnTo>
                  <a:lnTo>
                    <a:pt x="218" y="443"/>
                  </a:lnTo>
                  <a:lnTo>
                    <a:pt x="214" y="439"/>
                  </a:lnTo>
                  <a:lnTo>
                    <a:pt x="210" y="435"/>
                  </a:lnTo>
                  <a:lnTo>
                    <a:pt x="205" y="432"/>
                  </a:lnTo>
                  <a:lnTo>
                    <a:pt x="200" y="429"/>
                  </a:lnTo>
                  <a:lnTo>
                    <a:pt x="196" y="426"/>
                  </a:lnTo>
                  <a:lnTo>
                    <a:pt x="190" y="423"/>
                  </a:lnTo>
                  <a:lnTo>
                    <a:pt x="185" y="421"/>
                  </a:lnTo>
                  <a:lnTo>
                    <a:pt x="181" y="418"/>
                  </a:lnTo>
                  <a:lnTo>
                    <a:pt x="176" y="416"/>
                  </a:lnTo>
                  <a:lnTo>
                    <a:pt x="171" y="413"/>
                  </a:lnTo>
                  <a:lnTo>
                    <a:pt x="165" y="411"/>
                  </a:lnTo>
                  <a:lnTo>
                    <a:pt x="161" y="408"/>
                  </a:lnTo>
                  <a:lnTo>
                    <a:pt x="156" y="406"/>
                  </a:lnTo>
                  <a:lnTo>
                    <a:pt x="151" y="403"/>
                  </a:lnTo>
                  <a:lnTo>
                    <a:pt x="147" y="400"/>
                  </a:lnTo>
                  <a:lnTo>
                    <a:pt x="141" y="397"/>
                  </a:lnTo>
                  <a:lnTo>
                    <a:pt x="137" y="395"/>
                  </a:lnTo>
                  <a:lnTo>
                    <a:pt x="132" y="391"/>
                  </a:lnTo>
                  <a:lnTo>
                    <a:pt x="128" y="388"/>
                  </a:lnTo>
                  <a:lnTo>
                    <a:pt x="124" y="384"/>
                  </a:lnTo>
                  <a:lnTo>
                    <a:pt x="120" y="380"/>
                  </a:lnTo>
                  <a:lnTo>
                    <a:pt x="115" y="376"/>
                  </a:lnTo>
                  <a:lnTo>
                    <a:pt x="111" y="371"/>
                  </a:lnTo>
                  <a:lnTo>
                    <a:pt x="108" y="366"/>
                  </a:lnTo>
                  <a:lnTo>
                    <a:pt x="104" y="361"/>
                  </a:lnTo>
                  <a:lnTo>
                    <a:pt x="101" y="355"/>
                  </a:lnTo>
                  <a:lnTo>
                    <a:pt x="98" y="349"/>
                  </a:lnTo>
                  <a:lnTo>
                    <a:pt x="95" y="342"/>
                  </a:lnTo>
                  <a:lnTo>
                    <a:pt x="93" y="335"/>
                  </a:lnTo>
                  <a:lnTo>
                    <a:pt x="87" y="320"/>
                  </a:lnTo>
                  <a:lnTo>
                    <a:pt x="86" y="313"/>
                  </a:lnTo>
                  <a:lnTo>
                    <a:pt x="85" y="306"/>
                  </a:lnTo>
                  <a:lnTo>
                    <a:pt x="83" y="299"/>
                  </a:lnTo>
                  <a:lnTo>
                    <a:pt x="83" y="293"/>
                  </a:lnTo>
                  <a:lnTo>
                    <a:pt x="82" y="286"/>
                  </a:lnTo>
                  <a:lnTo>
                    <a:pt x="82" y="279"/>
                  </a:lnTo>
                  <a:lnTo>
                    <a:pt x="81" y="273"/>
                  </a:lnTo>
                  <a:lnTo>
                    <a:pt x="81" y="266"/>
                  </a:lnTo>
                  <a:lnTo>
                    <a:pt x="82" y="259"/>
                  </a:lnTo>
                  <a:lnTo>
                    <a:pt x="82" y="253"/>
                  </a:lnTo>
                  <a:lnTo>
                    <a:pt x="82" y="247"/>
                  </a:lnTo>
                  <a:lnTo>
                    <a:pt x="82" y="240"/>
                  </a:lnTo>
                  <a:lnTo>
                    <a:pt x="83" y="234"/>
                  </a:lnTo>
                  <a:lnTo>
                    <a:pt x="83" y="228"/>
                  </a:lnTo>
                  <a:lnTo>
                    <a:pt x="83" y="221"/>
                  </a:lnTo>
                  <a:lnTo>
                    <a:pt x="83" y="215"/>
                  </a:lnTo>
                  <a:lnTo>
                    <a:pt x="83" y="209"/>
                  </a:lnTo>
                  <a:lnTo>
                    <a:pt x="83" y="202"/>
                  </a:lnTo>
                  <a:lnTo>
                    <a:pt x="83" y="196"/>
                  </a:lnTo>
                  <a:lnTo>
                    <a:pt x="83" y="189"/>
                  </a:lnTo>
                  <a:lnTo>
                    <a:pt x="82" y="183"/>
                  </a:lnTo>
                  <a:lnTo>
                    <a:pt x="81" y="177"/>
                  </a:lnTo>
                  <a:lnTo>
                    <a:pt x="80" y="170"/>
                  </a:lnTo>
                  <a:lnTo>
                    <a:pt x="78" y="163"/>
                  </a:lnTo>
                  <a:lnTo>
                    <a:pt x="77" y="157"/>
                  </a:lnTo>
                  <a:lnTo>
                    <a:pt x="75" y="150"/>
                  </a:lnTo>
                  <a:lnTo>
                    <a:pt x="72" y="143"/>
                  </a:lnTo>
                  <a:lnTo>
                    <a:pt x="69" y="137"/>
                  </a:lnTo>
                  <a:lnTo>
                    <a:pt x="66" y="130"/>
                  </a:lnTo>
                  <a:lnTo>
                    <a:pt x="62" y="123"/>
                  </a:lnTo>
                  <a:lnTo>
                    <a:pt x="58" y="117"/>
                  </a:lnTo>
                  <a:lnTo>
                    <a:pt x="56" y="113"/>
                  </a:lnTo>
                  <a:lnTo>
                    <a:pt x="53" y="110"/>
                  </a:lnTo>
                  <a:lnTo>
                    <a:pt x="51" y="107"/>
                  </a:lnTo>
                  <a:lnTo>
                    <a:pt x="48" y="104"/>
                  </a:lnTo>
                  <a:lnTo>
                    <a:pt x="46" y="101"/>
                  </a:lnTo>
                  <a:lnTo>
                    <a:pt x="43" y="98"/>
                  </a:lnTo>
                  <a:lnTo>
                    <a:pt x="40" y="95"/>
                  </a:lnTo>
                  <a:lnTo>
                    <a:pt x="37" y="91"/>
                  </a:lnTo>
                  <a:lnTo>
                    <a:pt x="34" y="88"/>
                  </a:lnTo>
                  <a:lnTo>
                    <a:pt x="31" y="85"/>
                  </a:lnTo>
                  <a:lnTo>
                    <a:pt x="28" y="82"/>
                  </a:lnTo>
                  <a:lnTo>
                    <a:pt x="25" y="79"/>
                  </a:lnTo>
                  <a:lnTo>
                    <a:pt x="23" y="75"/>
                  </a:lnTo>
                  <a:lnTo>
                    <a:pt x="20" y="72"/>
                  </a:lnTo>
                  <a:lnTo>
                    <a:pt x="18" y="68"/>
                  </a:lnTo>
                  <a:lnTo>
                    <a:pt x="15" y="65"/>
                  </a:lnTo>
                  <a:lnTo>
                    <a:pt x="12" y="61"/>
                  </a:lnTo>
                  <a:lnTo>
                    <a:pt x="10" y="58"/>
                  </a:lnTo>
                  <a:lnTo>
                    <a:pt x="8" y="54"/>
                  </a:lnTo>
                  <a:lnTo>
                    <a:pt x="6" y="51"/>
                  </a:lnTo>
                  <a:lnTo>
                    <a:pt x="4" y="47"/>
                  </a:lnTo>
                  <a:lnTo>
                    <a:pt x="3" y="43"/>
                  </a:lnTo>
                  <a:lnTo>
                    <a:pt x="2" y="39"/>
                  </a:lnTo>
                  <a:lnTo>
                    <a:pt x="1" y="35"/>
                  </a:lnTo>
                  <a:lnTo>
                    <a:pt x="0" y="31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1" y="9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3" y="1"/>
                  </a:lnTo>
                  <a:lnTo>
                    <a:pt x="27" y="2"/>
                  </a:lnTo>
                  <a:lnTo>
                    <a:pt x="32" y="5"/>
                  </a:lnTo>
                  <a:lnTo>
                    <a:pt x="37" y="8"/>
                  </a:lnTo>
                  <a:lnTo>
                    <a:pt x="42" y="13"/>
                  </a:lnTo>
                  <a:lnTo>
                    <a:pt x="46" y="19"/>
                  </a:lnTo>
                  <a:lnTo>
                    <a:pt x="51" y="26"/>
                  </a:lnTo>
                  <a:lnTo>
                    <a:pt x="55" y="34"/>
                  </a:lnTo>
                  <a:lnTo>
                    <a:pt x="59" y="42"/>
                  </a:lnTo>
                  <a:lnTo>
                    <a:pt x="63" y="51"/>
                  </a:lnTo>
                  <a:lnTo>
                    <a:pt x="68" y="61"/>
                  </a:lnTo>
                  <a:lnTo>
                    <a:pt x="72" y="71"/>
                  </a:lnTo>
                  <a:lnTo>
                    <a:pt x="75" y="82"/>
                  </a:lnTo>
                  <a:lnTo>
                    <a:pt x="79" y="93"/>
                  </a:lnTo>
                  <a:lnTo>
                    <a:pt x="83" y="104"/>
                  </a:lnTo>
                  <a:lnTo>
                    <a:pt x="87" y="115"/>
                  </a:lnTo>
                  <a:lnTo>
                    <a:pt x="92" y="127"/>
                  </a:lnTo>
                  <a:lnTo>
                    <a:pt x="95" y="138"/>
                  </a:lnTo>
                  <a:lnTo>
                    <a:pt x="99" y="149"/>
                  </a:lnTo>
                  <a:lnTo>
                    <a:pt x="103" y="160"/>
                  </a:lnTo>
                  <a:lnTo>
                    <a:pt x="107" y="171"/>
                  </a:lnTo>
                  <a:lnTo>
                    <a:pt x="110" y="181"/>
                  </a:lnTo>
                  <a:lnTo>
                    <a:pt x="114" y="191"/>
                  </a:lnTo>
                  <a:lnTo>
                    <a:pt x="119" y="201"/>
                  </a:lnTo>
                  <a:lnTo>
                    <a:pt x="123" y="209"/>
                  </a:lnTo>
                  <a:lnTo>
                    <a:pt x="127" y="217"/>
                  </a:lnTo>
                  <a:lnTo>
                    <a:pt x="132" y="225"/>
                  </a:lnTo>
                  <a:lnTo>
                    <a:pt x="136" y="231"/>
                  </a:lnTo>
                  <a:lnTo>
                    <a:pt x="141" y="237"/>
                  </a:lnTo>
                  <a:lnTo>
                    <a:pt x="150" y="245"/>
                  </a:lnTo>
                  <a:lnTo>
                    <a:pt x="154" y="250"/>
                  </a:lnTo>
                  <a:lnTo>
                    <a:pt x="158" y="255"/>
                  </a:lnTo>
                  <a:lnTo>
                    <a:pt x="162" y="259"/>
                  </a:lnTo>
                  <a:lnTo>
                    <a:pt x="166" y="263"/>
                  </a:lnTo>
                  <a:lnTo>
                    <a:pt x="171" y="268"/>
                  </a:lnTo>
                  <a:lnTo>
                    <a:pt x="175" y="272"/>
                  </a:lnTo>
                  <a:lnTo>
                    <a:pt x="179" y="277"/>
                  </a:lnTo>
                  <a:lnTo>
                    <a:pt x="182" y="281"/>
                  </a:lnTo>
                  <a:lnTo>
                    <a:pt x="186" y="286"/>
                  </a:lnTo>
                  <a:lnTo>
                    <a:pt x="189" y="290"/>
                  </a:lnTo>
                  <a:lnTo>
                    <a:pt x="194" y="295"/>
                  </a:lnTo>
                  <a:lnTo>
                    <a:pt x="198" y="299"/>
                  </a:lnTo>
                  <a:lnTo>
                    <a:pt x="201" y="304"/>
                  </a:lnTo>
                  <a:lnTo>
                    <a:pt x="204" y="309"/>
                  </a:lnTo>
                  <a:lnTo>
                    <a:pt x="208" y="314"/>
                  </a:lnTo>
                  <a:lnTo>
                    <a:pt x="210" y="319"/>
                  </a:lnTo>
                  <a:lnTo>
                    <a:pt x="214" y="324"/>
                  </a:lnTo>
                  <a:lnTo>
                    <a:pt x="216" y="329"/>
                  </a:lnTo>
                  <a:lnTo>
                    <a:pt x="220" y="334"/>
                  </a:lnTo>
                  <a:lnTo>
                    <a:pt x="223" y="340"/>
                  </a:lnTo>
                  <a:lnTo>
                    <a:pt x="226" y="345"/>
                  </a:lnTo>
                  <a:lnTo>
                    <a:pt x="228" y="351"/>
                  </a:lnTo>
                  <a:lnTo>
                    <a:pt x="231" y="357"/>
                  </a:lnTo>
                  <a:lnTo>
                    <a:pt x="233" y="363"/>
                  </a:lnTo>
                  <a:lnTo>
                    <a:pt x="235" y="369"/>
                  </a:lnTo>
                  <a:lnTo>
                    <a:pt x="237" y="375"/>
                  </a:lnTo>
                  <a:lnTo>
                    <a:pt x="239" y="382"/>
                  </a:lnTo>
                  <a:lnTo>
                    <a:pt x="241" y="389"/>
                  </a:lnTo>
                  <a:lnTo>
                    <a:pt x="242" y="396"/>
                  </a:lnTo>
                  <a:lnTo>
                    <a:pt x="244" y="403"/>
                  </a:lnTo>
                  <a:lnTo>
                    <a:pt x="248" y="421"/>
                  </a:lnTo>
                  <a:lnTo>
                    <a:pt x="250" y="430"/>
                  </a:lnTo>
                  <a:lnTo>
                    <a:pt x="252" y="439"/>
                  </a:lnTo>
                  <a:lnTo>
                    <a:pt x="255" y="447"/>
                  </a:lnTo>
                  <a:lnTo>
                    <a:pt x="257" y="456"/>
                  </a:lnTo>
                  <a:lnTo>
                    <a:pt x="260" y="464"/>
                  </a:lnTo>
                  <a:lnTo>
                    <a:pt x="262" y="473"/>
                  </a:lnTo>
                  <a:lnTo>
                    <a:pt x="265" y="481"/>
                  </a:lnTo>
                  <a:lnTo>
                    <a:pt x="268" y="490"/>
                  </a:lnTo>
                  <a:lnTo>
                    <a:pt x="270" y="498"/>
                  </a:lnTo>
                  <a:lnTo>
                    <a:pt x="274" y="507"/>
                  </a:lnTo>
                  <a:lnTo>
                    <a:pt x="277" y="515"/>
                  </a:lnTo>
                  <a:lnTo>
                    <a:pt x="280" y="523"/>
                  </a:lnTo>
                  <a:lnTo>
                    <a:pt x="283" y="532"/>
                  </a:lnTo>
                  <a:lnTo>
                    <a:pt x="287" y="540"/>
                  </a:lnTo>
                  <a:lnTo>
                    <a:pt x="289" y="549"/>
                  </a:lnTo>
                  <a:lnTo>
                    <a:pt x="293" y="557"/>
                  </a:lnTo>
                  <a:lnTo>
                    <a:pt x="297" y="565"/>
                  </a:lnTo>
                  <a:lnTo>
                    <a:pt x="300" y="574"/>
                  </a:lnTo>
                  <a:lnTo>
                    <a:pt x="303" y="582"/>
                  </a:lnTo>
                  <a:lnTo>
                    <a:pt x="306" y="591"/>
                  </a:lnTo>
                  <a:lnTo>
                    <a:pt x="309" y="599"/>
                  </a:lnTo>
                  <a:lnTo>
                    <a:pt x="312" y="607"/>
                  </a:lnTo>
                  <a:lnTo>
                    <a:pt x="315" y="616"/>
                  </a:lnTo>
                  <a:lnTo>
                    <a:pt x="318" y="624"/>
                  </a:lnTo>
                  <a:lnTo>
                    <a:pt x="321" y="633"/>
                  </a:lnTo>
                  <a:lnTo>
                    <a:pt x="325" y="641"/>
                  </a:lnTo>
                  <a:lnTo>
                    <a:pt x="327" y="650"/>
                  </a:lnTo>
                  <a:lnTo>
                    <a:pt x="330" y="659"/>
                  </a:lnTo>
                  <a:lnTo>
                    <a:pt x="333" y="667"/>
                  </a:lnTo>
                  <a:lnTo>
                    <a:pt x="335" y="676"/>
                  </a:lnTo>
                  <a:lnTo>
                    <a:pt x="335" y="677"/>
                  </a:lnTo>
                  <a:lnTo>
                    <a:pt x="334" y="678"/>
                  </a:lnTo>
                  <a:lnTo>
                    <a:pt x="334" y="679"/>
                  </a:lnTo>
                  <a:lnTo>
                    <a:pt x="333" y="679"/>
                  </a:lnTo>
                  <a:lnTo>
                    <a:pt x="333" y="680"/>
                  </a:lnTo>
                  <a:lnTo>
                    <a:pt x="333" y="681"/>
                  </a:lnTo>
                  <a:lnTo>
                    <a:pt x="332" y="682"/>
                  </a:lnTo>
                  <a:lnTo>
                    <a:pt x="331" y="683"/>
                  </a:lnTo>
                  <a:lnTo>
                    <a:pt x="331" y="684"/>
                  </a:lnTo>
                  <a:lnTo>
                    <a:pt x="331" y="685"/>
                  </a:lnTo>
                  <a:lnTo>
                    <a:pt x="330" y="685"/>
                  </a:lnTo>
                  <a:lnTo>
                    <a:pt x="330" y="686"/>
                  </a:lnTo>
                  <a:lnTo>
                    <a:pt x="329" y="687"/>
                  </a:lnTo>
                  <a:lnTo>
                    <a:pt x="329" y="688"/>
                  </a:lnTo>
                  <a:lnTo>
                    <a:pt x="329" y="689"/>
                  </a:lnTo>
                  <a:lnTo>
                    <a:pt x="328" y="689"/>
                  </a:lnTo>
                  <a:lnTo>
                    <a:pt x="328" y="690"/>
                  </a:lnTo>
                  <a:lnTo>
                    <a:pt x="327" y="691"/>
                  </a:lnTo>
                  <a:lnTo>
                    <a:pt x="327" y="692"/>
                  </a:lnTo>
                  <a:lnTo>
                    <a:pt x="326" y="693"/>
                  </a:lnTo>
                  <a:lnTo>
                    <a:pt x="325" y="694"/>
                  </a:lnTo>
                  <a:lnTo>
                    <a:pt x="325" y="695"/>
                  </a:lnTo>
                  <a:lnTo>
                    <a:pt x="324" y="696"/>
                  </a:lnTo>
                  <a:lnTo>
                    <a:pt x="324" y="697"/>
                  </a:lnTo>
                  <a:lnTo>
                    <a:pt x="323" y="698"/>
                  </a:lnTo>
                  <a:lnTo>
                    <a:pt x="323" y="699"/>
                  </a:lnTo>
                </a:path>
              </a:pathLst>
            </a:custGeom>
            <a:solidFill>
              <a:srgbClr val="FFBF7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747" name="Freeform 16"/>
            <p:cNvSpPr>
              <a:spLocks/>
            </p:cNvSpPr>
            <p:nvPr/>
          </p:nvSpPr>
          <p:spPr bwMode="auto">
            <a:xfrm>
              <a:off x="4394" y="1803"/>
              <a:ext cx="162" cy="191"/>
            </a:xfrm>
            <a:custGeom>
              <a:avLst/>
              <a:gdLst>
                <a:gd name="T0" fmla="*/ 1 w 253"/>
                <a:gd name="T1" fmla="*/ 2 h 314"/>
                <a:gd name="T2" fmla="*/ 1 w 253"/>
                <a:gd name="T3" fmla="*/ 2 h 314"/>
                <a:gd name="T4" fmla="*/ 1 w 253"/>
                <a:gd name="T5" fmla="*/ 1 h 314"/>
                <a:gd name="T6" fmla="*/ 1 w 253"/>
                <a:gd name="T7" fmla="*/ 1 h 314"/>
                <a:gd name="T8" fmla="*/ 1 w 253"/>
                <a:gd name="T9" fmla="*/ 1 h 314"/>
                <a:gd name="T10" fmla="*/ 1 w 253"/>
                <a:gd name="T11" fmla="*/ 1 h 314"/>
                <a:gd name="T12" fmla="*/ 1 w 253"/>
                <a:gd name="T13" fmla="*/ 1 h 314"/>
                <a:gd name="T14" fmla="*/ 1 w 253"/>
                <a:gd name="T15" fmla="*/ 1 h 314"/>
                <a:gd name="T16" fmla="*/ 1 w 253"/>
                <a:gd name="T17" fmla="*/ 1 h 314"/>
                <a:gd name="T18" fmla="*/ 1 w 253"/>
                <a:gd name="T19" fmla="*/ 1 h 314"/>
                <a:gd name="T20" fmla="*/ 1 w 253"/>
                <a:gd name="T21" fmla="*/ 1 h 314"/>
                <a:gd name="T22" fmla="*/ 1 w 253"/>
                <a:gd name="T23" fmla="*/ 1 h 314"/>
                <a:gd name="T24" fmla="*/ 1 w 253"/>
                <a:gd name="T25" fmla="*/ 1 h 314"/>
                <a:gd name="T26" fmla="*/ 1 w 253"/>
                <a:gd name="T27" fmla="*/ 1 h 314"/>
                <a:gd name="T28" fmla="*/ 1 w 253"/>
                <a:gd name="T29" fmla="*/ 1 h 314"/>
                <a:gd name="T30" fmla="*/ 1 w 253"/>
                <a:gd name="T31" fmla="*/ 1 h 314"/>
                <a:gd name="T32" fmla="*/ 1 w 253"/>
                <a:gd name="T33" fmla="*/ 1 h 314"/>
                <a:gd name="T34" fmla="*/ 1 w 253"/>
                <a:gd name="T35" fmla="*/ 1 h 314"/>
                <a:gd name="T36" fmla="*/ 1 w 253"/>
                <a:gd name="T37" fmla="*/ 1 h 314"/>
                <a:gd name="T38" fmla="*/ 1 w 253"/>
                <a:gd name="T39" fmla="*/ 1 h 314"/>
                <a:gd name="T40" fmla="*/ 1 w 253"/>
                <a:gd name="T41" fmla="*/ 1 h 314"/>
                <a:gd name="T42" fmla="*/ 1 w 253"/>
                <a:gd name="T43" fmla="*/ 1 h 314"/>
                <a:gd name="T44" fmla="*/ 1 w 253"/>
                <a:gd name="T45" fmla="*/ 1 h 314"/>
                <a:gd name="T46" fmla="*/ 1 w 253"/>
                <a:gd name="T47" fmla="*/ 1 h 314"/>
                <a:gd name="T48" fmla="*/ 1 w 253"/>
                <a:gd name="T49" fmla="*/ 1 h 314"/>
                <a:gd name="T50" fmla="*/ 1 w 253"/>
                <a:gd name="T51" fmla="*/ 1 h 314"/>
                <a:gd name="T52" fmla="*/ 1 w 253"/>
                <a:gd name="T53" fmla="*/ 1 h 314"/>
                <a:gd name="T54" fmla="*/ 1 w 253"/>
                <a:gd name="T55" fmla="*/ 0 h 314"/>
                <a:gd name="T56" fmla="*/ 1 w 253"/>
                <a:gd name="T57" fmla="*/ 1 h 314"/>
                <a:gd name="T58" fmla="*/ 1 w 253"/>
                <a:gd name="T59" fmla="*/ 1 h 314"/>
                <a:gd name="T60" fmla="*/ 1 w 253"/>
                <a:gd name="T61" fmla="*/ 1 h 314"/>
                <a:gd name="T62" fmla="*/ 2 w 253"/>
                <a:gd name="T63" fmla="*/ 1 h 314"/>
                <a:gd name="T64" fmla="*/ 2 w 253"/>
                <a:gd name="T65" fmla="*/ 1 h 314"/>
                <a:gd name="T66" fmla="*/ 2 w 253"/>
                <a:gd name="T67" fmla="*/ 1 h 314"/>
                <a:gd name="T68" fmla="*/ 2 w 253"/>
                <a:gd name="T69" fmla="*/ 1 h 314"/>
                <a:gd name="T70" fmla="*/ 2 w 253"/>
                <a:gd name="T71" fmla="*/ 1 h 314"/>
                <a:gd name="T72" fmla="*/ 2 w 253"/>
                <a:gd name="T73" fmla="*/ 1 h 314"/>
                <a:gd name="T74" fmla="*/ 2 w 253"/>
                <a:gd name="T75" fmla="*/ 1 h 314"/>
                <a:gd name="T76" fmla="*/ 3 w 253"/>
                <a:gd name="T77" fmla="*/ 1 h 314"/>
                <a:gd name="T78" fmla="*/ 3 w 253"/>
                <a:gd name="T79" fmla="*/ 1 h 314"/>
                <a:gd name="T80" fmla="*/ 3 w 253"/>
                <a:gd name="T81" fmla="*/ 1 h 314"/>
                <a:gd name="T82" fmla="*/ 3 w 253"/>
                <a:gd name="T83" fmla="*/ 1 h 314"/>
                <a:gd name="T84" fmla="*/ 3 w 253"/>
                <a:gd name="T85" fmla="*/ 1 h 314"/>
                <a:gd name="T86" fmla="*/ 3 w 253"/>
                <a:gd name="T87" fmla="*/ 1 h 314"/>
                <a:gd name="T88" fmla="*/ 3 w 253"/>
                <a:gd name="T89" fmla="*/ 1 h 314"/>
                <a:gd name="T90" fmla="*/ 3 w 253"/>
                <a:gd name="T91" fmla="*/ 1 h 314"/>
                <a:gd name="T92" fmla="*/ 3 w 253"/>
                <a:gd name="T93" fmla="*/ 1 h 314"/>
                <a:gd name="T94" fmla="*/ 3 w 253"/>
                <a:gd name="T95" fmla="*/ 1 h 314"/>
                <a:gd name="T96" fmla="*/ 3 w 253"/>
                <a:gd name="T97" fmla="*/ 2 h 314"/>
                <a:gd name="T98" fmla="*/ 2 w 253"/>
                <a:gd name="T99" fmla="*/ 2 h 314"/>
                <a:gd name="T100" fmla="*/ 2 w 253"/>
                <a:gd name="T101" fmla="*/ 2 h 314"/>
                <a:gd name="T102" fmla="*/ 2 w 253"/>
                <a:gd name="T103" fmla="*/ 2 h 31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53"/>
                <a:gd name="T157" fmla="*/ 0 h 314"/>
                <a:gd name="T158" fmla="*/ 253 w 253"/>
                <a:gd name="T159" fmla="*/ 314 h 31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53" h="314">
                  <a:moveTo>
                    <a:pt x="137" y="313"/>
                  </a:moveTo>
                  <a:lnTo>
                    <a:pt x="131" y="299"/>
                  </a:lnTo>
                  <a:lnTo>
                    <a:pt x="127" y="292"/>
                  </a:lnTo>
                  <a:lnTo>
                    <a:pt x="120" y="285"/>
                  </a:lnTo>
                  <a:lnTo>
                    <a:pt x="115" y="278"/>
                  </a:lnTo>
                  <a:lnTo>
                    <a:pt x="109" y="270"/>
                  </a:lnTo>
                  <a:lnTo>
                    <a:pt x="102" y="263"/>
                  </a:lnTo>
                  <a:lnTo>
                    <a:pt x="95" y="255"/>
                  </a:lnTo>
                  <a:lnTo>
                    <a:pt x="87" y="248"/>
                  </a:lnTo>
                  <a:lnTo>
                    <a:pt x="80" y="241"/>
                  </a:lnTo>
                  <a:lnTo>
                    <a:pt x="73" y="233"/>
                  </a:lnTo>
                  <a:lnTo>
                    <a:pt x="64" y="225"/>
                  </a:lnTo>
                  <a:lnTo>
                    <a:pt x="57" y="217"/>
                  </a:lnTo>
                  <a:lnTo>
                    <a:pt x="50" y="209"/>
                  </a:lnTo>
                  <a:lnTo>
                    <a:pt x="43" y="202"/>
                  </a:lnTo>
                  <a:lnTo>
                    <a:pt x="35" y="194"/>
                  </a:lnTo>
                  <a:lnTo>
                    <a:pt x="29" y="186"/>
                  </a:lnTo>
                  <a:lnTo>
                    <a:pt x="23" y="178"/>
                  </a:lnTo>
                  <a:lnTo>
                    <a:pt x="18" y="170"/>
                  </a:lnTo>
                  <a:lnTo>
                    <a:pt x="12" y="162"/>
                  </a:lnTo>
                  <a:lnTo>
                    <a:pt x="8" y="154"/>
                  </a:lnTo>
                  <a:lnTo>
                    <a:pt x="5" y="147"/>
                  </a:lnTo>
                  <a:lnTo>
                    <a:pt x="2" y="139"/>
                  </a:lnTo>
                  <a:lnTo>
                    <a:pt x="1" y="131"/>
                  </a:lnTo>
                  <a:lnTo>
                    <a:pt x="0" y="123"/>
                  </a:lnTo>
                  <a:lnTo>
                    <a:pt x="1" y="115"/>
                  </a:lnTo>
                  <a:lnTo>
                    <a:pt x="3" y="108"/>
                  </a:lnTo>
                  <a:lnTo>
                    <a:pt x="6" y="100"/>
                  </a:lnTo>
                  <a:lnTo>
                    <a:pt x="11" y="93"/>
                  </a:lnTo>
                  <a:lnTo>
                    <a:pt x="18" y="85"/>
                  </a:lnTo>
                  <a:lnTo>
                    <a:pt x="25" y="78"/>
                  </a:lnTo>
                  <a:lnTo>
                    <a:pt x="34" y="71"/>
                  </a:lnTo>
                  <a:lnTo>
                    <a:pt x="41" y="65"/>
                  </a:lnTo>
                  <a:lnTo>
                    <a:pt x="45" y="63"/>
                  </a:lnTo>
                  <a:lnTo>
                    <a:pt x="47" y="62"/>
                  </a:lnTo>
                  <a:lnTo>
                    <a:pt x="50" y="60"/>
                  </a:lnTo>
                  <a:lnTo>
                    <a:pt x="52" y="59"/>
                  </a:lnTo>
                  <a:lnTo>
                    <a:pt x="53" y="58"/>
                  </a:lnTo>
                  <a:lnTo>
                    <a:pt x="55" y="57"/>
                  </a:lnTo>
                  <a:lnTo>
                    <a:pt x="56" y="57"/>
                  </a:lnTo>
                  <a:lnTo>
                    <a:pt x="57" y="57"/>
                  </a:lnTo>
                  <a:lnTo>
                    <a:pt x="58" y="57"/>
                  </a:lnTo>
                  <a:lnTo>
                    <a:pt x="59" y="57"/>
                  </a:lnTo>
                  <a:lnTo>
                    <a:pt x="59" y="58"/>
                  </a:lnTo>
                  <a:lnTo>
                    <a:pt x="59" y="59"/>
                  </a:lnTo>
                  <a:lnTo>
                    <a:pt x="59" y="60"/>
                  </a:lnTo>
                  <a:lnTo>
                    <a:pt x="59" y="61"/>
                  </a:lnTo>
                  <a:lnTo>
                    <a:pt x="58" y="61"/>
                  </a:lnTo>
                  <a:lnTo>
                    <a:pt x="58" y="62"/>
                  </a:lnTo>
                  <a:lnTo>
                    <a:pt x="58" y="63"/>
                  </a:lnTo>
                  <a:lnTo>
                    <a:pt x="58" y="64"/>
                  </a:lnTo>
                  <a:lnTo>
                    <a:pt x="57" y="65"/>
                  </a:lnTo>
                  <a:lnTo>
                    <a:pt x="57" y="66"/>
                  </a:lnTo>
                  <a:lnTo>
                    <a:pt x="57" y="67"/>
                  </a:lnTo>
                  <a:lnTo>
                    <a:pt x="57" y="68"/>
                  </a:lnTo>
                  <a:lnTo>
                    <a:pt x="57" y="69"/>
                  </a:lnTo>
                  <a:lnTo>
                    <a:pt x="57" y="70"/>
                  </a:lnTo>
                  <a:lnTo>
                    <a:pt x="58" y="70"/>
                  </a:lnTo>
                  <a:lnTo>
                    <a:pt x="58" y="71"/>
                  </a:lnTo>
                  <a:lnTo>
                    <a:pt x="58" y="69"/>
                  </a:lnTo>
                  <a:lnTo>
                    <a:pt x="58" y="67"/>
                  </a:lnTo>
                  <a:lnTo>
                    <a:pt x="57" y="67"/>
                  </a:lnTo>
                  <a:lnTo>
                    <a:pt x="57" y="65"/>
                  </a:lnTo>
                  <a:lnTo>
                    <a:pt x="56" y="63"/>
                  </a:lnTo>
                  <a:lnTo>
                    <a:pt x="56" y="61"/>
                  </a:lnTo>
                  <a:lnTo>
                    <a:pt x="55" y="61"/>
                  </a:lnTo>
                  <a:lnTo>
                    <a:pt x="55" y="59"/>
                  </a:lnTo>
                  <a:lnTo>
                    <a:pt x="54" y="57"/>
                  </a:lnTo>
                  <a:lnTo>
                    <a:pt x="54" y="55"/>
                  </a:lnTo>
                  <a:lnTo>
                    <a:pt x="53" y="55"/>
                  </a:lnTo>
                  <a:lnTo>
                    <a:pt x="53" y="54"/>
                  </a:lnTo>
                  <a:lnTo>
                    <a:pt x="53" y="53"/>
                  </a:lnTo>
                  <a:lnTo>
                    <a:pt x="52" y="52"/>
                  </a:lnTo>
                  <a:lnTo>
                    <a:pt x="52" y="51"/>
                  </a:lnTo>
                  <a:lnTo>
                    <a:pt x="52" y="50"/>
                  </a:lnTo>
                  <a:lnTo>
                    <a:pt x="52" y="49"/>
                  </a:lnTo>
                  <a:lnTo>
                    <a:pt x="52" y="48"/>
                  </a:lnTo>
                  <a:lnTo>
                    <a:pt x="52" y="47"/>
                  </a:lnTo>
                  <a:lnTo>
                    <a:pt x="52" y="46"/>
                  </a:lnTo>
                  <a:lnTo>
                    <a:pt x="52" y="45"/>
                  </a:lnTo>
                  <a:lnTo>
                    <a:pt x="52" y="44"/>
                  </a:lnTo>
                  <a:lnTo>
                    <a:pt x="52" y="43"/>
                  </a:lnTo>
                  <a:lnTo>
                    <a:pt x="52" y="42"/>
                  </a:lnTo>
                  <a:lnTo>
                    <a:pt x="52" y="41"/>
                  </a:lnTo>
                  <a:lnTo>
                    <a:pt x="53" y="40"/>
                  </a:lnTo>
                  <a:lnTo>
                    <a:pt x="55" y="35"/>
                  </a:lnTo>
                  <a:lnTo>
                    <a:pt x="57" y="33"/>
                  </a:lnTo>
                  <a:lnTo>
                    <a:pt x="59" y="31"/>
                  </a:lnTo>
                  <a:lnTo>
                    <a:pt x="61" y="28"/>
                  </a:lnTo>
                  <a:lnTo>
                    <a:pt x="63" y="26"/>
                  </a:lnTo>
                  <a:lnTo>
                    <a:pt x="65" y="24"/>
                  </a:lnTo>
                  <a:lnTo>
                    <a:pt x="68" y="22"/>
                  </a:lnTo>
                  <a:lnTo>
                    <a:pt x="71" y="20"/>
                  </a:lnTo>
                  <a:lnTo>
                    <a:pt x="73" y="18"/>
                  </a:lnTo>
                  <a:lnTo>
                    <a:pt x="76" y="16"/>
                  </a:lnTo>
                  <a:lnTo>
                    <a:pt x="79" y="14"/>
                  </a:lnTo>
                  <a:lnTo>
                    <a:pt x="82" y="13"/>
                  </a:lnTo>
                  <a:lnTo>
                    <a:pt x="85" y="11"/>
                  </a:lnTo>
                  <a:lnTo>
                    <a:pt x="87" y="10"/>
                  </a:lnTo>
                  <a:lnTo>
                    <a:pt x="90" y="8"/>
                  </a:lnTo>
                  <a:lnTo>
                    <a:pt x="93" y="7"/>
                  </a:lnTo>
                  <a:lnTo>
                    <a:pt x="95" y="6"/>
                  </a:lnTo>
                  <a:lnTo>
                    <a:pt x="99" y="5"/>
                  </a:lnTo>
                  <a:lnTo>
                    <a:pt x="102" y="4"/>
                  </a:lnTo>
                  <a:lnTo>
                    <a:pt x="104" y="3"/>
                  </a:lnTo>
                  <a:lnTo>
                    <a:pt x="106" y="2"/>
                  </a:lnTo>
                  <a:lnTo>
                    <a:pt x="108" y="1"/>
                  </a:lnTo>
                  <a:lnTo>
                    <a:pt x="110" y="1"/>
                  </a:lnTo>
                  <a:lnTo>
                    <a:pt x="112" y="1"/>
                  </a:lnTo>
                  <a:lnTo>
                    <a:pt x="114" y="0"/>
                  </a:lnTo>
                  <a:lnTo>
                    <a:pt x="115" y="0"/>
                  </a:lnTo>
                  <a:lnTo>
                    <a:pt x="116" y="0"/>
                  </a:lnTo>
                  <a:lnTo>
                    <a:pt x="117" y="1"/>
                  </a:lnTo>
                  <a:lnTo>
                    <a:pt x="118" y="1"/>
                  </a:lnTo>
                  <a:lnTo>
                    <a:pt x="119" y="2"/>
                  </a:lnTo>
                  <a:lnTo>
                    <a:pt x="119" y="5"/>
                  </a:lnTo>
                  <a:lnTo>
                    <a:pt x="119" y="7"/>
                  </a:lnTo>
                  <a:lnTo>
                    <a:pt x="120" y="10"/>
                  </a:lnTo>
                  <a:lnTo>
                    <a:pt x="120" y="12"/>
                  </a:lnTo>
                  <a:lnTo>
                    <a:pt x="121" y="14"/>
                  </a:lnTo>
                  <a:lnTo>
                    <a:pt x="122" y="17"/>
                  </a:lnTo>
                  <a:lnTo>
                    <a:pt x="122" y="19"/>
                  </a:lnTo>
                  <a:lnTo>
                    <a:pt x="124" y="21"/>
                  </a:lnTo>
                  <a:lnTo>
                    <a:pt x="125" y="24"/>
                  </a:lnTo>
                  <a:lnTo>
                    <a:pt x="127" y="27"/>
                  </a:lnTo>
                  <a:lnTo>
                    <a:pt x="128" y="29"/>
                  </a:lnTo>
                  <a:lnTo>
                    <a:pt x="130" y="32"/>
                  </a:lnTo>
                  <a:lnTo>
                    <a:pt x="131" y="34"/>
                  </a:lnTo>
                  <a:lnTo>
                    <a:pt x="133" y="37"/>
                  </a:lnTo>
                  <a:lnTo>
                    <a:pt x="135" y="40"/>
                  </a:lnTo>
                  <a:lnTo>
                    <a:pt x="136" y="42"/>
                  </a:lnTo>
                  <a:lnTo>
                    <a:pt x="138" y="45"/>
                  </a:lnTo>
                  <a:lnTo>
                    <a:pt x="140" y="47"/>
                  </a:lnTo>
                  <a:lnTo>
                    <a:pt x="142" y="50"/>
                  </a:lnTo>
                  <a:lnTo>
                    <a:pt x="145" y="52"/>
                  </a:lnTo>
                  <a:lnTo>
                    <a:pt x="147" y="54"/>
                  </a:lnTo>
                  <a:lnTo>
                    <a:pt x="149" y="57"/>
                  </a:lnTo>
                  <a:lnTo>
                    <a:pt x="151" y="59"/>
                  </a:lnTo>
                  <a:lnTo>
                    <a:pt x="155" y="61"/>
                  </a:lnTo>
                  <a:lnTo>
                    <a:pt x="157" y="63"/>
                  </a:lnTo>
                  <a:lnTo>
                    <a:pt x="160" y="64"/>
                  </a:lnTo>
                  <a:lnTo>
                    <a:pt x="162" y="66"/>
                  </a:lnTo>
                  <a:lnTo>
                    <a:pt x="165" y="67"/>
                  </a:lnTo>
                  <a:lnTo>
                    <a:pt x="168" y="69"/>
                  </a:lnTo>
                  <a:lnTo>
                    <a:pt x="170" y="69"/>
                  </a:lnTo>
                  <a:lnTo>
                    <a:pt x="174" y="71"/>
                  </a:lnTo>
                  <a:lnTo>
                    <a:pt x="178" y="71"/>
                  </a:lnTo>
                  <a:lnTo>
                    <a:pt x="181" y="72"/>
                  </a:lnTo>
                  <a:lnTo>
                    <a:pt x="185" y="72"/>
                  </a:lnTo>
                  <a:lnTo>
                    <a:pt x="187" y="73"/>
                  </a:lnTo>
                  <a:lnTo>
                    <a:pt x="189" y="73"/>
                  </a:lnTo>
                  <a:lnTo>
                    <a:pt x="191" y="73"/>
                  </a:lnTo>
                  <a:lnTo>
                    <a:pt x="194" y="73"/>
                  </a:lnTo>
                  <a:lnTo>
                    <a:pt x="196" y="73"/>
                  </a:lnTo>
                  <a:lnTo>
                    <a:pt x="199" y="74"/>
                  </a:lnTo>
                  <a:lnTo>
                    <a:pt x="201" y="74"/>
                  </a:lnTo>
                  <a:lnTo>
                    <a:pt x="203" y="74"/>
                  </a:lnTo>
                  <a:lnTo>
                    <a:pt x="205" y="74"/>
                  </a:lnTo>
                  <a:lnTo>
                    <a:pt x="207" y="75"/>
                  </a:lnTo>
                  <a:lnTo>
                    <a:pt x="209" y="75"/>
                  </a:lnTo>
                  <a:lnTo>
                    <a:pt x="213" y="75"/>
                  </a:lnTo>
                  <a:lnTo>
                    <a:pt x="215" y="76"/>
                  </a:lnTo>
                  <a:lnTo>
                    <a:pt x="217" y="77"/>
                  </a:lnTo>
                  <a:lnTo>
                    <a:pt x="219" y="77"/>
                  </a:lnTo>
                  <a:lnTo>
                    <a:pt x="221" y="78"/>
                  </a:lnTo>
                  <a:lnTo>
                    <a:pt x="223" y="79"/>
                  </a:lnTo>
                  <a:lnTo>
                    <a:pt x="225" y="80"/>
                  </a:lnTo>
                  <a:lnTo>
                    <a:pt x="227" y="81"/>
                  </a:lnTo>
                  <a:lnTo>
                    <a:pt x="229" y="83"/>
                  </a:lnTo>
                  <a:lnTo>
                    <a:pt x="231" y="84"/>
                  </a:lnTo>
                  <a:lnTo>
                    <a:pt x="233" y="86"/>
                  </a:lnTo>
                  <a:lnTo>
                    <a:pt x="235" y="88"/>
                  </a:lnTo>
                  <a:lnTo>
                    <a:pt x="237" y="90"/>
                  </a:lnTo>
                  <a:lnTo>
                    <a:pt x="240" y="92"/>
                  </a:lnTo>
                  <a:lnTo>
                    <a:pt x="242" y="95"/>
                  </a:lnTo>
                  <a:lnTo>
                    <a:pt x="244" y="98"/>
                  </a:lnTo>
                  <a:lnTo>
                    <a:pt x="246" y="101"/>
                  </a:lnTo>
                  <a:lnTo>
                    <a:pt x="250" y="111"/>
                  </a:lnTo>
                  <a:lnTo>
                    <a:pt x="251" y="117"/>
                  </a:lnTo>
                  <a:lnTo>
                    <a:pt x="252" y="123"/>
                  </a:lnTo>
                  <a:lnTo>
                    <a:pt x="252" y="130"/>
                  </a:lnTo>
                  <a:lnTo>
                    <a:pt x="251" y="137"/>
                  </a:lnTo>
                  <a:lnTo>
                    <a:pt x="251" y="145"/>
                  </a:lnTo>
                  <a:lnTo>
                    <a:pt x="249" y="153"/>
                  </a:lnTo>
                  <a:lnTo>
                    <a:pt x="247" y="161"/>
                  </a:lnTo>
                  <a:lnTo>
                    <a:pt x="244" y="169"/>
                  </a:lnTo>
                  <a:lnTo>
                    <a:pt x="241" y="177"/>
                  </a:lnTo>
                  <a:lnTo>
                    <a:pt x="237" y="186"/>
                  </a:lnTo>
                  <a:lnTo>
                    <a:pt x="234" y="195"/>
                  </a:lnTo>
                  <a:lnTo>
                    <a:pt x="230" y="203"/>
                  </a:lnTo>
                  <a:lnTo>
                    <a:pt x="226" y="212"/>
                  </a:lnTo>
                  <a:lnTo>
                    <a:pt x="221" y="221"/>
                  </a:lnTo>
                  <a:lnTo>
                    <a:pt x="216" y="229"/>
                  </a:lnTo>
                  <a:lnTo>
                    <a:pt x="212" y="237"/>
                  </a:lnTo>
                  <a:lnTo>
                    <a:pt x="205" y="245"/>
                  </a:lnTo>
                  <a:lnTo>
                    <a:pt x="201" y="253"/>
                  </a:lnTo>
                  <a:lnTo>
                    <a:pt x="195" y="261"/>
                  </a:lnTo>
                  <a:lnTo>
                    <a:pt x="190" y="268"/>
                  </a:lnTo>
                  <a:lnTo>
                    <a:pt x="185" y="275"/>
                  </a:lnTo>
                  <a:lnTo>
                    <a:pt x="178" y="281"/>
                  </a:lnTo>
                  <a:lnTo>
                    <a:pt x="173" y="287"/>
                  </a:lnTo>
                  <a:lnTo>
                    <a:pt x="167" y="293"/>
                  </a:lnTo>
                  <a:lnTo>
                    <a:pt x="162" y="298"/>
                  </a:lnTo>
                  <a:lnTo>
                    <a:pt x="157" y="302"/>
                  </a:lnTo>
                  <a:lnTo>
                    <a:pt x="151" y="306"/>
                  </a:lnTo>
                  <a:lnTo>
                    <a:pt x="146" y="309"/>
                  </a:lnTo>
                  <a:lnTo>
                    <a:pt x="141" y="311"/>
                  </a:lnTo>
                  <a:lnTo>
                    <a:pt x="137" y="313"/>
                  </a:lnTo>
                </a:path>
              </a:pathLst>
            </a:custGeom>
            <a:solidFill>
              <a:srgbClr val="FF80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748" name="Freeform 17"/>
            <p:cNvSpPr>
              <a:spLocks/>
            </p:cNvSpPr>
            <p:nvPr/>
          </p:nvSpPr>
          <p:spPr bwMode="auto">
            <a:xfrm>
              <a:off x="3793" y="1791"/>
              <a:ext cx="133" cy="130"/>
            </a:xfrm>
            <a:custGeom>
              <a:avLst/>
              <a:gdLst>
                <a:gd name="T0" fmla="*/ 1 w 208"/>
                <a:gd name="T1" fmla="*/ 1 h 214"/>
                <a:gd name="T2" fmla="*/ 1 w 208"/>
                <a:gd name="T3" fmla="*/ 1 h 214"/>
                <a:gd name="T4" fmla="*/ 1 w 208"/>
                <a:gd name="T5" fmla="*/ 1 h 214"/>
                <a:gd name="T6" fmla="*/ 1 w 208"/>
                <a:gd name="T7" fmla="*/ 1 h 214"/>
                <a:gd name="T8" fmla="*/ 1 w 208"/>
                <a:gd name="T9" fmla="*/ 1 h 214"/>
                <a:gd name="T10" fmla="*/ 2 w 208"/>
                <a:gd name="T11" fmla="*/ 0 h 214"/>
                <a:gd name="T12" fmla="*/ 2 w 208"/>
                <a:gd name="T13" fmla="*/ 1 h 214"/>
                <a:gd name="T14" fmla="*/ 2 w 208"/>
                <a:gd name="T15" fmla="*/ 1 h 214"/>
                <a:gd name="T16" fmla="*/ 2 w 208"/>
                <a:gd name="T17" fmla="*/ 1 h 214"/>
                <a:gd name="T18" fmla="*/ 2 w 208"/>
                <a:gd name="T19" fmla="*/ 1 h 214"/>
                <a:gd name="T20" fmla="*/ 2 w 208"/>
                <a:gd name="T21" fmla="*/ 1 h 214"/>
                <a:gd name="T22" fmla="*/ 2 w 208"/>
                <a:gd name="T23" fmla="*/ 1 h 214"/>
                <a:gd name="T24" fmla="*/ 2 w 208"/>
                <a:gd name="T25" fmla="*/ 1 h 214"/>
                <a:gd name="T26" fmla="*/ 2 w 208"/>
                <a:gd name="T27" fmla="*/ 1 h 214"/>
                <a:gd name="T28" fmla="*/ 2 w 208"/>
                <a:gd name="T29" fmla="*/ 1 h 214"/>
                <a:gd name="T30" fmla="*/ 2 w 208"/>
                <a:gd name="T31" fmla="*/ 1 h 214"/>
                <a:gd name="T32" fmla="*/ 2 w 208"/>
                <a:gd name="T33" fmla="*/ 1 h 214"/>
                <a:gd name="T34" fmla="*/ 2 w 208"/>
                <a:gd name="T35" fmla="*/ 1 h 214"/>
                <a:gd name="T36" fmla="*/ 2 w 208"/>
                <a:gd name="T37" fmla="*/ 1 h 214"/>
                <a:gd name="T38" fmla="*/ 2 w 208"/>
                <a:gd name="T39" fmla="*/ 1 h 214"/>
                <a:gd name="T40" fmla="*/ 2 w 208"/>
                <a:gd name="T41" fmla="*/ 1 h 214"/>
                <a:gd name="T42" fmla="*/ 2 w 208"/>
                <a:gd name="T43" fmla="*/ 1 h 214"/>
                <a:gd name="T44" fmla="*/ 2 w 208"/>
                <a:gd name="T45" fmla="*/ 1 h 214"/>
                <a:gd name="T46" fmla="*/ 2 w 208"/>
                <a:gd name="T47" fmla="*/ 1 h 214"/>
                <a:gd name="T48" fmla="*/ 2 w 208"/>
                <a:gd name="T49" fmla="*/ 1 h 214"/>
                <a:gd name="T50" fmla="*/ 2 w 208"/>
                <a:gd name="T51" fmla="*/ 1 h 214"/>
                <a:gd name="T52" fmla="*/ 2 w 208"/>
                <a:gd name="T53" fmla="*/ 1 h 214"/>
                <a:gd name="T54" fmla="*/ 2 w 208"/>
                <a:gd name="T55" fmla="*/ 1 h 214"/>
                <a:gd name="T56" fmla="*/ 2 w 208"/>
                <a:gd name="T57" fmla="*/ 1 h 214"/>
                <a:gd name="T58" fmla="*/ 2 w 208"/>
                <a:gd name="T59" fmla="*/ 1 h 214"/>
                <a:gd name="T60" fmla="*/ 2 w 208"/>
                <a:gd name="T61" fmla="*/ 1 h 214"/>
                <a:gd name="T62" fmla="*/ 2 w 208"/>
                <a:gd name="T63" fmla="*/ 1 h 214"/>
                <a:gd name="T64" fmla="*/ 2 w 208"/>
                <a:gd name="T65" fmla="*/ 1 h 214"/>
                <a:gd name="T66" fmla="*/ 3 w 208"/>
                <a:gd name="T67" fmla="*/ 1 h 214"/>
                <a:gd name="T68" fmla="*/ 2 w 208"/>
                <a:gd name="T69" fmla="*/ 1 h 214"/>
                <a:gd name="T70" fmla="*/ 2 w 208"/>
                <a:gd name="T71" fmla="*/ 1 h 214"/>
                <a:gd name="T72" fmla="*/ 2 w 208"/>
                <a:gd name="T73" fmla="*/ 1 h 214"/>
                <a:gd name="T74" fmla="*/ 2 w 208"/>
                <a:gd name="T75" fmla="*/ 1 h 214"/>
                <a:gd name="T76" fmla="*/ 1 w 208"/>
                <a:gd name="T77" fmla="*/ 1 h 214"/>
                <a:gd name="T78" fmla="*/ 1 w 208"/>
                <a:gd name="T79" fmla="*/ 1 h 214"/>
                <a:gd name="T80" fmla="*/ 1 w 208"/>
                <a:gd name="T81" fmla="*/ 1 h 214"/>
                <a:gd name="T82" fmla="*/ 1 w 208"/>
                <a:gd name="T83" fmla="*/ 1 h 214"/>
                <a:gd name="T84" fmla="*/ 1 w 208"/>
                <a:gd name="T85" fmla="*/ 1 h 214"/>
                <a:gd name="T86" fmla="*/ 1 w 208"/>
                <a:gd name="T87" fmla="*/ 1 h 214"/>
                <a:gd name="T88" fmla="*/ 1 w 208"/>
                <a:gd name="T89" fmla="*/ 1 h 214"/>
                <a:gd name="T90" fmla="*/ 1 w 208"/>
                <a:gd name="T91" fmla="*/ 1 h 214"/>
                <a:gd name="T92" fmla="*/ 1 w 208"/>
                <a:gd name="T93" fmla="*/ 1 h 214"/>
                <a:gd name="T94" fmla="*/ 1 w 208"/>
                <a:gd name="T95" fmla="*/ 1 h 214"/>
                <a:gd name="T96" fmla="*/ 0 w 208"/>
                <a:gd name="T97" fmla="*/ 1 h 214"/>
                <a:gd name="T98" fmla="*/ 1 w 208"/>
                <a:gd name="T99" fmla="*/ 1 h 214"/>
                <a:gd name="T100" fmla="*/ 1 w 208"/>
                <a:gd name="T101" fmla="*/ 1 h 214"/>
                <a:gd name="T102" fmla="*/ 1 w 208"/>
                <a:gd name="T103" fmla="*/ 1 h 214"/>
                <a:gd name="T104" fmla="*/ 1 w 208"/>
                <a:gd name="T105" fmla="*/ 1 h 214"/>
                <a:gd name="T106" fmla="*/ 1 w 208"/>
                <a:gd name="T107" fmla="*/ 1 h 214"/>
                <a:gd name="T108" fmla="*/ 1 w 208"/>
                <a:gd name="T109" fmla="*/ 1 h 2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8"/>
                <a:gd name="T166" fmla="*/ 0 h 214"/>
                <a:gd name="T167" fmla="*/ 208 w 208"/>
                <a:gd name="T168" fmla="*/ 214 h 21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8" h="214">
                  <a:moveTo>
                    <a:pt x="13" y="76"/>
                  </a:moveTo>
                  <a:lnTo>
                    <a:pt x="18" y="69"/>
                  </a:lnTo>
                  <a:lnTo>
                    <a:pt x="21" y="65"/>
                  </a:lnTo>
                  <a:lnTo>
                    <a:pt x="24" y="61"/>
                  </a:lnTo>
                  <a:lnTo>
                    <a:pt x="28" y="57"/>
                  </a:lnTo>
                  <a:lnTo>
                    <a:pt x="32" y="52"/>
                  </a:lnTo>
                  <a:lnTo>
                    <a:pt x="37" y="48"/>
                  </a:lnTo>
                  <a:lnTo>
                    <a:pt x="41" y="44"/>
                  </a:lnTo>
                  <a:lnTo>
                    <a:pt x="48" y="40"/>
                  </a:lnTo>
                  <a:lnTo>
                    <a:pt x="53" y="36"/>
                  </a:lnTo>
                  <a:lnTo>
                    <a:pt x="59" y="32"/>
                  </a:lnTo>
                  <a:lnTo>
                    <a:pt x="65" y="28"/>
                  </a:lnTo>
                  <a:lnTo>
                    <a:pt x="71" y="24"/>
                  </a:lnTo>
                  <a:lnTo>
                    <a:pt x="78" y="21"/>
                  </a:lnTo>
                  <a:lnTo>
                    <a:pt x="85" y="17"/>
                  </a:lnTo>
                  <a:lnTo>
                    <a:pt x="91" y="14"/>
                  </a:lnTo>
                  <a:lnTo>
                    <a:pt x="97" y="11"/>
                  </a:lnTo>
                  <a:lnTo>
                    <a:pt x="105" y="8"/>
                  </a:lnTo>
                  <a:lnTo>
                    <a:pt x="111" y="6"/>
                  </a:lnTo>
                  <a:lnTo>
                    <a:pt x="118" y="4"/>
                  </a:lnTo>
                  <a:lnTo>
                    <a:pt x="124" y="2"/>
                  </a:lnTo>
                  <a:lnTo>
                    <a:pt x="130" y="1"/>
                  </a:lnTo>
                  <a:lnTo>
                    <a:pt x="137" y="0"/>
                  </a:lnTo>
                  <a:lnTo>
                    <a:pt x="143" y="0"/>
                  </a:lnTo>
                  <a:lnTo>
                    <a:pt x="148" y="0"/>
                  </a:lnTo>
                  <a:lnTo>
                    <a:pt x="153" y="0"/>
                  </a:lnTo>
                  <a:lnTo>
                    <a:pt x="158" y="2"/>
                  </a:lnTo>
                  <a:lnTo>
                    <a:pt x="162" y="3"/>
                  </a:lnTo>
                  <a:lnTo>
                    <a:pt x="167" y="5"/>
                  </a:lnTo>
                  <a:lnTo>
                    <a:pt x="171" y="8"/>
                  </a:lnTo>
                  <a:lnTo>
                    <a:pt x="174" y="11"/>
                  </a:lnTo>
                  <a:lnTo>
                    <a:pt x="177" y="16"/>
                  </a:lnTo>
                  <a:lnTo>
                    <a:pt x="178" y="19"/>
                  </a:lnTo>
                  <a:lnTo>
                    <a:pt x="178" y="20"/>
                  </a:lnTo>
                  <a:lnTo>
                    <a:pt x="179" y="22"/>
                  </a:lnTo>
                  <a:lnTo>
                    <a:pt x="179" y="24"/>
                  </a:lnTo>
                  <a:lnTo>
                    <a:pt x="179" y="26"/>
                  </a:lnTo>
                  <a:lnTo>
                    <a:pt x="179" y="27"/>
                  </a:lnTo>
                  <a:lnTo>
                    <a:pt x="179" y="29"/>
                  </a:lnTo>
                  <a:lnTo>
                    <a:pt x="179" y="31"/>
                  </a:lnTo>
                  <a:lnTo>
                    <a:pt x="179" y="33"/>
                  </a:lnTo>
                  <a:lnTo>
                    <a:pt x="178" y="35"/>
                  </a:lnTo>
                  <a:lnTo>
                    <a:pt x="178" y="37"/>
                  </a:lnTo>
                  <a:lnTo>
                    <a:pt x="178" y="38"/>
                  </a:lnTo>
                  <a:lnTo>
                    <a:pt x="177" y="40"/>
                  </a:lnTo>
                  <a:lnTo>
                    <a:pt x="177" y="42"/>
                  </a:lnTo>
                  <a:lnTo>
                    <a:pt x="176" y="44"/>
                  </a:lnTo>
                  <a:lnTo>
                    <a:pt x="176" y="46"/>
                  </a:lnTo>
                  <a:lnTo>
                    <a:pt x="175" y="48"/>
                  </a:lnTo>
                  <a:lnTo>
                    <a:pt x="175" y="50"/>
                  </a:lnTo>
                  <a:lnTo>
                    <a:pt x="174" y="52"/>
                  </a:lnTo>
                  <a:lnTo>
                    <a:pt x="174" y="54"/>
                  </a:lnTo>
                  <a:lnTo>
                    <a:pt x="173" y="56"/>
                  </a:lnTo>
                  <a:lnTo>
                    <a:pt x="173" y="58"/>
                  </a:lnTo>
                  <a:lnTo>
                    <a:pt x="172" y="60"/>
                  </a:lnTo>
                  <a:lnTo>
                    <a:pt x="172" y="62"/>
                  </a:lnTo>
                  <a:lnTo>
                    <a:pt x="172" y="64"/>
                  </a:lnTo>
                  <a:lnTo>
                    <a:pt x="171" y="66"/>
                  </a:lnTo>
                  <a:lnTo>
                    <a:pt x="171" y="68"/>
                  </a:lnTo>
                  <a:lnTo>
                    <a:pt x="171" y="70"/>
                  </a:lnTo>
                  <a:lnTo>
                    <a:pt x="171" y="72"/>
                  </a:lnTo>
                  <a:lnTo>
                    <a:pt x="171" y="74"/>
                  </a:lnTo>
                  <a:lnTo>
                    <a:pt x="171" y="76"/>
                  </a:lnTo>
                  <a:lnTo>
                    <a:pt x="172" y="76"/>
                  </a:lnTo>
                  <a:lnTo>
                    <a:pt x="173" y="76"/>
                  </a:lnTo>
                  <a:lnTo>
                    <a:pt x="174" y="76"/>
                  </a:lnTo>
                  <a:lnTo>
                    <a:pt x="175" y="76"/>
                  </a:lnTo>
                  <a:lnTo>
                    <a:pt x="176" y="76"/>
                  </a:lnTo>
                  <a:lnTo>
                    <a:pt x="177" y="76"/>
                  </a:lnTo>
                  <a:lnTo>
                    <a:pt x="178" y="76"/>
                  </a:lnTo>
                  <a:lnTo>
                    <a:pt x="179" y="76"/>
                  </a:lnTo>
                  <a:lnTo>
                    <a:pt x="180" y="76"/>
                  </a:lnTo>
                  <a:lnTo>
                    <a:pt x="181" y="76"/>
                  </a:lnTo>
                  <a:lnTo>
                    <a:pt x="182" y="76"/>
                  </a:lnTo>
                  <a:lnTo>
                    <a:pt x="183" y="76"/>
                  </a:lnTo>
                  <a:lnTo>
                    <a:pt x="184" y="76"/>
                  </a:lnTo>
                  <a:lnTo>
                    <a:pt x="185" y="76"/>
                  </a:lnTo>
                  <a:lnTo>
                    <a:pt x="186" y="76"/>
                  </a:lnTo>
                  <a:lnTo>
                    <a:pt x="187" y="76"/>
                  </a:lnTo>
                  <a:lnTo>
                    <a:pt x="188" y="76"/>
                  </a:lnTo>
                  <a:lnTo>
                    <a:pt x="189" y="76"/>
                  </a:lnTo>
                  <a:lnTo>
                    <a:pt x="190" y="76"/>
                  </a:lnTo>
                  <a:lnTo>
                    <a:pt x="191" y="76"/>
                  </a:lnTo>
                  <a:lnTo>
                    <a:pt x="193" y="76"/>
                  </a:lnTo>
                  <a:lnTo>
                    <a:pt x="194" y="76"/>
                  </a:lnTo>
                  <a:lnTo>
                    <a:pt x="195" y="76"/>
                  </a:lnTo>
                  <a:lnTo>
                    <a:pt x="195" y="78"/>
                  </a:lnTo>
                  <a:lnTo>
                    <a:pt x="194" y="79"/>
                  </a:lnTo>
                  <a:lnTo>
                    <a:pt x="194" y="80"/>
                  </a:lnTo>
                  <a:lnTo>
                    <a:pt x="193" y="81"/>
                  </a:lnTo>
                  <a:lnTo>
                    <a:pt x="193" y="82"/>
                  </a:lnTo>
                  <a:lnTo>
                    <a:pt x="193" y="83"/>
                  </a:lnTo>
                  <a:lnTo>
                    <a:pt x="191" y="84"/>
                  </a:lnTo>
                  <a:lnTo>
                    <a:pt x="191" y="85"/>
                  </a:lnTo>
                  <a:lnTo>
                    <a:pt x="191" y="86"/>
                  </a:lnTo>
                  <a:lnTo>
                    <a:pt x="190" y="87"/>
                  </a:lnTo>
                  <a:lnTo>
                    <a:pt x="190" y="88"/>
                  </a:lnTo>
                  <a:lnTo>
                    <a:pt x="189" y="90"/>
                  </a:lnTo>
                  <a:lnTo>
                    <a:pt x="188" y="92"/>
                  </a:lnTo>
                  <a:lnTo>
                    <a:pt x="188" y="93"/>
                  </a:lnTo>
                  <a:lnTo>
                    <a:pt x="187" y="94"/>
                  </a:lnTo>
                  <a:lnTo>
                    <a:pt x="187" y="95"/>
                  </a:lnTo>
                  <a:lnTo>
                    <a:pt x="186" y="96"/>
                  </a:lnTo>
                  <a:lnTo>
                    <a:pt x="186" y="97"/>
                  </a:lnTo>
                  <a:lnTo>
                    <a:pt x="186" y="98"/>
                  </a:lnTo>
                  <a:lnTo>
                    <a:pt x="186" y="99"/>
                  </a:lnTo>
                  <a:lnTo>
                    <a:pt x="185" y="100"/>
                  </a:lnTo>
                  <a:lnTo>
                    <a:pt x="185" y="101"/>
                  </a:lnTo>
                  <a:lnTo>
                    <a:pt x="184" y="102"/>
                  </a:lnTo>
                  <a:lnTo>
                    <a:pt x="184" y="103"/>
                  </a:lnTo>
                  <a:lnTo>
                    <a:pt x="184" y="104"/>
                  </a:lnTo>
                  <a:lnTo>
                    <a:pt x="183" y="105"/>
                  </a:lnTo>
                  <a:lnTo>
                    <a:pt x="183" y="106"/>
                  </a:lnTo>
                  <a:lnTo>
                    <a:pt x="183" y="107"/>
                  </a:lnTo>
                  <a:lnTo>
                    <a:pt x="184" y="107"/>
                  </a:lnTo>
                  <a:lnTo>
                    <a:pt x="185" y="107"/>
                  </a:lnTo>
                  <a:lnTo>
                    <a:pt x="186" y="107"/>
                  </a:lnTo>
                  <a:lnTo>
                    <a:pt x="187" y="107"/>
                  </a:lnTo>
                  <a:lnTo>
                    <a:pt x="188" y="107"/>
                  </a:lnTo>
                  <a:lnTo>
                    <a:pt x="189" y="107"/>
                  </a:lnTo>
                  <a:lnTo>
                    <a:pt x="190" y="107"/>
                  </a:lnTo>
                  <a:lnTo>
                    <a:pt x="191" y="107"/>
                  </a:lnTo>
                  <a:lnTo>
                    <a:pt x="193" y="107"/>
                  </a:lnTo>
                  <a:lnTo>
                    <a:pt x="194" y="107"/>
                  </a:lnTo>
                  <a:lnTo>
                    <a:pt x="195" y="107"/>
                  </a:lnTo>
                  <a:lnTo>
                    <a:pt x="196" y="107"/>
                  </a:lnTo>
                  <a:lnTo>
                    <a:pt x="197" y="107"/>
                  </a:lnTo>
                  <a:lnTo>
                    <a:pt x="198" y="107"/>
                  </a:lnTo>
                  <a:lnTo>
                    <a:pt x="199" y="107"/>
                  </a:lnTo>
                  <a:lnTo>
                    <a:pt x="200" y="107"/>
                  </a:lnTo>
                  <a:lnTo>
                    <a:pt x="201" y="107"/>
                  </a:lnTo>
                  <a:lnTo>
                    <a:pt x="202" y="107"/>
                  </a:lnTo>
                  <a:lnTo>
                    <a:pt x="203" y="107"/>
                  </a:lnTo>
                  <a:lnTo>
                    <a:pt x="204" y="107"/>
                  </a:lnTo>
                  <a:lnTo>
                    <a:pt x="205" y="107"/>
                  </a:lnTo>
                  <a:lnTo>
                    <a:pt x="206" y="107"/>
                  </a:lnTo>
                  <a:lnTo>
                    <a:pt x="207" y="107"/>
                  </a:lnTo>
                  <a:lnTo>
                    <a:pt x="202" y="117"/>
                  </a:lnTo>
                  <a:lnTo>
                    <a:pt x="199" y="121"/>
                  </a:lnTo>
                  <a:lnTo>
                    <a:pt x="196" y="126"/>
                  </a:lnTo>
                  <a:lnTo>
                    <a:pt x="193" y="130"/>
                  </a:lnTo>
                  <a:lnTo>
                    <a:pt x="188" y="134"/>
                  </a:lnTo>
                  <a:lnTo>
                    <a:pt x="184" y="138"/>
                  </a:lnTo>
                  <a:lnTo>
                    <a:pt x="180" y="142"/>
                  </a:lnTo>
                  <a:lnTo>
                    <a:pt x="175" y="146"/>
                  </a:lnTo>
                  <a:lnTo>
                    <a:pt x="170" y="150"/>
                  </a:lnTo>
                  <a:lnTo>
                    <a:pt x="166" y="153"/>
                  </a:lnTo>
                  <a:lnTo>
                    <a:pt x="159" y="156"/>
                  </a:lnTo>
                  <a:lnTo>
                    <a:pt x="154" y="160"/>
                  </a:lnTo>
                  <a:lnTo>
                    <a:pt x="149" y="163"/>
                  </a:lnTo>
                  <a:lnTo>
                    <a:pt x="143" y="166"/>
                  </a:lnTo>
                  <a:lnTo>
                    <a:pt x="138" y="169"/>
                  </a:lnTo>
                  <a:lnTo>
                    <a:pt x="131" y="172"/>
                  </a:lnTo>
                  <a:lnTo>
                    <a:pt x="125" y="175"/>
                  </a:lnTo>
                  <a:lnTo>
                    <a:pt x="120" y="178"/>
                  </a:lnTo>
                  <a:lnTo>
                    <a:pt x="114" y="180"/>
                  </a:lnTo>
                  <a:lnTo>
                    <a:pt x="108" y="183"/>
                  </a:lnTo>
                  <a:lnTo>
                    <a:pt x="101" y="186"/>
                  </a:lnTo>
                  <a:lnTo>
                    <a:pt x="96" y="188"/>
                  </a:lnTo>
                  <a:lnTo>
                    <a:pt x="90" y="191"/>
                  </a:lnTo>
                  <a:lnTo>
                    <a:pt x="85" y="194"/>
                  </a:lnTo>
                  <a:lnTo>
                    <a:pt x="79" y="196"/>
                  </a:lnTo>
                  <a:lnTo>
                    <a:pt x="73" y="199"/>
                  </a:lnTo>
                  <a:lnTo>
                    <a:pt x="68" y="202"/>
                  </a:lnTo>
                  <a:lnTo>
                    <a:pt x="64" y="204"/>
                  </a:lnTo>
                  <a:lnTo>
                    <a:pt x="59" y="207"/>
                  </a:lnTo>
                  <a:lnTo>
                    <a:pt x="54" y="210"/>
                  </a:lnTo>
                  <a:lnTo>
                    <a:pt x="50" y="213"/>
                  </a:lnTo>
                  <a:lnTo>
                    <a:pt x="47" y="206"/>
                  </a:lnTo>
                  <a:lnTo>
                    <a:pt x="45" y="202"/>
                  </a:lnTo>
                  <a:lnTo>
                    <a:pt x="42" y="198"/>
                  </a:lnTo>
                  <a:lnTo>
                    <a:pt x="40" y="195"/>
                  </a:lnTo>
                  <a:lnTo>
                    <a:pt x="38" y="192"/>
                  </a:lnTo>
                  <a:lnTo>
                    <a:pt x="35" y="188"/>
                  </a:lnTo>
                  <a:lnTo>
                    <a:pt x="33" y="184"/>
                  </a:lnTo>
                  <a:lnTo>
                    <a:pt x="31" y="181"/>
                  </a:lnTo>
                  <a:lnTo>
                    <a:pt x="29" y="178"/>
                  </a:lnTo>
                  <a:lnTo>
                    <a:pt x="27" y="174"/>
                  </a:lnTo>
                  <a:lnTo>
                    <a:pt x="25" y="171"/>
                  </a:lnTo>
                  <a:lnTo>
                    <a:pt x="22" y="167"/>
                  </a:lnTo>
                  <a:lnTo>
                    <a:pt x="20" y="164"/>
                  </a:lnTo>
                  <a:lnTo>
                    <a:pt x="18" y="160"/>
                  </a:lnTo>
                  <a:lnTo>
                    <a:pt x="16" y="156"/>
                  </a:lnTo>
                  <a:lnTo>
                    <a:pt x="13" y="153"/>
                  </a:lnTo>
                  <a:lnTo>
                    <a:pt x="12" y="149"/>
                  </a:lnTo>
                  <a:lnTo>
                    <a:pt x="10" y="146"/>
                  </a:lnTo>
                  <a:lnTo>
                    <a:pt x="8" y="142"/>
                  </a:lnTo>
                  <a:lnTo>
                    <a:pt x="6" y="138"/>
                  </a:lnTo>
                  <a:lnTo>
                    <a:pt x="5" y="134"/>
                  </a:lnTo>
                  <a:lnTo>
                    <a:pt x="4" y="130"/>
                  </a:lnTo>
                  <a:lnTo>
                    <a:pt x="3" y="126"/>
                  </a:lnTo>
                  <a:lnTo>
                    <a:pt x="2" y="122"/>
                  </a:lnTo>
                  <a:lnTo>
                    <a:pt x="1" y="118"/>
                  </a:lnTo>
                  <a:lnTo>
                    <a:pt x="1" y="114"/>
                  </a:lnTo>
                  <a:lnTo>
                    <a:pt x="0" y="110"/>
                  </a:lnTo>
                  <a:lnTo>
                    <a:pt x="0" y="105"/>
                  </a:lnTo>
                  <a:lnTo>
                    <a:pt x="0" y="101"/>
                  </a:lnTo>
                  <a:lnTo>
                    <a:pt x="1" y="96"/>
                  </a:lnTo>
                  <a:lnTo>
                    <a:pt x="2" y="92"/>
                  </a:lnTo>
                  <a:lnTo>
                    <a:pt x="2" y="90"/>
                  </a:lnTo>
                  <a:lnTo>
                    <a:pt x="3" y="90"/>
                  </a:lnTo>
                  <a:lnTo>
                    <a:pt x="3" y="89"/>
                  </a:lnTo>
                  <a:lnTo>
                    <a:pt x="4" y="88"/>
                  </a:lnTo>
                  <a:lnTo>
                    <a:pt x="5" y="87"/>
                  </a:lnTo>
                  <a:lnTo>
                    <a:pt x="5" y="86"/>
                  </a:lnTo>
                  <a:lnTo>
                    <a:pt x="6" y="86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8" y="83"/>
                  </a:lnTo>
                  <a:lnTo>
                    <a:pt x="8" y="82"/>
                  </a:lnTo>
                  <a:lnTo>
                    <a:pt x="9" y="82"/>
                  </a:lnTo>
                  <a:lnTo>
                    <a:pt x="9" y="81"/>
                  </a:lnTo>
                  <a:lnTo>
                    <a:pt x="10" y="80"/>
                  </a:lnTo>
                  <a:lnTo>
                    <a:pt x="10" y="79"/>
                  </a:lnTo>
                  <a:lnTo>
                    <a:pt x="11" y="79"/>
                  </a:lnTo>
                  <a:lnTo>
                    <a:pt x="11" y="78"/>
                  </a:lnTo>
                  <a:lnTo>
                    <a:pt x="12" y="78"/>
                  </a:lnTo>
                  <a:lnTo>
                    <a:pt x="12" y="77"/>
                  </a:lnTo>
                  <a:lnTo>
                    <a:pt x="13" y="77"/>
                  </a:lnTo>
                  <a:lnTo>
                    <a:pt x="13" y="76"/>
                  </a:lnTo>
                </a:path>
              </a:pathLst>
            </a:custGeom>
            <a:solidFill>
              <a:srgbClr val="FF80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749" name="Freeform 18"/>
            <p:cNvSpPr>
              <a:spLocks/>
            </p:cNvSpPr>
            <p:nvPr/>
          </p:nvSpPr>
          <p:spPr bwMode="auto">
            <a:xfrm>
              <a:off x="3976" y="847"/>
              <a:ext cx="34" cy="521"/>
            </a:xfrm>
            <a:custGeom>
              <a:avLst/>
              <a:gdLst>
                <a:gd name="T0" fmla="*/ 1 w 53"/>
                <a:gd name="T1" fmla="*/ 6 h 857"/>
                <a:gd name="T2" fmla="*/ 1 w 53"/>
                <a:gd name="T3" fmla="*/ 6 h 857"/>
                <a:gd name="T4" fmla="*/ 1 w 53"/>
                <a:gd name="T5" fmla="*/ 5 h 857"/>
                <a:gd name="T6" fmla="*/ 1 w 53"/>
                <a:gd name="T7" fmla="*/ 5 h 857"/>
                <a:gd name="T8" fmla="*/ 1 w 53"/>
                <a:gd name="T9" fmla="*/ 5 h 857"/>
                <a:gd name="T10" fmla="*/ 1 w 53"/>
                <a:gd name="T11" fmla="*/ 5 h 857"/>
                <a:gd name="T12" fmla="*/ 1 w 53"/>
                <a:gd name="T13" fmla="*/ 5 h 857"/>
                <a:gd name="T14" fmla="*/ 1 w 53"/>
                <a:gd name="T15" fmla="*/ 5 h 857"/>
                <a:gd name="T16" fmla="*/ 1 w 53"/>
                <a:gd name="T17" fmla="*/ 5 h 857"/>
                <a:gd name="T18" fmla="*/ 1 w 53"/>
                <a:gd name="T19" fmla="*/ 5 h 857"/>
                <a:gd name="T20" fmla="*/ 1 w 53"/>
                <a:gd name="T21" fmla="*/ 5 h 857"/>
                <a:gd name="T22" fmla="*/ 1 w 53"/>
                <a:gd name="T23" fmla="*/ 4 h 857"/>
                <a:gd name="T24" fmla="*/ 1 w 53"/>
                <a:gd name="T25" fmla="*/ 4 h 857"/>
                <a:gd name="T26" fmla="*/ 1 w 53"/>
                <a:gd name="T27" fmla="*/ 4 h 857"/>
                <a:gd name="T28" fmla="*/ 1 w 53"/>
                <a:gd name="T29" fmla="*/ 4 h 857"/>
                <a:gd name="T30" fmla="*/ 1 w 53"/>
                <a:gd name="T31" fmla="*/ 4 h 857"/>
                <a:gd name="T32" fmla="*/ 1 w 53"/>
                <a:gd name="T33" fmla="*/ 4 h 857"/>
                <a:gd name="T34" fmla="*/ 1 w 53"/>
                <a:gd name="T35" fmla="*/ 4 h 857"/>
                <a:gd name="T36" fmla="*/ 1 w 53"/>
                <a:gd name="T37" fmla="*/ 4 h 857"/>
                <a:gd name="T38" fmla="*/ 1 w 53"/>
                <a:gd name="T39" fmla="*/ 3 h 857"/>
                <a:gd name="T40" fmla="*/ 1 w 53"/>
                <a:gd name="T41" fmla="*/ 3 h 857"/>
                <a:gd name="T42" fmla="*/ 1 w 53"/>
                <a:gd name="T43" fmla="*/ 3 h 857"/>
                <a:gd name="T44" fmla="*/ 1 w 53"/>
                <a:gd name="T45" fmla="*/ 3 h 857"/>
                <a:gd name="T46" fmla="*/ 1 w 53"/>
                <a:gd name="T47" fmla="*/ 3 h 857"/>
                <a:gd name="T48" fmla="*/ 1 w 53"/>
                <a:gd name="T49" fmla="*/ 3 h 857"/>
                <a:gd name="T50" fmla="*/ 1 w 53"/>
                <a:gd name="T51" fmla="*/ 2 h 857"/>
                <a:gd name="T52" fmla="*/ 1 w 53"/>
                <a:gd name="T53" fmla="*/ 2 h 857"/>
                <a:gd name="T54" fmla="*/ 1 w 53"/>
                <a:gd name="T55" fmla="*/ 2 h 857"/>
                <a:gd name="T56" fmla="*/ 1 w 53"/>
                <a:gd name="T57" fmla="*/ 2 h 857"/>
                <a:gd name="T58" fmla="*/ 1 w 53"/>
                <a:gd name="T59" fmla="*/ 2 h 857"/>
                <a:gd name="T60" fmla="*/ 1 w 53"/>
                <a:gd name="T61" fmla="*/ 2 h 857"/>
                <a:gd name="T62" fmla="*/ 1 w 53"/>
                <a:gd name="T63" fmla="*/ 2 h 857"/>
                <a:gd name="T64" fmla="*/ 1 w 53"/>
                <a:gd name="T65" fmla="*/ 2 h 857"/>
                <a:gd name="T66" fmla="*/ 1 w 53"/>
                <a:gd name="T67" fmla="*/ 2 h 857"/>
                <a:gd name="T68" fmla="*/ 1 w 53"/>
                <a:gd name="T69" fmla="*/ 2 h 857"/>
                <a:gd name="T70" fmla="*/ 1 w 53"/>
                <a:gd name="T71" fmla="*/ 2 h 857"/>
                <a:gd name="T72" fmla="*/ 1 w 53"/>
                <a:gd name="T73" fmla="*/ 2 h 857"/>
                <a:gd name="T74" fmla="*/ 1 w 53"/>
                <a:gd name="T75" fmla="*/ 1 h 857"/>
                <a:gd name="T76" fmla="*/ 1 w 53"/>
                <a:gd name="T77" fmla="*/ 1 h 857"/>
                <a:gd name="T78" fmla="*/ 1 w 53"/>
                <a:gd name="T79" fmla="*/ 1 h 857"/>
                <a:gd name="T80" fmla="*/ 1 w 53"/>
                <a:gd name="T81" fmla="*/ 1 h 857"/>
                <a:gd name="T82" fmla="*/ 1 w 53"/>
                <a:gd name="T83" fmla="*/ 1 h 857"/>
                <a:gd name="T84" fmla="*/ 1 w 53"/>
                <a:gd name="T85" fmla="*/ 1 h 857"/>
                <a:gd name="T86" fmla="*/ 0 w 53"/>
                <a:gd name="T87" fmla="*/ 1 h 857"/>
                <a:gd name="T88" fmla="*/ 0 w 53"/>
                <a:gd name="T89" fmla="*/ 1 h 857"/>
                <a:gd name="T90" fmla="*/ 0 w 53"/>
                <a:gd name="T91" fmla="*/ 1 h 857"/>
                <a:gd name="T92" fmla="*/ 0 w 53"/>
                <a:gd name="T93" fmla="*/ 1 h 857"/>
                <a:gd name="T94" fmla="*/ 0 w 53"/>
                <a:gd name="T95" fmla="*/ 1 h 857"/>
                <a:gd name="T96" fmla="*/ 0 w 53"/>
                <a:gd name="T97" fmla="*/ 1 h 857"/>
                <a:gd name="T98" fmla="*/ 1 w 53"/>
                <a:gd name="T99" fmla="*/ 1 h 857"/>
                <a:gd name="T100" fmla="*/ 1 w 53"/>
                <a:gd name="T101" fmla="*/ 1 h 857"/>
                <a:gd name="T102" fmla="*/ 1 w 53"/>
                <a:gd name="T103" fmla="*/ 1 h 857"/>
                <a:gd name="T104" fmla="*/ 1 w 53"/>
                <a:gd name="T105" fmla="*/ 1 h 857"/>
                <a:gd name="T106" fmla="*/ 1 w 53"/>
                <a:gd name="T107" fmla="*/ 1 h 857"/>
                <a:gd name="T108" fmla="*/ 1 w 53"/>
                <a:gd name="T109" fmla="*/ 1 h 857"/>
                <a:gd name="T110" fmla="*/ 1 w 53"/>
                <a:gd name="T111" fmla="*/ 1 h 857"/>
                <a:gd name="T112" fmla="*/ 1 w 53"/>
                <a:gd name="T113" fmla="*/ 1 h 857"/>
                <a:gd name="T114" fmla="*/ 1 w 53"/>
                <a:gd name="T115" fmla="*/ 1 h 857"/>
                <a:gd name="T116" fmla="*/ 1 w 53"/>
                <a:gd name="T117" fmla="*/ 1 h 857"/>
                <a:gd name="T118" fmla="*/ 1 w 53"/>
                <a:gd name="T119" fmla="*/ 1 h 857"/>
                <a:gd name="T120" fmla="*/ 1 w 53"/>
                <a:gd name="T121" fmla="*/ 1 h 857"/>
                <a:gd name="T122" fmla="*/ 1 w 53"/>
                <a:gd name="T123" fmla="*/ 1 h 857"/>
                <a:gd name="T124" fmla="*/ 1 w 53"/>
                <a:gd name="T125" fmla="*/ 0 h 85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3"/>
                <a:gd name="T190" fmla="*/ 0 h 857"/>
                <a:gd name="T191" fmla="*/ 53 w 53"/>
                <a:gd name="T192" fmla="*/ 857 h 85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3" h="857">
                  <a:moveTo>
                    <a:pt x="37" y="856"/>
                  </a:moveTo>
                  <a:lnTo>
                    <a:pt x="43" y="829"/>
                  </a:lnTo>
                  <a:lnTo>
                    <a:pt x="45" y="814"/>
                  </a:lnTo>
                  <a:lnTo>
                    <a:pt x="47" y="798"/>
                  </a:lnTo>
                  <a:lnTo>
                    <a:pt x="49" y="782"/>
                  </a:lnTo>
                  <a:lnTo>
                    <a:pt x="50" y="766"/>
                  </a:lnTo>
                  <a:lnTo>
                    <a:pt x="51" y="748"/>
                  </a:lnTo>
                  <a:lnTo>
                    <a:pt x="52" y="730"/>
                  </a:lnTo>
                  <a:lnTo>
                    <a:pt x="52" y="712"/>
                  </a:lnTo>
                  <a:lnTo>
                    <a:pt x="52" y="694"/>
                  </a:lnTo>
                  <a:lnTo>
                    <a:pt x="52" y="675"/>
                  </a:lnTo>
                  <a:lnTo>
                    <a:pt x="52" y="656"/>
                  </a:lnTo>
                  <a:lnTo>
                    <a:pt x="51" y="636"/>
                  </a:lnTo>
                  <a:lnTo>
                    <a:pt x="51" y="617"/>
                  </a:lnTo>
                  <a:lnTo>
                    <a:pt x="50" y="597"/>
                  </a:lnTo>
                  <a:lnTo>
                    <a:pt x="49" y="578"/>
                  </a:lnTo>
                  <a:lnTo>
                    <a:pt x="47" y="558"/>
                  </a:lnTo>
                  <a:lnTo>
                    <a:pt x="46" y="538"/>
                  </a:lnTo>
                  <a:lnTo>
                    <a:pt x="44" y="519"/>
                  </a:lnTo>
                  <a:lnTo>
                    <a:pt x="42" y="500"/>
                  </a:lnTo>
                  <a:lnTo>
                    <a:pt x="41" y="480"/>
                  </a:lnTo>
                  <a:lnTo>
                    <a:pt x="38" y="462"/>
                  </a:lnTo>
                  <a:lnTo>
                    <a:pt x="35" y="444"/>
                  </a:lnTo>
                  <a:lnTo>
                    <a:pt x="33" y="426"/>
                  </a:lnTo>
                  <a:lnTo>
                    <a:pt x="31" y="408"/>
                  </a:lnTo>
                  <a:lnTo>
                    <a:pt x="28" y="391"/>
                  </a:lnTo>
                  <a:lnTo>
                    <a:pt x="26" y="374"/>
                  </a:lnTo>
                  <a:lnTo>
                    <a:pt x="24" y="358"/>
                  </a:lnTo>
                  <a:lnTo>
                    <a:pt x="21" y="344"/>
                  </a:lnTo>
                  <a:lnTo>
                    <a:pt x="18" y="329"/>
                  </a:lnTo>
                  <a:lnTo>
                    <a:pt x="16" y="315"/>
                  </a:lnTo>
                  <a:lnTo>
                    <a:pt x="14" y="303"/>
                  </a:lnTo>
                  <a:lnTo>
                    <a:pt x="9" y="285"/>
                  </a:lnTo>
                  <a:lnTo>
                    <a:pt x="8" y="276"/>
                  </a:lnTo>
                  <a:lnTo>
                    <a:pt x="6" y="267"/>
                  </a:lnTo>
                  <a:lnTo>
                    <a:pt x="5" y="258"/>
                  </a:lnTo>
                  <a:lnTo>
                    <a:pt x="4" y="249"/>
                  </a:lnTo>
                  <a:lnTo>
                    <a:pt x="3" y="239"/>
                  </a:lnTo>
                  <a:lnTo>
                    <a:pt x="3" y="230"/>
                  </a:lnTo>
                  <a:lnTo>
                    <a:pt x="2" y="220"/>
                  </a:lnTo>
                  <a:lnTo>
                    <a:pt x="1" y="211"/>
                  </a:lnTo>
                  <a:lnTo>
                    <a:pt x="1" y="201"/>
                  </a:lnTo>
                  <a:lnTo>
                    <a:pt x="1" y="192"/>
                  </a:lnTo>
                  <a:lnTo>
                    <a:pt x="0" y="182"/>
                  </a:lnTo>
                  <a:lnTo>
                    <a:pt x="0" y="172"/>
                  </a:lnTo>
                  <a:lnTo>
                    <a:pt x="0" y="162"/>
                  </a:lnTo>
                  <a:lnTo>
                    <a:pt x="0" y="153"/>
                  </a:lnTo>
                  <a:lnTo>
                    <a:pt x="0" y="143"/>
                  </a:lnTo>
                  <a:lnTo>
                    <a:pt x="0" y="133"/>
                  </a:lnTo>
                  <a:lnTo>
                    <a:pt x="1" y="123"/>
                  </a:lnTo>
                  <a:lnTo>
                    <a:pt x="1" y="114"/>
                  </a:lnTo>
                  <a:lnTo>
                    <a:pt x="1" y="104"/>
                  </a:lnTo>
                  <a:lnTo>
                    <a:pt x="1" y="94"/>
                  </a:lnTo>
                  <a:lnTo>
                    <a:pt x="2" y="84"/>
                  </a:lnTo>
                  <a:lnTo>
                    <a:pt x="2" y="75"/>
                  </a:lnTo>
                  <a:lnTo>
                    <a:pt x="3" y="65"/>
                  </a:lnTo>
                  <a:lnTo>
                    <a:pt x="3" y="56"/>
                  </a:lnTo>
                  <a:lnTo>
                    <a:pt x="4" y="46"/>
                  </a:lnTo>
                  <a:lnTo>
                    <a:pt x="4" y="36"/>
                  </a:lnTo>
                  <a:lnTo>
                    <a:pt x="5" y="27"/>
                  </a:lnTo>
                  <a:lnTo>
                    <a:pt x="5" y="18"/>
                  </a:lnTo>
                  <a:lnTo>
                    <a:pt x="6" y="9"/>
                  </a:lnTo>
                  <a:lnTo>
                    <a:pt x="7" y="0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750" name="Oval 19"/>
            <p:cNvSpPr>
              <a:spLocks noChangeArrowheads="1"/>
            </p:cNvSpPr>
            <p:nvPr/>
          </p:nvSpPr>
          <p:spPr bwMode="auto">
            <a:xfrm>
              <a:off x="3835" y="1839"/>
              <a:ext cx="34" cy="32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1751" name="Oval 20"/>
            <p:cNvSpPr>
              <a:spLocks noChangeArrowheads="1"/>
            </p:cNvSpPr>
            <p:nvPr/>
          </p:nvSpPr>
          <p:spPr bwMode="auto">
            <a:xfrm>
              <a:off x="4481" y="1904"/>
              <a:ext cx="25" cy="32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1752" name="Oval 21"/>
            <p:cNvSpPr>
              <a:spLocks noChangeArrowheads="1"/>
            </p:cNvSpPr>
            <p:nvPr/>
          </p:nvSpPr>
          <p:spPr bwMode="auto">
            <a:xfrm>
              <a:off x="4717" y="1692"/>
              <a:ext cx="26" cy="32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1753" name="Oval 22"/>
            <p:cNvSpPr>
              <a:spLocks noChangeArrowheads="1"/>
            </p:cNvSpPr>
            <p:nvPr/>
          </p:nvSpPr>
          <p:spPr bwMode="auto">
            <a:xfrm>
              <a:off x="5137" y="1080"/>
              <a:ext cx="34" cy="32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1754" name="Freeform 23"/>
            <p:cNvSpPr>
              <a:spLocks/>
            </p:cNvSpPr>
            <p:nvPr/>
          </p:nvSpPr>
          <p:spPr bwMode="auto">
            <a:xfrm>
              <a:off x="3878" y="1589"/>
              <a:ext cx="35" cy="73"/>
            </a:xfrm>
            <a:custGeom>
              <a:avLst/>
              <a:gdLst>
                <a:gd name="T0" fmla="*/ 1 w 54"/>
                <a:gd name="T1" fmla="*/ 1 h 119"/>
                <a:gd name="T2" fmla="*/ 1 w 54"/>
                <a:gd name="T3" fmla="*/ 1 h 119"/>
                <a:gd name="T4" fmla="*/ 1 w 54"/>
                <a:gd name="T5" fmla="*/ 1 h 119"/>
                <a:gd name="T6" fmla="*/ 1 w 54"/>
                <a:gd name="T7" fmla="*/ 1 h 119"/>
                <a:gd name="T8" fmla="*/ 1 w 54"/>
                <a:gd name="T9" fmla="*/ 1 h 119"/>
                <a:gd name="T10" fmla="*/ 1 w 54"/>
                <a:gd name="T11" fmla="*/ 1 h 119"/>
                <a:gd name="T12" fmla="*/ 1 w 54"/>
                <a:gd name="T13" fmla="*/ 1 h 119"/>
                <a:gd name="T14" fmla="*/ 1 w 54"/>
                <a:gd name="T15" fmla="*/ 1 h 119"/>
                <a:gd name="T16" fmla="*/ 1 w 54"/>
                <a:gd name="T17" fmla="*/ 1 h 119"/>
                <a:gd name="T18" fmla="*/ 1 w 54"/>
                <a:gd name="T19" fmla="*/ 0 h 119"/>
                <a:gd name="T20" fmla="*/ 1 w 54"/>
                <a:gd name="T21" fmla="*/ 0 h 119"/>
                <a:gd name="T22" fmla="*/ 1 w 54"/>
                <a:gd name="T23" fmla="*/ 1 h 119"/>
                <a:gd name="T24" fmla="*/ 1 w 54"/>
                <a:gd name="T25" fmla="*/ 1 h 119"/>
                <a:gd name="T26" fmla="*/ 1 w 54"/>
                <a:gd name="T27" fmla="*/ 1 h 119"/>
                <a:gd name="T28" fmla="*/ 1 w 54"/>
                <a:gd name="T29" fmla="*/ 1 h 119"/>
                <a:gd name="T30" fmla="*/ 1 w 54"/>
                <a:gd name="T31" fmla="*/ 1 h 119"/>
                <a:gd name="T32" fmla="*/ 1 w 54"/>
                <a:gd name="T33" fmla="*/ 1 h 119"/>
                <a:gd name="T34" fmla="*/ 1 w 54"/>
                <a:gd name="T35" fmla="*/ 1 h 119"/>
                <a:gd name="T36" fmla="*/ 1 w 54"/>
                <a:gd name="T37" fmla="*/ 1 h 119"/>
                <a:gd name="T38" fmla="*/ 1 w 54"/>
                <a:gd name="T39" fmla="*/ 1 h 119"/>
                <a:gd name="T40" fmla="*/ 0 w 54"/>
                <a:gd name="T41" fmla="*/ 1 h 119"/>
                <a:gd name="T42" fmla="*/ 0 w 54"/>
                <a:gd name="T43" fmla="*/ 1 h 119"/>
                <a:gd name="T44" fmla="*/ 0 w 54"/>
                <a:gd name="T45" fmla="*/ 1 h 119"/>
                <a:gd name="T46" fmla="*/ 1 w 54"/>
                <a:gd name="T47" fmla="*/ 1 h 119"/>
                <a:gd name="T48" fmla="*/ 1 w 54"/>
                <a:gd name="T49" fmla="*/ 1 h 119"/>
                <a:gd name="T50" fmla="*/ 1 w 54"/>
                <a:gd name="T51" fmla="*/ 1 h 119"/>
                <a:gd name="T52" fmla="*/ 1 w 54"/>
                <a:gd name="T53" fmla="*/ 1 h 119"/>
                <a:gd name="T54" fmla="*/ 1 w 54"/>
                <a:gd name="T55" fmla="*/ 1 h 119"/>
                <a:gd name="T56" fmla="*/ 1 w 54"/>
                <a:gd name="T57" fmla="*/ 1 h 119"/>
                <a:gd name="T58" fmla="*/ 1 w 54"/>
                <a:gd name="T59" fmla="*/ 1 h 119"/>
                <a:gd name="T60" fmla="*/ 1 w 54"/>
                <a:gd name="T61" fmla="*/ 1 h 119"/>
                <a:gd name="T62" fmla="*/ 1 w 54"/>
                <a:gd name="T63" fmla="*/ 1 h 119"/>
                <a:gd name="T64" fmla="*/ 1 w 54"/>
                <a:gd name="T65" fmla="*/ 1 h 119"/>
                <a:gd name="T66" fmla="*/ 1 w 54"/>
                <a:gd name="T67" fmla="*/ 1 h 119"/>
                <a:gd name="T68" fmla="*/ 1 w 54"/>
                <a:gd name="T69" fmla="*/ 1 h 119"/>
                <a:gd name="T70" fmla="*/ 1 w 54"/>
                <a:gd name="T71" fmla="*/ 1 h 119"/>
                <a:gd name="T72" fmla="*/ 1 w 54"/>
                <a:gd name="T73" fmla="*/ 1 h 1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4"/>
                <a:gd name="T112" fmla="*/ 0 h 119"/>
                <a:gd name="T113" fmla="*/ 54 w 54"/>
                <a:gd name="T114" fmla="*/ 119 h 11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4" h="119">
                  <a:moveTo>
                    <a:pt x="50" y="67"/>
                  </a:moveTo>
                  <a:lnTo>
                    <a:pt x="51" y="62"/>
                  </a:lnTo>
                  <a:lnTo>
                    <a:pt x="52" y="57"/>
                  </a:lnTo>
                  <a:lnTo>
                    <a:pt x="52" y="51"/>
                  </a:lnTo>
                  <a:lnTo>
                    <a:pt x="53" y="47"/>
                  </a:lnTo>
                  <a:lnTo>
                    <a:pt x="53" y="42"/>
                  </a:lnTo>
                  <a:lnTo>
                    <a:pt x="53" y="37"/>
                  </a:lnTo>
                  <a:lnTo>
                    <a:pt x="53" y="32"/>
                  </a:lnTo>
                  <a:lnTo>
                    <a:pt x="52" y="28"/>
                  </a:lnTo>
                  <a:lnTo>
                    <a:pt x="52" y="23"/>
                  </a:lnTo>
                  <a:lnTo>
                    <a:pt x="51" y="20"/>
                  </a:lnTo>
                  <a:lnTo>
                    <a:pt x="50" y="16"/>
                  </a:lnTo>
                  <a:lnTo>
                    <a:pt x="49" y="13"/>
                  </a:lnTo>
                  <a:lnTo>
                    <a:pt x="48" y="10"/>
                  </a:lnTo>
                  <a:lnTo>
                    <a:pt x="47" y="7"/>
                  </a:lnTo>
                  <a:lnTo>
                    <a:pt x="45" y="5"/>
                  </a:lnTo>
                  <a:lnTo>
                    <a:pt x="44" y="3"/>
                  </a:lnTo>
                  <a:lnTo>
                    <a:pt x="42" y="2"/>
                  </a:lnTo>
                  <a:lnTo>
                    <a:pt x="39" y="1"/>
                  </a:lnTo>
                  <a:lnTo>
                    <a:pt x="37" y="0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31" y="1"/>
                  </a:lnTo>
                  <a:lnTo>
                    <a:pt x="29" y="2"/>
                  </a:lnTo>
                  <a:lnTo>
                    <a:pt x="26" y="4"/>
                  </a:lnTo>
                  <a:lnTo>
                    <a:pt x="24" y="6"/>
                  </a:lnTo>
                  <a:lnTo>
                    <a:pt x="22" y="8"/>
                  </a:lnTo>
                  <a:lnTo>
                    <a:pt x="20" y="11"/>
                  </a:lnTo>
                  <a:lnTo>
                    <a:pt x="18" y="14"/>
                  </a:lnTo>
                  <a:lnTo>
                    <a:pt x="16" y="17"/>
                  </a:lnTo>
                  <a:lnTo>
                    <a:pt x="14" y="21"/>
                  </a:lnTo>
                  <a:lnTo>
                    <a:pt x="11" y="25"/>
                  </a:lnTo>
                  <a:lnTo>
                    <a:pt x="9" y="30"/>
                  </a:lnTo>
                  <a:lnTo>
                    <a:pt x="8" y="34"/>
                  </a:lnTo>
                  <a:lnTo>
                    <a:pt x="6" y="39"/>
                  </a:lnTo>
                  <a:lnTo>
                    <a:pt x="4" y="44"/>
                  </a:lnTo>
                  <a:lnTo>
                    <a:pt x="4" y="49"/>
                  </a:lnTo>
                  <a:lnTo>
                    <a:pt x="2" y="53"/>
                  </a:lnTo>
                  <a:lnTo>
                    <a:pt x="2" y="59"/>
                  </a:lnTo>
                  <a:lnTo>
                    <a:pt x="1" y="64"/>
                  </a:lnTo>
                  <a:lnTo>
                    <a:pt x="0" y="69"/>
                  </a:lnTo>
                  <a:lnTo>
                    <a:pt x="0" y="74"/>
                  </a:lnTo>
                  <a:lnTo>
                    <a:pt x="0" y="79"/>
                  </a:lnTo>
                  <a:lnTo>
                    <a:pt x="0" y="83"/>
                  </a:lnTo>
                  <a:lnTo>
                    <a:pt x="0" y="88"/>
                  </a:lnTo>
                  <a:lnTo>
                    <a:pt x="0" y="92"/>
                  </a:lnTo>
                  <a:lnTo>
                    <a:pt x="1" y="96"/>
                  </a:lnTo>
                  <a:lnTo>
                    <a:pt x="2" y="100"/>
                  </a:lnTo>
                  <a:lnTo>
                    <a:pt x="3" y="103"/>
                  </a:lnTo>
                  <a:lnTo>
                    <a:pt x="4" y="107"/>
                  </a:lnTo>
                  <a:lnTo>
                    <a:pt x="5" y="109"/>
                  </a:lnTo>
                  <a:lnTo>
                    <a:pt x="7" y="112"/>
                  </a:lnTo>
                  <a:lnTo>
                    <a:pt x="8" y="114"/>
                  </a:lnTo>
                  <a:lnTo>
                    <a:pt x="10" y="116"/>
                  </a:lnTo>
                  <a:lnTo>
                    <a:pt x="12" y="117"/>
                  </a:lnTo>
                  <a:lnTo>
                    <a:pt x="15" y="117"/>
                  </a:lnTo>
                  <a:lnTo>
                    <a:pt x="17" y="118"/>
                  </a:lnTo>
                  <a:lnTo>
                    <a:pt x="19" y="118"/>
                  </a:lnTo>
                  <a:lnTo>
                    <a:pt x="21" y="117"/>
                  </a:lnTo>
                  <a:lnTo>
                    <a:pt x="23" y="116"/>
                  </a:lnTo>
                  <a:lnTo>
                    <a:pt x="25" y="115"/>
                  </a:lnTo>
                  <a:lnTo>
                    <a:pt x="27" y="113"/>
                  </a:lnTo>
                  <a:lnTo>
                    <a:pt x="30" y="111"/>
                  </a:lnTo>
                  <a:lnTo>
                    <a:pt x="32" y="108"/>
                  </a:lnTo>
                  <a:lnTo>
                    <a:pt x="34" y="105"/>
                  </a:lnTo>
                  <a:lnTo>
                    <a:pt x="36" y="102"/>
                  </a:lnTo>
                  <a:lnTo>
                    <a:pt x="38" y="99"/>
                  </a:lnTo>
                  <a:lnTo>
                    <a:pt x="41" y="95"/>
                  </a:lnTo>
                  <a:lnTo>
                    <a:pt x="43" y="91"/>
                  </a:lnTo>
                  <a:lnTo>
                    <a:pt x="44" y="86"/>
                  </a:lnTo>
                  <a:lnTo>
                    <a:pt x="46" y="81"/>
                  </a:lnTo>
                  <a:lnTo>
                    <a:pt x="48" y="77"/>
                  </a:lnTo>
                  <a:lnTo>
                    <a:pt x="49" y="72"/>
                  </a:lnTo>
                  <a:lnTo>
                    <a:pt x="50" y="67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755" name="Oval 24"/>
            <p:cNvSpPr>
              <a:spLocks noChangeArrowheads="1"/>
            </p:cNvSpPr>
            <p:nvPr/>
          </p:nvSpPr>
          <p:spPr bwMode="auto">
            <a:xfrm rot="-300000">
              <a:off x="4310" y="2000"/>
              <a:ext cx="64" cy="19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1756" name="Freeform 25"/>
            <p:cNvSpPr>
              <a:spLocks/>
            </p:cNvSpPr>
            <p:nvPr/>
          </p:nvSpPr>
          <p:spPr bwMode="auto">
            <a:xfrm>
              <a:off x="4395" y="1477"/>
              <a:ext cx="42" cy="57"/>
            </a:xfrm>
            <a:custGeom>
              <a:avLst/>
              <a:gdLst>
                <a:gd name="T0" fmla="*/ 1 w 65"/>
                <a:gd name="T1" fmla="*/ 1 h 93"/>
                <a:gd name="T2" fmla="*/ 1 w 65"/>
                <a:gd name="T3" fmla="*/ 1 h 93"/>
                <a:gd name="T4" fmla="*/ 1 w 65"/>
                <a:gd name="T5" fmla="*/ 1 h 93"/>
                <a:gd name="T6" fmla="*/ 1 w 65"/>
                <a:gd name="T7" fmla="*/ 1 h 93"/>
                <a:gd name="T8" fmla="*/ 1 w 65"/>
                <a:gd name="T9" fmla="*/ 1 h 93"/>
                <a:gd name="T10" fmla="*/ 1 w 65"/>
                <a:gd name="T11" fmla="*/ 1 h 93"/>
                <a:gd name="T12" fmla="*/ 1 w 65"/>
                <a:gd name="T13" fmla="*/ 1 h 93"/>
                <a:gd name="T14" fmla="*/ 1 w 65"/>
                <a:gd name="T15" fmla="*/ 1 h 93"/>
                <a:gd name="T16" fmla="*/ 1 w 65"/>
                <a:gd name="T17" fmla="*/ 1 h 93"/>
                <a:gd name="T18" fmla="*/ 1 w 65"/>
                <a:gd name="T19" fmla="*/ 1 h 93"/>
                <a:gd name="T20" fmla="*/ 1 w 65"/>
                <a:gd name="T21" fmla="*/ 1 h 93"/>
                <a:gd name="T22" fmla="*/ 1 w 65"/>
                <a:gd name="T23" fmla="*/ 1 h 93"/>
                <a:gd name="T24" fmla="*/ 1 w 65"/>
                <a:gd name="T25" fmla="*/ 1 h 93"/>
                <a:gd name="T26" fmla="*/ 1 w 65"/>
                <a:gd name="T27" fmla="*/ 1 h 93"/>
                <a:gd name="T28" fmla="*/ 1 w 65"/>
                <a:gd name="T29" fmla="*/ 1 h 93"/>
                <a:gd name="T30" fmla="*/ 1 w 65"/>
                <a:gd name="T31" fmla="*/ 1 h 93"/>
                <a:gd name="T32" fmla="*/ 1 w 65"/>
                <a:gd name="T33" fmla="*/ 1 h 93"/>
                <a:gd name="T34" fmla="*/ 1 w 65"/>
                <a:gd name="T35" fmla="*/ 1 h 93"/>
                <a:gd name="T36" fmla="*/ 1 w 65"/>
                <a:gd name="T37" fmla="*/ 1 h 93"/>
                <a:gd name="T38" fmla="*/ 1 w 65"/>
                <a:gd name="T39" fmla="*/ 1 h 93"/>
                <a:gd name="T40" fmla="*/ 1 w 65"/>
                <a:gd name="T41" fmla="*/ 1 h 93"/>
                <a:gd name="T42" fmla="*/ 1 w 65"/>
                <a:gd name="T43" fmla="*/ 1 h 93"/>
                <a:gd name="T44" fmla="*/ 1 w 65"/>
                <a:gd name="T45" fmla="*/ 1 h 93"/>
                <a:gd name="T46" fmla="*/ 1 w 65"/>
                <a:gd name="T47" fmla="*/ 1 h 93"/>
                <a:gd name="T48" fmla="*/ 1 w 65"/>
                <a:gd name="T49" fmla="*/ 1 h 93"/>
                <a:gd name="T50" fmla="*/ 1 w 65"/>
                <a:gd name="T51" fmla="*/ 1 h 93"/>
                <a:gd name="T52" fmla="*/ 1 w 65"/>
                <a:gd name="T53" fmla="*/ 1 h 93"/>
                <a:gd name="T54" fmla="*/ 1 w 65"/>
                <a:gd name="T55" fmla="*/ 1 h 93"/>
                <a:gd name="T56" fmla="*/ 1 w 65"/>
                <a:gd name="T57" fmla="*/ 1 h 93"/>
                <a:gd name="T58" fmla="*/ 1 w 65"/>
                <a:gd name="T59" fmla="*/ 1 h 93"/>
                <a:gd name="T60" fmla="*/ 0 w 65"/>
                <a:gd name="T61" fmla="*/ 1 h 93"/>
                <a:gd name="T62" fmla="*/ 0 w 65"/>
                <a:gd name="T63" fmla="*/ 1 h 93"/>
                <a:gd name="T64" fmla="*/ 1 w 65"/>
                <a:gd name="T65" fmla="*/ 1 h 93"/>
                <a:gd name="T66" fmla="*/ 1 w 65"/>
                <a:gd name="T67" fmla="*/ 1 h 93"/>
                <a:gd name="T68" fmla="*/ 1 w 65"/>
                <a:gd name="T69" fmla="*/ 1 h 93"/>
                <a:gd name="T70" fmla="*/ 1 w 65"/>
                <a:gd name="T71" fmla="*/ 1 h 93"/>
                <a:gd name="T72" fmla="*/ 1 w 65"/>
                <a:gd name="T73" fmla="*/ 1 h 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93"/>
                <a:gd name="T113" fmla="*/ 65 w 65"/>
                <a:gd name="T114" fmla="*/ 93 h 9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93">
                  <a:moveTo>
                    <a:pt x="13" y="65"/>
                  </a:moveTo>
                  <a:lnTo>
                    <a:pt x="15" y="68"/>
                  </a:lnTo>
                  <a:lnTo>
                    <a:pt x="19" y="71"/>
                  </a:lnTo>
                  <a:lnTo>
                    <a:pt x="21" y="75"/>
                  </a:lnTo>
                  <a:lnTo>
                    <a:pt x="23" y="77"/>
                  </a:lnTo>
                  <a:lnTo>
                    <a:pt x="26" y="80"/>
                  </a:lnTo>
                  <a:lnTo>
                    <a:pt x="29" y="83"/>
                  </a:lnTo>
                  <a:lnTo>
                    <a:pt x="31" y="85"/>
                  </a:lnTo>
                  <a:lnTo>
                    <a:pt x="34" y="87"/>
                  </a:lnTo>
                  <a:lnTo>
                    <a:pt x="37" y="88"/>
                  </a:lnTo>
                  <a:lnTo>
                    <a:pt x="39" y="90"/>
                  </a:lnTo>
                  <a:lnTo>
                    <a:pt x="42" y="91"/>
                  </a:lnTo>
                  <a:lnTo>
                    <a:pt x="44" y="91"/>
                  </a:lnTo>
                  <a:lnTo>
                    <a:pt x="47" y="92"/>
                  </a:lnTo>
                  <a:lnTo>
                    <a:pt x="50" y="91"/>
                  </a:lnTo>
                  <a:lnTo>
                    <a:pt x="52" y="91"/>
                  </a:lnTo>
                  <a:lnTo>
                    <a:pt x="54" y="91"/>
                  </a:lnTo>
                  <a:lnTo>
                    <a:pt x="56" y="89"/>
                  </a:lnTo>
                  <a:lnTo>
                    <a:pt x="58" y="88"/>
                  </a:lnTo>
                  <a:lnTo>
                    <a:pt x="59" y="87"/>
                  </a:lnTo>
                  <a:lnTo>
                    <a:pt x="61" y="85"/>
                  </a:lnTo>
                  <a:lnTo>
                    <a:pt x="62" y="82"/>
                  </a:lnTo>
                  <a:lnTo>
                    <a:pt x="63" y="79"/>
                  </a:lnTo>
                  <a:lnTo>
                    <a:pt x="64" y="77"/>
                  </a:lnTo>
                  <a:lnTo>
                    <a:pt x="64" y="74"/>
                  </a:lnTo>
                  <a:lnTo>
                    <a:pt x="64" y="71"/>
                  </a:lnTo>
                  <a:lnTo>
                    <a:pt x="64" y="67"/>
                  </a:lnTo>
                  <a:lnTo>
                    <a:pt x="64" y="64"/>
                  </a:lnTo>
                  <a:lnTo>
                    <a:pt x="64" y="60"/>
                  </a:lnTo>
                  <a:lnTo>
                    <a:pt x="63" y="56"/>
                  </a:lnTo>
                  <a:lnTo>
                    <a:pt x="62" y="52"/>
                  </a:lnTo>
                  <a:lnTo>
                    <a:pt x="61" y="49"/>
                  </a:lnTo>
                  <a:lnTo>
                    <a:pt x="60" y="45"/>
                  </a:lnTo>
                  <a:lnTo>
                    <a:pt x="58" y="41"/>
                  </a:lnTo>
                  <a:lnTo>
                    <a:pt x="56" y="37"/>
                  </a:lnTo>
                  <a:lnTo>
                    <a:pt x="55" y="33"/>
                  </a:lnTo>
                  <a:lnTo>
                    <a:pt x="52" y="29"/>
                  </a:lnTo>
                  <a:lnTo>
                    <a:pt x="50" y="26"/>
                  </a:lnTo>
                  <a:lnTo>
                    <a:pt x="47" y="22"/>
                  </a:lnTo>
                  <a:lnTo>
                    <a:pt x="45" y="19"/>
                  </a:lnTo>
                  <a:lnTo>
                    <a:pt x="43" y="16"/>
                  </a:lnTo>
                  <a:lnTo>
                    <a:pt x="40" y="13"/>
                  </a:lnTo>
                  <a:lnTo>
                    <a:pt x="37" y="11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9" y="2"/>
                  </a:lnTo>
                  <a:lnTo>
                    <a:pt x="7" y="3"/>
                  </a:lnTo>
                  <a:lnTo>
                    <a:pt x="6" y="5"/>
                  </a:lnTo>
                  <a:lnTo>
                    <a:pt x="4" y="7"/>
                  </a:lnTo>
                  <a:lnTo>
                    <a:pt x="3" y="9"/>
                  </a:lnTo>
                  <a:lnTo>
                    <a:pt x="2" y="11"/>
                  </a:lnTo>
                  <a:lnTo>
                    <a:pt x="1" y="14"/>
                  </a:lnTo>
                  <a:lnTo>
                    <a:pt x="1" y="17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0" y="27"/>
                  </a:lnTo>
                  <a:lnTo>
                    <a:pt x="1" y="30"/>
                  </a:lnTo>
                  <a:lnTo>
                    <a:pt x="1" y="34"/>
                  </a:lnTo>
                  <a:lnTo>
                    <a:pt x="2" y="38"/>
                  </a:lnTo>
                  <a:lnTo>
                    <a:pt x="3" y="41"/>
                  </a:lnTo>
                  <a:lnTo>
                    <a:pt x="4" y="45"/>
                  </a:lnTo>
                  <a:lnTo>
                    <a:pt x="6" y="49"/>
                  </a:lnTo>
                  <a:lnTo>
                    <a:pt x="7" y="53"/>
                  </a:lnTo>
                  <a:lnTo>
                    <a:pt x="9" y="57"/>
                  </a:lnTo>
                  <a:lnTo>
                    <a:pt x="11" y="61"/>
                  </a:lnTo>
                  <a:lnTo>
                    <a:pt x="13" y="65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757" name="Freeform 26"/>
            <p:cNvSpPr>
              <a:spLocks/>
            </p:cNvSpPr>
            <p:nvPr/>
          </p:nvSpPr>
          <p:spPr bwMode="auto">
            <a:xfrm>
              <a:off x="4585" y="1486"/>
              <a:ext cx="34" cy="58"/>
            </a:xfrm>
            <a:custGeom>
              <a:avLst/>
              <a:gdLst>
                <a:gd name="T0" fmla="*/ 1 w 53"/>
                <a:gd name="T1" fmla="*/ 1 h 96"/>
                <a:gd name="T2" fmla="*/ 1 w 53"/>
                <a:gd name="T3" fmla="*/ 1 h 96"/>
                <a:gd name="T4" fmla="*/ 1 w 53"/>
                <a:gd name="T5" fmla="*/ 1 h 96"/>
                <a:gd name="T6" fmla="*/ 1 w 53"/>
                <a:gd name="T7" fmla="*/ 1 h 96"/>
                <a:gd name="T8" fmla="*/ 1 w 53"/>
                <a:gd name="T9" fmla="*/ 1 h 96"/>
                <a:gd name="T10" fmla="*/ 1 w 53"/>
                <a:gd name="T11" fmla="*/ 1 h 96"/>
                <a:gd name="T12" fmla="*/ 1 w 53"/>
                <a:gd name="T13" fmla="*/ 1 h 96"/>
                <a:gd name="T14" fmla="*/ 1 w 53"/>
                <a:gd name="T15" fmla="*/ 0 h 96"/>
                <a:gd name="T16" fmla="*/ 1 w 53"/>
                <a:gd name="T17" fmla="*/ 0 h 96"/>
                <a:gd name="T18" fmla="*/ 1 w 53"/>
                <a:gd name="T19" fmla="*/ 1 h 96"/>
                <a:gd name="T20" fmla="*/ 1 w 53"/>
                <a:gd name="T21" fmla="*/ 1 h 96"/>
                <a:gd name="T22" fmla="*/ 1 w 53"/>
                <a:gd name="T23" fmla="*/ 1 h 96"/>
                <a:gd name="T24" fmla="*/ 0 w 53"/>
                <a:gd name="T25" fmla="*/ 1 h 96"/>
                <a:gd name="T26" fmla="*/ 0 w 53"/>
                <a:gd name="T27" fmla="*/ 1 h 96"/>
                <a:gd name="T28" fmla="*/ 1 w 53"/>
                <a:gd name="T29" fmla="*/ 1 h 96"/>
                <a:gd name="T30" fmla="*/ 1 w 53"/>
                <a:gd name="T31" fmla="*/ 1 h 96"/>
                <a:gd name="T32" fmla="*/ 1 w 53"/>
                <a:gd name="T33" fmla="*/ 1 h 96"/>
                <a:gd name="T34" fmla="*/ 1 w 53"/>
                <a:gd name="T35" fmla="*/ 1 h 96"/>
                <a:gd name="T36" fmla="*/ 1 w 53"/>
                <a:gd name="T37" fmla="*/ 1 h 96"/>
                <a:gd name="T38" fmla="*/ 1 w 53"/>
                <a:gd name="T39" fmla="*/ 1 h 96"/>
                <a:gd name="T40" fmla="*/ 1 w 53"/>
                <a:gd name="T41" fmla="*/ 1 h 96"/>
                <a:gd name="T42" fmla="*/ 1 w 53"/>
                <a:gd name="T43" fmla="*/ 1 h 96"/>
                <a:gd name="T44" fmla="*/ 1 w 53"/>
                <a:gd name="T45" fmla="*/ 1 h 96"/>
                <a:gd name="T46" fmla="*/ 1 w 53"/>
                <a:gd name="T47" fmla="*/ 1 h 96"/>
                <a:gd name="T48" fmla="*/ 1 w 53"/>
                <a:gd name="T49" fmla="*/ 1 h 96"/>
                <a:gd name="T50" fmla="*/ 1 w 53"/>
                <a:gd name="T51" fmla="*/ 1 h 96"/>
                <a:gd name="T52" fmla="*/ 1 w 53"/>
                <a:gd name="T53" fmla="*/ 1 h 96"/>
                <a:gd name="T54" fmla="*/ 1 w 53"/>
                <a:gd name="T55" fmla="*/ 1 h 96"/>
                <a:gd name="T56" fmla="*/ 1 w 53"/>
                <a:gd name="T57" fmla="*/ 1 h 96"/>
                <a:gd name="T58" fmla="*/ 1 w 53"/>
                <a:gd name="T59" fmla="*/ 1 h 96"/>
                <a:gd name="T60" fmla="*/ 1 w 53"/>
                <a:gd name="T61" fmla="*/ 1 h 96"/>
                <a:gd name="T62" fmla="*/ 1 w 53"/>
                <a:gd name="T63" fmla="*/ 1 h 96"/>
                <a:gd name="T64" fmla="*/ 1 w 53"/>
                <a:gd name="T65" fmla="*/ 1 h 96"/>
                <a:gd name="T66" fmla="*/ 1 w 53"/>
                <a:gd name="T67" fmla="*/ 1 h 96"/>
                <a:gd name="T68" fmla="*/ 1 w 53"/>
                <a:gd name="T69" fmla="*/ 1 h 96"/>
                <a:gd name="T70" fmla="*/ 1 w 53"/>
                <a:gd name="T71" fmla="*/ 1 h 96"/>
                <a:gd name="T72" fmla="*/ 1 w 53"/>
                <a:gd name="T73" fmla="*/ 1 h 9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3"/>
                <a:gd name="T112" fmla="*/ 0 h 96"/>
                <a:gd name="T113" fmla="*/ 53 w 53"/>
                <a:gd name="T114" fmla="*/ 96 h 9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3" h="96">
                  <a:moveTo>
                    <a:pt x="42" y="36"/>
                  </a:moveTo>
                  <a:lnTo>
                    <a:pt x="40" y="32"/>
                  </a:lnTo>
                  <a:lnTo>
                    <a:pt x="38" y="28"/>
                  </a:lnTo>
                  <a:lnTo>
                    <a:pt x="36" y="25"/>
                  </a:lnTo>
                  <a:lnTo>
                    <a:pt x="33" y="21"/>
                  </a:lnTo>
                  <a:lnTo>
                    <a:pt x="32" y="18"/>
                  </a:lnTo>
                  <a:lnTo>
                    <a:pt x="29" y="15"/>
                  </a:lnTo>
                  <a:lnTo>
                    <a:pt x="27" y="12"/>
                  </a:lnTo>
                  <a:lnTo>
                    <a:pt x="25" y="9"/>
                  </a:lnTo>
                  <a:lnTo>
                    <a:pt x="23" y="7"/>
                  </a:lnTo>
                  <a:lnTo>
                    <a:pt x="21" y="5"/>
                  </a:lnTo>
                  <a:lnTo>
                    <a:pt x="19" y="3"/>
                  </a:lnTo>
                  <a:lnTo>
                    <a:pt x="17" y="2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4" y="2"/>
                  </a:lnTo>
                  <a:lnTo>
                    <a:pt x="3" y="3"/>
                  </a:lnTo>
                  <a:lnTo>
                    <a:pt x="2" y="5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2" y="32"/>
                  </a:lnTo>
                  <a:lnTo>
                    <a:pt x="2" y="36"/>
                  </a:lnTo>
                  <a:lnTo>
                    <a:pt x="4" y="40"/>
                  </a:lnTo>
                  <a:lnTo>
                    <a:pt x="5" y="44"/>
                  </a:lnTo>
                  <a:lnTo>
                    <a:pt x="6" y="48"/>
                  </a:lnTo>
                  <a:lnTo>
                    <a:pt x="8" y="52"/>
                  </a:lnTo>
                  <a:lnTo>
                    <a:pt x="9" y="56"/>
                  </a:lnTo>
                  <a:lnTo>
                    <a:pt x="11" y="60"/>
                  </a:lnTo>
                  <a:lnTo>
                    <a:pt x="14" y="64"/>
                  </a:lnTo>
                  <a:lnTo>
                    <a:pt x="16" y="68"/>
                  </a:lnTo>
                  <a:lnTo>
                    <a:pt x="18" y="71"/>
                  </a:lnTo>
                  <a:lnTo>
                    <a:pt x="20" y="75"/>
                  </a:lnTo>
                  <a:lnTo>
                    <a:pt x="22" y="78"/>
                  </a:lnTo>
                  <a:lnTo>
                    <a:pt x="24" y="81"/>
                  </a:lnTo>
                  <a:lnTo>
                    <a:pt x="26" y="84"/>
                  </a:lnTo>
                  <a:lnTo>
                    <a:pt x="28" y="86"/>
                  </a:lnTo>
                  <a:lnTo>
                    <a:pt x="31" y="89"/>
                  </a:lnTo>
                  <a:lnTo>
                    <a:pt x="33" y="90"/>
                  </a:lnTo>
                  <a:lnTo>
                    <a:pt x="35" y="92"/>
                  </a:lnTo>
                  <a:lnTo>
                    <a:pt x="37" y="93"/>
                  </a:lnTo>
                  <a:lnTo>
                    <a:pt x="40" y="94"/>
                  </a:lnTo>
                  <a:lnTo>
                    <a:pt x="42" y="95"/>
                  </a:lnTo>
                  <a:lnTo>
                    <a:pt x="43" y="95"/>
                  </a:lnTo>
                  <a:lnTo>
                    <a:pt x="45" y="95"/>
                  </a:lnTo>
                  <a:lnTo>
                    <a:pt x="46" y="94"/>
                  </a:lnTo>
                  <a:lnTo>
                    <a:pt x="48" y="93"/>
                  </a:lnTo>
                  <a:lnTo>
                    <a:pt x="49" y="92"/>
                  </a:lnTo>
                  <a:lnTo>
                    <a:pt x="50" y="90"/>
                  </a:lnTo>
                  <a:lnTo>
                    <a:pt x="51" y="89"/>
                  </a:lnTo>
                  <a:lnTo>
                    <a:pt x="52" y="86"/>
                  </a:lnTo>
                  <a:lnTo>
                    <a:pt x="52" y="84"/>
                  </a:lnTo>
                  <a:lnTo>
                    <a:pt x="52" y="81"/>
                  </a:lnTo>
                  <a:lnTo>
                    <a:pt x="52" y="78"/>
                  </a:lnTo>
                  <a:lnTo>
                    <a:pt x="52" y="75"/>
                  </a:lnTo>
                  <a:lnTo>
                    <a:pt x="52" y="71"/>
                  </a:lnTo>
                  <a:lnTo>
                    <a:pt x="52" y="68"/>
                  </a:lnTo>
                  <a:lnTo>
                    <a:pt x="51" y="64"/>
                  </a:lnTo>
                  <a:lnTo>
                    <a:pt x="50" y="60"/>
                  </a:lnTo>
                  <a:lnTo>
                    <a:pt x="50" y="56"/>
                  </a:lnTo>
                  <a:lnTo>
                    <a:pt x="48" y="52"/>
                  </a:lnTo>
                  <a:lnTo>
                    <a:pt x="47" y="48"/>
                  </a:lnTo>
                  <a:lnTo>
                    <a:pt x="46" y="44"/>
                  </a:lnTo>
                  <a:lnTo>
                    <a:pt x="44" y="40"/>
                  </a:lnTo>
                  <a:lnTo>
                    <a:pt x="42" y="3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758" name="Freeform 27"/>
            <p:cNvSpPr>
              <a:spLocks/>
            </p:cNvSpPr>
            <p:nvPr/>
          </p:nvSpPr>
          <p:spPr bwMode="auto">
            <a:xfrm>
              <a:off x="5106" y="1276"/>
              <a:ext cx="34" cy="73"/>
            </a:xfrm>
            <a:custGeom>
              <a:avLst/>
              <a:gdLst>
                <a:gd name="T0" fmla="*/ 1 w 53"/>
                <a:gd name="T1" fmla="*/ 1 h 120"/>
                <a:gd name="T2" fmla="*/ 1 w 53"/>
                <a:gd name="T3" fmla="*/ 1 h 120"/>
                <a:gd name="T4" fmla="*/ 1 w 53"/>
                <a:gd name="T5" fmla="*/ 1 h 120"/>
                <a:gd name="T6" fmla="*/ 1 w 53"/>
                <a:gd name="T7" fmla="*/ 1 h 120"/>
                <a:gd name="T8" fmla="*/ 1 w 53"/>
                <a:gd name="T9" fmla="*/ 1 h 120"/>
                <a:gd name="T10" fmla="*/ 1 w 53"/>
                <a:gd name="T11" fmla="*/ 1 h 120"/>
                <a:gd name="T12" fmla="*/ 1 w 53"/>
                <a:gd name="T13" fmla="*/ 1 h 120"/>
                <a:gd name="T14" fmla="*/ 1 w 53"/>
                <a:gd name="T15" fmla="*/ 1 h 120"/>
                <a:gd name="T16" fmla="*/ 1 w 53"/>
                <a:gd name="T17" fmla="*/ 1 h 120"/>
                <a:gd name="T18" fmla="*/ 1 w 53"/>
                <a:gd name="T19" fmla="*/ 1 h 120"/>
                <a:gd name="T20" fmla="*/ 1 w 53"/>
                <a:gd name="T21" fmla="*/ 1 h 120"/>
                <a:gd name="T22" fmla="*/ 1 w 53"/>
                <a:gd name="T23" fmla="*/ 1 h 120"/>
                <a:gd name="T24" fmla="*/ 1 w 53"/>
                <a:gd name="T25" fmla="*/ 1 h 120"/>
                <a:gd name="T26" fmla="*/ 1 w 53"/>
                <a:gd name="T27" fmla="*/ 1 h 120"/>
                <a:gd name="T28" fmla="*/ 1 w 53"/>
                <a:gd name="T29" fmla="*/ 1 h 120"/>
                <a:gd name="T30" fmla="*/ 1 w 53"/>
                <a:gd name="T31" fmla="*/ 1 h 120"/>
                <a:gd name="T32" fmla="*/ 1 w 53"/>
                <a:gd name="T33" fmla="*/ 1 h 120"/>
                <a:gd name="T34" fmla="*/ 1 w 53"/>
                <a:gd name="T35" fmla="*/ 1 h 120"/>
                <a:gd name="T36" fmla="*/ 1 w 53"/>
                <a:gd name="T37" fmla="*/ 1 h 120"/>
                <a:gd name="T38" fmla="*/ 1 w 53"/>
                <a:gd name="T39" fmla="*/ 1 h 120"/>
                <a:gd name="T40" fmla="*/ 1 w 53"/>
                <a:gd name="T41" fmla="*/ 1 h 120"/>
                <a:gd name="T42" fmla="*/ 1 w 53"/>
                <a:gd name="T43" fmla="*/ 1 h 120"/>
                <a:gd name="T44" fmla="*/ 1 w 53"/>
                <a:gd name="T45" fmla="*/ 1 h 120"/>
                <a:gd name="T46" fmla="*/ 1 w 53"/>
                <a:gd name="T47" fmla="*/ 1 h 120"/>
                <a:gd name="T48" fmla="*/ 1 w 53"/>
                <a:gd name="T49" fmla="*/ 1 h 120"/>
                <a:gd name="T50" fmla="*/ 1 w 53"/>
                <a:gd name="T51" fmla="*/ 1 h 120"/>
                <a:gd name="T52" fmla="*/ 1 w 53"/>
                <a:gd name="T53" fmla="*/ 1 h 120"/>
                <a:gd name="T54" fmla="*/ 1 w 53"/>
                <a:gd name="T55" fmla="*/ 1 h 120"/>
                <a:gd name="T56" fmla="*/ 1 w 53"/>
                <a:gd name="T57" fmla="*/ 1 h 120"/>
                <a:gd name="T58" fmla="*/ 1 w 53"/>
                <a:gd name="T59" fmla="*/ 1 h 120"/>
                <a:gd name="T60" fmla="*/ 1 w 53"/>
                <a:gd name="T61" fmla="*/ 1 h 120"/>
                <a:gd name="T62" fmla="*/ 1 w 53"/>
                <a:gd name="T63" fmla="*/ 1 h 120"/>
                <a:gd name="T64" fmla="*/ 1 w 53"/>
                <a:gd name="T65" fmla="*/ 1 h 120"/>
                <a:gd name="T66" fmla="*/ 1 w 53"/>
                <a:gd name="T67" fmla="*/ 1 h 120"/>
                <a:gd name="T68" fmla="*/ 1 w 53"/>
                <a:gd name="T69" fmla="*/ 1 h 120"/>
                <a:gd name="T70" fmla="*/ 1 w 53"/>
                <a:gd name="T71" fmla="*/ 1 h 120"/>
                <a:gd name="T72" fmla="*/ 1 w 53"/>
                <a:gd name="T73" fmla="*/ 1 h 12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3"/>
                <a:gd name="T112" fmla="*/ 0 h 120"/>
                <a:gd name="T113" fmla="*/ 53 w 53"/>
                <a:gd name="T114" fmla="*/ 120 h 12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3" h="120">
                  <a:moveTo>
                    <a:pt x="2" y="54"/>
                  </a:moveTo>
                  <a:lnTo>
                    <a:pt x="2" y="59"/>
                  </a:lnTo>
                  <a:lnTo>
                    <a:pt x="1" y="65"/>
                  </a:lnTo>
                  <a:lnTo>
                    <a:pt x="1" y="69"/>
                  </a:lnTo>
                  <a:lnTo>
                    <a:pt x="0" y="75"/>
                  </a:lnTo>
                  <a:lnTo>
                    <a:pt x="1" y="79"/>
                  </a:lnTo>
                  <a:lnTo>
                    <a:pt x="1" y="84"/>
                  </a:lnTo>
                  <a:lnTo>
                    <a:pt x="1" y="89"/>
                  </a:lnTo>
                  <a:lnTo>
                    <a:pt x="2" y="93"/>
                  </a:lnTo>
                  <a:lnTo>
                    <a:pt x="3" y="97"/>
                  </a:lnTo>
                  <a:lnTo>
                    <a:pt x="4" y="101"/>
                  </a:lnTo>
                  <a:lnTo>
                    <a:pt x="5" y="105"/>
                  </a:lnTo>
                  <a:lnTo>
                    <a:pt x="6" y="108"/>
                  </a:lnTo>
                  <a:lnTo>
                    <a:pt x="7" y="111"/>
                  </a:lnTo>
                  <a:lnTo>
                    <a:pt x="9" y="113"/>
                  </a:lnTo>
                  <a:lnTo>
                    <a:pt x="10" y="115"/>
                  </a:lnTo>
                  <a:lnTo>
                    <a:pt x="12" y="117"/>
                  </a:lnTo>
                  <a:lnTo>
                    <a:pt x="15" y="119"/>
                  </a:lnTo>
                  <a:lnTo>
                    <a:pt x="17" y="119"/>
                  </a:lnTo>
                  <a:lnTo>
                    <a:pt x="19" y="119"/>
                  </a:lnTo>
                  <a:lnTo>
                    <a:pt x="21" y="119"/>
                  </a:lnTo>
                  <a:lnTo>
                    <a:pt x="23" y="119"/>
                  </a:lnTo>
                  <a:lnTo>
                    <a:pt x="25" y="118"/>
                  </a:lnTo>
                  <a:lnTo>
                    <a:pt x="27" y="117"/>
                  </a:lnTo>
                  <a:lnTo>
                    <a:pt x="29" y="115"/>
                  </a:lnTo>
                  <a:lnTo>
                    <a:pt x="31" y="113"/>
                  </a:lnTo>
                  <a:lnTo>
                    <a:pt x="33" y="110"/>
                  </a:lnTo>
                  <a:lnTo>
                    <a:pt x="35" y="107"/>
                  </a:lnTo>
                  <a:lnTo>
                    <a:pt x="37" y="104"/>
                  </a:lnTo>
                  <a:lnTo>
                    <a:pt x="40" y="100"/>
                  </a:lnTo>
                  <a:lnTo>
                    <a:pt x="42" y="97"/>
                  </a:lnTo>
                  <a:lnTo>
                    <a:pt x="44" y="92"/>
                  </a:lnTo>
                  <a:lnTo>
                    <a:pt x="45" y="88"/>
                  </a:lnTo>
                  <a:lnTo>
                    <a:pt x="46" y="83"/>
                  </a:lnTo>
                  <a:lnTo>
                    <a:pt x="48" y="78"/>
                  </a:lnTo>
                  <a:lnTo>
                    <a:pt x="49" y="73"/>
                  </a:lnTo>
                  <a:lnTo>
                    <a:pt x="50" y="68"/>
                  </a:lnTo>
                  <a:lnTo>
                    <a:pt x="50" y="63"/>
                  </a:lnTo>
                  <a:lnTo>
                    <a:pt x="51" y="58"/>
                  </a:lnTo>
                  <a:lnTo>
                    <a:pt x="51" y="53"/>
                  </a:lnTo>
                  <a:lnTo>
                    <a:pt x="52" y="48"/>
                  </a:lnTo>
                  <a:lnTo>
                    <a:pt x="52" y="43"/>
                  </a:lnTo>
                  <a:lnTo>
                    <a:pt x="52" y="38"/>
                  </a:lnTo>
                  <a:lnTo>
                    <a:pt x="51" y="33"/>
                  </a:lnTo>
                  <a:lnTo>
                    <a:pt x="51" y="29"/>
                  </a:lnTo>
                  <a:lnTo>
                    <a:pt x="50" y="25"/>
                  </a:lnTo>
                  <a:lnTo>
                    <a:pt x="49" y="21"/>
                  </a:lnTo>
                  <a:lnTo>
                    <a:pt x="48" y="17"/>
                  </a:lnTo>
                  <a:lnTo>
                    <a:pt x="47" y="13"/>
                  </a:lnTo>
                  <a:lnTo>
                    <a:pt x="46" y="10"/>
                  </a:lnTo>
                  <a:lnTo>
                    <a:pt x="44" y="8"/>
                  </a:lnTo>
                  <a:lnTo>
                    <a:pt x="43" y="5"/>
                  </a:lnTo>
                  <a:lnTo>
                    <a:pt x="41" y="3"/>
                  </a:lnTo>
                  <a:lnTo>
                    <a:pt x="40" y="2"/>
                  </a:lnTo>
                  <a:lnTo>
                    <a:pt x="37" y="1"/>
                  </a:lnTo>
                  <a:lnTo>
                    <a:pt x="35" y="1"/>
                  </a:lnTo>
                  <a:lnTo>
                    <a:pt x="33" y="0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2"/>
                  </a:lnTo>
                  <a:lnTo>
                    <a:pt x="24" y="4"/>
                  </a:lnTo>
                  <a:lnTo>
                    <a:pt x="22" y="6"/>
                  </a:lnTo>
                  <a:lnTo>
                    <a:pt x="20" y="8"/>
                  </a:lnTo>
                  <a:lnTo>
                    <a:pt x="18" y="11"/>
                  </a:lnTo>
                  <a:lnTo>
                    <a:pt x="16" y="14"/>
                  </a:lnTo>
                  <a:lnTo>
                    <a:pt x="14" y="18"/>
                  </a:lnTo>
                  <a:lnTo>
                    <a:pt x="12" y="21"/>
                  </a:lnTo>
                  <a:lnTo>
                    <a:pt x="10" y="25"/>
                  </a:lnTo>
                  <a:lnTo>
                    <a:pt x="8" y="30"/>
                  </a:lnTo>
                  <a:lnTo>
                    <a:pt x="7" y="34"/>
                  </a:lnTo>
                  <a:lnTo>
                    <a:pt x="6" y="39"/>
                  </a:lnTo>
                  <a:lnTo>
                    <a:pt x="4" y="44"/>
                  </a:lnTo>
                  <a:lnTo>
                    <a:pt x="3" y="49"/>
                  </a:lnTo>
                  <a:lnTo>
                    <a:pt x="2" y="54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759" name="Oval 28"/>
            <p:cNvSpPr>
              <a:spLocks noChangeArrowheads="1"/>
            </p:cNvSpPr>
            <p:nvPr/>
          </p:nvSpPr>
          <p:spPr bwMode="auto">
            <a:xfrm>
              <a:off x="4787" y="932"/>
              <a:ext cx="50" cy="32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1760" name="Freeform 29"/>
            <p:cNvSpPr>
              <a:spLocks/>
            </p:cNvSpPr>
            <p:nvPr/>
          </p:nvSpPr>
          <p:spPr bwMode="auto">
            <a:xfrm>
              <a:off x="4508" y="732"/>
              <a:ext cx="127" cy="164"/>
            </a:xfrm>
            <a:custGeom>
              <a:avLst/>
              <a:gdLst>
                <a:gd name="T0" fmla="*/ 225 w 127"/>
                <a:gd name="T1" fmla="*/ 257 h 164"/>
                <a:gd name="T2" fmla="*/ 198 w 127"/>
                <a:gd name="T3" fmla="*/ 267 h 164"/>
                <a:gd name="T4" fmla="*/ 185 w 127"/>
                <a:gd name="T5" fmla="*/ 270 h 164"/>
                <a:gd name="T6" fmla="*/ 173 w 127"/>
                <a:gd name="T7" fmla="*/ 271 h 164"/>
                <a:gd name="T8" fmla="*/ 161 w 127"/>
                <a:gd name="T9" fmla="*/ 271 h 164"/>
                <a:gd name="T10" fmla="*/ 151 w 127"/>
                <a:gd name="T11" fmla="*/ 269 h 164"/>
                <a:gd name="T12" fmla="*/ 141 w 127"/>
                <a:gd name="T13" fmla="*/ 267 h 164"/>
                <a:gd name="T14" fmla="*/ 130 w 127"/>
                <a:gd name="T15" fmla="*/ 263 h 164"/>
                <a:gd name="T16" fmla="*/ 122 w 127"/>
                <a:gd name="T17" fmla="*/ 258 h 164"/>
                <a:gd name="T18" fmla="*/ 113 w 127"/>
                <a:gd name="T19" fmla="*/ 252 h 164"/>
                <a:gd name="T20" fmla="*/ 104 w 127"/>
                <a:gd name="T21" fmla="*/ 245 h 164"/>
                <a:gd name="T22" fmla="*/ 97 w 127"/>
                <a:gd name="T23" fmla="*/ 237 h 164"/>
                <a:gd name="T24" fmla="*/ 89 w 127"/>
                <a:gd name="T25" fmla="*/ 229 h 164"/>
                <a:gd name="T26" fmla="*/ 82 w 127"/>
                <a:gd name="T27" fmla="*/ 219 h 164"/>
                <a:gd name="T28" fmla="*/ 75 w 127"/>
                <a:gd name="T29" fmla="*/ 209 h 164"/>
                <a:gd name="T30" fmla="*/ 69 w 127"/>
                <a:gd name="T31" fmla="*/ 199 h 164"/>
                <a:gd name="T32" fmla="*/ 64 w 127"/>
                <a:gd name="T33" fmla="*/ 187 h 164"/>
                <a:gd name="T34" fmla="*/ 57 w 127"/>
                <a:gd name="T35" fmla="*/ 175 h 164"/>
                <a:gd name="T36" fmla="*/ 52 w 127"/>
                <a:gd name="T37" fmla="*/ 163 h 164"/>
                <a:gd name="T38" fmla="*/ 47 w 127"/>
                <a:gd name="T39" fmla="*/ 151 h 164"/>
                <a:gd name="T40" fmla="*/ 43 w 127"/>
                <a:gd name="T41" fmla="*/ 138 h 164"/>
                <a:gd name="T42" fmla="*/ 38 w 127"/>
                <a:gd name="T43" fmla="*/ 125 h 164"/>
                <a:gd name="T44" fmla="*/ 33 w 127"/>
                <a:gd name="T45" fmla="*/ 112 h 164"/>
                <a:gd name="T46" fmla="*/ 29 w 127"/>
                <a:gd name="T47" fmla="*/ 99 h 164"/>
                <a:gd name="T48" fmla="*/ 25 w 127"/>
                <a:gd name="T49" fmla="*/ 86 h 164"/>
                <a:gd name="T50" fmla="*/ 21 w 127"/>
                <a:gd name="T51" fmla="*/ 73 h 164"/>
                <a:gd name="T52" fmla="*/ 18 w 127"/>
                <a:gd name="T53" fmla="*/ 60 h 164"/>
                <a:gd name="T54" fmla="*/ 14 w 127"/>
                <a:gd name="T55" fmla="*/ 47 h 164"/>
                <a:gd name="T56" fmla="*/ 10 w 127"/>
                <a:gd name="T57" fmla="*/ 35 h 164"/>
                <a:gd name="T58" fmla="*/ 7 w 127"/>
                <a:gd name="T59" fmla="*/ 23 h 164"/>
                <a:gd name="T60" fmla="*/ 3 w 127"/>
                <a:gd name="T61" fmla="*/ 11 h 164"/>
                <a:gd name="T62" fmla="*/ 0 w 127"/>
                <a:gd name="T63" fmla="*/ 0 h 1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27"/>
                <a:gd name="T97" fmla="*/ 0 h 164"/>
                <a:gd name="T98" fmla="*/ 226 w 127"/>
                <a:gd name="T99" fmla="*/ 272 h 1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27" h="164">
                  <a:moveTo>
                    <a:pt x="127" y="162"/>
                  </a:moveTo>
                  <a:lnTo>
                    <a:pt x="119" y="164"/>
                  </a:lnTo>
                  <a:lnTo>
                    <a:pt x="111" y="164"/>
                  </a:lnTo>
                  <a:lnTo>
                    <a:pt x="103" y="164"/>
                  </a:lnTo>
                  <a:lnTo>
                    <a:pt x="97" y="163"/>
                  </a:lnTo>
                  <a:lnTo>
                    <a:pt x="90" y="162"/>
                  </a:lnTo>
                  <a:lnTo>
                    <a:pt x="83" y="160"/>
                  </a:lnTo>
                  <a:lnTo>
                    <a:pt x="78" y="157"/>
                  </a:lnTo>
                  <a:lnTo>
                    <a:pt x="73" y="153"/>
                  </a:lnTo>
                  <a:lnTo>
                    <a:pt x="67" y="149"/>
                  </a:lnTo>
                  <a:lnTo>
                    <a:pt x="62" y="144"/>
                  </a:lnTo>
                  <a:lnTo>
                    <a:pt x="57" y="139"/>
                  </a:lnTo>
                  <a:lnTo>
                    <a:pt x="53" y="133"/>
                  </a:lnTo>
                  <a:lnTo>
                    <a:pt x="48" y="127"/>
                  </a:lnTo>
                  <a:lnTo>
                    <a:pt x="44" y="121"/>
                  </a:lnTo>
                  <a:lnTo>
                    <a:pt x="41" y="113"/>
                  </a:lnTo>
                  <a:lnTo>
                    <a:pt x="37" y="106"/>
                  </a:lnTo>
                  <a:lnTo>
                    <a:pt x="33" y="99"/>
                  </a:lnTo>
                  <a:lnTo>
                    <a:pt x="30" y="92"/>
                  </a:lnTo>
                  <a:lnTo>
                    <a:pt x="28" y="84"/>
                  </a:lnTo>
                  <a:lnTo>
                    <a:pt x="24" y="76"/>
                  </a:lnTo>
                  <a:lnTo>
                    <a:pt x="21" y="68"/>
                  </a:lnTo>
                  <a:lnTo>
                    <a:pt x="19" y="60"/>
                  </a:lnTo>
                  <a:lnTo>
                    <a:pt x="16" y="52"/>
                  </a:lnTo>
                  <a:lnTo>
                    <a:pt x="13" y="44"/>
                  </a:lnTo>
                  <a:lnTo>
                    <a:pt x="12" y="36"/>
                  </a:lnTo>
                  <a:lnTo>
                    <a:pt x="9" y="29"/>
                  </a:lnTo>
                  <a:lnTo>
                    <a:pt x="6" y="21"/>
                  </a:lnTo>
                  <a:lnTo>
                    <a:pt x="4" y="14"/>
                  </a:lnTo>
                  <a:lnTo>
                    <a:pt x="2" y="7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761" name="Freeform 30"/>
            <p:cNvSpPr>
              <a:spLocks/>
            </p:cNvSpPr>
            <p:nvPr/>
          </p:nvSpPr>
          <p:spPr bwMode="auto">
            <a:xfrm>
              <a:off x="4304" y="1183"/>
              <a:ext cx="194" cy="144"/>
            </a:xfrm>
            <a:custGeom>
              <a:avLst/>
              <a:gdLst>
                <a:gd name="T0" fmla="*/ 1 w 303"/>
                <a:gd name="T1" fmla="*/ 1 h 237"/>
                <a:gd name="T2" fmla="*/ 1 w 303"/>
                <a:gd name="T3" fmla="*/ 1 h 237"/>
                <a:gd name="T4" fmla="*/ 1 w 303"/>
                <a:gd name="T5" fmla="*/ 1 h 237"/>
                <a:gd name="T6" fmla="*/ 0 w 303"/>
                <a:gd name="T7" fmla="*/ 1 h 237"/>
                <a:gd name="T8" fmla="*/ 1 w 303"/>
                <a:gd name="T9" fmla="*/ 1 h 237"/>
                <a:gd name="T10" fmla="*/ 1 w 303"/>
                <a:gd name="T11" fmla="*/ 1 h 237"/>
                <a:gd name="T12" fmla="*/ 1 w 303"/>
                <a:gd name="T13" fmla="*/ 1 h 237"/>
                <a:gd name="T14" fmla="*/ 1 w 303"/>
                <a:gd name="T15" fmla="*/ 1 h 237"/>
                <a:gd name="T16" fmla="*/ 1 w 303"/>
                <a:gd name="T17" fmla="*/ 1 h 237"/>
                <a:gd name="T18" fmla="*/ 1 w 303"/>
                <a:gd name="T19" fmla="*/ 1 h 237"/>
                <a:gd name="T20" fmla="*/ 1 w 303"/>
                <a:gd name="T21" fmla="*/ 1 h 237"/>
                <a:gd name="T22" fmla="*/ 1 w 303"/>
                <a:gd name="T23" fmla="*/ 1 h 237"/>
                <a:gd name="T24" fmla="*/ 1 w 303"/>
                <a:gd name="T25" fmla="*/ 1 h 237"/>
                <a:gd name="T26" fmla="*/ 2 w 303"/>
                <a:gd name="T27" fmla="*/ 0 h 237"/>
                <a:gd name="T28" fmla="*/ 2 w 303"/>
                <a:gd name="T29" fmla="*/ 1 h 237"/>
                <a:gd name="T30" fmla="*/ 2 w 303"/>
                <a:gd name="T31" fmla="*/ 1 h 237"/>
                <a:gd name="T32" fmla="*/ 3 w 303"/>
                <a:gd name="T33" fmla="*/ 1 h 237"/>
                <a:gd name="T34" fmla="*/ 3 w 303"/>
                <a:gd name="T35" fmla="*/ 1 h 237"/>
                <a:gd name="T36" fmla="*/ 3 w 303"/>
                <a:gd name="T37" fmla="*/ 1 h 237"/>
                <a:gd name="T38" fmla="*/ 3 w 303"/>
                <a:gd name="T39" fmla="*/ 1 h 237"/>
                <a:gd name="T40" fmla="*/ 3 w 303"/>
                <a:gd name="T41" fmla="*/ 1 h 237"/>
                <a:gd name="T42" fmla="*/ 3 w 303"/>
                <a:gd name="T43" fmla="*/ 1 h 237"/>
                <a:gd name="T44" fmla="*/ 3 w 303"/>
                <a:gd name="T45" fmla="*/ 1 h 237"/>
                <a:gd name="T46" fmla="*/ 3 w 303"/>
                <a:gd name="T47" fmla="*/ 1 h 237"/>
                <a:gd name="T48" fmla="*/ 3 w 303"/>
                <a:gd name="T49" fmla="*/ 1 h 237"/>
                <a:gd name="T50" fmla="*/ 3 w 303"/>
                <a:gd name="T51" fmla="*/ 1 h 237"/>
                <a:gd name="T52" fmla="*/ 3 w 303"/>
                <a:gd name="T53" fmla="*/ 1 h 237"/>
                <a:gd name="T54" fmla="*/ 2 w 303"/>
                <a:gd name="T55" fmla="*/ 1 h 237"/>
                <a:gd name="T56" fmla="*/ 2 w 303"/>
                <a:gd name="T57" fmla="*/ 1 h 237"/>
                <a:gd name="T58" fmla="*/ 2 w 303"/>
                <a:gd name="T59" fmla="*/ 1 h 237"/>
                <a:gd name="T60" fmla="*/ 2 w 303"/>
                <a:gd name="T61" fmla="*/ 1 h 237"/>
                <a:gd name="T62" fmla="*/ 1 w 303"/>
                <a:gd name="T63" fmla="*/ 1 h 237"/>
                <a:gd name="T64" fmla="*/ 1 w 303"/>
                <a:gd name="T65" fmla="*/ 1 h 237"/>
                <a:gd name="T66" fmla="*/ 1 w 303"/>
                <a:gd name="T67" fmla="*/ 1 h 237"/>
                <a:gd name="T68" fmla="*/ 1 w 303"/>
                <a:gd name="T69" fmla="*/ 1 h 237"/>
                <a:gd name="T70" fmla="*/ 1 w 303"/>
                <a:gd name="T71" fmla="*/ 1 h 237"/>
                <a:gd name="T72" fmla="*/ 1 w 303"/>
                <a:gd name="T73" fmla="*/ 1 h 237"/>
                <a:gd name="T74" fmla="*/ 1 w 303"/>
                <a:gd name="T75" fmla="*/ 1 h 237"/>
                <a:gd name="T76" fmla="*/ 1 w 303"/>
                <a:gd name="T77" fmla="*/ 1 h 237"/>
                <a:gd name="T78" fmla="*/ 1 w 303"/>
                <a:gd name="T79" fmla="*/ 1 h 237"/>
                <a:gd name="T80" fmla="*/ 1 w 303"/>
                <a:gd name="T81" fmla="*/ 1 h 237"/>
                <a:gd name="T82" fmla="*/ 1 w 303"/>
                <a:gd name="T83" fmla="*/ 1 h 237"/>
                <a:gd name="T84" fmla="*/ 1 w 303"/>
                <a:gd name="T85" fmla="*/ 1 h 237"/>
                <a:gd name="T86" fmla="*/ 1 w 303"/>
                <a:gd name="T87" fmla="*/ 1 h 237"/>
                <a:gd name="T88" fmla="*/ 1 w 303"/>
                <a:gd name="T89" fmla="*/ 1 h 237"/>
                <a:gd name="T90" fmla="*/ 1 w 303"/>
                <a:gd name="T91" fmla="*/ 1 h 237"/>
                <a:gd name="T92" fmla="*/ 1 w 303"/>
                <a:gd name="T93" fmla="*/ 1 h 23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03"/>
                <a:gd name="T142" fmla="*/ 0 h 237"/>
                <a:gd name="T143" fmla="*/ 303 w 303"/>
                <a:gd name="T144" fmla="*/ 237 h 23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03" h="237">
                  <a:moveTo>
                    <a:pt x="22" y="236"/>
                  </a:moveTo>
                  <a:lnTo>
                    <a:pt x="16" y="224"/>
                  </a:lnTo>
                  <a:lnTo>
                    <a:pt x="12" y="219"/>
                  </a:lnTo>
                  <a:lnTo>
                    <a:pt x="10" y="213"/>
                  </a:lnTo>
                  <a:lnTo>
                    <a:pt x="8" y="206"/>
                  </a:lnTo>
                  <a:lnTo>
                    <a:pt x="6" y="200"/>
                  </a:lnTo>
                  <a:lnTo>
                    <a:pt x="4" y="193"/>
                  </a:lnTo>
                  <a:lnTo>
                    <a:pt x="3" y="186"/>
                  </a:lnTo>
                  <a:lnTo>
                    <a:pt x="2" y="179"/>
                  </a:lnTo>
                  <a:lnTo>
                    <a:pt x="1" y="172"/>
                  </a:lnTo>
                  <a:lnTo>
                    <a:pt x="0" y="164"/>
                  </a:lnTo>
                  <a:lnTo>
                    <a:pt x="0" y="157"/>
                  </a:lnTo>
                  <a:lnTo>
                    <a:pt x="0" y="150"/>
                  </a:lnTo>
                  <a:lnTo>
                    <a:pt x="1" y="142"/>
                  </a:lnTo>
                  <a:lnTo>
                    <a:pt x="1" y="135"/>
                  </a:lnTo>
                  <a:lnTo>
                    <a:pt x="2" y="128"/>
                  </a:lnTo>
                  <a:lnTo>
                    <a:pt x="3" y="120"/>
                  </a:lnTo>
                  <a:lnTo>
                    <a:pt x="4" y="113"/>
                  </a:lnTo>
                  <a:lnTo>
                    <a:pt x="6" y="106"/>
                  </a:lnTo>
                  <a:lnTo>
                    <a:pt x="7" y="99"/>
                  </a:lnTo>
                  <a:lnTo>
                    <a:pt x="9" y="92"/>
                  </a:lnTo>
                  <a:lnTo>
                    <a:pt x="11" y="85"/>
                  </a:lnTo>
                  <a:lnTo>
                    <a:pt x="15" y="78"/>
                  </a:lnTo>
                  <a:lnTo>
                    <a:pt x="17" y="72"/>
                  </a:lnTo>
                  <a:lnTo>
                    <a:pt x="20" y="66"/>
                  </a:lnTo>
                  <a:lnTo>
                    <a:pt x="23" y="60"/>
                  </a:lnTo>
                  <a:lnTo>
                    <a:pt x="27" y="54"/>
                  </a:lnTo>
                  <a:lnTo>
                    <a:pt x="30" y="49"/>
                  </a:lnTo>
                  <a:lnTo>
                    <a:pt x="33" y="44"/>
                  </a:lnTo>
                  <a:lnTo>
                    <a:pt x="37" y="39"/>
                  </a:lnTo>
                  <a:lnTo>
                    <a:pt x="42" y="35"/>
                  </a:lnTo>
                  <a:lnTo>
                    <a:pt x="47" y="31"/>
                  </a:lnTo>
                  <a:lnTo>
                    <a:pt x="59" y="22"/>
                  </a:lnTo>
                  <a:lnTo>
                    <a:pt x="67" y="18"/>
                  </a:lnTo>
                  <a:lnTo>
                    <a:pt x="74" y="14"/>
                  </a:lnTo>
                  <a:lnTo>
                    <a:pt x="82" y="11"/>
                  </a:lnTo>
                  <a:lnTo>
                    <a:pt x="91" y="8"/>
                  </a:lnTo>
                  <a:lnTo>
                    <a:pt x="100" y="6"/>
                  </a:lnTo>
                  <a:lnTo>
                    <a:pt x="108" y="4"/>
                  </a:lnTo>
                  <a:lnTo>
                    <a:pt x="118" y="2"/>
                  </a:lnTo>
                  <a:lnTo>
                    <a:pt x="127" y="1"/>
                  </a:lnTo>
                  <a:lnTo>
                    <a:pt x="137" y="0"/>
                  </a:lnTo>
                  <a:lnTo>
                    <a:pt x="147" y="0"/>
                  </a:lnTo>
                  <a:lnTo>
                    <a:pt x="157" y="0"/>
                  </a:lnTo>
                  <a:lnTo>
                    <a:pt x="167" y="1"/>
                  </a:lnTo>
                  <a:lnTo>
                    <a:pt x="177" y="2"/>
                  </a:lnTo>
                  <a:lnTo>
                    <a:pt x="187" y="3"/>
                  </a:lnTo>
                  <a:lnTo>
                    <a:pt x="197" y="5"/>
                  </a:lnTo>
                  <a:lnTo>
                    <a:pt x="206" y="7"/>
                  </a:lnTo>
                  <a:lnTo>
                    <a:pt x="216" y="10"/>
                  </a:lnTo>
                  <a:lnTo>
                    <a:pt x="225" y="13"/>
                  </a:lnTo>
                  <a:lnTo>
                    <a:pt x="233" y="17"/>
                  </a:lnTo>
                  <a:lnTo>
                    <a:pt x="243" y="21"/>
                  </a:lnTo>
                  <a:lnTo>
                    <a:pt x="251" y="26"/>
                  </a:lnTo>
                  <a:lnTo>
                    <a:pt x="258" y="31"/>
                  </a:lnTo>
                  <a:lnTo>
                    <a:pt x="266" y="37"/>
                  </a:lnTo>
                  <a:lnTo>
                    <a:pt x="273" y="43"/>
                  </a:lnTo>
                  <a:lnTo>
                    <a:pt x="279" y="50"/>
                  </a:lnTo>
                  <a:lnTo>
                    <a:pt x="285" y="57"/>
                  </a:lnTo>
                  <a:lnTo>
                    <a:pt x="290" y="65"/>
                  </a:lnTo>
                  <a:lnTo>
                    <a:pt x="295" y="73"/>
                  </a:lnTo>
                  <a:lnTo>
                    <a:pt x="298" y="82"/>
                  </a:lnTo>
                  <a:lnTo>
                    <a:pt x="302" y="92"/>
                  </a:lnTo>
                  <a:lnTo>
                    <a:pt x="298" y="104"/>
                  </a:lnTo>
                  <a:lnTo>
                    <a:pt x="296" y="108"/>
                  </a:lnTo>
                  <a:lnTo>
                    <a:pt x="293" y="112"/>
                  </a:lnTo>
                  <a:lnTo>
                    <a:pt x="290" y="115"/>
                  </a:lnTo>
                  <a:lnTo>
                    <a:pt x="285" y="118"/>
                  </a:lnTo>
                  <a:lnTo>
                    <a:pt x="281" y="119"/>
                  </a:lnTo>
                  <a:lnTo>
                    <a:pt x="277" y="120"/>
                  </a:lnTo>
                  <a:lnTo>
                    <a:pt x="272" y="121"/>
                  </a:lnTo>
                  <a:lnTo>
                    <a:pt x="267" y="121"/>
                  </a:lnTo>
                  <a:lnTo>
                    <a:pt x="260" y="120"/>
                  </a:lnTo>
                  <a:lnTo>
                    <a:pt x="255" y="119"/>
                  </a:lnTo>
                  <a:lnTo>
                    <a:pt x="249" y="118"/>
                  </a:lnTo>
                  <a:lnTo>
                    <a:pt x="243" y="116"/>
                  </a:lnTo>
                  <a:lnTo>
                    <a:pt x="235" y="114"/>
                  </a:lnTo>
                  <a:lnTo>
                    <a:pt x="229" y="112"/>
                  </a:lnTo>
                  <a:lnTo>
                    <a:pt x="223" y="110"/>
                  </a:lnTo>
                  <a:lnTo>
                    <a:pt x="216" y="107"/>
                  </a:lnTo>
                  <a:lnTo>
                    <a:pt x="208" y="104"/>
                  </a:lnTo>
                  <a:lnTo>
                    <a:pt x="202" y="101"/>
                  </a:lnTo>
                  <a:lnTo>
                    <a:pt x="195" y="98"/>
                  </a:lnTo>
                  <a:lnTo>
                    <a:pt x="187" y="96"/>
                  </a:lnTo>
                  <a:lnTo>
                    <a:pt x="181" y="92"/>
                  </a:lnTo>
                  <a:lnTo>
                    <a:pt x="174" y="90"/>
                  </a:lnTo>
                  <a:lnTo>
                    <a:pt x="168" y="87"/>
                  </a:lnTo>
                  <a:lnTo>
                    <a:pt x="160" y="85"/>
                  </a:lnTo>
                  <a:lnTo>
                    <a:pt x="154" y="82"/>
                  </a:lnTo>
                  <a:lnTo>
                    <a:pt x="148" y="80"/>
                  </a:lnTo>
                  <a:lnTo>
                    <a:pt x="142" y="79"/>
                  </a:lnTo>
                  <a:lnTo>
                    <a:pt x="136" y="78"/>
                  </a:lnTo>
                  <a:lnTo>
                    <a:pt x="130" y="77"/>
                  </a:lnTo>
                  <a:lnTo>
                    <a:pt x="125" y="76"/>
                  </a:lnTo>
                  <a:lnTo>
                    <a:pt x="108" y="77"/>
                  </a:lnTo>
                  <a:lnTo>
                    <a:pt x="102" y="78"/>
                  </a:lnTo>
                  <a:lnTo>
                    <a:pt x="96" y="80"/>
                  </a:lnTo>
                  <a:lnTo>
                    <a:pt x="90" y="83"/>
                  </a:lnTo>
                  <a:lnTo>
                    <a:pt x="85" y="86"/>
                  </a:lnTo>
                  <a:lnTo>
                    <a:pt x="81" y="90"/>
                  </a:lnTo>
                  <a:lnTo>
                    <a:pt x="77" y="94"/>
                  </a:lnTo>
                  <a:lnTo>
                    <a:pt x="74" y="98"/>
                  </a:lnTo>
                  <a:lnTo>
                    <a:pt x="72" y="103"/>
                  </a:lnTo>
                  <a:lnTo>
                    <a:pt x="70" y="108"/>
                  </a:lnTo>
                  <a:lnTo>
                    <a:pt x="68" y="114"/>
                  </a:lnTo>
                  <a:lnTo>
                    <a:pt x="67" y="120"/>
                  </a:lnTo>
                  <a:lnTo>
                    <a:pt x="65" y="126"/>
                  </a:lnTo>
                  <a:lnTo>
                    <a:pt x="65" y="132"/>
                  </a:lnTo>
                  <a:lnTo>
                    <a:pt x="64" y="138"/>
                  </a:lnTo>
                  <a:lnTo>
                    <a:pt x="62" y="145"/>
                  </a:lnTo>
                  <a:lnTo>
                    <a:pt x="62" y="151"/>
                  </a:lnTo>
                  <a:lnTo>
                    <a:pt x="61" y="158"/>
                  </a:lnTo>
                  <a:lnTo>
                    <a:pt x="60" y="164"/>
                  </a:lnTo>
                  <a:lnTo>
                    <a:pt x="60" y="171"/>
                  </a:lnTo>
                  <a:lnTo>
                    <a:pt x="59" y="177"/>
                  </a:lnTo>
                  <a:lnTo>
                    <a:pt x="58" y="184"/>
                  </a:lnTo>
                  <a:lnTo>
                    <a:pt x="57" y="190"/>
                  </a:lnTo>
                  <a:lnTo>
                    <a:pt x="56" y="196"/>
                  </a:lnTo>
                  <a:lnTo>
                    <a:pt x="54" y="201"/>
                  </a:lnTo>
                  <a:lnTo>
                    <a:pt x="52" y="206"/>
                  </a:lnTo>
                  <a:lnTo>
                    <a:pt x="50" y="212"/>
                  </a:lnTo>
                  <a:lnTo>
                    <a:pt x="46" y="216"/>
                  </a:lnTo>
                  <a:lnTo>
                    <a:pt x="43" y="220"/>
                  </a:lnTo>
                  <a:lnTo>
                    <a:pt x="39" y="224"/>
                  </a:lnTo>
                  <a:lnTo>
                    <a:pt x="34" y="228"/>
                  </a:lnTo>
                  <a:lnTo>
                    <a:pt x="33" y="228"/>
                  </a:lnTo>
                  <a:lnTo>
                    <a:pt x="32" y="229"/>
                  </a:lnTo>
                  <a:lnTo>
                    <a:pt x="31" y="229"/>
                  </a:lnTo>
                  <a:lnTo>
                    <a:pt x="31" y="230"/>
                  </a:lnTo>
                  <a:lnTo>
                    <a:pt x="30" y="230"/>
                  </a:lnTo>
                  <a:lnTo>
                    <a:pt x="29" y="231"/>
                  </a:lnTo>
                  <a:lnTo>
                    <a:pt x="28" y="232"/>
                  </a:lnTo>
                  <a:lnTo>
                    <a:pt x="27" y="232"/>
                  </a:lnTo>
                  <a:lnTo>
                    <a:pt x="27" y="233"/>
                  </a:lnTo>
                  <a:lnTo>
                    <a:pt x="26" y="233"/>
                  </a:lnTo>
                  <a:lnTo>
                    <a:pt x="25" y="233"/>
                  </a:lnTo>
                  <a:lnTo>
                    <a:pt x="25" y="234"/>
                  </a:lnTo>
                  <a:lnTo>
                    <a:pt x="24" y="234"/>
                  </a:lnTo>
                  <a:lnTo>
                    <a:pt x="23" y="234"/>
                  </a:lnTo>
                  <a:lnTo>
                    <a:pt x="23" y="235"/>
                  </a:lnTo>
                  <a:lnTo>
                    <a:pt x="22" y="235"/>
                  </a:lnTo>
                  <a:lnTo>
                    <a:pt x="22" y="236"/>
                  </a:lnTo>
                </a:path>
              </a:pathLst>
            </a:custGeom>
            <a:solidFill>
              <a:srgbClr val="FFBF7F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762" name="AutoShape 800"/>
            <p:cNvSpPr>
              <a:spLocks noChangeArrowheads="1"/>
            </p:cNvSpPr>
            <p:nvPr/>
          </p:nvSpPr>
          <p:spPr bwMode="auto">
            <a:xfrm>
              <a:off x="4292" y="765"/>
              <a:ext cx="91" cy="91"/>
            </a:xfrm>
            <a:prstGeom prst="irregularSeal1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z="20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1763" name="AutoShape 803"/>
            <p:cNvSpPr>
              <a:spLocks noChangeArrowheads="1"/>
            </p:cNvSpPr>
            <p:nvPr/>
          </p:nvSpPr>
          <p:spPr bwMode="auto">
            <a:xfrm>
              <a:off x="4634" y="1207"/>
              <a:ext cx="91" cy="91"/>
            </a:xfrm>
            <a:prstGeom prst="irregularSeal1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z="20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1764" name="AutoShape 805"/>
            <p:cNvSpPr>
              <a:spLocks noChangeArrowheads="1"/>
            </p:cNvSpPr>
            <p:nvPr/>
          </p:nvSpPr>
          <p:spPr bwMode="auto">
            <a:xfrm>
              <a:off x="4154" y="1273"/>
              <a:ext cx="91" cy="91"/>
            </a:xfrm>
            <a:prstGeom prst="irregularSeal1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z="20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61765" name="Group 807"/>
            <p:cNvGrpSpPr>
              <a:grpSpLocks/>
            </p:cNvGrpSpPr>
            <p:nvPr/>
          </p:nvGrpSpPr>
          <p:grpSpPr bwMode="auto">
            <a:xfrm rot="468543">
              <a:off x="4480" y="842"/>
              <a:ext cx="93" cy="88"/>
              <a:chOff x="2085" y="1641"/>
              <a:chExt cx="90" cy="93"/>
            </a:xfrm>
          </p:grpSpPr>
          <p:sp>
            <p:nvSpPr>
              <p:cNvPr id="62009" name="Freeform 808"/>
              <p:cNvSpPr>
                <a:spLocks/>
              </p:cNvSpPr>
              <p:nvPr/>
            </p:nvSpPr>
            <p:spPr bwMode="auto">
              <a:xfrm>
                <a:off x="2085" y="1641"/>
                <a:ext cx="90" cy="93"/>
              </a:xfrm>
              <a:custGeom>
                <a:avLst/>
                <a:gdLst>
                  <a:gd name="T0" fmla="*/ 57 w 90"/>
                  <a:gd name="T1" fmla="*/ 0 h 93"/>
                  <a:gd name="T2" fmla="*/ 74 w 90"/>
                  <a:gd name="T3" fmla="*/ 14 h 93"/>
                  <a:gd name="T4" fmla="*/ 89 w 90"/>
                  <a:gd name="T5" fmla="*/ 27 h 93"/>
                  <a:gd name="T6" fmla="*/ 90 w 90"/>
                  <a:gd name="T7" fmla="*/ 45 h 93"/>
                  <a:gd name="T8" fmla="*/ 72 w 90"/>
                  <a:gd name="T9" fmla="*/ 72 h 93"/>
                  <a:gd name="T10" fmla="*/ 48 w 90"/>
                  <a:gd name="T11" fmla="*/ 84 h 93"/>
                  <a:gd name="T12" fmla="*/ 23 w 90"/>
                  <a:gd name="T13" fmla="*/ 93 h 93"/>
                  <a:gd name="T14" fmla="*/ 23 w 90"/>
                  <a:gd name="T15" fmla="*/ 77 h 93"/>
                  <a:gd name="T16" fmla="*/ 8 w 90"/>
                  <a:gd name="T17" fmla="*/ 80 h 93"/>
                  <a:gd name="T18" fmla="*/ 15 w 90"/>
                  <a:gd name="T19" fmla="*/ 65 h 93"/>
                  <a:gd name="T20" fmla="*/ 0 w 90"/>
                  <a:gd name="T21" fmla="*/ 63 h 93"/>
                  <a:gd name="T22" fmla="*/ 11 w 90"/>
                  <a:gd name="T23" fmla="*/ 47 h 93"/>
                  <a:gd name="T24" fmla="*/ 18 w 90"/>
                  <a:gd name="T25" fmla="*/ 36 h 93"/>
                  <a:gd name="T26" fmla="*/ 29 w 90"/>
                  <a:gd name="T27" fmla="*/ 21 h 93"/>
                  <a:gd name="T28" fmla="*/ 57 w 90"/>
                  <a:gd name="T29" fmla="*/ 0 h 9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0"/>
                  <a:gd name="T46" fmla="*/ 0 h 93"/>
                  <a:gd name="T47" fmla="*/ 90 w 90"/>
                  <a:gd name="T48" fmla="*/ 93 h 9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0" h="93">
                    <a:moveTo>
                      <a:pt x="57" y="0"/>
                    </a:moveTo>
                    <a:lnTo>
                      <a:pt x="74" y="14"/>
                    </a:lnTo>
                    <a:lnTo>
                      <a:pt x="89" y="27"/>
                    </a:lnTo>
                    <a:lnTo>
                      <a:pt x="90" y="45"/>
                    </a:lnTo>
                    <a:lnTo>
                      <a:pt x="72" y="72"/>
                    </a:lnTo>
                    <a:lnTo>
                      <a:pt x="48" y="84"/>
                    </a:lnTo>
                    <a:lnTo>
                      <a:pt x="23" y="93"/>
                    </a:lnTo>
                    <a:lnTo>
                      <a:pt x="23" y="77"/>
                    </a:lnTo>
                    <a:lnTo>
                      <a:pt x="8" y="80"/>
                    </a:lnTo>
                    <a:lnTo>
                      <a:pt x="15" y="65"/>
                    </a:lnTo>
                    <a:lnTo>
                      <a:pt x="0" y="63"/>
                    </a:lnTo>
                    <a:lnTo>
                      <a:pt x="11" y="47"/>
                    </a:lnTo>
                    <a:lnTo>
                      <a:pt x="18" y="36"/>
                    </a:lnTo>
                    <a:lnTo>
                      <a:pt x="29" y="2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FFBF7F"/>
              </a:solidFill>
              <a:ln w="635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2010" name="Freeform 809"/>
              <p:cNvSpPr>
                <a:spLocks/>
              </p:cNvSpPr>
              <p:nvPr/>
            </p:nvSpPr>
            <p:spPr bwMode="auto">
              <a:xfrm>
                <a:off x="2126" y="1662"/>
                <a:ext cx="29" cy="33"/>
              </a:xfrm>
              <a:custGeom>
                <a:avLst/>
                <a:gdLst>
                  <a:gd name="T0" fmla="*/ 2 w 29"/>
                  <a:gd name="T1" fmla="*/ 6 h 33"/>
                  <a:gd name="T2" fmla="*/ 0 w 29"/>
                  <a:gd name="T3" fmla="*/ 21 h 33"/>
                  <a:gd name="T4" fmla="*/ 6 w 29"/>
                  <a:gd name="T5" fmla="*/ 33 h 33"/>
                  <a:gd name="T6" fmla="*/ 21 w 29"/>
                  <a:gd name="T7" fmla="*/ 29 h 33"/>
                  <a:gd name="T8" fmla="*/ 29 w 29"/>
                  <a:gd name="T9" fmla="*/ 10 h 33"/>
                  <a:gd name="T10" fmla="*/ 15 w 29"/>
                  <a:gd name="T11" fmla="*/ 0 h 33"/>
                  <a:gd name="T12" fmla="*/ 2 w 29"/>
                  <a:gd name="T13" fmla="*/ 6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"/>
                  <a:gd name="T22" fmla="*/ 0 h 33"/>
                  <a:gd name="T23" fmla="*/ 29 w 29"/>
                  <a:gd name="T24" fmla="*/ 33 h 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" h="33">
                    <a:moveTo>
                      <a:pt x="2" y="6"/>
                    </a:moveTo>
                    <a:lnTo>
                      <a:pt x="0" y="21"/>
                    </a:lnTo>
                    <a:lnTo>
                      <a:pt x="6" y="33"/>
                    </a:lnTo>
                    <a:lnTo>
                      <a:pt x="21" y="29"/>
                    </a:lnTo>
                    <a:lnTo>
                      <a:pt x="29" y="10"/>
                    </a:lnTo>
                    <a:lnTo>
                      <a:pt x="15" y="0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chemeClr val="tx1"/>
              </a:solidFill>
              <a:ln w="63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1766" name="Group 810"/>
            <p:cNvGrpSpPr>
              <a:grpSpLocks/>
            </p:cNvGrpSpPr>
            <p:nvPr/>
          </p:nvGrpSpPr>
          <p:grpSpPr bwMode="auto">
            <a:xfrm rot="1532768">
              <a:off x="4446" y="786"/>
              <a:ext cx="93" cy="88"/>
              <a:chOff x="2085" y="1641"/>
              <a:chExt cx="90" cy="93"/>
            </a:xfrm>
          </p:grpSpPr>
          <p:sp>
            <p:nvSpPr>
              <p:cNvPr id="62007" name="Freeform 811"/>
              <p:cNvSpPr>
                <a:spLocks/>
              </p:cNvSpPr>
              <p:nvPr/>
            </p:nvSpPr>
            <p:spPr bwMode="auto">
              <a:xfrm>
                <a:off x="2085" y="1641"/>
                <a:ext cx="90" cy="93"/>
              </a:xfrm>
              <a:custGeom>
                <a:avLst/>
                <a:gdLst>
                  <a:gd name="T0" fmla="*/ 57 w 90"/>
                  <a:gd name="T1" fmla="*/ 0 h 93"/>
                  <a:gd name="T2" fmla="*/ 74 w 90"/>
                  <a:gd name="T3" fmla="*/ 14 h 93"/>
                  <a:gd name="T4" fmla="*/ 89 w 90"/>
                  <a:gd name="T5" fmla="*/ 27 h 93"/>
                  <a:gd name="T6" fmla="*/ 90 w 90"/>
                  <a:gd name="T7" fmla="*/ 45 h 93"/>
                  <a:gd name="T8" fmla="*/ 72 w 90"/>
                  <a:gd name="T9" fmla="*/ 72 h 93"/>
                  <a:gd name="T10" fmla="*/ 48 w 90"/>
                  <a:gd name="T11" fmla="*/ 84 h 93"/>
                  <a:gd name="T12" fmla="*/ 23 w 90"/>
                  <a:gd name="T13" fmla="*/ 93 h 93"/>
                  <a:gd name="T14" fmla="*/ 23 w 90"/>
                  <a:gd name="T15" fmla="*/ 77 h 93"/>
                  <a:gd name="T16" fmla="*/ 8 w 90"/>
                  <a:gd name="T17" fmla="*/ 80 h 93"/>
                  <a:gd name="T18" fmla="*/ 15 w 90"/>
                  <a:gd name="T19" fmla="*/ 65 h 93"/>
                  <a:gd name="T20" fmla="*/ 0 w 90"/>
                  <a:gd name="T21" fmla="*/ 63 h 93"/>
                  <a:gd name="T22" fmla="*/ 11 w 90"/>
                  <a:gd name="T23" fmla="*/ 47 h 93"/>
                  <a:gd name="T24" fmla="*/ 18 w 90"/>
                  <a:gd name="T25" fmla="*/ 36 h 93"/>
                  <a:gd name="T26" fmla="*/ 29 w 90"/>
                  <a:gd name="T27" fmla="*/ 21 h 93"/>
                  <a:gd name="T28" fmla="*/ 57 w 90"/>
                  <a:gd name="T29" fmla="*/ 0 h 9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0"/>
                  <a:gd name="T46" fmla="*/ 0 h 93"/>
                  <a:gd name="T47" fmla="*/ 90 w 90"/>
                  <a:gd name="T48" fmla="*/ 93 h 9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0" h="93">
                    <a:moveTo>
                      <a:pt x="57" y="0"/>
                    </a:moveTo>
                    <a:lnTo>
                      <a:pt x="74" y="14"/>
                    </a:lnTo>
                    <a:lnTo>
                      <a:pt x="89" y="27"/>
                    </a:lnTo>
                    <a:lnTo>
                      <a:pt x="90" y="45"/>
                    </a:lnTo>
                    <a:lnTo>
                      <a:pt x="72" y="72"/>
                    </a:lnTo>
                    <a:lnTo>
                      <a:pt x="48" y="84"/>
                    </a:lnTo>
                    <a:lnTo>
                      <a:pt x="23" y="93"/>
                    </a:lnTo>
                    <a:lnTo>
                      <a:pt x="23" y="77"/>
                    </a:lnTo>
                    <a:lnTo>
                      <a:pt x="8" y="80"/>
                    </a:lnTo>
                    <a:lnTo>
                      <a:pt x="15" y="65"/>
                    </a:lnTo>
                    <a:lnTo>
                      <a:pt x="0" y="63"/>
                    </a:lnTo>
                    <a:lnTo>
                      <a:pt x="11" y="47"/>
                    </a:lnTo>
                    <a:lnTo>
                      <a:pt x="18" y="36"/>
                    </a:lnTo>
                    <a:lnTo>
                      <a:pt x="29" y="2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FFBF7F"/>
              </a:solidFill>
              <a:ln w="635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2008" name="Freeform 812"/>
              <p:cNvSpPr>
                <a:spLocks/>
              </p:cNvSpPr>
              <p:nvPr/>
            </p:nvSpPr>
            <p:spPr bwMode="auto">
              <a:xfrm>
                <a:off x="2126" y="1662"/>
                <a:ext cx="29" cy="33"/>
              </a:xfrm>
              <a:custGeom>
                <a:avLst/>
                <a:gdLst>
                  <a:gd name="T0" fmla="*/ 2 w 29"/>
                  <a:gd name="T1" fmla="*/ 6 h 33"/>
                  <a:gd name="T2" fmla="*/ 0 w 29"/>
                  <a:gd name="T3" fmla="*/ 21 h 33"/>
                  <a:gd name="T4" fmla="*/ 6 w 29"/>
                  <a:gd name="T5" fmla="*/ 33 h 33"/>
                  <a:gd name="T6" fmla="*/ 21 w 29"/>
                  <a:gd name="T7" fmla="*/ 29 h 33"/>
                  <a:gd name="T8" fmla="*/ 29 w 29"/>
                  <a:gd name="T9" fmla="*/ 10 h 33"/>
                  <a:gd name="T10" fmla="*/ 15 w 29"/>
                  <a:gd name="T11" fmla="*/ 0 h 33"/>
                  <a:gd name="T12" fmla="*/ 2 w 29"/>
                  <a:gd name="T13" fmla="*/ 6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"/>
                  <a:gd name="T22" fmla="*/ 0 h 33"/>
                  <a:gd name="T23" fmla="*/ 29 w 29"/>
                  <a:gd name="T24" fmla="*/ 33 h 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" h="33">
                    <a:moveTo>
                      <a:pt x="2" y="6"/>
                    </a:moveTo>
                    <a:lnTo>
                      <a:pt x="0" y="21"/>
                    </a:lnTo>
                    <a:lnTo>
                      <a:pt x="6" y="33"/>
                    </a:lnTo>
                    <a:lnTo>
                      <a:pt x="21" y="29"/>
                    </a:lnTo>
                    <a:lnTo>
                      <a:pt x="29" y="10"/>
                    </a:lnTo>
                    <a:lnTo>
                      <a:pt x="15" y="0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chemeClr val="tx1"/>
              </a:solidFill>
              <a:ln w="63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1767" name="Group 813"/>
            <p:cNvGrpSpPr>
              <a:grpSpLocks/>
            </p:cNvGrpSpPr>
            <p:nvPr/>
          </p:nvGrpSpPr>
          <p:grpSpPr bwMode="auto">
            <a:xfrm rot="-7773933">
              <a:off x="3971" y="829"/>
              <a:ext cx="93" cy="88"/>
              <a:chOff x="2085" y="1641"/>
              <a:chExt cx="90" cy="93"/>
            </a:xfrm>
          </p:grpSpPr>
          <p:sp>
            <p:nvSpPr>
              <p:cNvPr id="62005" name="Freeform 814"/>
              <p:cNvSpPr>
                <a:spLocks/>
              </p:cNvSpPr>
              <p:nvPr/>
            </p:nvSpPr>
            <p:spPr bwMode="auto">
              <a:xfrm>
                <a:off x="2085" y="1641"/>
                <a:ext cx="90" cy="93"/>
              </a:xfrm>
              <a:custGeom>
                <a:avLst/>
                <a:gdLst>
                  <a:gd name="T0" fmla="*/ 57 w 90"/>
                  <a:gd name="T1" fmla="*/ 0 h 93"/>
                  <a:gd name="T2" fmla="*/ 74 w 90"/>
                  <a:gd name="T3" fmla="*/ 14 h 93"/>
                  <a:gd name="T4" fmla="*/ 89 w 90"/>
                  <a:gd name="T5" fmla="*/ 27 h 93"/>
                  <a:gd name="T6" fmla="*/ 90 w 90"/>
                  <a:gd name="T7" fmla="*/ 45 h 93"/>
                  <a:gd name="T8" fmla="*/ 72 w 90"/>
                  <a:gd name="T9" fmla="*/ 72 h 93"/>
                  <a:gd name="T10" fmla="*/ 48 w 90"/>
                  <a:gd name="T11" fmla="*/ 84 h 93"/>
                  <a:gd name="T12" fmla="*/ 23 w 90"/>
                  <a:gd name="T13" fmla="*/ 93 h 93"/>
                  <a:gd name="T14" fmla="*/ 23 w 90"/>
                  <a:gd name="T15" fmla="*/ 77 h 93"/>
                  <a:gd name="T16" fmla="*/ 8 w 90"/>
                  <a:gd name="T17" fmla="*/ 80 h 93"/>
                  <a:gd name="T18" fmla="*/ 15 w 90"/>
                  <a:gd name="T19" fmla="*/ 65 h 93"/>
                  <a:gd name="T20" fmla="*/ 0 w 90"/>
                  <a:gd name="T21" fmla="*/ 63 h 93"/>
                  <a:gd name="T22" fmla="*/ 11 w 90"/>
                  <a:gd name="T23" fmla="*/ 47 h 93"/>
                  <a:gd name="T24" fmla="*/ 18 w 90"/>
                  <a:gd name="T25" fmla="*/ 36 h 93"/>
                  <a:gd name="T26" fmla="*/ 29 w 90"/>
                  <a:gd name="T27" fmla="*/ 21 h 93"/>
                  <a:gd name="T28" fmla="*/ 57 w 90"/>
                  <a:gd name="T29" fmla="*/ 0 h 9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0"/>
                  <a:gd name="T46" fmla="*/ 0 h 93"/>
                  <a:gd name="T47" fmla="*/ 90 w 90"/>
                  <a:gd name="T48" fmla="*/ 93 h 9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0" h="93">
                    <a:moveTo>
                      <a:pt x="57" y="0"/>
                    </a:moveTo>
                    <a:lnTo>
                      <a:pt x="74" y="14"/>
                    </a:lnTo>
                    <a:lnTo>
                      <a:pt x="89" y="27"/>
                    </a:lnTo>
                    <a:lnTo>
                      <a:pt x="90" y="45"/>
                    </a:lnTo>
                    <a:lnTo>
                      <a:pt x="72" y="72"/>
                    </a:lnTo>
                    <a:lnTo>
                      <a:pt x="48" y="84"/>
                    </a:lnTo>
                    <a:lnTo>
                      <a:pt x="23" y="93"/>
                    </a:lnTo>
                    <a:lnTo>
                      <a:pt x="23" y="77"/>
                    </a:lnTo>
                    <a:lnTo>
                      <a:pt x="8" y="80"/>
                    </a:lnTo>
                    <a:lnTo>
                      <a:pt x="15" y="65"/>
                    </a:lnTo>
                    <a:lnTo>
                      <a:pt x="0" y="63"/>
                    </a:lnTo>
                    <a:lnTo>
                      <a:pt x="11" y="47"/>
                    </a:lnTo>
                    <a:lnTo>
                      <a:pt x="18" y="36"/>
                    </a:lnTo>
                    <a:lnTo>
                      <a:pt x="29" y="2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FFBF7F"/>
              </a:solidFill>
              <a:ln w="635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2006" name="Freeform 815"/>
              <p:cNvSpPr>
                <a:spLocks/>
              </p:cNvSpPr>
              <p:nvPr/>
            </p:nvSpPr>
            <p:spPr bwMode="auto">
              <a:xfrm>
                <a:off x="2126" y="1662"/>
                <a:ext cx="29" cy="33"/>
              </a:xfrm>
              <a:custGeom>
                <a:avLst/>
                <a:gdLst>
                  <a:gd name="T0" fmla="*/ 2 w 29"/>
                  <a:gd name="T1" fmla="*/ 6 h 33"/>
                  <a:gd name="T2" fmla="*/ 0 w 29"/>
                  <a:gd name="T3" fmla="*/ 21 h 33"/>
                  <a:gd name="T4" fmla="*/ 6 w 29"/>
                  <a:gd name="T5" fmla="*/ 33 h 33"/>
                  <a:gd name="T6" fmla="*/ 21 w 29"/>
                  <a:gd name="T7" fmla="*/ 29 h 33"/>
                  <a:gd name="T8" fmla="*/ 29 w 29"/>
                  <a:gd name="T9" fmla="*/ 10 h 33"/>
                  <a:gd name="T10" fmla="*/ 15 w 29"/>
                  <a:gd name="T11" fmla="*/ 0 h 33"/>
                  <a:gd name="T12" fmla="*/ 2 w 29"/>
                  <a:gd name="T13" fmla="*/ 6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"/>
                  <a:gd name="T22" fmla="*/ 0 h 33"/>
                  <a:gd name="T23" fmla="*/ 29 w 29"/>
                  <a:gd name="T24" fmla="*/ 33 h 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" h="33">
                    <a:moveTo>
                      <a:pt x="2" y="6"/>
                    </a:moveTo>
                    <a:lnTo>
                      <a:pt x="0" y="21"/>
                    </a:lnTo>
                    <a:lnTo>
                      <a:pt x="6" y="33"/>
                    </a:lnTo>
                    <a:lnTo>
                      <a:pt x="21" y="29"/>
                    </a:lnTo>
                    <a:lnTo>
                      <a:pt x="29" y="10"/>
                    </a:lnTo>
                    <a:lnTo>
                      <a:pt x="15" y="0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chemeClr val="tx1"/>
              </a:solidFill>
              <a:ln w="63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1768" name="Group 816"/>
            <p:cNvGrpSpPr>
              <a:grpSpLocks/>
            </p:cNvGrpSpPr>
            <p:nvPr/>
          </p:nvGrpSpPr>
          <p:grpSpPr bwMode="auto">
            <a:xfrm>
              <a:off x="3987" y="1010"/>
              <a:ext cx="93" cy="88"/>
              <a:chOff x="425" y="1013"/>
              <a:chExt cx="93" cy="88"/>
            </a:xfrm>
          </p:grpSpPr>
          <p:sp>
            <p:nvSpPr>
              <p:cNvPr id="62003" name="Freeform 817"/>
              <p:cNvSpPr>
                <a:spLocks/>
              </p:cNvSpPr>
              <p:nvPr/>
            </p:nvSpPr>
            <p:spPr bwMode="auto">
              <a:xfrm rot="-8641361">
                <a:off x="425" y="1013"/>
                <a:ext cx="93" cy="88"/>
              </a:xfrm>
              <a:custGeom>
                <a:avLst/>
                <a:gdLst>
                  <a:gd name="T0" fmla="*/ 78 w 90"/>
                  <a:gd name="T1" fmla="*/ 0 h 93"/>
                  <a:gd name="T2" fmla="*/ 103 w 90"/>
                  <a:gd name="T3" fmla="*/ 9 h 93"/>
                  <a:gd name="T4" fmla="*/ 123 w 90"/>
                  <a:gd name="T5" fmla="*/ 17 h 93"/>
                  <a:gd name="T6" fmla="*/ 124 w 90"/>
                  <a:gd name="T7" fmla="*/ 26 h 93"/>
                  <a:gd name="T8" fmla="*/ 100 w 90"/>
                  <a:gd name="T9" fmla="*/ 42 h 93"/>
                  <a:gd name="T10" fmla="*/ 68 w 90"/>
                  <a:gd name="T11" fmla="*/ 48 h 93"/>
                  <a:gd name="T12" fmla="*/ 33 w 90"/>
                  <a:gd name="T13" fmla="*/ 54 h 93"/>
                  <a:gd name="T14" fmla="*/ 33 w 90"/>
                  <a:gd name="T15" fmla="*/ 44 h 93"/>
                  <a:gd name="T16" fmla="*/ 8 w 90"/>
                  <a:gd name="T17" fmla="*/ 46 h 93"/>
                  <a:gd name="T18" fmla="*/ 25 w 90"/>
                  <a:gd name="T19" fmla="*/ 38 h 93"/>
                  <a:gd name="T20" fmla="*/ 0 w 90"/>
                  <a:gd name="T21" fmla="*/ 37 h 93"/>
                  <a:gd name="T22" fmla="*/ 11 w 90"/>
                  <a:gd name="T23" fmla="*/ 26 h 93"/>
                  <a:gd name="T24" fmla="*/ 28 w 90"/>
                  <a:gd name="T25" fmla="*/ 21 h 93"/>
                  <a:gd name="T26" fmla="*/ 39 w 90"/>
                  <a:gd name="T27" fmla="*/ 11 h 93"/>
                  <a:gd name="T28" fmla="*/ 78 w 90"/>
                  <a:gd name="T29" fmla="*/ 0 h 9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0"/>
                  <a:gd name="T46" fmla="*/ 0 h 93"/>
                  <a:gd name="T47" fmla="*/ 90 w 90"/>
                  <a:gd name="T48" fmla="*/ 93 h 9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0" h="93">
                    <a:moveTo>
                      <a:pt x="57" y="0"/>
                    </a:moveTo>
                    <a:lnTo>
                      <a:pt x="74" y="14"/>
                    </a:lnTo>
                    <a:lnTo>
                      <a:pt x="89" y="27"/>
                    </a:lnTo>
                    <a:lnTo>
                      <a:pt x="90" y="45"/>
                    </a:lnTo>
                    <a:lnTo>
                      <a:pt x="72" y="72"/>
                    </a:lnTo>
                    <a:lnTo>
                      <a:pt x="48" y="84"/>
                    </a:lnTo>
                    <a:lnTo>
                      <a:pt x="23" y="93"/>
                    </a:lnTo>
                    <a:lnTo>
                      <a:pt x="23" y="77"/>
                    </a:lnTo>
                    <a:lnTo>
                      <a:pt x="8" y="80"/>
                    </a:lnTo>
                    <a:lnTo>
                      <a:pt x="15" y="65"/>
                    </a:lnTo>
                    <a:lnTo>
                      <a:pt x="0" y="63"/>
                    </a:lnTo>
                    <a:lnTo>
                      <a:pt x="11" y="47"/>
                    </a:lnTo>
                    <a:lnTo>
                      <a:pt x="18" y="36"/>
                    </a:lnTo>
                    <a:lnTo>
                      <a:pt x="29" y="2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FFBF7F"/>
              </a:solidFill>
              <a:ln w="635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2004" name="Freeform 818"/>
              <p:cNvSpPr>
                <a:spLocks/>
              </p:cNvSpPr>
              <p:nvPr/>
            </p:nvSpPr>
            <p:spPr bwMode="auto">
              <a:xfrm rot="-8641361">
                <a:off x="439" y="1044"/>
                <a:ext cx="27" cy="29"/>
              </a:xfrm>
              <a:custGeom>
                <a:avLst/>
                <a:gdLst>
                  <a:gd name="T0" fmla="*/ 2 w 29"/>
                  <a:gd name="T1" fmla="*/ 4 h 33"/>
                  <a:gd name="T2" fmla="*/ 0 w 29"/>
                  <a:gd name="T3" fmla="*/ 6 h 33"/>
                  <a:gd name="T4" fmla="*/ 6 w 29"/>
                  <a:gd name="T5" fmla="*/ 9 h 33"/>
                  <a:gd name="T6" fmla="*/ 11 w 29"/>
                  <a:gd name="T7" fmla="*/ 8 h 33"/>
                  <a:gd name="T8" fmla="*/ 15 w 29"/>
                  <a:gd name="T9" fmla="*/ 4 h 33"/>
                  <a:gd name="T10" fmla="*/ 7 w 29"/>
                  <a:gd name="T11" fmla="*/ 0 h 33"/>
                  <a:gd name="T12" fmla="*/ 2 w 29"/>
                  <a:gd name="T13" fmla="*/ 4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"/>
                  <a:gd name="T22" fmla="*/ 0 h 33"/>
                  <a:gd name="T23" fmla="*/ 29 w 29"/>
                  <a:gd name="T24" fmla="*/ 33 h 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" h="33">
                    <a:moveTo>
                      <a:pt x="2" y="6"/>
                    </a:moveTo>
                    <a:lnTo>
                      <a:pt x="0" y="21"/>
                    </a:lnTo>
                    <a:lnTo>
                      <a:pt x="6" y="33"/>
                    </a:lnTo>
                    <a:lnTo>
                      <a:pt x="21" y="29"/>
                    </a:lnTo>
                    <a:lnTo>
                      <a:pt x="29" y="10"/>
                    </a:lnTo>
                    <a:lnTo>
                      <a:pt x="15" y="0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1769" name="Group 819"/>
            <p:cNvGrpSpPr>
              <a:grpSpLocks/>
            </p:cNvGrpSpPr>
            <p:nvPr/>
          </p:nvGrpSpPr>
          <p:grpSpPr bwMode="auto">
            <a:xfrm rot="-396065">
              <a:off x="3979" y="890"/>
              <a:ext cx="93" cy="78"/>
              <a:chOff x="593" y="1044"/>
              <a:chExt cx="229" cy="137"/>
            </a:xfrm>
          </p:grpSpPr>
          <p:sp>
            <p:nvSpPr>
              <p:cNvPr id="62001" name="Freeform 820"/>
              <p:cNvSpPr>
                <a:spLocks/>
              </p:cNvSpPr>
              <p:nvPr/>
            </p:nvSpPr>
            <p:spPr bwMode="auto">
              <a:xfrm>
                <a:off x="593" y="1044"/>
                <a:ext cx="229" cy="137"/>
              </a:xfrm>
              <a:custGeom>
                <a:avLst/>
                <a:gdLst>
                  <a:gd name="T0" fmla="*/ 3 w 229"/>
                  <a:gd name="T1" fmla="*/ 42 h 137"/>
                  <a:gd name="T2" fmla="*/ 1 w 229"/>
                  <a:gd name="T3" fmla="*/ 63 h 137"/>
                  <a:gd name="T4" fmla="*/ 0 w 229"/>
                  <a:gd name="T5" fmla="*/ 89 h 137"/>
                  <a:gd name="T6" fmla="*/ 7 w 229"/>
                  <a:gd name="T7" fmla="*/ 114 h 137"/>
                  <a:gd name="T8" fmla="*/ 30 w 229"/>
                  <a:gd name="T9" fmla="*/ 125 h 137"/>
                  <a:gd name="T10" fmla="*/ 63 w 229"/>
                  <a:gd name="T11" fmla="*/ 128 h 137"/>
                  <a:gd name="T12" fmla="*/ 84 w 229"/>
                  <a:gd name="T13" fmla="*/ 131 h 137"/>
                  <a:gd name="T14" fmla="*/ 108 w 229"/>
                  <a:gd name="T15" fmla="*/ 131 h 137"/>
                  <a:gd name="T16" fmla="*/ 123 w 229"/>
                  <a:gd name="T17" fmla="*/ 129 h 137"/>
                  <a:gd name="T18" fmla="*/ 151 w 229"/>
                  <a:gd name="T19" fmla="*/ 135 h 137"/>
                  <a:gd name="T20" fmla="*/ 174 w 229"/>
                  <a:gd name="T21" fmla="*/ 137 h 137"/>
                  <a:gd name="T22" fmla="*/ 189 w 229"/>
                  <a:gd name="T23" fmla="*/ 137 h 137"/>
                  <a:gd name="T24" fmla="*/ 210 w 229"/>
                  <a:gd name="T25" fmla="*/ 137 h 137"/>
                  <a:gd name="T26" fmla="*/ 205 w 229"/>
                  <a:gd name="T27" fmla="*/ 123 h 137"/>
                  <a:gd name="T28" fmla="*/ 226 w 229"/>
                  <a:gd name="T29" fmla="*/ 116 h 137"/>
                  <a:gd name="T30" fmla="*/ 216 w 229"/>
                  <a:gd name="T31" fmla="*/ 104 h 137"/>
                  <a:gd name="T32" fmla="*/ 199 w 229"/>
                  <a:gd name="T33" fmla="*/ 99 h 137"/>
                  <a:gd name="T34" fmla="*/ 204 w 229"/>
                  <a:gd name="T35" fmla="*/ 90 h 137"/>
                  <a:gd name="T36" fmla="*/ 225 w 229"/>
                  <a:gd name="T37" fmla="*/ 84 h 137"/>
                  <a:gd name="T38" fmla="*/ 222 w 229"/>
                  <a:gd name="T39" fmla="*/ 71 h 137"/>
                  <a:gd name="T40" fmla="*/ 211 w 229"/>
                  <a:gd name="T41" fmla="*/ 69 h 137"/>
                  <a:gd name="T42" fmla="*/ 223 w 229"/>
                  <a:gd name="T43" fmla="*/ 56 h 137"/>
                  <a:gd name="T44" fmla="*/ 205 w 229"/>
                  <a:gd name="T45" fmla="*/ 47 h 137"/>
                  <a:gd name="T46" fmla="*/ 220 w 229"/>
                  <a:gd name="T47" fmla="*/ 36 h 137"/>
                  <a:gd name="T48" fmla="*/ 210 w 229"/>
                  <a:gd name="T49" fmla="*/ 29 h 137"/>
                  <a:gd name="T50" fmla="*/ 198 w 229"/>
                  <a:gd name="T51" fmla="*/ 27 h 137"/>
                  <a:gd name="T52" fmla="*/ 189 w 229"/>
                  <a:gd name="T53" fmla="*/ 20 h 137"/>
                  <a:gd name="T54" fmla="*/ 160 w 229"/>
                  <a:gd name="T55" fmla="*/ 14 h 137"/>
                  <a:gd name="T56" fmla="*/ 139 w 229"/>
                  <a:gd name="T57" fmla="*/ 14 h 137"/>
                  <a:gd name="T58" fmla="*/ 105 w 229"/>
                  <a:gd name="T59" fmla="*/ 11 h 137"/>
                  <a:gd name="T60" fmla="*/ 79 w 229"/>
                  <a:gd name="T61" fmla="*/ 8 h 137"/>
                  <a:gd name="T62" fmla="*/ 64 w 229"/>
                  <a:gd name="T63" fmla="*/ 5 h 137"/>
                  <a:gd name="T64" fmla="*/ 25 w 229"/>
                  <a:gd name="T65" fmla="*/ 8 h 137"/>
                  <a:gd name="T66" fmla="*/ 7 w 229"/>
                  <a:gd name="T67" fmla="*/ 0 h 137"/>
                  <a:gd name="T68" fmla="*/ 3 w 229"/>
                  <a:gd name="T69" fmla="*/ 42 h 1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29"/>
                  <a:gd name="T106" fmla="*/ 0 h 137"/>
                  <a:gd name="T107" fmla="*/ 229 w 229"/>
                  <a:gd name="T108" fmla="*/ 137 h 1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29" h="137">
                    <a:moveTo>
                      <a:pt x="3" y="42"/>
                    </a:moveTo>
                    <a:lnTo>
                      <a:pt x="1" y="63"/>
                    </a:lnTo>
                    <a:lnTo>
                      <a:pt x="0" y="89"/>
                    </a:lnTo>
                    <a:lnTo>
                      <a:pt x="7" y="114"/>
                    </a:lnTo>
                    <a:lnTo>
                      <a:pt x="30" y="125"/>
                    </a:lnTo>
                    <a:lnTo>
                      <a:pt x="63" y="128"/>
                    </a:lnTo>
                    <a:lnTo>
                      <a:pt x="84" y="131"/>
                    </a:lnTo>
                    <a:lnTo>
                      <a:pt x="108" y="131"/>
                    </a:lnTo>
                    <a:lnTo>
                      <a:pt x="123" y="129"/>
                    </a:lnTo>
                    <a:lnTo>
                      <a:pt x="151" y="135"/>
                    </a:lnTo>
                    <a:lnTo>
                      <a:pt x="174" y="137"/>
                    </a:lnTo>
                    <a:lnTo>
                      <a:pt x="189" y="137"/>
                    </a:lnTo>
                    <a:lnTo>
                      <a:pt x="210" y="137"/>
                    </a:lnTo>
                    <a:lnTo>
                      <a:pt x="205" y="123"/>
                    </a:lnTo>
                    <a:lnTo>
                      <a:pt x="226" y="116"/>
                    </a:lnTo>
                    <a:cubicBezTo>
                      <a:pt x="229" y="108"/>
                      <a:pt x="224" y="104"/>
                      <a:pt x="216" y="104"/>
                    </a:cubicBezTo>
                    <a:lnTo>
                      <a:pt x="199" y="99"/>
                    </a:lnTo>
                    <a:lnTo>
                      <a:pt x="204" y="90"/>
                    </a:lnTo>
                    <a:lnTo>
                      <a:pt x="225" y="84"/>
                    </a:lnTo>
                    <a:lnTo>
                      <a:pt x="222" y="71"/>
                    </a:lnTo>
                    <a:lnTo>
                      <a:pt x="211" y="69"/>
                    </a:lnTo>
                    <a:lnTo>
                      <a:pt x="223" y="56"/>
                    </a:lnTo>
                    <a:lnTo>
                      <a:pt x="205" y="47"/>
                    </a:lnTo>
                    <a:lnTo>
                      <a:pt x="220" y="36"/>
                    </a:lnTo>
                    <a:lnTo>
                      <a:pt x="210" y="29"/>
                    </a:lnTo>
                    <a:lnTo>
                      <a:pt x="198" y="27"/>
                    </a:lnTo>
                    <a:lnTo>
                      <a:pt x="189" y="20"/>
                    </a:lnTo>
                    <a:lnTo>
                      <a:pt x="160" y="14"/>
                    </a:lnTo>
                    <a:lnTo>
                      <a:pt x="139" y="14"/>
                    </a:lnTo>
                    <a:lnTo>
                      <a:pt x="105" y="11"/>
                    </a:lnTo>
                    <a:lnTo>
                      <a:pt x="79" y="8"/>
                    </a:lnTo>
                    <a:lnTo>
                      <a:pt x="64" y="5"/>
                    </a:lnTo>
                    <a:lnTo>
                      <a:pt x="25" y="8"/>
                    </a:lnTo>
                    <a:lnTo>
                      <a:pt x="7" y="0"/>
                    </a:lnTo>
                    <a:lnTo>
                      <a:pt x="3" y="42"/>
                    </a:lnTo>
                    <a:close/>
                  </a:path>
                </a:pathLst>
              </a:custGeom>
              <a:solidFill>
                <a:srgbClr val="FFBF7F"/>
              </a:solidFill>
              <a:ln w="635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2002" name="Freeform 821"/>
              <p:cNvSpPr>
                <a:spLocks/>
              </p:cNvSpPr>
              <p:nvPr/>
            </p:nvSpPr>
            <p:spPr bwMode="auto">
              <a:xfrm>
                <a:off x="638" y="1091"/>
                <a:ext cx="43" cy="46"/>
              </a:xfrm>
              <a:custGeom>
                <a:avLst/>
                <a:gdLst>
                  <a:gd name="T0" fmla="*/ 9 w 43"/>
                  <a:gd name="T1" fmla="*/ 3 h 46"/>
                  <a:gd name="T2" fmla="*/ 0 w 43"/>
                  <a:gd name="T3" fmla="*/ 18 h 46"/>
                  <a:gd name="T4" fmla="*/ 3 w 43"/>
                  <a:gd name="T5" fmla="*/ 37 h 46"/>
                  <a:gd name="T6" fmla="*/ 19 w 43"/>
                  <a:gd name="T7" fmla="*/ 45 h 46"/>
                  <a:gd name="T8" fmla="*/ 34 w 43"/>
                  <a:gd name="T9" fmla="*/ 46 h 46"/>
                  <a:gd name="T10" fmla="*/ 40 w 43"/>
                  <a:gd name="T11" fmla="*/ 36 h 46"/>
                  <a:gd name="T12" fmla="*/ 43 w 43"/>
                  <a:gd name="T13" fmla="*/ 24 h 46"/>
                  <a:gd name="T14" fmla="*/ 37 w 43"/>
                  <a:gd name="T15" fmla="*/ 4 h 46"/>
                  <a:gd name="T16" fmla="*/ 24 w 43"/>
                  <a:gd name="T17" fmla="*/ 0 h 46"/>
                  <a:gd name="T18" fmla="*/ 9 w 43"/>
                  <a:gd name="T19" fmla="*/ 3 h 4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3"/>
                  <a:gd name="T31" fmla="*/ 0 h 46"/>
                  <a:gd name="T32" fmla="*/ 43 w 43"/>
                  <a:gd name="T33" fmla="*/ 46 h 4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3" h="46">
                    <a:moveTo>
                      <a:pt x="9" y="3"/>
                    </a:moveTo>
                    <a:lnTo>
                      <a:pt x="0" y="18"/>
                    </a:lnTo>
                    <a:lnTo>
                      <a:pt x="3" y="37"/>
                    </a:lnTo>
                    <a:lnTo>
                      <a:pt x="19" y="45"/>
                    </a:lnTo>
                    <a:lnTo>
                      <a:pt x="34" y="46"/>
                    </a:lnTo>
                    <a:lnTo>
                      <a:pt x="40" y="36"/>
                    </a:lnTo>
                    <a:lnTo>
                      <a:pt x="43" y="24"/>
                    </a:lnTo>
                    <a:lnTo>
                      <a:pt x="37" y="4"/>
                    </a:lnTo>
                    <a:lnTo>
                      <a:pt x="24" y="0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1770" name="Group 822"/>
            <p:cNvGrpSpPr>
              <a:grpSpLocks/>
            </p:cNvGrpSpPr>
            <p:nvPr/>
          </p:nvGrpSpPr>
          <p:grpSpPr bwMode="auto">
            <a:xfrm rot="-396065">
              <a:off x="3981" y="955"/>
              <a:ext cx="93" cy="78"/>
              <a:chOff x="593" y="1044"/>
              <a:chExt cx="229" cy="137"/>
            </a:xfrm>
          </p:grpSpPr>
          <p:sp>
            <p:nvSpPr>
              <p:cNvPr id="61999" name="Freeform 823"/>
              <p:cNvSpPr>
                <a:spLocks/>
              </p:cNvSpPr>
              <p:nvPr/>
            </p:nvSpPr>
            <p:spPr bwMode="auto">
              <a:xfrm>
                <a:off x="593" y="1044"/>
                <a:ext cx="229" cy="137"/>
              </a:xfrm>
              <a:custGeom>
                <a:avLst/>
                <a:gdLst>
                  <a:gd name="T0" fmla="*/ 3 w 229"/>
                  <a:gd name="T1" fmla="*/ 42 h 137"/>
                  <a:gd name="T2" fmla="*/ 1 w 229"/>
                  <a:gd name="T3" fmla="*/ 63 h 137"/>
                  <a:gd name="T4" fmla="*/ 0 w 229"/>
                  <a:gd name="T5" fmla="*/ 89 h 137"/>
                  <a:gd name="T6" fmla="*/ 7 w 229"/>
                  <a:gd name="T7" fmla="*/ 114 h 137"/>
                  <a:gd name="T8" fmla="*/ 30 w 229"/>
                  <a:gd name="T9" fmla="*/ 125 h 137"/>
                  <a:gd name="T10" fmla="*/ 63 w 229"/>
                  <a:gd name="T11" fmla="*/ 128 h 137"/>
                  <a:gd name="T12" fmla="*/ 84 w 229"/>
                  <a:gd name="T13" fmla="*/ 131 h 137"/>
                  <a:gd name="T14" fmla="*/ 108 w 229"/>
                  <a:gd name="T15" fmla="*/ 131 h 137"/>
                  <a:gd name="T16" fmla="*/ 123 w 229"/>
                  <a:gd name="T17" fmla="*/ 129 h 137"/>
                  <a:gd name="T18" fmla="*/ 151 w 229"/>
                  <a:gd name="T19" fmla="*/ 135 h 137"/>
                  <a:gd name="T20" fmla="*/ 174 w 229"/>
                  <a:gd name="T21" fmla="*/ 137 h 137"/>
                  <a:gd name="T22" fmla="*/ 189 w 229"/>
                  <a:gd name="T23" fmla="*/ 137 h 137"/>
                  <a:gd name="T24" fmla="*/ 210 w 229"/>
                  <a:gd name="T25" fmla="*/ 137 h 137"/>
                  <a:gd name="T26" fmla="*/ 205 w 229"/>
                  <a:gd name="T27" fmla="*/ 123 h 137"/>
                  <a:gd name="T28" fmla="*/ 226 w 229"/>
                  <a:gd name="T29" fmla="*/ 116 h 137"/>
                  <a:gd name="T30" fmla="*/ 216 w 229"/>
                  <a:gd name="T31" fmla="*/ 104 h 137"/>
                  <a:gd name="T32" fmla="*/ 199 w 229"/>
                  <a:gd name="T33" fmla="*/ 99 h 137"/>
                  <a:gd name="T34" fmla="*/ 204 w 229"/>
                  <a:gd name="T35" fmla="*/ 90 h 137"/>
                  <a:gd name="T36" fmla="*/ 225 w 229"/>
                  <a:gd name="T37" fmla="*/ 84 h 137"/>
                  <a:gd name="T38" fmla="*/ 222 w 229"/>
                  <a:gd name="T39" fmla="*/ 71 h 137"/>
                  <a:gd name="T40" fmla="*/ 211 w 229"/>
                  <a:gd name="T41" fmla="*/ 69 h 137"/>
                  <a:gd name="T42" fmla="*/ 223 w 229"/>
                  <a:gd name="T43" fmla="*/ 56 h 137"/>
                  <a:gd name="T44" fmla="*/ 205 w 229"/>
                  <a:gd name="T45" fmla="*/ 47 h 137"/>
                  <a:gd name="T46" fmla="*/ 220 w 229"/>
                  <a:gd name="T47" fmla="*/ 36 h 137"/>
                  <a:gd name="T48" fmla="*/ 210 w 229"/>
                  <a:gd name="T49" fmla="*/ 29 h 137"/>
                  <a:gd name="T50" fmla="*/ 198 w 229"/>
                  <a:gd name="T51" fmla="*/ 27 h 137"/>
                  <a:gd name="T52" fmla="*/ 189 w 229"/>
                  <a:gd name="T53" fmla="*/ 20 h 137"/>
                  <a:gd name="T54" fmla="*/ 160 w 229"/>
                  <a:gd name="T55" fmla="*/ 14 h 137"/>
                  <a:gd name="T56" fmla="*/ 139 w 229"/>
                  <a:gd name="T57" fmla="*/ 14 h 137"/>
                  <a:gd name="T58" fmla="*/ 105 w 229"/>
                  <a:gd name="T59" fmla="*/ 11 h 137"/>
                  <a:gd name="T60" fmla="*/ 79 w 229"/>
                  <a:gd name="T61" fmla="*/ 8 h 137"/>
                  <a:gd name="T62" fmla="*/ 64 w 229"/>
                  <a:gd name="T63" fmla="*/ 5 h 137"/>
                  <a:gd name="T64" fmla="*/ 25 w 229"/>
                  <a:gd name="T65" fmla="*/ 8 h 137"/>
                  <a:gd name="T66" fmla="*/ 7 w 229"/>
                  <a:gd name="T67" fmla="*/ 0 h 137"/>
                  <a:gd name="T68" fmla="*/ 3 w 229"/>
                  <a:gd name="T69" fmla="*/ 42 h 1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29"/>
                  <a:gd name="T106" fmla="*/ 0 h 137"/>
                  <a:gd name="T107" fmla="*/ 229 w 229"/>
                  <a:gd name="T108" fmla="*/ 137 h 1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29" h="137">
                    <a:moveTo>
                      <a:pt x="3" y="42"/>
                    </a:moveTo>
                    <a:lnTo>
                      <a:pt x="1" y="63"/>
                    </a:lnTo>
                    <a:lnTo>
                      <a:pt x="0" y="89"/>
                    </a:lnTo>
                    <a:lnTo>
                      <a:pt x="7" y="114"/>
                    </a:lnTo>
                    <a:lnTo>
                      <a:pt x="30" y="125"/>
                    </a:lnTo>
                    <a:lnTo>
                      <a:pt x="63" y="128"/>
                    </a:lnTo>
                    <a:lnTo>
                      <a:pt x="84" y="131"/>
                    </a:lnTo>
                    <a:lnTo>
                      <a:pt x="108" y="131"/>
                    </a:lnTo>
                    <a:lnTo>
                      <a:pt x="123" y="129"/>
                    </a:lnTo>
                    <a:lnTo>
                      <a:pt x="151" y="135"/>
                    </a:lnTo>
                    <a:lnTo>
                      <a:pt x="174" y="137"/>
                    </a:lnTo>
                    <a:lnTo>
                      <a:pt x="189" y="137"/>
                    </a:lnTo>
                    <a:lnTo>
                      <a:pt x="210" y="137"/>
                    </a:lnTo>
                    <a:lnTo>
                      <a:pt x="205" y="123"/>
                    </a:lnTo>
                    <a:lnTo>
                      <a:pt x="226" y="116"/>
                    </a:lnTo>
                    <a:cubicBezTo>
                      <a:pt x="229" y="108"/>
                      <a:pt x="224" y="104"/>
                      <a:pt x="216" y="104"/>
                    </a:cubicBezTo>
                    <a:lnTo>
                      <a:pt x="199" y="99"/>
                    </a:lnTo>
                    <a:lnTo>
                      <a:pt x="204" y="90"/>
                    </a:lnTo>
                    <a:lnTo>
                      <a:pt x="225" y="84"/>
                    </a:lnTo>
                    <a:lnTo>
                      <a:pt x="222" y="71"/>
                    </a:lnTo>
                    <a:lnTo>
                      <a:pt x="211" y="69"/>
                    </a:lnTo>
                    <a:lnTo>
                      <a:pt x="223" y="56"/>
                    </a:lnTo>
                    <a:lnTo>
                      <a:pt x="205" y="47"/>
                    </a:lnTo>
                    <a:lnTo>
                      <a:pt x="220" y="36"/>
                    </a:lnTo>
                    <a:lnTo>
                      <a:pt x="210" y="29"/>
                    </a:lnTo>
                    <a:lnTo>
                      <a:pt x="198" y="27"/>
                    </a:lnTo>
                    <a:lnTo>
                      <a:pt x="189" y="20"/>
                    </a:lnTo>
                    <a:lnTo>
                      <a:pt x="160" y="14"/>
                    </a:lnTo>
                    <a:lnTo>
                      <a:pt x="139" y="14"/>
                    </a:lnTo>
                    <a:lnTo>
                      <a:pt x="105" y="11"/>
                    </a:lnTo>
                    <a:lnTo>
                      <a:pt x="79" y="8"/>
                    </a:lnTo>
                    <a:lnTo>
                      <a:pt x="64" y="5"/>
                    </a:lnTo>
                    <a:lnTo>
                      <a:pt x="25" y="8"/>
                    </a:lnTo>
                    <a:lnTo>
                      <a:pt x="7" y="0"/>
                    </a:lnTo>
                    <a:lnTo>
                      <a:pt x="3" y="42"/>
                    </a:lnTo>
                    <a:close/>
                  </a:path>
                </a:pathLst>
              </a:custGeom>
              <a:solidFill>
                <a:srgbClr val="FFBF7F"/>
              </a:solidFill>
              <a:ln w="635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2000" name="Freeform 824"/>
              <p:cNvSpPr>
                <a:spLocks/>
              </p:cNvSpPr>
              <p:nvPr/>
            </p:nvSpPr>
            <p:spPr bwMode="auto">
              <a:xfrm>
                <a:off x="638" y="1091"/>
                <a:ext cx="43" cy="46"/>
              </a:xfrm>
              <a:custGeom>
                <a:avLst/>
                <a:gdLst>
                  <a:gd name="T0" fmla="*/ 9 w 43"/>
                  <a:gd name="T1" fmla="*/ 3 h 46"/>
                  <a:gd name="T2" fmla="*/ 0 w 43"/>
                  <a:gd name="T3" fmla="*/ 18 h 46"/>
                  <a:gd name="T4" fmla="*/ 3 w 43"/>
                  <a:gd name="T5" fmla="*/ 37 h 46"/>
                  <a:gd name="T6" fmla="*/ 19 w 43"/>
                  <a:gd name="T7" fmla="*/ 45 h 46"/>
                  <a:gd name="T8" fmla="*/ 34 w 43"/>
                  <a:gd name="T9" fmla="*/ 46 h 46"/>
                  <a:gd name="T10" fmla="*/ 40 w 43"/>
                  <a:gd name="T11" fmla="*/ 36 h 46"/>
                  <a:gd name="T12" fmla="*/ 43 w 43"/>
                  <a:gd name="T13" fmla="*/ 24 h 46"/>
                  <a:gd name="T14" fmla="*/ 37 w 43"/>
                  <a:gd name="T15" fmla="*/ 4 h 46"/>
                  <a:gd name="T16" fmla="*/ 24 w 43"/>
                  <a:gd name="T17" fmla="*/ 0 h 46"/>
                  <a:gd name="T18" fmla="*/ 9 w 43"/>
                  <a:gd name="T19" fmla="*/ 3 h 4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3"/>
                  <a:gd name="T31" fmla="*/ 0 h 46"/>
                  <a:gd name="T32" fmla="*/ 43 w 43"/>
                  <a:gd name="T33" fmla="*/ 46 h 4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3" h="46">
                    <a:moveTo>
                      <a:pt x="9" y="3"/>
                    </a:moveTo>
                    <a:lnTo>
                      <a:pt x="0" y="18"/>
                    </a:lnTo>
                    <a:lnTo>
                      <a:pt x="3" y="37"/>
                    </a:lnTo>
                    <a:lnTo>
                      <a:pt x="19" y="45"/>
                    </a:lnTo>
                    <a:lnTo>
                      <a:pt x="34" y="46"/>
                    </a:lnTo>
                    <a:lnTo>
                      <a:pt x="40" y="36"/>
                    </a:lnTo>
                    <a:lnTo>
                      <a:pt x="43" y="24"/>
                    </a:lnTo>
                    <a:lnTo>
                      <a:pt x="37" y="4"/>
                    </a:lnTo>
                    <a:lnTo>
                      <a:pt x="24" y="0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1771" name="Group 825"/>
            <p:cNvGrpSpPr>
              <a:grpSpLocks/>
            </p:cNvGrpSpPr>
            <p:nvPr/>
          </p:nvGrpSpPr>
          <p:grpSpPr bwMode="auto">
            <a:xfrm rot="-396065">
              <a:off x="4000" y="1070"/>
              <a:ext cx="93" cy="78"/>
              <a:chOff x="593" y="1044"/>
              <a:chExt cx="229" cy="137"/>
            </a:xfrm>
          </p:grpSpPr>
          <p:sp>
            <p:nvSpPr>
              <p:cNvPr id="61997" name="Freeform 826"/>
              <p:cNvSpPr>
                <a:spLocks/>
              </p:cNvSpPr>
              <p:nvPr/>
            </p:nvSpPr>
            <p:spPr bwMode="auto">
              <a:xfrm>
                <a:off x="593" y="1044"/>
                <a:ext cx="229" cy="137"/>
              </a:xfrm>
              <a:custGeom>
                <a:avLst/>
                <a:gdLst>
                  <a:gd name="T0" fmla="*/ 3 w 229"/>
                  <a:gd name="T1" fmla="*/ 42 h 137"/>
                  <a:gd name="T2" fmla="*/ 1 w 229"/>
                  <a:gd name="T3" fmla="*/ 63 h 137"/>
                  <a:gd name="T4" fmla="*/ 0 w 229"/>
                  <a:gd name="T5" fmla="*/ 89 h 137"/>
                  <a:gd name="T6" fmla="*/ 7 w 229"/>
                  <a:gd name="T7" fmla="*/ 114 h 137"/>
                  <a:gd name="T8" fmla="*/ 30 w 229"/>
                  <a:gd name="T9" fmla="*/ 125 h 137"/>
                  <a:gd name="T10" fmla="*/ 63 w 229"/>
                  <a:gd name="T11" fmla="*/ 128 h 137"/>
                  <a:gd name="T12" fmla="*/ 84 w 229"/>
                  <a:gd name="T13" fmla="*/ 131 h 137"/>
                  <a:gd name="T14" fmla="*/ 108 w 229"/>
                  <a:gd name="T15" fmla="*/ 131 h 137"/>
                  <a:gd name="T16" fmla="*/ 123 w 229"/>
                  <a:gd name="T17" fmla="*/ 129 h 137"/>
                  <a:gd name="T18" fmla="*/ 151 w 229"/>
                  <a:gd name="T19" fmla="*/ 135 h 137"/>
                  <a:gd name="T20" fmla="*/ 174 w 229"/>
                  <a:gd name="T21" fmla="*/ 137 h 137"/>
                  <a:gd name="T22" fmla="*/ 189 w 229"/>
                  <a:gd name="T23" fmla="*/ 137 h 137"/>
                  <a:gd name="T24" fmla="*/ 210 w 229"/>
                  <a:gd name="T25" fmla="*/ 137 h 137"/>
                  <a:gd name="T26" fmla="*/ 205 w 229"/>
                  <a:gd name="T27" fmla="*/ 123 h 137"/>
                  <a:gd name="T28" fmla="*/ 226 w 229"/>
                  <a:gd name="T29" fmla="*/ 116 h 137"/>
                  <a:gd name="T30" fmla="*/ 216 w 229"/>
                  <a:gd name="T31" fmla="*/ 104 h 137"/>
                  <a:gd name="T32" fmla="*/ 199 w 229"/>
                  <a:gd name="T33" fmla="*/ 99 h 137"/>
                  <a:gd name="T34" fmla="*/ 204 w 229"/>
                  <a:gd name="T35" fmla="*/ 90 h 137"/>
                  <a:gd name="T36" fmla="*/ 225 w 229"/>
                  <a:gd name="T37" fmla="*/ 84 h 137"/>
                  <a:gd name="T38" fmla="*/ 222 w 229"/>
                  <a:gd name="T39" fmla="*/ 71 h 137"/>
                  <a:gd name="T40" fmla="*/ 211 w 229"/>
                  <a:gd name="T41" fmla="*/ 69 h 137"/>
                  <a:gd name="T42" fmla="*/ 223 w 229"/>
                  <a:gd name="T43" fmla="*/ 56 h 137"/>
                  <a:gd name="T44" fmla="*/ 205 w 229"/>
                  <a:gd name="T45" fmla="*/ 47 h 137"/>
                  <a:gd name="T46" fmla="*/ 220 w 229"/>
                  <a:gd name="T47" fmla="*/ 36 h 137"/>
                  <a:gd name="T48" fmla="*/ 210 w 229"/>
                  <a:gd name="T49" fmla="*/ 29 h 137"/>
                  <a:gd name="T50" fmla="*/ 198 w 229"/>
                  <a:gd name="T51" fmla="*/ 27 h 137"/>
                  <a:gd name="T52" fmla="*/ 189 w 229"/>
                  <a:gd name="T53" fmla="*/ 20 h 137"/>
                  <a:gd name="T54" fmla="*/ 160 w 229"/>
                  <a:gd name="T55" fmla="*/ 14 h 137"/>
                  <a:gd name="T56" fmla="*/ 139 w 229"/>
                  <a:gd name="T57" fmla="*/ 14 h 137"/>
                  <a:gd name="T58" fmla="*/ 105 w 229"/>
                  <a:gd name="T59" fmla="*/ 11 h 137"/>
                  <a:gd name="T60" fmla="*/ 79 w 229"/>
                  <a:gd name="T61" fmla="*/ 8 h 137"/>
                  <a:gd name="T62" fmla="*/ 64 w 229"/>
                  <a:gd name="T63" fmla="*/ 5 h 137"/>
                  <a:gd name="T64" fmla="*/ 25 w 229"/>
                  <a:gd name="T65" fmla="*/ 8 h 137"/>
                  <a:gd name="T66" fmla="*/ 7 w 229"/>
                  <a:gd name="T67" fmla="*/ 0 h 137"/>
                  <a:gd name="T68" fmla="*/ 3 w 229"/>
                  <a:gd name="T69" fmla="*/ 42 h 1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29"/>
                  <a:gd name="T106" fmla="*/ 0 h 137"/>
                  <a:gd name="T107" fmla="*/ 229 w 229"/>
                  <a:gd name="T108" fmla="*/ 137 h 1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29" h="137">
                    <a:moveTo>
                      <a:pt x="3" y="42"/>
                    </a:moveTo>
                    <a:lnTo>
                      <a:pt x="1" y="63"/>
                    </a:lnTo>
                    <a:lnTo>
                      <a:pt x="0" y="89"/>
                    </a:lnTo>
                    <a:lnTo>
                      <a:pt x="7" y="114"/>
                    </a:lnTo>
                    <a:lnTo>
                      <a:pt x="30" y="125"/>
                    </a:lnTo>
                    <a:lnTo>
                      <a:pt x="63" y="128"/>
                    </a:lnTo>
                    <a:lnTo>
                      <a:pt x="84" y="131"/>
                    </a:lnTo>
                    <a:lnTo>
                      <a:pt x="108" y="131"/>
                    </a:lnTo>
                    <a:lnTo>
                      <a:pt x="123" y="129"/>
                    </a:lnTo>
                    <a:lnTo>
                      <a:pt x="151" y="135"/>
                    </a:lnTo>
                    <a:lnTo>
                      <a:pt x="174" y="137"/>
                    </a:lnTo>
                    <a:lnTo>
                      <a:pt x="189" y="137"/>
                    </a:lnTo>
                    <a:lnTo>
                      <a:pt x="210" y="137"/>
                    </a:lnTo>
                    <a:lnTo>
                      <a:pt x="205" y="123"/>
                    </a:lnTo>
                    <a:lnTo>
                      <a:pt x="226" y="116"/>
                    </a:lnTo>
                    <a:cubicBezTo>
                      <a:pt x="229" y="108"/>
                      <a:pt x="224" y="104"/>
                      <a:pt x="216" y="104"/>
                    </a:cubicBezTo>
                    <a:lnTo>
                      <a:pt x="199" y="99"/>
                    </a:lnTo>
                    <a:lnTo>
                      <a:pt x="204" y="90"/>
                    </a:lnTo>
                    <a:lnTo>
                      <a:pt x="225" y="84"/>
                    </a:lnTo>
                    <a:lnTo>
                      <a:pt x="222" y="71"/>
                    </a:lnTo>
                    <a:lnTo>
                      <a:pt x="211" y="69"/>
                    </a:lnTo>
                    <a:lnTo>
                      <a:pt x="223" y="56"/>
                    </a:lnTo>
                    <a:lnTo>
                      <a:pt x="205" y="47"/>
                    </a:lnTo>
                    <a:lnTo>
                      <a:pt x="220" y="36"/>
                    </a:lnTo>
                    <a:lnTo>
                      <a:pt x="210" y="29"/>
                    </a:lnTo>
                    <a:lnTo>
                      <a:pt x="198" y="27"/>
                    </a:lnTo>
                    <a:lnTo>
                      <a:pt x="189" y="20"/>
                    </a:lnTo>
                    <a:lnTo>
                      <a:pt x="160" y="14"/>
                    </a:lnTo>
                    <a:lnTo>
                      <a:pt x="139" y="14"/>
                    </a:lnTo>
                    <a:lnTo>
                      <a:pt x="105" y="11"/>
                    </a:lnTo>
                    <a:lnTo>
                      <a:pt x="79" y="8"/>
                    </a:lnTo>
                    <a:lnTo>
                      <a:pt x="64" y="5"/>
                    </a:lnTo>
                    <a:lnTo>
                      <a:pt x="25" y="8"/>
                    </a:lnTo>
                    <a:lnTo>
                      <a:pt x="7" y="0"/>
                    </a:lnTo>
                    <a:lnTo>
                      <a:pt x="3" y="42"/>
                    </a:lnTo>
                    <a:close/>
                  </a:path>
                </a:pathLst>
              </a:custGeom>
              <a:solidFill>
                <a:srgbClr val="FFBF7F"/>
              </a:solidFill>
              <a:ln w="635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98" name="Freeform 827"/>
              <p:cNvSpPr>
                <a:spLocks/>
              </p:cNvSpPr>
              <p:nvPr/>
            </p:nvSpPr>
            <p:spPr bwMode="auto">
              <a:xfrm>
                <a:off x="638" y="1091"/>
                <a:ext cx="43" cy="46"/>
              </a:xfrm>
              <a:custGeom>
                <a:avLst/>
                <a:gdLst>
                  <a:gd name="T0" fmla="*/ 9 w 43"/>
                  <a:gd name="T1" fmla="*/ 3 h 46"/>
                  <a:gd name="T2" fmla="*/ 0 w 43"/>
                  <a:gd name="T3" fmla="*/ 18 h 46"/>
                  <a:gd name="T4" fmla="*/ 3 w 43"/>
                  <a:gd name="T5" fmla="*/ 37 h 46"/>
                  <a:gd name="T6" fmla="*/ 19 w 43"/>
                  <a:gd name="T7" fmla="*/ 45 h 46"/>
                  <a:gd name="T8" fmla="*/ 34 w 43"/>
                  <a:gd name="T9" fmla="*/ 46 h 46"/>
                  <a:gd name="T10" fmla="*/ 40 w 43"/>
                  <a:gd name="T11" fmla="*/ 36 h 46"/>
                  <a:gd name="T12" fmla="*/ 43 w 43"/>
                  <a:gd name="T13" fmla="*/ 24 h 46"/>
                  <a:gd name="T14" fmla="*/ 37 w 43"/>
                  <a:gd name="T15" fmla="*/ 4 h 46"/>
                  <a:gd name="T16" fmla="*/ 24 w 43"/>
                  <a:gd name="T17" fmla="*/ 0 h 46"/>
                  <a:gd name="T18" fmla="*/ 9 w 43"/>
                  <a:gd name="T19" fmla="*/ 3 h 4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3"/>
                  <a:gd name="T31" fmla="*/ 0 h 46"/>
                  <a:gd name="T32" fmla="*/ 43 w 43"/>
                  <a:gd name="T33" fmla="*/ 46 h 4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3" h="46">
                    <a:moveTo>
                      <a:pt x="9" y="3"/>
                    </a:moveTo>
                    <a:lnTo>
                      <a:pt x="0" y="18"/>
                    </a:lnTo>
                    <a:lnTo>
                      <a:pt x="3" y="37"/>
                    </a:lnTo>
                    <a:lnTo>
                      <a:pt x="19" y="45"/>
                    </a:lnTo>
                    <a:lnTo>
                      <a:pt x="34" y="46"/>
                    </a:lnTo>
                    <a:lnTo>
                      <a:pt x="40" y="36"/>
                    </a:lnTo>
                    <a:lnTo>
                      <a:pt x="43" y="24"/>
                    </a:lnTo>
                    <a:lnTo>
                      <a:pt x="37" y="4"/>
                    </a:lnTo>
                    <a:lnTo>
                      <a:pt x="24" y="0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1772" name="Group 828"/>
            <p:cNvGrpSpPr>
              <a:grpSpLocks/>
            </p:cNvGrpSpPr>
            <p:nvPr/>
          </p:nvGrpSpPr>
          <p:grpSpPr bwMode="auto">
            <a:xfrm rot="-396065">
              <a:off x="4008" y="1134"/>
              <a:ext cx="93" cy="78"/>
              <a:chOff x="593" y="1044"/>
              <a:chExt cx="229" cy="137"/>
            </a:xfrm>
          </p:grpSpPr>
          <p:sp>
            <p:nvSpPr>
              <p:cNvPr id="61995" name="Freeform 829"/>
              <p:cNvSpPr>
                <a:spLocks/>
              </p:cNvSpPr>
              <p:nvPr/>
            </p:nvSpPr>
            <p:spPr bwMode="auto">
              <a:xfrm>
                <a:off x="593" y="1044"/>
                <a:ext cx="229" cy="137"/>
              </a:xfrm>
              <a:custGeom>
                <a:avLst/>
                <a:gdLst>
                  <a:gd name="T0" fmla="*/ 3 w 229"/>
                  <a:gd name="T1" fmla="*/ 42 h 137"/>
                  <a:gd name="T2" fmla="*/ 1 w 229"/>
                  <a:gd name="T3" fmla="*/ 63 h 137"/>
                  <a:gd name="T4" fmla="*/ 0 w 229"/>
                  <a:gd name="T5" fmla="*/ 89 h 137"/>
                  <a:gd name="T6" fmla="*/ 7 w 229"/>
                  <a:gd name="T7" fmla="*/ 114 h 137"/>
                  <a:gd name="T8" fmla="*/ 30 w 229"/>
                  <a:gd name="T9" fmla="*/ 125 h 137"/>
                  <a:gd name="T10" fmla="*/ 63 w 229"/>
                  <a:gd name="T11" fmla="*/ 128 h 137"/>
                  <a:gd name="T12" fmla="*/ 84 w 229"/>
                  <a:gd name="T13" fmla="*/ 131 h 137"/>
                  <a:gd name="T14" fmla="*/ 108 w 229"/>
                  <a:gd name="T15" fmla="*/ 131 h 137"/>
                  <a:gd name="T16" fmla="*/ 123 w 229"/>
                  <a:gd name="T17" fmla="*/ 129 h 137"/>
                  <a:gd name="T18" fmla="*/ 151 w 229"/>
                  <a:gd name="T19" fmla="*/ 135 h 137"/>
                  <a:gd name="T20" fmla="*/ 174 w 229"/>
                  <a:gd name="T21" fmla="*/ 137 h 137"/>
                  <a:gd name="T22" fmla="*/ 189 w 229"/>
                  <a:gd name="T23" fmla="*/ 137 h 137"/>
                  <a:gd name="T24" fmla="*/ 210 w 229"/>
                  <a:gd name="T25" fmla="*/ 137 h 137"/>
                  <a:gd name="T26" fmla="*/ 205 w 229"/>
                  <a:gd name="T27" fmla="*/ 123 h 137"/>
                  <a:gd name="T28" fmla="*/ 226 w 229"/>
                  <a:gd name="T29" fmla="*/ 116 h 137"/>
                  <a:gd name="T30" fmla="*/ 216 w 229"/>
                  <a:gd name="T31" fmla="*/ 104 h 137"/>
                  <a:gd name="T32" fmla="*/ 199 w 229"/>
                  <a:gd name="T33" fmla="*/ 99 h 137"/>
                  <a:gd name="T34" fmla="*/ 204 w 229"/>
                  <a:gd name="T35" fmla="*/ 90 h 137"/>
                  <a:gd name="T36" fmla="*/ 225 w 229"/>
                  <a:gd name="T37" fmla="*/ 84 h 137"/>
                  <a:gd name="T38" fmla="*/ 222 w 229"/>
                  <a:gd name="T39" fmla="*/ 71 h 137"/>
                  <a:gd name="T40" fmla="*/ 211 w 229"/>
                  <a:gd name="T41" fmla="*/ 69 h 137"/>
                  <a:gd name="T42" fmla="*/ 223 w 229"/>
                  <a:gd name="T43" fmla="*/ 56 h 137"/>
                  <a:gd name="T44" fmla="*/ 205 w 229"/>
                  <a:gd name="T45" fmla="*/ 47 h 137"/>
                  <a:gd name="T46" fmla="*/ 220 w 229"/>
                  <a:gd name="T47" fmla="*/ 36 h 137"/>
                  <a:gd name="T48" fmla="*/ 210 w 229"/>
                  <a:gd name="T49" fmla="*/ 29 h 137"/>
                  <a:gd name="T50" fmla="*/ 198 w 229"/>
                  <a:gd name="T51" fmla="*/ 27 h 137"/>
                  <a:gd name="T52" fmla="*/ 189 w 229"/>
                  <a:gd name="T53" fmla="*/ 20 h 137"/>
                  <a:gd name="T54" fmla="*/ 160 w 229"/>
                  <a:gd name="T55" fmla="*/ 14 h 137"/>
                  <a:gd name="T56" fmla="*/ 139 w 229"/>
                  <a:gd name="T57" fmla="*/ 14 h 137"/>
                  <a:gd name="T58" fmla="*/ 105 w 229"/>
                  <a:gd name="T59" fmla="*/ 11 h 137"/>
                  <a:gd name="T60" fmla="*/ 79 w 229"/>
                  <a:gd name="T61" fmla="*/ 8 h 137"/>
                  <a:gd name="T62" fmla="*/ 64 w 229"/>
                  <a:gd name="T63" fmla="*/ 5 h 137"/>
                  <a:gd name="T64" fmla="*/ 25 w 229"/>
                  <a:gd name="T65" fmla="*/ 8 h 137"/>
                  <a:gd name="T66" fmla="*/ 7 w 229"/>
                  <a:gd name="T67" fmla="*/ 0 h 137"/>
                  <a:gd name="T68" fmla="*/ 3 w 229"/>
                  <a:gd name="T69" fmla="*/ 42 h 1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29"/>
                  <a:gd name="T106" fmla="*/ 0 h 137"/>
                  <a:gd name="T107" fmla="*/ 229 w 229"/>
                  <a:gd name="T108" fmla="*/ 137 h 1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29" h="137">
                    <a:moveTo>
                      <a:pt x="3" y="42"/>
                    </a:moveTo>
                    <a:lnTo>
                      <a:pt x="1" y="63"/>
                    </a:lnTo>
                    <a:lnTo>
                      <a:pt x="0" y="89"/>
                    </a:lnTo>
                    <a:lnTo>
                      <a:pt x="7" y="114"/>
                    </a:lnTo>
                    <a:lnTo>
                      <a:pt x="30" y="125"/>
                    </a:lnTo>
                    <a:lnTo>
                      <a:pt x="63" y="128"/>
                    </a:lnTo>
                    <a:lnTo>
                      <a:pt x="84" y="131"/>
                    </a:lnTo>
                    <a:lnTo>
                      <a:pt x="108" y="131"/>
                    </a:lnTo>
                    <a:lnTo>
                      <a:pt x="123" y="129"/>
                    </a:lnTo>
                    <a:lnTo>
                      <a:pt x="151" y="135"/>
                    </a:lnTo>
                    <a:lnTo>
                      <a:pt x="174" y="137"/>
                    </a:lnTo>
                    <a:lnTo>
                      <a:pt x="189" y="137"/>
                    </a:lnTo>
                    <a:lnTo>
                      <a:pt x="210" y="137"/>
                    </a:lnTo>
                    <a:lnTo>
                      <a:pt x="205" y="123"/>
                    </a:lnTo>
                    <a:lnTo>
                      <a:pt x="226" y="116"/>
                    </a:lnTo>
                    <a:cubicBezTo>
                      <a:pt x="229" y="108"/>
                      <a:pt x="224" y="104"/>
                      <a:pt x="216" y="104"/>
                    </a:cubicBezTo>
                    <a:lnTo>
                      <a:pt x="199" y="99"/>
                    </a:lnTo>
                    <a:lnTo>
                      <a:pt x="204" y="90"/>
                    </a:lnTo>
                    <a:lnTo>
                      <a:pt x="225" y="84"/>
                    </a:lnTo>
                    <a:lnTo>
                      <a:pt x="222" y="71"/>
                    </a:lnTo>
                    <a:lnTo>
                      <a:pt x="211" y="69"/>
                    </a:lnTo>
                    <a:lnTo>
                      <a:pt x="223" y="56"/>
                    </a:lnTo>
                    <a:lnTo>
                      <a:pt x="205" y="47"/>
                    </a:lnTo>
                    <a:lnTo>
                      <a:pt x="220" y="36"/>
                    </a:lnTo>
                    <a:lnTo>
                      <a:pt x="210" y="29"/>
                    </a:lnTo>
                    <a:lnTo>
                      <a:pt x="198" y="27"/>
                    </a:lnTo>
                    <a:lnTo>
                      <a:pt x="189" y="20"/>
                    </a:lnTo>
                    <a:lnTo>
                      <a:pt x="160" y="14"/>
                    </a:lnTo>
                    <a:lnTo>
                      <a:pt x="139" y="14"/>
                    </a:lnTo>
                    <a:lnTo>
                      <a:pt x="105" y="11"/>
                    </a:lnTo>
                    <a:lnTo>
                      <a:pt x="79" y="8"/>
                    </a:lnTo>
                    <a:lnTo>
                      <a:pt x="64" y="5"/>
                    </a:lnTo>
                    <a:lnTo>
                      <a:pt x="25" y="8"/>
                    </a:lnTo>
                    <a:lnTo>
                      <a:pt x="7" y="0"/>
                    </a:lnTo>
                    <a:lnTo>
                      <a:pt x="3" y="42"/>
                    </a:lnTo>
                    <a:close/>
                  </a:path>
                </a:pathLst>
              </a:custGeom>
              <a:solidFill>
                <a:srgbClr val="FFBF7F"/>
              </a:solidFill>
              <a:ln w="635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96" name="Freeform 830"/>
              <p:cNvSpPr>
                <a:spLocks/>
              </p:cNvSpPr>
              <p:nvPr/>
            </p:nvSpPr>
            <p:spPr bwMode="auto">
              <a:xfrm>
                <a:off x="638" y="1091"/>
                <a:ext cx="43" cy="46"/>
              </a:xfrm>
              <a:custGeom>
                <a:avLst/>
                <a:gdLst>
                  <a:gd name="T0" fmla="*/ 9 w 43"/>
                  <a:gd name="T1" fmla="*/ 3 h 46"/>
                  <a:gd name="T2" fmla="*/ 0 w 43"/>
                  <a:gd name="T3" fmla="*/ 18 h 46"/>
                  <a:gd name="T4" fmla="*/ 3 w 43"/>
                  <a:gd name="T5" fmla="*/ 37 h 46"/>
                  <a:gd name="T6" fmla="*/ 19 w 43"/>
                  <a:gd name="T7" fmla="*/ 45 h 46"/>
                  <a:gd name="T8" fmla="*/ 34 w 43"/>
                  <a:gd name="T9" fmla="*/ 46 h 46"/>
                  <a:gd name="T10" fmla="*/ 40 w 43"/>
                  <a:gd name="T11" fmla="*/ 36 h 46"/>
                  <a:gd name="T12" fmla="*/ 43 w 43"/>
                  <a:gd name="T13" fmla="*/ 24 h 46"/>
                  <a:gd name="T14" fmla="*/ 37 w 43"/>
                  <a:gd name="T15" fmla="*/ 4 h 46"/>
                  <a:gd name="T16" fmla="*/ 24 w 43"/>
                  <a:gd name="T17" fmla="*/ 0 h 46"/>
                  <a:gd name="T18" fmla="*/ 9 w 43"/>
                  <a:gd name="T19" fmla="*/ 3 h 4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3"/>
                  <a:gd name="T31" fmla="*/ 0 h 46"/>
                  <a:gd name="T32" fmla="*/ 43 w 43"/>
                  <a:gd name="T33" fmla="*/ 46 h 4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3" h="46">
                    <a:moveTo>
                      <a:pt x="9" y="3"/>
                    </a:moveTo>
                    <a:lnTo>
                      <a:pt x="0" y="18"/>
                    </a:lnTo>
                    <a:lnTo>
                      <a:pt x="3" y="37"/>
                    </a:lnTo>
                    <a:lnTo>
                      <a:pt x="19" y="45"/>
                    </a:lnTo>
                    <a:lnTo>
                      <a:pt x="34" y="46"/>
                    </a:lnTo>
                    <a:lnTo>
                      <a:pt x="40" y="36"/>
                    </a:lnTo>
                    <a:lnTo>
                      <a:pt x="43" y="24"/>
                    </a:lnTo>
                    <a:lnTo>
                      <a:pt x="37" y="4"/>
                    </a:lnTo>
                    <a:lnTo>
                      <a:pt x="24" y="0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1773" name="Group 831"/>
            <p:cNvGrpSpPr>
              <a:grpSpLocks/>
            </p:cNvGrpSpPr>
            <p:nvPr/>
          </p:nvGrpSpPr>
          <p:grpSpPr bwMode="auto">
            <a:xfrm rot="9287702">
              <a:off x="4426" y="737"/>
              <a:ext cx="93" cy="78"/>
              <a:chOff x="593" y="1044"/>
              <a:chExt cx="229" cy="137"/>
            </a:xfrm>
          </p:grpSpPr>
          <p:sp>
            <p:nvSpPr>
              <p:cNvPr id="61993" name="Freeform 832"/>
              <p:cNvSpPr>
                <a:spLocks/>
              </p:cNvSpPr>
              <p:nvPr/>
            </p:nvSpPr>
            <p:spPr bwMode="auto">
              <a:xfrm>
                <a:off x="593" y="1044"/>
                <a:ext cx="229" cy="137"/>
              </a:xfrm>
              <a:custGeom>
                <a:avLst/>
                <a:gdLst>
                  <a:gd name="T0" fmla="*/ 3 w 229"/>
                  <a:gd name="T1" fmla="*/ 42 h 137"/>
                  <a:gd name="T2" fmla="*/ 1 w 229"/>
                  <a:gd name="T3" fmla="*/ 63 h 137"/>
                  <a:gd name="T4" fmla="*/ 0 w 229"/>
                  <a:gd name="T5" fmla="*/ 89 h 137"/>
                  <a:gd name="T6" fmla="*/ 7 w 229"/>
                  <a:gd name="T7" fmla="*/ 114 h 137"/>
                  <a:gd name="T8" fmla="*/ 30 w 229"/>
                  <a:gd name="T9" fmla="*/ 125 h 137"/>
                  <a:gd name="T10" fmla="*/ 63 w 229"/>
                  <a:gd name="T11" fmla="*/ 128 h 137"/>
                  <a:gd name="T12" fmla="*/ 84 w 229"/>
                  <a:gd name="T13" fmla="*/ 131 h 137"/>
                  <a:gd name="T14" fmla="*/ 108 w 229"/>
                  <a:gd name="T15" fmla="*/ 131 h 137"/>
                  <a:gd name="T16" fmla="*/ 123 w 229"/>
                  <a:gd name="T17" fmla="*/ 129 h 137"/>
                  <a:gd name="T18" fmla="*/ 151 w 229"/>
                  <a:gd name="T19" fmla="*/ 135 h 137"/>
                  <a:gd name="T20" fmla="*/ 174 w 229"/>
                  <a:gd name="T21" fmla="*/ 137 h 137"/>
                  <a:gd name="T22" fmla="*/ 189 w 229"/>
                  <a:gd name="T23" fmla="*/ 137 h 137"/>
                  <a:gd name="T24" fmla="*/ 210 w 229"/>
                  <a:gd name="T25" fmla="*/ 137 h 137"/>
                  <a:gd name="T26" fmla="*/ 205 w 229"/>
                  <a:gd name="T27" fmla="*/ 123 h 137"/>
                  <a:gd name="T28" fmla="*/ 226 w 229"/>
                  <a:gd name="T29" fmla="*/ 116 h 137"/>
                  <a:gd name="T30" fmla="*/ 216 w 229"/>
                  <a:gd name="T31" fmla="*/ 104 h 137"/>
                  <a:gd name="T32" fmla="*/ 199 w 229"/>
                  <a:gd name="T33" fmla="*/ 99 h 137"/>
                  <a:gd name="T34" fmla="*/ 204 w 229"/>
                  <a:gd name="T35" fmla="*/ 90 h 137"/>
                  <a:gd name="T36" fmla="*/ 225 w 229"/>
                  <a:gd name="T37" fmla="*/ 84 h 137"/>
                  <a:gd name="T38" fmla="*/ 222 w 229"/>
                  <a:gd name="T39" fmla="*/ 71 h 137"/>
                  <a:gd name="T40" fmla="*/ 211 w 229"/>
                  <a:gd name="T41" fmla="*/ 69 h 137"/>
                  <a:gd name="T42" fmla="*/ 223 w 229"/>
                  <a:gd name="T43" fmla="*/ 56 h 137"/>
                  <a:gd name="T44" fmla="*/ 205 w 229"/>
                  <a:gd name="T45" fmla="*/ 47 h 137"/>
                  <a:gd name="T46" fmla="*/ 220 w 229"/>
                  <a:gd name="T47" fmla="*/ 36 h 137"/>
                  <a:gd name="T48" fmla="*/ 210 w 229"/>
                  <a:gd name="T49" fmla="*/ 29 h 137"/>
                  <a:gd name="T50" fmla="*/ 198 w 229"/>
                  <a:gd name="T51" fmla="*/ 27 h 137"/>
                  <a:gd name="T52" fmla="*/ 189 w 229"/>
                  <a:gd name="T53" fmla="*/ 20 h 137"/>
                  <a:gd name="T54" fmla="*/ 160 w 229"/>
                  <a:gd name="T55" fmla="*/ 14 h 137"/>
                  <a:gd name="T56" fmla="*/ 139 w 229"/>
                  <a:gd name="T57" fmla="*/ 14 h 137"/>
                  <a:gd name="T58" fmla="*/ 105 w 229"/>
                  <a:gd name="T59" fmla="*/ 11 h 137"/>
                  <a:gd name="T60" fmla="*/ 79 w 229"/>
                  <a:gd name="T61" fmla="*/ 8 h 137"/>
                  <a:gd name="T62" fmla="*/ 64 w 229"/>
                  <a:gd name="T63" fmla="*/ 5 h 137"/>
                  <a:gd name="T64" fmla="*/ 25 w 229"/>
                  <a:gd name="T65" fmla="*/ 8 h 137"/>
                  <a:gd name="T66" fmla="*/ 7 w 229"/>
                  <a:gd name="T67" fmla="*/ 0 h 137"/>
                  <a:gd name="T68" fmla="*/ 3 w 229"/>
                  <a:gd name="T69" fmla="*/ 42 h 1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29"/>
                  <a:gd name="T106" fmla="*/ 0 h 137"/>
                  <a:gd name="T107" fmla="*/ 229 w 229"/>
                  <a:gd name="T108" fmla="*/ 137 h 1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29" h="137">
                    <a:moveTo>
                      <a:pt x="3" y="42"/>
                    </a:moveTo>
                    <a:lnTo>
                      <a:pt x="1" y="63"/>
                    </a:lnTo>
                    <a:lnTo>
                      <a:pt x="0" y="89"/>
                    </a:lnTo>
                    <a:lnTo>
                      <a:pt x="7" y="114"/>
                    </a:lnTo>
                    <a:lnTo>
                      <a:pt x="30" y="125"/>
                    </a:lnTo>
                    <a:lnTo>
                      <a:pt x="63" y="128"/>
                    </a:lnTo>
                    <a:lnTo>
                      <a:pt x="84" y="131"/>
                    </a:lnTo>
                    <a:lnTo>
                      <a:pt x="108" y="131"/>
                    </a:lnTo>
                    <a:lnTo>
                      <a:pt x="123" y="129"/>
                    </a:lnTo>
                    <a:lnTo>
                      <a:pt x="151" y="135"/>
                    </a:lnTo>
                    <a:lnTo>
                      <a:pt x="174" y="137"/>
                    </a:lnTo>
                    <a:lnTo>
                      <a:pt x="189" y="137"/>
                    </a:lnTo>
                    <a:lnTo>
                      <a:pt x="210" y="137"/>
                    </a:lnTo>
                    <a:lnTo>
                      <a:pt x="205" y="123"/>
                    </a:lnTo>
                    <a:lnTo>
                      <a:pt x="226" y="116"/>
                    </a:lnTo>
                    <a:cubicBezTo>
                      <a:pt x="229" y="108"/>
                      <a:pt x="224" y="104"/>
                      <a:pt x="216" y="104"/>
                    </a:cubicBezTo>
                    <a:lnTo>
                      <a:pt x="199" y="99"/>
                    </a:lnTo>
                    <a:lnTo>
                      <a:pt x="204" y="90"/>
                    </a:lnTo>
                    <a:lnTo>
                      <a:pt x="225" y="84"/>
                    </a:lnTo>
                    <a:lnTo>
                      <a:pt x="222" y="71"/>
                    </a:lnTo>
                    <a:lnTo>
                      <a:pt x="211" y="69"/>
                    </a:lnTo>
                    <a:lnTo>
                      <a:pt x="223" y="56"/>
                    </a:lnTo>
                    <a:lnTo>
                      <a:pt x="205" y="47"/>
                    </a:lnTo>
                    <a:lnTo>
                      <a:pt x="220" y="36"/>
                    </a:lnTo>
                    <a:lnTo>
                      <a:pt x="210" y="29"/>
                    </a:lnTo>
                    <a:lnTo>
                      <a:pt x="198" y="27"/>
                    </a:lnTo>
                    <a:lnTo>
                      <a:pt x="189" y="20"/>
                    </a:lnTo>
                    <a:lnTo>
                      <a:pt x="160" y="14"/>
                    </a:lnTo>
                    <a:lnTo>
                      <a:pt x="139" y="14"/>
                    </a:lnTo>
                    <a:lnTo>
                      <a:pt x="105" y="11"/>
                    </a:lnTo>
                    <a:lnTo>
                      <a:pt x="79" y="8"/>
                    </a:lnTo>
                    <a:lnTo>
                      <a:pt x="64" y="5"/>
                    </a:lnTo>
                    <a:lnTo>
                      <a:pt x="25" y="8"/>
                    </a:lnTo>
                    <a:lnTo>
                      <a:pt x="7" y="0"/>
                    </a:lnTo>
                    <a:lnTo>
                      <a:pt x="3" y="42"/>
                    </a:lnTo>
                    <a:close/>
                  </a:path>
                </a:pathLst>
              </a:custGeom>
              <a:solidFill>
                <a:srgbClr val="FFBF7F"/>
              </a:solidFill>
              <a:ln w="635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94" name="Freeform 833"/>
              <p:cNvSpPr>
                <a:spLocks/>
              </p:cNvSpPr>
              <p:nvPr/>
            </p:nvSpPr>
            <p:spPr bwMode="auto">
              <a:xfrm>
                <a:off x="638" y="1091"/>
                <a:ext cx="43" cy="46"/>
              </a:xfrm>
              <a:custGeom>
                <a:avLst/>
                <a:gdLst>
                  <a:gd name="T0" fmla="*/ 9 w 43"/>
                  <a:gd name="T1" fmla="*/ 3 h 46"/>
                  <a:gd name="T2" fmla="*/ 0 w 43"/>
                  <a:gd name="T3" fmla="*/ 18 h 46"/>
                  <a:gd name="T4" fmla="*/ 3 w 43"/>
                  <a:gd name="T5" fmla="*/ 37 h 46"/>
                  <a:gd name="T6" fmla="*/ 19 w 43"/>
                  <a:gd name="T7" fmla="*/ 45 h 46"/>
                  <a:gd name="T8" fmla="*/ 34 w 43"/>
                  <a:gd name="T9" fmla="*/ 46 h 46"/>
                  <a:gd name="T10" fmla="*/ 40 w 43"/>
                  <a:gd name="T11" fmla="*/ 36 h 46"/>
                  <a:gd name="T12" fmla="*/ 43 w 43"/>
                  <a:gd name="T13" fmla="*/ 24 h 46"/>
                  <a:gd name="T14" fmla="*/ 37 w 43"/>
                  <a:gd name="T15" fmla="*/ 4 h 46"/>
                  <a:gd name="T16" fmla="*/ 24 w 43"/>
                  <a:gd name="T17" fmla="*/ 0 h 46"/>
                  <a:gd name="T18" fmla="*/ 9 w 43"/>
                  <a:gd name="T19" fmla="*/ 3 h 4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3"/>
                  <a:gd name="T31" fmla="*/ 0 h 46"/>
                  <a:gd name="T32" fmla="*/ 43 w 43"/>
                  <a:gd name="T33" fmla="*/ 46 h 4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3" h="46">
                    <a:moveTo>
                      <a:pt x="9" y="3"/>
                    </a:moveTo>
                    <a:lnTo>
                      <a:pt x="0" y="18"/>
                    </a:lnTo>
                    <a:lnTo>
                      <a:pt x="3" y="37"/>
                    </a:lnTo>
                    <a:lnTo>
                      <a:pt x="19" y="45"/>
                    </a:lnTo>
                    <a:lnTo>
                      <a:pt x="34" y="46"/>
                    </a:lnTo>
                    <a:lnTo>
                      <a:pt x="40" y="36"/>
                    </a:lnTo>
                    <a:lnTo>
                      <a:pt x="43" y="24"/>
                    </a:lnTo>
                    <a:lnTo>
                      <a:pt x="37" y="4"/>
                    </a:lnTo>
                    <a:lnTo>
                      <a:pt x="24" y="0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1774" name="Group 834"/>
            <p:cNvGrpSpPr>
              <a:grpSpLocks/>
            </p:cNvGrpSpPr>
            <p:nvPr/>
          </p:nvGrpSpPr>
          <p:grpSpPr bwMode="auto">
            <a:xfrm rot="-7707448">
              <a:off x="4005" y="1198"/>
              <a:ext cx="93" cy="88"/>
              <a:chOff x="2085" y="1641"/>
              <a:chExt cx="90" cy="93"/>
            </a:xfrm>
          </p:grpSpPr>
          <p:sp>
            <p:nvSpPr>
              <p:cNvPr id="61991" name="Freeform 835"/>
              <p:cNvSpPr>
                <a:spLocks/>
              </p:cNvSpPr>
              <p:nvPr/>
            </p:nvSpPr>
            <p:spPr bwMode="auto">
              <a:xfrm>
                <a:off x="2085" y="1641"/>
                <a:ext cx="90" cy="93"/>
              </a:xfrm>
              <a:custGeom>
                <a:avLst/>
                <a:gdLst>
                  <a:gd name="T0" fmla="*/ 57 w 90"/>
                  <a:gd name="T1" fmla="*/ 0 h 93"/>
                  <a:gd name="T2" fmla="*/ 74 w 90"/>
                  <a:gd name="T3" fmla="*/ 14 h 93"/>
                  <a:gd name="T4" fmla="*/ 89 w 90"/>
                  <a:gd name="T5" fmla="*/ 27 h 93"/>
                  <a:gd name="T6" fmla="*/ 90 w 90"/>
                  <a:gd name="T7" fmla="*/ 45 h 93"/>
                  <a:gd name="T8" fmla="*/ 72 w 90"/>
                  <a:gd name="T9" fmla="*/ 72 h 93"/>
                  <a:gd name="T10" fmla="*/ 48 w 90"/>
                  <a:gd name="T11" fmla="*/ 84 h 93"/>
                  <a:gd name="T12" fmla="*/ 23 w 90"/>
                  <a:gd name="T13" fmla="*/ 93 h 93"/>
                  <a:gd name="T14" fmla="*/ 23 w 90"/>
                  <a:gd name="T15" fmla="*/ 77 h 93"/>
                  <a:gd name="T16" fmla="*/ 8 w 90"/>
                  <a:gd name="T17" fmla="*/ 80 h 93"/>
                  <a:gd name="T18" fmla="*/ 15 w 90"/>
                  <a:gd name="T19" fmla="*/ 65 h 93"/>
                  <a:gd name="T20" fmla="*/ 0 w 90"/>
                  <a:gd name="T21" fmla="*/ 63 h 93"/>
                  <a:gd name="T22" fmla="*/ 11 w 90"/>
                  <a:gd name="T23" fmla="*/ 47 h 93"/>
                  <a:gd name="T24" fmla="*/ 18 w 90"/>
                  <a:gd name="T25" fmla="*/ 36 h 93"/>
                  <a:gd name="T26" fmla="*/ 29 w 90"/>
                  <a:gd name="T27" fmla="*/ 21 h 93"/>
                  <a:gd name="T28" fmla="*/ 57 w 90"/>
                  <a:gd name="T29" fmla="*/ 0 h 9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0"/>
                  <a:gd name="T46" fmla="*/ 0 h 93"/>
                  <a:gd name="T47" fmla="*/ 90 w 90"/>
                  <a:gd name="T48" fmla="*/ 93 h 9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0" h="93">
                    <a:moveTo>
                      <a:pt x="57" y="0"/>
                    </a:moveTo>
                    <a:lnTo>
                      <a:pt x="74" y="14"/>
                    </a:lnTo>
                    <a:lnTo>
                      <a:pt x="89" y="27"/>
                    </a:lnTo>
                    <a:lnTo>
                      <a:pt x="90" y="45"/>
                    </a:lnTo>
                    <a:lnTo>
                      <a:pt x="72" y="72"/>
                    </a:lnTo>
                    <a:lnTo>
                      <a:pt x="48" y="84"/>
                    </a:lnTo>
                    <a:lnTo>
                      <a:pt x="23" y="93"/>
                    </a:lnTo>
                    <a:lnTo>
                      <a:pt x="23" y="77"/>
                    </a:lnTo>
                    <a:lnTo>
                      <a:pt x="8" y="80"/>
                    </a:lnTo>
                    <a:lnTo>
                      <a:pt x="15" y="65"/>
                    </a:lnTo>
                    <a:lnTo>
                      <a:pt x="0" y="63"/>
                    </a:lnTo>
                    <a:lnTo>
                      <a:pt x="11" y="47"/>
                    </a:lnTo>
                    <a:lnTo>
                      <a:pt x="18" y="36"/>
                    </a:lnTo>
                    <a:lnTo>
                      <a:pt x="29" y="2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FFBF7F"/>
              </a:solidFill>
              <a:ln w="635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92" name="Freeform 836"/>
              <p:cNvSpPr>
                <a:spLocks/>
              </p:cNvSpPr>
              <p:nvPr/>
            </p:nvSpPr>
            <p:spPr bwMode="auto">
              <a:xfrm>
                <a:off x="2126" y="1662"/>
                <a:ext cx="29" cy="33"/>
              </a:xfrm>
              <a:custGeom>
                <a:avLst/>
                <a:gdLst>
                  <a:gd name="T0" fmla="*/ 2 w 29"/>
                  <a:gd name="T1" fmla="*/ 6 h 33"/>
                  <a:gd name="T2" fmla="*/ 0 w 29"/>
                  <a:gd name="T3" fmla="*/ 21 h 33"/>
                  <a:gd name="T4" fmla="*/ 6 w 29"/>
                  <a:gd name="T5" fmla="*/ 33 h 33"/>
                  <a:gd name="T6" fmla="*/ 21 w 29"/>
                  <a:gd name="T7" fmla="*/ 29 h 33"/>
                  <a:gd name="T8" fmla="*/ 29 w 29"/>
                  <a:gd name="T9" fmla="*/ 10 h 33"/>
                  <a:gd name="T10" fmla="*/ 15 w 29"/>
                  <a:gd name="T11" fmla="*/ 0 h 33"/>
                  <a:gd name="T12" fmla="*/ 2 w 29"/>
                  <a:gd name="T13" fmla="*/ 6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"/>
                  <a:gd name="T22" fmla="*/ 0 h 33"/>
                  <a:gd name="T23" fmla="*/ 29 w 29"/>
                  <a:gd name="T24" fmla="*/ 33 h 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" h="33">
                    <a:moveTo>
                      <a:pt x="2" y="6"/>
                    </a:moveTo>
                    <a:lnTo>
                      <a:pt x="0" y="21"/>
                    </a:lnTo>
                    <a:lnTo>
                      <a:pt x="6" y="33"/>
                    </a:lnTo>
                    <a:lnTo>
                      <a:pt x="21" y="29"/>
                    </a:lnTo>
                    <a:lnTo>
                      <a:pt x="29" y="10"/>
                    </a:lnTo>
                    <a:lnTo>
                      <a:pt x="15" y="0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chemeClr val="tx1"/>
              </a:solidFill>
              <a:ln w="63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1775" name="Group 837"/>
            <p:cNvGrpSpPr>
              <a:grpSpLocks/>
            </p:cNvGrpSpPr>
            <p:nvPr/>
          </p:nvGrpSpPr>
          <p:grpSpPr bwMode="auto">
            <a:xfrm>
              <a:off x="4008" y="1264"/>
              <a:ext cx="67" cy="68"/>
              <a:chOff x="440" y="1264"/>
              <a:chExt cx="67" cy="68"/>
            </a:xfrm>
          </p:grpSpPr>
          <p:sp>
            <p:nvSpPr>
              <p:cNvPr id="61989" name="Freeform 838"/>
              <p:cNvSpPr>
                <a:spLocks/>
              </p:cNvSpPr>
              <p:nvPr/>
            </p:nvSpPr>
            <p:spPr bwMode="auto">
              <a:xfrm>
                <a:off x="440" y="1264"/>
                <a:ext cx="67" cy="68"/>
              </a:xfrm>
              <a:custGeom>
                <a:avLst/>
                <a:gdLst>
                  <a:gd name="T0" fmla="*/ 1 w 67"/>
                  <a:gd name="T1" fmla="*/ 40 h 68"/>
                  <a:gd name="T2" fmla="*/ 0 w 67"/>
                  <a:gd name="T3" fmla="*/ 25 h 68"/>
                  <a:gd name="T4" fmla="*/ 1 w 67"/>
                  <a:gd name="T5" fmla="*/ 12 h 68"/>
                  <a:gd name="T6" fmla="*/ 4 w 67"/>
                  <a:gd name="T7" fmla="*/ 0 h 68"/>
                  <a:gd name="T8" fmla="*/ 33 w 67"/>
                  <a:gd name="T9" fmla="*/ 2 h 68"/>
                  <a:gd name="T10" fmla="*/ 50 w 67"/>
                  <a:gd name="T11" fmla="*/ 10 h 68"/>
                  <a:gd name="T12" fmla="*/ 67 w 67"/>
                  <a:gd name="T13" fmla="*/ 5 h 68"/>
                  <a:gd name="T14" fmla="*/ 57 w 67"/>
                  <a:gd name="T15" fmla="*/ 28 h 68"/>
                  <a:gd name="T16" fmla="*/ 65 w 67"/>
                  <a:gd name="T17" fmla="*/ 34 h 68"/>
                  <a:gd name="T18" fmla="*/ 54 w 67"/>
                  <a:gd name="T19" fmla="*/ 36 h 68"/>
                  <a:gd name="T20" fmla="*/ 60 w 67"/>
                  <a:gd name="T21" fmla="*/ 46 h 68"/>
                  <a:gd name="T22" fmla="*/ 46 w 67"/>
                  <a:gd name="T23" fmla="*/ 46 h 68"/>
                  <a:gd name="T24" fmla="*/ 58 w 67"/>
                  <a:gd name="T25" fmla="*/ 56 h 68"/>
                  <a:gd name="T26" fmla="*/ 31 w 67"/>
                  <a:gd name="T27" fmla="*/ 59 h 68"/>
                  <a:gd name="T28" fmla="*/ 19 w 67"/>
                  <a:gd name="T29" fmla="*/ 68 h 68"/>
                  <a:gd name="T30" fmla="*/ 7 w 67"/>
                  <a:gd name="T31" fmla="*/ 68 h 68"/>
                  <a:gd name="T32" fmla="*/ 1 w 67"/>
                  <a:gd name="T33" fmla="*/ 4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68"/>
                  <a:gd name="T53" fmla="*/ 67 w 67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68">
                    <a:moveTo>
                      <a:pt x="1" y="40"/>
                    </a:moveTo>
                    <a:lnTo>
                      <a:pt x="0" y="25"/>
                    </a:lnTo>
                    <a:lnTo>
                      <a:pt x="1" y="12"/>
                    </a:lnTo>
                    <a:lnTo>
                      <a:pt x="4" y="0"/>
                    </a:lnTo>
                    <a:lnTo>
                      <a:pt x="33" y="2"/>
                    </a:lnTo>
                    <a:lnTo>
                      <a:pt x="50" y="10"/>
                    </a:lnTo>
                    <a:lnTo>
                      <a:pt x="67" y="5"/>
                    </a:lnTo>
                    <a:lnTo>
                      <a:pt x="57" y="28"/>
                    </a:lnTo>
                    <a:lnTo>
                      <a:pt x="65" y="34"/>
                    </a:lnTo>
                    <a:lnTo>
                      <a:pt x="54" y="36"/>
                    </a:lnTo>
                    <a:lnTo>
                      <a:pt x="60" y="46"/>
                    </a:lnTo>
                    <a:lnTo>
                      <a:pt x="46" y="46"/>
                    </a:lnTo>
                    <a:lnTo>
                      <a:pt x="58" y="56"/>
                    </a:lnTo>
                    <a:lnTo>
                      <a:pt x="31" y="59"/>
                    </a:lnTo>
                    <a:lnTo>
                      <a:pt x="19" y="68"/>
                    </a:lnTo>
                    <a:lnTo>
                      <a:pt x="7" y="68"/>
                    </a:lnTo>
                    <a:lnTo>
                      <a:pt x="1" y="40"/>
                    </a:lnTo>
                    <a:close/>
                  </a:path>
                </a:pathLst>
              </a:custGeom>
              <a:solidFill>
                <a:srgbClr val="FFBF7F"/>
              </a:solidFill>
              <a:ln w="6350" cap="rnd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90" name="Freeform 839"/>
              <p:cNvSpPr>
                <a:spLocks/>
              </p:cNvSpPr>
              <p:nvPr/>
            </p:nvSpPr>
            <p:spPr bwMode="auto">
              <a:xfrm rot="-7707448">
                <a:off x="451" y="1285"/>
                <a:ext cx="25" cy="23"/>
              </a:xfrm>
              <a:custGeom>
                <a:avLst/>
                <a:gdLst>
                  <a:gd name="T0" fmla="*/ 2 w 29"/>
                  <a:gd name="T1" fmla="*/ 1 h 33"/>
                  <a:gd name="T2" fmla="*/ 0 w 29"/>
                  <a:gd name="T3" fmla="*/ 1 h 33"/>
                  <a:gd name="T4" fmla="*/ 3 w 29"/>
                  <a:gd name="T5" fmla="*/ 1 h 33"/>
                  <a:gd name="T6" fmla="*/ 5 w 29"/>
                  <a:gd name="T7" fmla="*/ 1 h 33"/>
                  <a:gd name="T8" fmla="*/ 7 w 29"/>
                  <a:gd name="T9" fmla="*/ 1 h 33"/>
                  <a:gd name="T10" fmla="*/ 3 w 29"/>
                  <a:gd name="T11" fmla="*/ 0 h 33"/>
                  <a:gd name="T12" fmla="*/ 2 w 29"/>
                  <a:gd name="T13" fmla="*/ 1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"/>
                  <a:gd name="T22" fmla="*/ 0 h 33"/>
                  <a:gd name="T23" fmla="*/ 29 w 29"/>
                  <a:gd name="T24" fmla="*/ 33 h 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" h="33">
                    <a:moveTo>
                      <a:pt x="2" y="6"/>
                    </a:moveTo>
                    <a:lnTo>
                      <a:pt x="0" y="21"/>
                    </a:lnTo>
                    <a:lnTo>
                      <a:pt x="6" y="33"/>
                    </a:lnTo>
                    <a:lnTo>
                      <a:pt x="21" y="29"/>
                    </a:lnTo>
                    <a:lnTo>
                      <a:pt x="29" y="10"/>
                    </a:lnTo>
                    <a:lnTo>
                      <a:pt x="15" y="0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chemeClr val="tx1"/>
              </a:solidFill>
              <a:ln w="63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sp>
          <p:nvSpPr>
            <p:cNvPr id="61776" name="Freeform 840"/>
            <p:cNvSpPr>
              <a:spLocks/>
            </p:cNvSpPr>
            <p:nvPr/>
          </p:nvSpPr>
          <p:spPr bwMode="auto">
            <a:xfrm>
              <a:off x="4561" y="879"/>
              <a:ext cx="70" cy="84"/>
            </a:xfrm>
            <a:custGeom>
              <a:avLst/>
              <a:gdLst>
                <a:gd name="T0" fmla="*/ 32 w 70"/>
                <a:gd name="T1" fmla="*/ 11 h 84"/>
                <a:gd name="T2" fmla="*/ 47 w 70"/>
                <a:gd name="T3" fmla="*/ 14 h 84"/>
                <a:gd name="T4" fmla="*/ 59 w 70"/>
                <a:gd name="T5" fmla="*/ 19 h 84"/>
                <a:gd name="T6" fmla="*/ 70 w 70"/>
                <a:gd name="T7" fmla="*/ 25 h 84"/>
                <a:gd name="T8" fmla="*/ 59 w 70"/>
                <a:gd name="T9" fmla="*/ 53 h 84"/>
                <a:gd name="T10" fmla="*/ 47 w 70"/>
                <a:gd name="T11" fmla="*/ 67 h 84"/>
                <a:gd name="T12" fmla="*/ 47 w 70"/>
                <a:gd name="T13" fmla="*/ 84 h 84"/>
                <a:gd name="T14" fmla="*/ 28 w 70"/>
                <a:gd name="T15" fmla="*/ 68 h 84"/>
                <a:gd name="T16" fmla="*/ 20 w 70"/>
                <a:gd name="T17" fmla="*/ 74 h 84"/>
                <a:gd name="T18" fmla="*/ 21 w 70"/>
                <a:gd name="T19" fmla="*/ 63 h 84"/>
                <a:gd name="T20" fmla="*/ 10 w 70"/>
                <a:gd name="T21" fmla="*/ 66 h 84"/>
                <a:gd name="T22" fmla="*/ 14 w 70"/>
                <a:gd name="T23" fmla="*/ 53 h 84"/>
                <a:gd name="T24" fmla="*/ 1 w 70"/>
                <a:gd name="T25" fmla="*/ 61 h 84"/>
                <a:gd name="T26" fmla="*/ 5 w 70"/>
                <a:gd name="T27" fmla="*/ 35 h 84"/>
                <a:gd name="T28" fmla="*/ 0 w 70"/>
                <a:gd name="T29" fmla="*/ 20 h 84"/>
                <a:gd name="T30" fmla="*/ 14 w 70"/>
                <a:gd name="T31" fmla="*/ 0 h 84"/>
                <a:gd name="T32" fmla="*/ 32 w 70"/>
                <a:gd name="T33" fmla="*/ 11 h 8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84"/>
                <a:gd name="T53" fmla="*/ 70 w 70"/>
                <a:gd name="T54" fmla="*/ 84 h 8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84">
                  <a:moveTo>
                    <a:pt x="32" y="11"/>
                  </a:moveTo>
                  <a:lnTo>
                    <a:pt x="47" y="14"/>
                  </a:lnTo>
                  <a:lnTo>
                    <a:pt x="59" y="19"/>
                  </a:lnTo>
                  <a:lnTo>
                    <a:pt x="70" y="25"/>
                  </a:lnTo>
                  <a:lnTo>
                    <a:pt x="59" y="53"/>
                  </a:lnTo>
                  <a:lnTo>
                    <a:pt x="47" y="67"/>
                  </a:lnTo>
                  <a:lnTo>
                    <a:pt x="47" y="84"/>
                  </a:lnTo>
                  <a:lnTo>
                    <a:pt x="28" y="68"/>
                  </a:lnTo>
                  <a:lnTo>
                    <a:pt x="20" y="74"/>
                  </a:lnTo>
                  <a:lnTo>
                    <a:pt x="21" y="63"/>
                  </a:lnTo>
                  <a:lnTo>
                    <a:pt x="10" y="66"/>
                  </a:lnTo>
                  <a:lnTo>
                    <a:pt x="14" y="53"/>
                  </a:lnTo>
                  <a:lnTo>
                    <a:pt x="1" y="61"/>
                  </a:lnTo>
                  <a:lnTo>
                    <a:pt x="5" y="35"/>
                  </a:lnTo>
                  <a:lnTo>
                    <a:pt x="0" y="20"/>
                  </a:lnTo>
                  <a:lnTo>
                    <a:pt x="14" y="0"/>
                  </a:lnTo>
                  <a:lnTo>
                    <a:pt x="32" y="11"/>
                  </a:lnTo>
                  <a:close/>
                </a:path>
              </a:pathLst>
            </a:custGeom>
            <a:solidFill>
              <a:srgbClr val="FFBF7F"/>
            </a:solidFill>
            <a:ln w="635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777" name="Freeform 841"/>
            <p:cNvSpPr>
              <a:spLocks/>
            </p:cNvSpPr>
            <p:nvPr/>
          </p:nvSpPr>
          <p:spPr bwMode="auto">
            <a:xfrm rot="-1314609">
              <a:off x="4580" y="902"/>
              <a:ext cx="25" cy="23"/>
            </a:xfrm>
            <a:custGeom>
              <a:avLst/>
              <a:gdLst>
                <a:gd name="T0" fmla="*/ 2 w 29"/>
                <a:gd name="T1" fmla="*/ 1 h 33"/>
                <a:gd name="T2" fmla="*/ 0 w 29"/>
                <a:gd name="T3" fmla="*/ 1 h 33"/>
                <a:gd name="T4" fmla="*/ 3 w 29"/>
                <a:gd name="T5" fmla="*/ 1 h 33"/>
                <a:gd name="T6" fmla="*/ 5 w 29"/>
                <a:gd name="T7" fmla="*/ 1 h 33"/>
                <a:gd name="T8" fmla="*/ 7 w 29"/>
                <a:gd name="T9" fmla="*/ 1 h 33"/>
                <a:gd name="T10" fmla="*/ 3 w 29"/>
                <a:gd name="T11" fmla="*/ 0 h 33"/>
                <a:gd name="T12" fmla="*/ 2 w 29"/>
                <a:gd name="T13" fmla="*/ 1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"/>
                <a:gd name="T22" fmla="*/ 0 h 33"/>
                <a:gd name="T23" fmla="*/ 29 w 29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" h="33">
                  <a:moveTo>
                    <a:pt x="2" y="6"/>
                  </a:moveTo>
                  <a:lnTo>
                    <a:pt x="0" y="21"/>
                  </a:lnTo>
                  <a:lnTo>
                    <a:pt x="6" y="33"/>
                  </a:lnTo>
                  <a:lnTo>
                    <a:pt x="21" y="29"/>
                  </a:lnTo>
                  <a:lnTo>
                    <a:pt x="29" y="10"/>
                  </a:lnTo>
                  <a:lnTo>
                    <a:pt x="15" y="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chemeClr val="tx1"/>
            </a:solidFill>
            <a:ln w="635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61778" name="Group 842"/>
            <p:cNvGrpSpPr>
              <a:grpSpLocks/>
            </p:cNvGrpSpPr>
            <p:nvPr/>
          </p:nvGrpSpPr>
          <p:grpSpPr bwMode="auto">
            <a:xfrm rot="5650226">
              <a:off x="3900" y="1396"/>
              <a:ext cx="306" cy="193"/>
              <a:chOff x="431" y="1581"/>
              <a:chExt cx="306" cy="193"/>
            </a:xfrm>
          </p:grpSpPr>
          <p:sp>
            <p:nvSpPr>
              <p:cNvPr id="61987" name="Freeform 32"/>
              <p:cNvSpPr>
                <a:spLocks/>
              </p:cNvSpPr>
              <p:nvPr/>
            </p:nvSpPr>
            <p:spPr bwMode="auto">
              <a:xfrm>
                <a:off x="431" y="1581"/>
                <a:ext cx="306" cy="193"/>
              </a:xfrm>
              <a:custGeom>
                <a:avLst/>
                <a:gdLst>
                  <a:gd name="T0" fmla="*/ 159 w 306"/>
                  <a:gd name="T1" fmla="*/ 218 h 193"/>
                  <a:gd name="T2" fmla="*/ 238 w 306"/>
                  <a:gd name="T3" fmla="*/ 168 h 193"/>
                  <a:gd name="T4" fmla="*/ 410 w 306"/>
                  <a:gd name="T5" fmla="*/ 63 h 193"/>
                  <a:gd name="T6" fmla="*/ 511 w 306"/>
                  <a:gd name="T7" fmla="*/ 68 h 193"/>
                  <a:gd name="T8" fmla="*/ 553 w 306"/>
                  <a:gd name="T9" fmla="*/ 130 h 193"/>
                  <a:gd name="T10" fmla="*/ 633 w 306"/>
                  <a:gd name="T11" fmla="*/ 106 h 193"/>
                  <a:gd name="T12" fmla="*/ 790 w 306"/>
                  <a:gd name="T13" fmla="*/ 0 h 193"/>
                  <a:gd name="T14" fmla="*/ 820 w 306"/>
                  <a:gd name="T15" fmla="*/ 74 h 193"/>
                  <a:gd name="T16" fmla="*/ 790 w 306"/>
                  <a:gd name="T17" fmla="*/ 130 h 193"/>
                  <a:gd name="T18" fmla="*/ 849 w 306"/>
                  <a:gd name="T19" fmla="*/ 155 h 193"/>
                  <a:gd name="T20" fmla="*/ 1143 w 306"/>
                  <a:gd name="T21" fmla="*/ 118 h 193"/>
                  <a:gd name="T22" fmla="*/ 1272 w 306"/>
                  <a:gd name="T23" fmla="*/ 180 h 193"/>
                  <a:gd name="T24" fmla="*/ 1308 w 306"/>
                  <a:gd name="T25" fmla="*/ 298 h 193"/>
                  <a:gd name="T26" fmla="*/ 1186 w 306"/>
                  <a:gd name="T27" fmla="*/ 503 h 193"/>
                  <a:gd name="T28" fmla="*/ 1143 w 306"/>
                  <a:gd name="T29" fmla="*/ 559 h 193"/>
                  <a:gd name="T30" fmla="*/ 1208 w 306"/>
                  <a:gd name="T31" fmla="*/ 603 h 193"/>
                  <a:gd name="T32" fmla="*/ 1186 w 306"/>
                  <a:gd name="T33" fmla="*/ 683 h 193"/>
                  <a:gd name="T34" fmla="*/ 1050 w 306"/>
                  <a:gd name="T35" fmla="*/ 683 h 193"/>
                  <a:gd name="T36" fmla="*/ 920 w 306"/>
                  <a:gd name="T37" fmla="*/ 596 h 193"/>
                  <a:gd name="T38" fmla="*/ 647 w 306"/>
                  <a:gd name="T39" fmla="*/ 572 h 193"/>
                  <a:gd name="T40" fmla="*/ 532 w 306"/>
                  <a:gd name="T41" fmla="*/ 628 h 193"/>
                  <a:gd name="T42" fmla="*/ 438 w 306"/>
                  <a:gd name="T43" fmla="*/ 596 h 193"/>
                  <a:gd name="T44" fmla="*/ 489 w 306"/>
                  <a:gd name="T45" fmla="*/ 528 h 193"/>
                  <a:gd name="T46" fmla="*/ 446 w 306"/>
                  <a:gd name="T47" fmla="*/ 503 h 193"/>
                  <a:gd name="T48" fmla="*/ 381 w 306"/>
                  <a:gd name="T49" fmla="*/ 528 h 193"/>
                  <a:gd name="T50" fmla="*/ 238 w 306"/>
                  <a:gd name="T51" fmla="*/ 547 h 193"/>
                  <a:gd name="T52" fmla="*/ 101 w 306"/>
                  <a:gd name="T53" fmla="*/ 516 h 193"/>
                  <a:gd name="T54" fmla="*/ 22 w 306"/>
                  <a:gd name="T55" fmla="*/ 429 h 193"/>
                  <a:gd name="T56" fmla="*/ 29 w 306"/>
                  <a:gd name="T57" fmla="*/ 311 h 193"/>
                  <a:gd name="T58" fmla="*/ 116 w 306"/>
                  <a:gd name="T59" fmla="*/ 323 h 193"/>
                  <a:gd name="T60" fmla="*/ 137 w 306"/>
                  <a:gd name="T61" fmla="*/ 230 h 193"/>
                  <a:gd name="T62" fmla="*/ 159 w 306"/>
                  <a:gd name="T63" fmla="*/ 229 h 19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06"/>
                  <a:gd name="T97" fmla="*/ 0 h 193"/>
                  <a:gd name="T98" fmla="*/ 1309 w 306"/>
                  <a:gd name="T99" fmla="*/ 684 h 19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06" h="193">
                    <a:moveTo>
                      <a:pt x="264" y="167"/>
                    </a:moveTo>
                    <a:lnTo>
                      <a:pt x="263" y="170"/>
                    </a:lnTo>
                    <a:lnTo>
                      <a:pt x="260" y="176"/>
                    </a:lnTo>
                    <a:lnTo>
                      <a:pt x="242" y="178"/>
                    </a:lnTo>
                    <a:lnTo>
                      <a:pt x="218" y="180"/>
                    </a:lnTo>
                    <a:lnTo>
                      <a:pt x="198" y="193"/>
                    </a:lnTo>
                    <a:lnTo>
                      <a:pt x="182" y="193"/>
                    </a:lnTo>
                    <a:lnTo>
                      <a:pt x="174" y="187"/>
                    </a:lnTo>
                    <a:lnTo>
                      <a:pt x="176" y="180"/>
                    </a:lnTo>
                    <a:lnTo>
                      <a:pt x="168" y="170"/>
                    </a:lnTo>
                    <a:lnTo>
                      <a:pt x="160" y="169"/>
                    </a:lnTo>
                    <a:lnTo>
                      <a:pt x="149" y="172"/>
                    </a:lnTo>
                    <a:lnTo>
                      <a:pt x="121" y="187"/>
                    </a:lnTo>
                    <a:lnTo>
                      <a:pt x="107" y="189"/>
                    </a:lnTo>
                    <a:lnTo>
                      <a:pt x="102" y="181"/>
                    </a:lnTo>
                    <a:lnTo>
                      <a:pt x="105" y="170"/>
                    </a:lnTo>
                    <a:lnTo>
                      <a:pt x="113" y="165"/>
                    </a:lnTo>
                    <a:lnTo>
                      <a:pt x="114" y="159"/>
                    </a:lnTo>
                    <a:lnTo>
                      <a:pt x="109" y="151"/>
                    </a:lnTo>
                    <a:lnTo>
                      <a:pt x="102" y="150"/>
                    </a:lnTo>
                    <a:lnTo>
                      <a:pt x="72" y="147"/>
                    </a:lnTo>
                    <a:lnTo>
                      <a:pt x="58" y="137"/>
                    </a:lnTo>
                    <a:lnTo>
                      <a:pt x="51" y="111"/>
                    </a:lnTo>
                    <a:lnTo>
                      <a:pt x="28" y="110"/>
                    </a:lnTo>
                    <a:lnTo>
                      <a:pt x="21" y="128"/>
                    </a:lnTo>
                    <a:lnTo>
                      <a:pt x="6" y="122"/>
                    </a:lnTo>
                    <a:lnTo>
                      <a:pt x="0" y="109"/>
                    </a:lnTo>
                    <a:lnTo>
                      <a:pt x="15" y="90"/>
                    </a:lnTo>
                    <a:lnTo>
                      <a:pt x="30" y="89"/>
                    </a:lnTo>
                    <a:lnTo>
                      <a:pt x="19" y="77"/>
                    </a:lnTo>
                    <a:lnTo>
                      <a:pt x="14" y="66"/>
                    </a:lnTo>
                    <a:lnTo>
                      <a:pt x="43" y="51"/>
                    </a:lnTo>
                    <a:lnTo>
                      <a:pt x="70" y="51"/>
                    </a:lnTo>
                    <a:lnTo>
                      <a:pt x="55" y="40"/>
                    </a:lnTo>
                    <a:lnTo>
                      <a:pt x="52" y="34"/>
                    </a:lnTo>
                    <a:lnTo>
                      <a:pt x="43" y="26"/>
                    </a:lnTo>
                    <a:lnTo>
                      <a:pt x="44" y="15"/>
                    </a:lnTo>
                    <a:lnTo>
                      <a:pt x="52" y="9"/>
                    </a:lnTo>
                    <a:lnTo>
                      <a:pt x="64" y="11"/>
                    </a:lnTo>
                    <a:lnTo>
                      <a:pt x="83" y="15"/>
                    </a:lnTo>
                    <a:lnTo>
                      <a:pt x="93" y="21"/>
                    </a:lnTo>
                    <a:lnTo>
                      <a:pt x="120" y="42"/>
                    </a:lnTo>
                    <a:lnTo>
                      <a:pt x="124" y="23"/>
                    </a:lnTo>
                    <a:lnTo>
                      <a:pt x="129" y="0"/>
                    </a:lnTo>
                    <a:lnTo>
                      <a:pt x="150" y="8"/>
                    </a:lnTo>
                    <a:lnTo>
                      <a:pt x="146" y="64"/>
                    </a:lnTo>
                    <a:lnTo>
                      <a:pt x="169" y="62"/>
                    </a:lnTo>
                    <a:lnTo>
                      <a:pt x="183" y="55"/>
                    </a:lnTo>
                    <a:lnTo>
                      <a:pt x="199" y="54"/>
                    </a:lnTo>
                    <a:lnTo>
                      <a:pt x="213" y="58"/>
                    </a:lnTo>
                    <a:lnTo>
                      <a:pt x="219" y="67"/>
                    </a:lnTo>
                    <a:lnTo>
                      <a:pt x="210" y="73"/>
                    </a:lnTo>
                    <a:lnTo>
                      <a:pt x="203" y="80"/>
                    </a:lnTo>
                    <a:lnTo>
                      <a:pt x="207" y="87"/>
                    </a:lnTo>
                    <a:lnTo>
                      <a:pt x="212" y="88"/>
                    </a:lnTo>
                    <a:lnTo>
                      <a:pt x="216" y="89"/>
                    </a:lnTo>
                    <a:lnTo>
                      <a:pt x="229" y="86"/>
                    </a:lnTo>
                    <a:lnTo>
                      <a:pt x="232" y="85"/>
                    </a:lnTo>
                    <a:lnTo>
                      <a:pt x="262" y="89"/>
                    </a:lnTo>
                    <a:lnTo>
                      <a:pt x="278" y="93"/>
                    </a:lnTo>
                    <a:lnTo>
                      <a:pt x="292" y="103"/>
                    </a:lnTo>
                    <a:lnTo>
                      <a:pt x="294" y="111"/>
                    </a:lnTo>
                    <a:lnTo>
                      <a:pt x="306" y="127"/>
                    </a:lnTo>
                    <a:lnTo>
                      <a:pt x="305" y="154"/>
                    </a:lnTo>
                    <a:lnTo>
                      <a:pt x="297" y="154"/>
                    </a:lnTo>
                    <a:lnTo>
                      <a:pt x="290" y="151"/>
                    </a:lnTo>
                    <a:lnTo>
                      <a:pt x="278" y="148"/>
                    </a:lnTo>
                    <a:lnTo>
                      <a:pt x="269" y="159"/>
                    </a:lnTo>
                    <a:lnTo>
                      <a:pt x="269" y="168"/>
                    </a:lnTo>
                    <a:lnTo>
                      <a:pt x="269" y="165"/>
                    </a:lnTo>
                    <a:lnTo>
                      <a:pt x="264" y="167"/>
                    </a:lnTo>
                  </a:path>
                </a:pathLst>
              </a:custGeom>
              <a:solidFill>
                <a:srgbClr val="F35B1B"/>
              </a:solidFill>
              <a:ln w="3175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88" name="Freeform 33"/>
              <p:cNvSpPr>
                <a:spLocks/>
              </p:cNvSpPr>
              <p:nvPr/>
            </p:nvSpPr>
            <p:spPr bwMode="auto">
              <a:xfrm rot="9444219">
                <a:off x="510" y="1644"/>
                <a:ext cx="62" cy="64"/>
              </a:xfrm>
              <a:custGeom>
                <a:avLst/>
                <a:gdLst>
                  <a:gd name="T0" fmla="*/ 8 w 74"/>
                  <a:gd name="T1" fmla="*/ 6 h 74"/>
                  <a:gd name="T2" fmla="*/ 9 w 74"/>
                  <a:gd name="T3" fmla="*/ 3 h 74"/>
                  <a:gd name="T4" fmla="*/ 18 w 74"/>
                  <a:gd name="T5" fmla="*/ 3 h 74"/>
                  <a:gd name="T6" fmla="*/ 27 w 74"/>
                  <a:gd name="T7" fmla="*/ 0 h 74"/>
                  <a:gd name="T8" fmla="*/ 35 w 74"/>
                  <a:gd name="T9" fmla="*/ 3 h 74"/>
                  <a:gd name="T10" fmla="*/ 47 w 74"/>
                  <a:gd name="T11" fmla="*/ 17 h 74"/>
                  <a:gd name="T12" fmla="*/ 49 w 74"/>
                  <a:gd name="T13" fmla="*/ 38 h 74"/>
                  <a:gd name="T14" fmla="*/ 49 w 74"/>
                  <a:gd name="T15" fmla="*/ 47 h 74"/>
                  <a:gd name="T16" fmla="*/ 49 w 74"/>
                  <a:gd name="T17" fmla="*/ 52 h 74"/>
                  <a:gd name="T18" fmla="*/ 41 w 74"/>
                  <a:gd name="T19" fmla="*/ 61 h 74"/>
                  <a:gd name="T20" fmla="*/ 28 w 74"/>
                  <a:gd name="T21" fmla="*/ 71 h 74"/>
                  <a:gd name="T22" fmla="*/ 16 w 74"/>
                  <a:gd name="T23" fmla="*/ 71 h 74"/>
                  <a:gd name="T24" fmla="*/ 8 w 74"/>
                  <a:gd name="T25" fmla="*/ 69 h 74"/>
                  <a:gd name="T26" fmla="*/ 0 w 74"/>
                  <a:gd name="T27" fmla="*/ 55 h 74"/>
                  <a:gd name="T28" fmla="*/ 0 w 74"/>
                  <a:gd name="T29" fmla="*/ 49 h 74"/>
                  <a:gd name="T30" fmla="*/ 5 w 74"/>
                  <a:gd name="T31" fmla="*/ 42 h 74"/>
                  <a:gd name="T32" fmla="*/ 12 w 74"/>
                  <a:gd name="T33" fmla="*/ 38 h 74"/>
                  <a:gd name="T34" fmla="*/ 12 w 74"/>
                  <a:gd name="T35" fmla="*/ 31 h 74"/>
                  <a:gd name="T36" fmla="*/ 9 w 74"/>
                  <a:gd name="T37" fmla="*/ 26 h 74"/>
                  <a:gd name="T38" fmla="*/ 5 w 74"/>
                  <a:gd name="T39" fmla="*/ 23 h 74"/>
                  <a:gd name="T40" fmla="*/ 4 w 74"/>
                  <a:gd name="T41" fmla="*/ 14 h 74"/>
                  <a:gd name="T42" fmla="*/ 8 w 74"/>
                  <a:gd name="T43" fmla="*/ 6 h 7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4"/>
                  <a:gd name="T67" fmla="*/ 0 h 74"/>
                  <a:gd name="T68" fmla="*/ 297 w 74"/>
                  <a:gd name="T69" fmla="*/ 306 h 7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4" h="74">
                    <a:moveTo>
                      <a:pt x="1" y="36"/>
                    </a:moveTo>
                    <a:lnTo>
                      <a:pt x="0" y="32"/>
                    </a:lnTo>
                    <a:lnTo>
                      <a:pt x="6" y="21"/>
                    </a:lnTo>
                    <a:lnTo>
                      <a:pt x="12" y="11"/>
                    </a:lnTo>
                    <a:lnTo>
                      <a:pt x="22" y="3"/>
                    </a:lnTo>
                    <a:lnTo>
                      <a:pt x="43" y="0"/>
                    </a:lnTo>
                    <a:lnTo>
                      <a:pt x="63" y="9"/>
                    </a:lnTo>
                    <a:lnTo>
                      <a:pt x="69" y="13"/>
                    </a:lnTo>
                    <a:lnTo>
                      <a:pt x="73" y="19"/>
                    </a:lnTo>
                    <a:lnTo>
                      <a:pt x="74" y="32"/>
                    </a:lnTo>
                    <a:lnTo>
                      <a:pt x="72" y="53"/>
                    </a:lnTo>
                    <a:lnTo>
                      <a:pt x="62" y="66"/>
                    </a:lnTo>
                    <a:lnTo>
                      <a:pt x="52" y="74"/>
                    </a:lnTo>
                    <a:lnTo>
                      <a:pt x="35" y="74"/>
                    </a:lnTo>
                    <a:lnTo>
                      <a:pt x="30" y="70"/>
                    </a:lnTo>
                    <a:lnTo>
                      <a:pt x="28" y="60"/>
                    </a:lnTo>
                    <a:lnTo>
                      <a:pt x="13" y="49"/>
                    </a:lnTo>
                    <a:lnTo>
                      <a:pt x="5" y="45"/>
                    </a:lnTo>
                    <a:lnTo>
                      <a:pt x="1" y="36"/>
                    </a:lnTo>
                  </a:path>
                </a:pathLst>
              </a:custGeom>
              <a:solidFill>
                <a:schemeClr val="tx1"/>
              </a:solidFill>
              <a:ln w="3175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sp>
          <p:nvSpPr>
            <p:cNvPr id="61779" name="Freeform 845"/>
            <p:cNvSpPr>
              <a:spLocks/>
            </p:cNvSpPr>
            <p:nvPr/>
          </p:nvSpPr>
          <p:spPr bwMode="auto">
            <a:xfrm rot="-6048849">
              <a:off x="4510" y="1805"/>
              <a:ext cx="211" cy="379"/>
            </a:xfrm>
            <a:custGeom>
              <a:avLst/>
              <a:gdLst>
                <a:gd name="T0" fmla="*/ 1 w 342"/>
                <a:gd name="T1" fmla="*/ 0 h 858"/>
                <a:gd name="T2" fmla="*/ 1 w 342"/>
                <a:gd name="T3" fmla="*/ 0 h 858"/>
                <a:gd name="T4" fmla="*/ 1 w 342"/>
                <a:gd name="T5" fmla="*/ 0 h 858"/>
                <a:gd name="T6" fmla="*/ 1 w 342"/>
                <a:gd name="T7" fmla="*/ 0 h 858"/>
                <a:gd name="T8" fmla="*/ 1 w 342"/>
                <a:gd name="T9" fmla="*/ 0 h 858"/>
                <a:gd name="T10" fmla="*/ 1 w 342"/>
                <a:gd name="T11" fmla="*/ 0 h 858"/>
                <a:gd name="T12" fmla="*/ 2 w 342"/>
                <a:gd name="T13" fmla="*/ 0 h 858"/>
                <a:gd name="T14" fmla="*/ 2 w 342"/>
                <a:gd name="T15" fmla="*/ 0 h 858"/>
                <a:gd name="T16" fmla="*/ 2 w 342"/>
                <a:gd name="T17" fmla="*/ 0 h 858"/>
                <a:gd name="T18" fmla="*/ 2 w 342"/>
                <a:gd name="T19" fmla="*/ 0 h 858"/>
                <a:gd name="T20" fmla="*/ 2 w 342"/>
                <a:gd name="T21" fmla="*/ 0 h 858"/>
                <a:gd name="T22" fmla="*/ 2 w 342"/>
                <a:gd name="T23" fmla="*/ 0 h 858"/>
                <a:gd name="T24" fmla="*/ 2 w 342"/>
                <a:gd name="T25" fmla="*/ 0 h 858"/>
                <a:gd name="T26" fmla="*/ 2 w 342"/>
                <a:gd name="T27" fmla="*/ 0 h 858"/>
                <a:gd name="T28" fmla="*/ 2 w 342"/>
                <a:gd name="T29" fmla="*/ 0 h 858"/>
                <a:gd name="T30" fmla="*/ 2 w 342"/>
                <a:gd name="T31" fmla="*/ 0 h 858"/>
                <a:gd name="T32" fmla="*/ 2 w 342"/>
                <a:gd name="T33" fmla="*/ 0 h 858"/>
                <a:gd name="T34" fmla="*/ 2 w 342"/>
                <a:gd name="T35" fmla="*/ 0 h 858"/>
                <a:gd name="T36" fmla="*/ 1 w 342"/>
                <a:gd name="T37" fmla="*/ 0 h 858"/>
                <a:gd name="T38" fmla="*/ 1 w 342"/>
                <a:gd name="T39" fmla="*/ 0 h 858"/>
                <a:gd name="T40" fmla="*/ 1 w 342"/>
                <a:gd name="T41" fmla="*/ 0 h 858"/>
                <a:gd name="T42" fmla="*/ 1 w 342"/>
                <a:gd name="T43" fmla="*/ 0 h 858"/>
                <a:gd name="T44" fmla="*/ 1 w 342"/>
                <a:gd name="T45" fmla="*/ 0 h 858"/>
                <a:gd name="T46" fmla="*/ 1 w 342"/>
                <a:gd name="T47" fmla="*/ 0 h 858"/>
                <a:gd name="T48" fmla="*/ 1 w 342"/>
                <a:gd name="T49" fmla="*/ 0 h 858"/>
                <a:gd name="T50" fmla="*/ 0 w 342"/>
                <a:gd name="T51" fmla="*/ 0 h 858"/>
                <a:gd name="T52" fmla="*/ 1 w 342"/>
                <a:gd name="T53" fmla="*/ 0 h 85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42"/>
                <a:gd name="T82" fmla="*/ 0 h 858"/>
                <a:gd name="T83" fmla="*/ 342 w 342"/>
                <a:gd name="T84" fmla="*/ 858 h 85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42" h="858">
                  <a:moveTo>
                    <a:pt x="41" y="118"/>
                  </a:moveTo>
                  <a:lnTo>
                    <a:pt x="70" y="144"/>
                  </a:lnTo>
                  <a:lnTo>
                    <a:pt x="102" y="240"/>
                  </a:lnTo>
                  <a:lnTo>
                    <a:pt x="144" y="371"/>
                  </a:lnTo>
                  <a:lnTo>
                    <a:pt x="173" y="483"/>
                  </a:lnTo>
                  <a:lnTo>
                    <a:pt x="208" y="563"/>
                  </a:lnTo>
                  <a:lnTo>
                    <a:pt x="272" y="656"/>
                  </a:lnTo>
                  <a:lnTo>
                    <a:pt x="301" y="730"/>
                  </a:lnTo>
                  <a:lnTo>
                    <a:pt x="307" y="829"/>
                  </a:lnTo>
                  <a:lnTo>
                    <a:pt x="304" y="858"/>
                  </a:lnTo>
                  <a:lnTo>
                    <a:pt x="313" y="771"/>
                  </a:lnTo>
                  <a:lnTo>
                    <a:pt x="336" y="803"/>
                  </a:lnTo>
                  <a:lnTo>
                    <a:pt x="320" y="742"/>
                  </a:lnTo>
                  <a:lnTo>
                    <a:pt x="342" y="749"/>
                  </a:lnTo>
                  <a:lnTo>
                    <a:pt x="291" y="656"/>
                  </a:lnTo>
                  <a:lnTo>
                    <a:pt x="285" y="589"/>
                  </a:lnTo>
                  <a:lnTo>
                    <a:pt x="269" y="509"/>
                  </a:lnTo>
                  <a:lnTo>
                    <a:pt x="246" y="426"/>
                  </a:lnTo>
                  <a:lnTo>
                    <a:pt x="185" y="307"/>
                  </a:lnTo>
                  <a:lnTo>
                    <a:pt x="128" y="195"/>
                  </a:lnTo>
                  <a:lnTo>
                    <a:pt x="93" y="86"/>
                  </a:lnTo>
                  <a:lnTo>
                    <a:pt x="83" y="0"/>
                  </a:lnTo>
                  <a:lnTo>
                    <a:pt x="83" y="112"/>
                  </a:lnTo>
                  <a:lnTo>
                    <a:pt x="57" y="96"/>
                  </a:lnTo>
                  <a:lnTo>
                    <a:pt x="93" y="147"/>
                  </a:lnTo>
                  <a:lnTo>
                    <a:pt x="0" y="83"/>
                  </a:lnTo>
                  <a:lnTo>
                    <a:pt x="41" y="118"/>
                  </a:lnTo>
                  <a:close/>
                </a:path>
              </a:pathLst>
            </a:custGeom>
            <a:solidFill>
              <a:srgbClr val="00CC99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780" name="Freeform 846"/>
            <p:cNvSpPr>
              <a:spLocks/>
            </p:cNvSpPr>
            <p:nvPr/>
          </p:nvSpPr>
          <p:spPr bwMode="auto">
            <a:xfrm rot="-5634924">
              <a:off x="4597" y="1952"/>
              <a:ext cx="41" cy="41"/>
            </a:xfrm>
            <a:custGeom>
              <a:avLst/>
              <a:gdLst>
                <a:gd name="T0" fmla="*/ 1 w 67"/>
                <a:gd name="T1" fmla="*/ 0 h 93"/>
                <a:gd name="T2" fmla="*/ 0 w 67"/>
                <a:gd name="T3" fmla="*/ 0 h 93"/>
                <a:gd name="T4" fmla="*/ 1 w 67"/>
                <a:gd name="T5" fmla="*/ 0 h 93"/>
                <a:gd name="T6" fmla="*/ 1 w 67"/>
                <a:gd name="T7" fmla="*/ 0 h 93"/>
                <a:gd name="T8" fmla="*/ 1 w 67"/>
                <a:gd name="T9" fmla="*/ 0 h 93"/>
                <a:gd name="T10" fmla="*/ 1 w 67"/>
                <a:gd name="T11" fmla="*/ 0 h 93"/>
                <a:gd name="T12" fmla="*/ 1 w 67"/>
                <a:gd name="T13" fmla="*/ 0 h 93"/>
                <a:gd name="T14" fmla="*/ 1 w 67"/>
                <a:gd name="T15" fmla="*/ 0 h 93"/>
                <a:gd name="T16" fmla="*/ 1 w 67"/>
                <a:gd name="T17" fmla="*/ 0 h 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"/>
                <a:gd name="T28" fmla="*/ 0 h 93"/>
                <a:gd name="T29" fmla="*/ 67 w 67"/>
                <a:gd name="T30" fmla="*/ 93 h 9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" h="93">
                  <a:moveTo>
                    <a:pt x="6" y="0"/>
                  </a:moveTo>
                  <a:lnTo>
                    <a:pt x="0" y="29"/>
                  </a:lnTo>
                  <a:lnTo>
                    <a:pt x="19" y="55"/>
                  </a:lnTo>
                  <a:lnTo>
                    <a:pt x="35" y="84"/>
                  </a:lnTo>
                  <a:lnTo>
                    <a:pt x="60" y="93"/>
                  </a:lnTo>
                  <a:lnTo>
                    <a:pt x="67" y="71"/>
                  </a:lnTo>
                  <a:lnTo>
                    <a:pt x="51" y="42"/>
                  </a:lnTo>
                  <a:lnTo>
                    <a:pt x="3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781" name="Freeform 847"/>
            <p:cNvSpPr>
              <a:spLocks/>
            </p:cNvSpPr>
            <p:nvPr/>
          </p:nvSpPr>
          <p:spPr bwMode="auto">
            <a:xfrm rot="993219" flipH="1" flipV="1">
              <a:off x="5160" y="1208"/>
              <a:ext cx="103" cy="446"/>
            </a:xfrm>
            <a:custGeom>
              <a:avLst/>
              <a:gdLst>
                <a:gd name="T0" fmla="*/ 1 w 166"/>
                <a:gd name="T1" fmla="*/ 0 h 1100"/>
                <a:gd name="T2" fmla="*/ 1 w 166"/>
                <a:gd name="T3" fmla="*/ 0 h 1100"/>
                <a:gd name="T4" fmla="*/ 1 w 166"/>
                <a:gd name="T5" fmla="*/ 0 h 1100"/>
                <a:gd name="T6" fmla="*/ 1 w 166"/>
                <a:gd name="T7" fmla="*/ 0 h 1100"/>
                <a:gd name="T8" fmla="*/ 1 w 166"/>
                <a:gd name="T9" fmla="*/ 0 h 1100"/>
                <a:gd name="T10" fmla="*/ 1 w 166"/>
                <a:gd name="T11" fmla="*/ 0 h 1100"/>
                <a:gd name="T12" fmla="*/ 1 w 166"/>
                <a:gd name="T13" fmla="*/ 0 h 1100"/>
                <a:gd name="T14" fmla="*/ 0 w 166"/>
                <a:gd name="T15" fmla="*/ 0 h 1100"/>
                <a:gd name="T16" fmla="*/ 1 w 166"/>
                <a:gd name="T17" fmla="*/ 0 h 1100"/>
                <a:gd name="T18" fmla="*/ 1 w 166"/>
                <a:gd name="T19" fmla="*/ 0 h 1100"/>
                <a:gd name="T20" fmla="*/ 1 w 166"/>
                <a:gd name="T21" fmla="*/ 0 h 1100"/>
                <a:gd name="T22" fmla="*/ 1 w 166"/>
                <a:gd name="T23" fmla="*/ 0 h 1100"/>
                <a:gd name="T24" fmla="*/ 1 w 166"/>
                <a:gd name="T25" fmla="*/ 0 h 1100"/>
                <a:gd name="T26" fmla="*/ 1 w 166"/>
                <a:gd name="T27" fmla="*/ 0 h 1100"/>
                <a:gd name="T28" fmla="*/ 1 w 166"/>
                <a:gd name="T29" fmla="*/ 0 h 1100"/>
                <a:gd name="T30" fmla="*/ 1 w 166"/>
                <a:gd name="T31" fmla="*/ 0 h 1100"/>
                <a:gd name="T32" fmla="*/ 1 w 166"/>
                <a:gd name="T33" fmla="*/ 0 h 1100"/>
                <a:gd name="T34" fmla="*/ 1 w 166"/>
                <a:gd name="T35" fmla="*/ 0 h 1100"/>
                <a:gd name="T36" fmla="*/ 1 w 166"/>
                <a:gd name="T37" fmla="*/ 0 h 1100"/>
                <a:gd name="T38" fmla="*/ 1 w 166"/>
                <a:gd name="T39" fmla="*/ 0 h 1100"/>
                <a:gd name="T40" fmla="*/ 1 w 166"/>
                <a:gd name="T41" fmla="*/ 0 h 1100"/>
                <a:gd name="T42" fmla="*/ 1 w 166"/>
                <a:gd name="T43" fmla="*/ 0 h 1100"/>
                <a:gd name="T44" fmla="*/ 1 w 166"/>
                <a:gd name="T45" fmla="*/ 0 h 1100"/>
                <a:gd name="T46" fmla="*/ 1 w 166"/>
                <a:gd name="T47" fmla="*/ 0 h 1100"/>
                <a:gd name="T48" fmla="*/ 1 w 166"/>
                <a:gd name="T49" fmla="*/ 0 h 1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6"/>
                <a:gd name="T76" fmla="*/ 0 h 1100"/>
                <a:gd name="T77" fmla="*/ 166 w 166"/>
                <a:gd name="T78" fmla="*/ 1100 h 1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6" h="1100">
                  <a:moveTo>
                    <a:pt x="76" y="160"/>
                  </a:moveTo>
                  <a:lnTo>
                    <a:pt x="96" y="249"/>
                  </a:lnTo>
                  <a:lnTo>
                    <a:pt x="76" y="332"/>
                  </a:lnTo>
                  <a:lnTo>
                    <a:pt x="51" y="512"/>
                  </a:lnTo>
                  <a:lnTo>
                    <a:pt x="76" y="672"/>
                  </a:lnTo>
                  <a:lnTo>
                    <a:pt x="83" y="844"/>
                  </a:lnTo>
                  <a:lnTo>
                    <a:pt x="44" y="928"/>
                  </a:lnTo>
                  <a:lnTo>
                    <a:pt x="0" y="1004"/>
                  </a:lnTo>
                  <a:lnTo>
                    <a:pt x="64" y="934"/>
                  </a:lnTo>
                  <a:lnTo>
                    <a:pt x="64" y="992"/>
                  </a:lnTo>
                  <a:lnTo>
                    <a:pt x="89" y="883"/>
                  </a:lnTo>
                  <a:lnTo>
                    <a:pt x="153" y="1100"/>
                  </a:lnTo>
                  <a:lnTo>
                    <a:pt x="121" y="883"/>
                  </a:lnTo>
                  <a:lnTo>
                    <a:pt x="102" y="768"/>
                  </a:lnTo>
                  <a:lnTo>
                    <a:pt x="121" y="691"/>
                  </a:lnTo>
                  <a:lnTo>
                    <a:pt x="121" y="569"/>
                  </a:lnTo>
                  <a:lnTo>
                    <a:pt x="140" y="358"/>
                  </a:lnTo>
                  <a:lnTo>
                    <a:pt x="121" y="224"/>
                  </a:lnTo>
                  <a:lnTo>
                    <a:pt x="128" y="96"/>
                  </a:lnTo>
                  <a:lnTo>
                    <a:pt x="166" y="0"/>
                  </a:lnTo>
                  <a:lnTo>
                    <a:pt x="115" y="102"/>
                  </a:lnTo>
                  <a:lnTo>
                    <a:pt x="96" y="32"/>
                  </a:lnTo>
                  <a:lnTo>
                    <a:pt x="108" y="179"/>
                  </a:lnTo>
                  <a:lnTo>
                    <a:pt x="64" y="121"/>
                  </a:lnTo>
                  <a:lnTo>
                    <a:pt x="76" y="160"/>
                  </a:lnTo>
                  <a:close/>
                </a:path>
              </a:pathLst>
            </a:custGeom>
            <a:solidFill>
              <a:srgbClr val="00CC99"/>
            </a:solidFill>
            <a:ln w="317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782" name="Freeform 848"/>
            <p:cNvSpPr>
              <a:spLocks/>
            </p:cNvSpPr>
            <p:nvPr/>
          </p:nvSpPr>
          <p:spPr bwMode="auto">
            <a:xfrm rot="5698226">
              <a:off x="5182" y="1445"/>
              <a:ext cx="31" cy="29"/>
            </a:xfrm>
            <a:custGeom>
              <a:avLst/>
              <a:gdLst>
                <a:gd name="T0" fmla="*/ 0 w 77"/>
                <a:gd name="T1" fmla="*/ 0 h 45"/>
                <a:gd name="T2" fmla="*/ 0 w 77"/>
                <a:gd name="T3" fmla="*/ 1 h 45"/>
                <a:gd name="T4" fmla="*/ 0 w 77"/>
                <a:gd name="T5" fmla="*/ 1 h 45"/>
                <a:gd name="T6" fmla="*/ 0 w 77"/>
                <a:gd name="T7" fmla="*/ 1 h 45"/>
                <a:gd name="T8" fmla="*/ 0 w 77"/>
                <a:gd name="T9" fmla="*/ 1 h 45"/>
                <a:gd name="T10" fmla="*/ 0 w 77"/>
                <a:gd name="T11" fmla="*/ 1 h 45"/>
                <a:gd name="T12" fmla="*/ 0 w 77"/>
                <a:gd name="T13" fmla="*/ 1 h 45"/>
                <a:gd name="T14" fmla="*/ 0 w 77"/>
                <a:gd name="T15" fmla="*/ 0 h 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7"/>
                <a:gd name="T25" fmla="*/ 0 h 45"/>
                <a:gd name="T26" fmla="*/ 77 w 77"/>
                <a:gd name="T27" fmla="*/ 45 h 4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7" h="45">
                  <a:moveTo>
                    <a:pt x="3" y="0"/>
                  </a:moveTo>
                  <a:lnTo>
                    <a:pt x="0" y="20"/>
                  </a:lnTo>
                  <a:lnTo>
                    <a:pt x="19" y="32"/>
                  </a:lnTo>
                  <a:lnTo>
                    <a:pt x="51" y="42"/>
                  </a:lnTo>
                  <a:lnTo>
                    <a:pt x="77" y="45"/>
                  </a:lnTo>
                  <a:lnTo>
                    <a:pt x="77" y="23"/>
                  </a:lnTo>
                  <a:lnTo>
                    <a:pt x="57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61783" name="Group 849"/>
            <p:cNvGrpSpPr>
              <a:grpSpLocks/>
            </p:cNvGrpSpPr>
            <p:nvPr/>
          </p:nvGrpSpPr>
          <p:grpSpPr bwMode="auto">
            <a:xfrm>
              <a:off x="4888" y="797"/>
              <a:ext cx="208" cy="123"/>
              <a:chOff x="2536" y="1801"/>
              <a:chExt cx="768" cy="467"/>
            </a:xfrm>
          </p:grpSpPr>
          <p:sp>
            <p:nvSpPr>
              <p:cNvPr id="61976" name="Oval 850"/>
              <p:cNvSpPr>
                <a:spLocks noChangeArrowheads="1"/>
              </p:cNvSpPr>
              <p:nvPr/>
            </p:nvSpPr>
            <p:spPr bwMode="auto">
              <a:xfrm rot="1126071">
                <a:off x="2586" y="1834"/>
                <a:ext cx="685" cy="390"/>
              </a:xfrm>
              <a:prstGeom prst="ellipse">
                <a:avLst/>
              </a:prstGeom>
              <a:gradFill rotWithShape="0">
                <a:gsLst>
                  <a:gs pos="0">
                    <a:srgbClr val="FCFEB9"/>
                  </a:gs>
                  <a:gs pos="100000">
                    <a:srgbClr val="CACB94"/>
                  </a:gs>
                </a:gsLst>
                <a:lin ang="18900000" scaled="1"/>
              </a:gra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z="200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61977" name="Group 851"/>
              <p:cNvGrpSpPr>
                <a:grpSpLocks/>
              </p:cNvGrpSpPr>
              <p:nvPr/>
            </p:nvGrpSpPr>
            <p:grpSpPr bwMode="auto">
              <a:xfrm rot="1186071">
                <a:off x="2536" y="1801"/>
                <a:ext cx="768" cy="467"/>
                <a:chOff x="887" y="2610"/>
                <a:chExt cx="959" cy="564"/>
              </a:xfrm>
            </p:grpSpPr>
            <p:sp>
              <p:nvSpPr>
                <p:cNvPr id="61985" name="Oval 852"/>
                <p:cNvSpPr>
                  <a:spLocks noChangeArrowheads="1"/>
                </p:cNvSpPr>
                <p:nvPr/>
              </p:nvSpPr>
              <p:spPr bwMode="auto">
                <a:xfrm rot="-1140000">
                  <a:off x="1286" y="3032"/>
                  <a:ext cx="409" cy="82"/>
                </a:xfrm>
                <a:prstGeom prst="ellipse">
                  <a:avLst/>
                </a:prstGeom>
                <a:solidFill>
                  <a:srgbClr val="F76681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z="2000" smtClean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61986" name="Freeform 853"/>
                <p:cNvSpPr>
                  <a:spLocks/>
                </p:cNvSpPr>
                <p:nvPr/>
              </p:nvSpPr>
              <p:spPr bwMode="auto">
                <a:xfrm>
                  <a:off x="887" y="2610"/>
                  <a:ext cx="959" cy="564"/>
                </a:xfrm>
                <a:custGeom>
                  <a:avLst/>
                  <a:gdLst>
                    <a:gd name="T0" fmla="*/ 312 w 959"/>
                    <a:gd name="T1" fmla="*/ 22 h 564"/>
                    <a:gd name="T2" fmla="*/ 328 w 959"/>
                    <a:gd name="T3" fmla="*/ 22 h 564"/>
                    <a:gd name="T4" fmla="*/ 346 w 959"/>
                    <a:gd name="T5" fmla="*/ 28 h 564"/>
                    <a:gd name="T6" fmla="*/ 356 w 959"/>
                    <a:gd name="T7" fmla="*/ 38 h 564"/>
                    <a:gd name="T8" fmla="*/ 352 w 959"/>
                    <a:gd name="T9" fmla="*/ 49 h 564"/>
                    <a:gd name="T10" fmla="*/ 304 w 959"/>
                    <a:gd name="T11" fmla="*/ 78 h 564"/>
                    <a:gd name="T12" fmla="*/ 244 w 959"/>
                    <a:gd name="T13" fmla="*/ 107 h 564"/>
                    <a:gd name="T14" fmla="*/ 188 w 959"/>
                    <a:gd name="T15" fmla="*/ 142 h 564"/>
                    <a:gd name="T16" fmla="*/ 137 w 959"/>
                    <a:gd name="T17" fmla="*/ 187 h 564"/>
                    <a:gd name="T18" fmla="*/ 95 w 959"/>
                    <a:gd name="T19" fmla="*/ 232 h 564"/>
                    <a:gd name="T20" fmla="*/ 78 w 959"/>
                    <a:gd name="T21" fmla="*/ 278 h 564"/>
                    <a:gd name="T22" fmla="*/ 85 w 959"/>
                    <a:gd name="T23" fmla="*/ 328 h 564"/>
                    <a:gd name="T24" fmla="*/ 108 w 959"/>
                    <a:gd name="T25" fmla="*/ 369 h 564"/>
                    <a:gd name="T26" fmla="*/ 141 w 959"/>
                    <a:gd name="T27" fmla="*/ 410 h 564"/>
                    <a:gd name="T28" fmla="*/ 186 w 959"/>
                    <a:gd name="T29" fmla="*/ 444 h 564"/>
                    <a:gd name="T30" fmla="*/ 245 w 959"/>
                    <a:gd name="T31" fmla="*/ 476 h 564"/>
                    <a:gd name="T32" fmla="*/ 293 w 959"/>
                    <a:gd name="T33" fmla="*/ 486 h 564"/>
                    <a:gd name="T34" fmla="*/ 326 w 959"/>
                    <a:gd name="T35" fmla="*/ 482 h 564"/>
                    <a:gd name="T36" fmla="*/ 355 w 959"/>
                    <a:gd name="T37" fmla="*/ 472 h 564"/>
                    <a:gd name="T38" fmla="*/ 404 w 959"/>
                    <a:gd name="T39" fmla="*/ 444 h 564"/>
                    <a:gd name="T40" fmla="*/ 473 w 959"/>
                    <a:gd name="T41" fmla="*/ 417 h 564"/>
                    <a:gd name="T42" fmla="*/ 547 w 959"/>
                    <a:gd name="T43" fmla="*/ 393 h 564"/>
                    <a:gd name="T44" fmla="*/ 652 w 959"/>
                    <a:gd name="T45" fmla="*/ 378 h 564"/>
                    <a:gd name="T46" fmla="*/ 770 w 959"/>
                    <a:gd name="T47" fmla="*/ 374 h 564"/>
                    <a:gd name="T48" fmla="*/ 869 w 959"/>
                    <a:gd name="T49" fmla="*/ 354 h 564"/>
                    <a:gd name="T50" fmla="*/ 897 w 959"/>
                    <a:gd name="T51" fmla="*/ 314 h 564"/>
                    <a:gd name="T52" fmla="*/ 899 w 959"/>
                    <a:gd name="T53" fmla="*/ 268 h 564"/>
                    <a:gd name="T54" fmla="*/ 886 w 959"/>
                    <a:gd name="T55" fmla="*/ 227 h 564"/>
                    <a:gd name="T56" fmla="*/ 851 w 959"/>
                    <a:gd name="T57" fmla="*/ 176 h 564"/>
                    <a:gd name="T58" fmla="*/ 802 w 959"/>
                    <a:gd name="T59" fmla="*/ 121 h 564"/>
                    <a:gd name="T60" fmla="*/ 730 w 959"/>
                    <a:gd name="T61" fmla="*/ 89 h 564"/>
                    <a:gd name="T62" fmla="*/ 623 w 959"/>
                    <a:gd name="T63" fmla="*/ 65 h 564"/>
                    <a:gd name="T64" fmla="*/ 512 w 959"/>
                    <a:gd name="T65" fmla="*/ 49 h 564"/>
                    <a:gd name="T66" fmla="*/ 430 w 959"/>
                    <a:gd name="T67" fmla="*/ 46 h 564"/>
                    <a:gd name="T68" fmla="*/ 387 w 959"/>
                    <a:gd name="T69" fmla="*/ 48 h 564"/>
                    <a:gd name="T70" fmla="*/ 349 w 959"/>
                    <a:gd name="T71" fmla="*/ 43 h 564"/>
                    <a:gd name="T72" fmla="*/ 338 w 959"/>
                    <a:gd name="T73" fmla="*/ 29 h 564"/>
                    <a:gd name="T74" fmla="*/ 346 w 959"/>
                    <a:gd name="T75" fmla="*/ 19 h 564"/>
                    <a:gd name="T76" fmla="*/ 361 w 959"/>
                    <a:gd name="T77" fmla="*/ 12 h 564"/>
                    <a:gd name="T78" fmla="*/ 505 w 959"/>
                    <a:gd name="T79" fmla="*/ 1 h 564"/>
                    <a:gd name="T80" fmla="*/ 632 w 959"/>
                    <a:gd name="T81" fmla="*/ 9 h 564"/>
                    <a:gd name="T82" fmla="*/ 760 w 959"/>
                    <a:gd name="T83" fmla="*/ 40 h 564"/>
                    <a:gd name="T84" fmla="*/ 845 w 959"/>
                    <a:gd name="T85" fmla="*/ 84 h 564"/>
                    <a:gd name="T86" fmla="*/ 906 w 959"/>
                    <a:gd name="T87" fmla="*/ 140 h 564"/>
                    <a:gd name="T88" fmla="*/ 939 w 959"/>
                    <a:gd name="T89" fmla="*/ 191 h 564"/>
                    <a:gd name="T90" fmla="*/ 946 w 959"/>
                    <a:gd name="T91" fmla="*/ 207 h 564"/>
                    <a:gd name="T92" fmla="*/ 951 w 959"/>
                    <a:gd name="T93" fmla="*/ 218 h 564"/>
                    <a:gd name="T94" fmla="*/ 958 w 959"/>
                    <a:gd name="T95" fmla="*/ 264 h 564"/>
                    <a:gd name="T96" fmla="*/ 949 w 959"/>
                    <a:gd name="T97" fmla="*/ 330 h 564"/>
                    <a:gd name="T98" fmla="*/ 920 w 959"/>
                    <a:gd name="T99" fmla="*/ 392 h 564"/>
                    <a:gd name="T100" fmla="*/ 871 w 959"/>
                    <a:gd name="T101" fmla="*/ 443 h 564"/>
                    <a:gd name="T102" fmla="*/ 808 w 959"/>
                    <a:gd name="T103" fmla="*/ 487 h 564"/>
                    <a:gd name="T104" fmla="*/ 736 w 959"/>
                    <a:gd name="T105" fmla="*/ 521 h 564"/>
                    <a:gd name="T106" fmla="*/ 467 w 959"/>
                    <a:gd name="T107" fmla="*/ 563 h 564"/>
                    <a:gd name="T108" fmla="*/ 214 w 959"/>
                    <a:gd name="T109" fmla="*/ 520 h 564"/>
                    <a:gd name="T110" fmla="*/ 32 w 959"/>
                    <a:gd name="T111" fmla="*/ 406 h 564"/>
                    <a:gd name="T112" fmla="*/ 0 w 959"/>
                    <a:gd name="T113" fmla="*/ 303 h 564"/>
                    <a:gd name="T114" fmla="*/ 30 w 959"/>
                    <a:gd name="T115" fmla="*/ 192 h 564"/>
                    <a:gd name="T116" fmla="*/ 101 w 959"/>
                    <a:gd name="T117" fmla="*/ 110 h 564"/>
                    <a:gd name="T118" fmla="*/ 173 w 959"/>
                    <a:gd name="T119" fmla="*/ 70 h 564"/>
                    <a:gd name="T120" fmla="*/ 257 w 959"/>
                    <a:gd name="T121" fmla="*/ 38 h 56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959"/>
                    <a:gd name="T184" fmla="*/ 0 h 564"/>
                    <a:gd name="T185" fmla="*/ 959 w 959"/>
                    <a:gd name="T186" fmla="*/ 564 h 564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959" h="564">
                      <a:moveTo>
                        <a:pt x="296" y="30"/>
                      </a:moveTo>
                      <a:lnTo>
                        <a:pt x="299" y="28"/>
                      </a:lnTo>
                      <a:lnTo>
                        <a:pt x="300" y="27"/>
                      </a:lnTo>
                      <a:lnTo>
                        <a:pt x="302" y="26"/>
                      </a:lnTo>
                      <a:lnTo>
                        <a:pt x="303" y="25"/>
                      </a:lnTo>
                      <a:lnTo>
                        <a:pt x="304" y="24"/>
                      </a:lnTo>
                      <a:lnTo>
                        <a:pt x="306" y="24"/>
                      </a:lnTo>
                      <a:lnTo>
                        <a:pt x="307" y="23"/>
                      </a:lnTo>
                      <a:lnTo>
                        <a:pt x="309" y="22"/>
                      </a:lnTo>
                      <a:lnTo>
                        <a:pt x="310" y="22"/>
                      </a:lnTo>
                      <a:lnTo>
                        <a:pt x="312" y="22"/>
                      </a:lnTo>
                      <a:lnTo>
                        <a:pt x="313" y="22"/>
                      </a:lnTo>
                      <a:lnTo>
                        <a:pt x="315" y="22"/>
                      </a:lnTo>
                      <a:lnTo>
                        <a:pt x="316" y="22"/>
                      </a:lnTo>
                      <a:lnTo>
                        <a:pt x="317" y="21"/>
                      </a:lnTo>
                      <a:lnTo>
                        <a:pt x="319" y="21"/>
                      </a:lnTo>
                      <a:lnTo>
                        <a:pt x="320" y="21"/>
                      </a:lnTo>
                      <a:lnTo>
                        <a:pt x="322" y="21"/>
                      </a:lnTo>
                      <a:lnTo>
                        <a:pt x="323" y="21"/>
                      </a:lnTo>
                      <a:lnTo>
                        <a:pt x="325" y="21"/>
                      </a:lnTo>
                      <a:lnTo>
                        <a:pt x="326" y="22"/>
                      </a:lnTo>
                      <a:lnTo>
                        <a:pt x="328" y="22"/>
                      </a:lnTo>
                      <a:lnTo>
                        <a:pt x="329" y="22"/>
                      </a:lnTo>
                      <a:lnTo>
                        <a:pt x="330" y="22"/>
                      </a:lnTo>
                      <a:lnTo>
                        <a:pt x="332" y="22"/>
                      </a:lnTo>
                      <a:lnTo>
                        <a:pt x="333" y="22"/>
                      </a:lnTo>
                      <a:lnTo>
                        <a:pt x="335" y="23"/>
                      </a:lnTo>
                      <a:lnTo>
                        <a:pt x="338" y="23"/>
                      </a:lnTo>
                      <a:lnTo>
                        <a:pt x="339" y="24"/>
                      </a:lnTo>
                      <a:lnTo>
                        <a:pt x="340" y="25"/>
                      </a:lnTo>
                      <a:lnTo>
                        <a:pt x="342" y="25"/>
                      </a:lnTo>
                      <a:lnTo>
                        <a:pt x="343" y="26"/>
                      </a:lnTo>
                      <a:lnTo>
                        <a:pt x="346" y="28"/>
                      </a:lnTo>
                      <a:lnTo>
                        <a:pt x="346" y="29"/>
                      </a:lnTo>
                      <a:lnTo>
                        <a:pt x="348" y="30"/>
                      </a:lnTo>
                      <a:lnTo>
                        <a:pt x="349" y="31"/>
                      </a:lnTo>
                      <a:lnTo>
                        <a:pt x="351" y="31"/>
                      </a:lnTo>
                      <a:lnTo>
                        <a:pt x="352" y="33"/>
                      </a:lnTo>
                      <a:lnTo>
                        <a:pt x="353" y="34"/>
                      </a:lnTo>
                      <a:lnTo>
                        <a:pt x="353" y="35"/>
                      </a:lnTo>
                      <a:lnTo>
                        <a:pt x="355" y="36"/>
                      </a:lnTo>
                      <a:lnTo>
                        <a:pt x="355" y="37"/>
                      </a:lnTo>
                      <a:lnTo>
                        <a:pt x="356" y="38"/>
                      </a:lnTo>
                      <a:lnTo>
                        <a:pt x="356" y="39"/>
                      </a:lnTo>
                      <a:lnTo>
                        <a:pt x="356" y="40"/>
                      </a:lnTo>
                      <a:lnTo>
                        <a:pt x="356" y="41"/>
                      </a:lnTo>
                      <a:lnTo>
                        <a:pt x="356" y="42"/>
                      </a:lnTo>
                      <a:lnTo>
                        <a:pt x="356" y="43"/>
                      </a:lnTo>
                      <a:lnTo>
                        <a:pt x="356" y="44"/>
                      </a:lnTo>
                      <a:lnTo>
                        <a:pt x="355" y="46"/>
                      </a:lnTo>
                      <a:lnTo>
                        <a:pt x="353" y="48"/>
                      </a:lnTo>
                      <a:lnTo>
                        <a:pt x="352" y="49"/>
                      </a:lnTo>
                      <a:lnTo>
                        <a:pt x="351" y="50"/>
                      </a:lnTo>
                      <a:lnTo>
                        <a:pt x="349" y="51"/>
                      </a:lnTo>
                      <a:lnTo>
                        <a:pt x="348" y="52"/>
                      </a:lnTo>
                      <a:lnTo>
                        <a:pt x="346" y="54"/>
                      </a:lnTo>
                      <a:lnTo>
                        <a:pt x="336" y="60"/>
                      </a:lnTo>
                      <a:lnTo>
                        <a:pt x="332" y="64"/>
                      </a:lnTo>
                      <a:lnTo>
                        <a:pt x="326" y="66"/>
                      </a:lnTo>
                      <a:lnTo>
                        <a:pt x="320" y="69"/>
                      </a:lnTo>
                      <a:lnTo>
                        <a:pt x="315" y="73"/>
                      </a:lnTo>
                      <a:lnTo>
                        <a:pt x="310" y="75"/>
                      </a:lnTo>
                      <a:lnTo>
                        <a:pt x="304" y="78"/>
                      </a:lnTo>
                      <a:lnTo>
                        <a:pt x="299" y="81"/>
                      </a:lnTo>
                      <a:lnTo>
                        <a:pt x="294" y="84"/>
                      </a:lnTo>
                      <a:lnTo>
                        <a:pt x="289" y="86"/>
                      </a:lnTo>
                      <a:lnTo>
                        <a:pt x="283" y="89"/>
                      </a:lnTo>
                      <a:lnTo>
                        <a:pt x="277" y="91"/>
                      </a:lnTo>
                      <a:lnTo>
                        <a:pt x="271" y="94"/>
                      </a:lnTo>
                      <a:lnTo>
                        <a:pt x="265" y="96"/>
                      </a:lnTo>
                      <a:lnTo>
                        <a:pt x="261" y="99"/>
                      </a:lnTo>
                      <a:lnTo>
                        <a:pt x="255" y="101"/>
                      </a:lnTo>
                      <a:lnTo>
                        <a:pt x="250" y="104"/>
                      </a:lnTo>
                      <a:lnTo>
                        <a:pt x="244" y="107"/>
                      </a:lnTo>
                      <a:lnTo>
                        <a:pt x="240" y="110"/>
                      </a:lnTo>
                      <a:lnTo>
                        <a:pt x="234" y="112"/>
                      </a:lnTo>
                      <a:lnTo>
                        <a:pt x="228" y="116"/>
                      </a:lnTo>
                      <a:lnTo>
                        <a:pt x="222" y="119"/>
                      </a:lnTo>
                      <a:lnTo>
                        <a:pt x="218" y="121"/>
                      </a:lnTo>
                      <a:lnTo>
                        <a:pt x="212" y="125"/>
                      </a:lnTo>
                      <a:lnTo>
                        <a:pt x="208" y="128"/>
                      </a:lnTo>
                      <a:lnTo>
                        <a:pt x="202" y="131"/>
                      </a:lnTo>
                      <a:lnTo>
                        <a:pt x="198" y="135"/>
                      </a:lnTo>
                      <a:lnTo>
                        <a:pt x="192" y="138"/>
                      </a:lnTo>
                      <a:lnTo>
                        <a:pt x="188" y="142"/>
                      </a:lnTo>
                      <a:lnTo>
                        <a:pt x="183" y="145"/>
                      </a:lnTo>
                      <a:lnTo>
                        <a:pt x="179" y="150"/>
                      </a:lnTo>
                      <a:lnTo>
                        <a:pt x="170" y="157"/>
                      </a:lnTo>
                      <a:lnTo>
                        <a:pt x="166" y="161"/>
                      </a:lnTo>
                      <a:lnTo>
                        <a:pt x="162" y="164"/>
                      </a:lnTo>
                      <a:lnTo>
                        <a:pt x="157" y="168"/>
                      </a:lnTo>
                      <a:lnTo>
                        <a:pt x="153" y="172"/>
                      </a:lnTo>
                      <a:lnTo>
                        <a:pt x="150" y="175"/>
                      </a:lnTo>
                      <a:lnTo>
                        <a:pt x="146" y="179"/>
                      </a:lnTo>
                      <a:lnTo>
                        <a:pt x="141" y="183"/>
                      </a:lnTo>
                      <a:lnTo>
                        <a:pt x="137" y="187"/>
                      </a:lnTo>
                      <a:lnTo>
                        <a:pt x="133" y="190"/>
                      </a:lnTo>
                      <a:lnTo>
                        <a:pt x="128" y="195"/>
                      </a:lnTo>
                      <a:lnTo>
                        <a:pt x="124" y="198"/>
                      </a:lnTo>
                      <a:lnTo>
                        <a:pt x="121" y="203"/>
                      </a:lnTo>
                      <a:lnTo>
                        <a:pt x="117" y="207"/>
                      </a:lnTo>
                      <a:lnTo>
                        <a:pt x="113" y="211"/>
                      </a:lnTo>
                      <a:lnTo>
                        <a:pt x="110" y="215"/>
                      </a:lnTo>
                      <a:lnTo>
                        <a:pt x="105" y="219"/>
                      </a:lnTo>
                      <a:lnTo>
                        <a:pt x="102" y="224"/>
                      </a:lnTo>
                      <a:lnTo>
                        <a:pt x="98" y="227"/>
                      </a:lnTo>
                      <a:lnTo>
                        <a:pt x="95" y="232"/>
                      </a:lnTo>
                      <a:lnTo>
                        <a:pt x="92" y="236"/>
                      </a:lnTo>
                      <a:lnTo>
                        <a:pt x="89" y="240"/>
                      </a:lnTo>
                      <a:lnTo>
                        <a:pt x="88" y="244"/>
                      </a:lnTo>
                      <a:lnTo>
                        <a:pt x="85" y="249"/>
                      </a:lnTo>
                      <a:lnTo>
                        <a:pt x="84" y="252"/>
                      </a:lnTo>
                      <a:lnTo>
                        <a:pt x="82" y="257"/>
                      </a:lnTo>
                      <a:lnTo>
                        <a:pt x="81" y="261"/>
                      </a:lnTo>
                      <a:lnTo>
                        <a:pt x="79" y="265"/>
                      </a:lnTo>
                      <a:lnTo>
                        <a:pt x="78" y="269"/>
                      </a:lnTo>
                      <a:lnTo>
                        <a:pt x="78" y="274"/>
                      </a:lnTo>
                      <a:lnTo>
                        <a:pt x="78" y="278"/>
                      </a:lnTo>
                      <a:lnTo>
                        <a:pt x="76" y="287"/>
                      </a:lnTo>
                      <a:lnTo>
                        <a:pt x="78" y="292"/>
                      </a:lnTo>
                      <a:lnTo>
                        <a:pt x="78" y="295"/>
                      </a:lnTo>
                      <a:lnTo>
                        <a:pt x="78" y="300"/>
                      </a:lnTo>
                      <a:lnTo>
                        <a:pt x="78" y="304"/>
                      </a:lnTo>
                      <a:lnTo>
                        <a:pt x="79" y="308"/>
                      </a:lnTo>
                      <a:lnTo>
                        <a:pt x="81" y="312"/>
                      </a:lnTo>
                      <a:lnTo>
                        <a:pt x="81" y="317"/>
                      </a:lnTo>
                      <a:lnTo>
                        <a:pt x="82" y="321"/>
                      </a:lnTo>
                      <a:lnTo>
                        <a:pt x="84" y="324"/>
                      </a:lnTo>
                      <a:lnTo>
                        <a:pt x="85" y="328"/>
                      </a:lnTo>
                      <a:lnTo>
                        <a:pt x="87" y="332"/>
                      </a:lnTo>
                      <a:lnTo>
                        <a:pt x="89" y="336"/>
                      </a:lnTo>
                      <a:lnTo>
                        <a:pt x="91" y="339"/>
                      </a:lnTo>
                      <a:lnTo>
                        <a:pt x="92" y="343"/>
                      </a:lnTo>
                      <a:lnTo>
                        <a:pt x="94" y="347"/>
                      </a:lnTo>
                      <a:lnTo>
                        <a:pt x="97" y="351"/>
                      </a:lnTo>
                      <a:lnTo>
                        <a:pt x="98" y="355"/>
                      </a:lnTo>
                      <a:lnTo>
                        <a:pt x="101" y="358"/>
                      </a:lnTo>
                      <a:lnTo>
                        <a:pt x="104" y="362"/>
                      </a:lnTo>
                      <a:lnTo>
                        <a:pt x="105" y="365"/>
                      </a:lnTo>
                      <a:lnTo>
                        <a:pt x="108" y="369"/>
                      </a:lnTo>
                      <a:lnTo>
                        <a:pt x="111" y="373"/>
                      </a:lnTo>
                      <a:lnTo>
                        <a:pt x="114" y="376"/>
                      </a:lnTo>
                      <a:lnTo>
                        <a:pt x="117" y="380"/>
                      </a:lnTo>
                      <a:lnTo>
                        <a:pt x="118" y="383"/>
                      </a:lnTo>
                      <a:lnTo>
                        <a:pt x="121" y="388"/>
                      </a:lnTo>
                      <a:lnTo>
                        <a:pt x="126" y="391"/>
                      </a:lnTo>
                      <a:lnTo>
                        <a:pt x="128" y="395"/>
                      </a:lnTo>
                      <a:lnTo>
                        <a:pt x="131" y="400"/>
                      </a:lnTo>
                      <a:lnTo>
                        <a:pt x="134" y="403"/>
                      </a:lnTo>
                      <a:lnTo>
                        <a:pt x="139" y="408"/>
                      </a:lnTo>
                      <a:lnTo>
                        <a:pt x="141" y="410"/>
                      </a:lnTo>
                      <a:lnTo>
                        <a:pt x="144" y="413"/>
                      </a:lnTo>
                      <a:lnTo>
                        <a:pt x="147" y="416"/>
                      </a:lnTo>
                      <a:lnTo>
                        <a:pt x="150" y="418"/>
                      </a:lnTo>
                      <a:lnTo>
                        <a:pt x="154" y="422"/>
                      </a:lnTo>
                      <a:lnTo>
                        <a:pt x="159" y="425"/>
                      </a:lnTo>
                      <a:lnTo>
                        <a:pt x="162" y="428"/>
                      </a:lnTo>
                      <a:lnTo>
                        <a:pt x="167" y="431"/>
                      </a:lnTo>
                      <a:lnTo>
                        <a:pt x="172" y="435"/>
                      </a:lnTo>
                      <a:lnTo>
                        <a:pt x="176" y="438"/>
                      </a:lnTo>
                      <a:lnTo>
                        <a:pt x="180" y="441"/>
                      </a:lnTo>
                      <a:lnTo>
                        <a:pt x="186" y="444"/>
                      </a:lnTo>
                      <a:lnTo>
                        <a:pt x="190" y="448"/>
                      </a:lnTo>
                      <a:lnTo>
                        <a:pt x="196" y="451"/>
                      </a:lnTo>
                      <a:lnTo>
                        <a:pt x="202" y="454"/>
                      </a:lnTo>
                      <a:lnTo>
                        <a:pt x="208" y="457"/>
                      </a:lnTo>
                      <a:lnTo>
                        <a:pt x="214" y="461"/>
                      </a:lnTo>
                      <a:lnTo>
                        <a:pt x="218" y="463"/>
                      </a:lnTo>
                      <a:lnTo>
                        <a:pt x="224" y="466"/>
                      </a:lnTo>
                      <a:lnTo>
                        <a:pt x="229" y="469"/>
                      </a:lnTo>
                      <a:lnTo>
                        <a:pt x="234" y="471"/>
                      </a:lnTo>
                      <a:lnTo>
                        <a:pt x="240" y="474"/>
                      </a:lnTo>
                      <a:lnTo>
                        <a:pt x="245" y="476"/>
                      </a:lnTo>
                      <a:lnTo>
                        <a:pt x="251" y="479"/>
                      </a:lnTo>
                      <a:lnTo>
                        <a:pt x="255" y="480"/>
                      </a:lnTo>
                      <a:lnTo>
                        <a:pt x="260" y="481"/>
                      </a:lnTo>
                      <a:lnTo>
                        <a:pt x="265" y="483"/>
                      </a:lnTo>
                      <a:lnTo>
                        <a:pt x="270" y="484"/>
                      </a:lnTo>
                      <a:lnTo>
                        <a:pt x="274" y="485"/>
                      </a:lnTo>
                      <a:lnTo>
                        <a:pt x="278" y="486"/>
                      </a:lnTo>
                      <a:lnTo>
                        <a:pt x="284" y="486"/>
                      </a:lnTo>
                      <a:lnTo>
                        <a:pt x="287" y="486"/>
                      </a:lnTo>
                      <a:lnTo>
                        <a:pt x="290" y="486"/>
                      </a:lnTo>
                      <a:lnTo>
                        <a:pt x="293" y="486"/>
                      </a:lnTo>
                      <a:lnTo>
                        <a:pt x="296" y="486"/>
                      </a:lnTo>
                      <a:lnTo>
                        <a:pt x="299" y="486"/>
                      </a:lnTo>
                      <a:lnTo>
                        <a:pt x="302" y="486"/>
                      </a:lnTo>
                      <a:lnTo>
                        <a:pt x="306" y="486"/>
                      </a:lnTo>
                      <a:lnTo>
                        <a:pt x="309" y="486"/>
                      </a:lnTo>
                      <a:lnTo>
                        <a:pt x="312" y="485"/>
                      </a:lnTo>
                      <a:lnTo>
                        <a:pt x="315" y="485"/>
                      </a:lnTo>
                      <a:lnTo>
                        <a:pt x="317" y="484"/>
                      </a:lnTo>
                      <a:lnTo>
                        <a:pt x="320" y="484"/>
                      </a:lnTo>
                      <a:lnTo>
                        <a:pt x="323" y="483"/>
                      </a:lnTo>
                      <a:lnTo>
                        <a:pt x="326" y="482"/>
                      </a:lnTo>
                      <a:lnTo>
                        <a:pt x="329" y="482"/>
                      </a:lnTo>
                      <a:lnTo>
                        <a:pt x="332" y="481"/>
                      </a:lnTo>
                      <a:lnTo>
                        <a:pt x="335" y="480"/>
                      </a:lnTo>
                      <a:lnTo>
                        <a:pt x="338" y="479"/>
                      </a:lnTo>
                      <a:lnTo>
                        <a:pt x="340" y="479"/>
                      </a:lnTo>
                      <a:lnTo>
                        <a:pt x="343" y="478"/>
                      </a:lnTo>
                      <a:lnTo>
                        <a:pt x="345" y="477"/>
                      </a:lnTo>
                      <a:lnTo>
                        <a:pt x="348" y="476"/>
                      </a:lnTo>
                      <a:lnTo>
                        <a:pt x="351" y="475"/>
                      </a:lnTo>
                      <a:lnTo>
                        <a:pt x="352" y="473"/>
                      </a:lnTo>
                      <a:lnTo>
                        <a:pt x="355" y="472"/>
                      </a:lnTo>
                      <a:lnTo>
                        <a:pt x="358" y="471"/>
                      </a:lnTo>
                      <a:lnTo>
                        <a:pt x="359" y="471"/>
                      </a:lnTo>
                      <a:lnTo>
                        <a:pt x="362" y="469"/>
                      </a:lnTo>
                      <a:lnTo>
                        <a:pt x="364" y="468"/>
                      </a:lnTo>
                      <a:lnTo>
                        <a:pt x="366" y="467"/>
                      </a:lnTo>
                      <a:lnTo>
                        <a:pt x="377" y="460"/>
                      </a:lnTo>
                      <a:lnTo>
                        <a:pt x="382" y="457"/>
                      </a:lnTo>
                      <a:lnTo>
                        <a:pt x="388" y="453"/>
                      </a:lnTo>
                      <a:lnTo>
                        <a:pt x="392" y="451"/>
                      </a:lnTo>
                      <a:lnTo>
                        <a:pt x="398" y="448"/>
                      </a:lnTo>
                      <a:lnTo>
                        <a:pt x="404" y="444"/>
                      </a:lnTo>
                      <a:lnTo>
                        <a:pt x="410" y="443"/>
                      </a:lnTo>
                      <a:lnTo>
                        <a:pt x="416" y="439"/>
                      </a:lnTo>
                      <a:lnTo>
                        <a:pt x="423" y="436"/>
                      </a:lnTo>
                      <a:lnTo>
                        <a:pt x="429" y="434"/>
                      </a:lnTo>
                      <a:lnTo>
                        <a:pt x="434" y="431"/>
                      </a:lnTo>
                      <a:lnTo>
                        <a:pt x="441" y="428"/>
                      </a:lnTo>
                      <a:lnTo>
                        <a:pt x="447" y="427"/>
                      </a:lnTo>
                      <a:lnTo>
                        <a:pt x="453" y="424"/>
                      </a:lnTo>
                      <a:lnTo>
                        <a:pt x="459" y="421"/>
                      </a:lnTo>
                      <a:lnTo>
                        <a:pt x="466" y="419"/>
                      </a:lnTo>
                      <a:lnTo>
                        <a:pt x="473" y="417"/>
                      </a:lnTo>
                      <a:lnTo>
                        <a:pt x="479" y="414"/>
                      </a:lnTo>
                      <a:lnTo>
                        <a:pt x="485" y="412"/>
                      </a:lnTo>
                      <a:lnTo>
                        <a:pt x="492" y="409"/>
                      </a:lnTo>
                      <a:lnTo>
                        <a:pt x="499" y="408"/>
                      </a:lnTo>
                      <a:lnTo>
                        <a:pt x="505" y="405"/>
                      </a:lnTo>
                      <a:lnTo>
                        <a:pt x="512" y="403"/>
                      </a:lnTo>
                      <a:lnTo>
                        <a:pt x="519" y="401"/>
                      </a:lnTo>
                      <a:lnTo>
                        <a:pt x="527" y="400"/>
                      </a:lnTo>
                      <a:lnTo>
                        <a:pt x="534" y="398"/>
                      </a:lnTo>
                      <a:lnTo>
                        <a:pt x="540" y="395"/>
                      </a:lnTo>
                      <a:lnTo>
                        <a:pt x="547" y="393"/>
                      </a:lnTo>
                      <a:lnTo>
                        <a:pt x="554" y="391"/>
                      </a:lnTo>
                      <a:lnTo>
                        <a:pt x="561" y="390"/>
                      </a:lnTo>
                      <a:lnTo>
                        <a:pt x="568" y="388"/>
                      </a:lnTo>
                      <a:lnTo>
                        <a:pt x="584" y="384"/>
                      </a:lnTo>
                      <a:lnTo>
                        <a:pt x="593" y="383"/>
                      </a:lnTo>
                      <a:lnTo>
                        <a:pt x="602" y="382"/>
                      </a:lnTo>
                      <a:lnTo>
                        <a:pt x="612" y="381"/>
                      </a:lnTo>
                      <a:lnTo>
                        <a:pt x="620" y="380"/>
                      </a:lnTo>
                      <a:lnTo>
                        <a:pt x="630" y="380"/>
                      </a:lnTo>
                      <a:lnTo>
                        <a:pt x="641" y="379"/>
                      </a:lnTo>
                      <a:lnTo>
                        <a:pt x="652" y="378"/>
                      </a:lnTo>
                      <a:lnTo>
                        <a:pt x="662" y="378"/>
                      </a:lnTo>
                      <a:lnTo>
                        <a:pt x="672" y="377"/>
                      </a:lnTo>
                      <a:lnTo>
                        <a:pt x="684" y="377"/>
                      </a:lnTo>
                      <a:lnTo>
                        <a:pt x="695" y="377"/>
                      </a:lnTo>
                      <a:lnTo>
                        <a:pt x="706" y="376"/>
                      </a:lnTo>
                      <a:lnTo>
                        <a:pt x="717" y="376"/>
                      </a:lnTo>
                      <a:lnTo>
                        <a:pt x="727" y="376"/>
                      </a:lnTo>
                      <a:lnTo>
                        <a:pt x="739" y="375"/>
                      </a:lnTo>
                      <a:lnTo>
                        <a:pt x="750" y="374"/>
                      </a:lnTo>
                      <a:lnTo>
                        <a:pt x="760" y="374"/>
                      </a:lnTo>
                      <a:lnTo>
                        <a:pt x="770" y="374"/>
                      </a:lnTo>
                      <a:lnTo>
                        <a:pt x="782" y="373"/>
                      </a:lnTo>
                      <a:lnTo>
                        <a:pt x="792" y="372"/>
                      </a:lnTo>
                      <a:lnTo>
                        <a:pt x="802" y="371"/>
                      </a:lnTo>
                      <a:lnTo>
                        <a:pt x="811" y="369"/>
                      </a:lnTo>
                      <a:lnTo>
                        <a:pt x="821" y="368"/>
                      </a:lnTo>
                      <a:lnTo>
                        <a:pt x="830" y="366"/>
                      </a:lnTo>
                      <a:lnTo>
                        <a:pt x="838" y="365"/>
                      </a:lnTo>
                      <a:lnTo>
                        <a:pt x="845" y="362"/>
                      </a:lnTo>
                      <a:lnTo>
                        <a:pt x="854" y="360"/>
                      </a:lnTo>
                      <a:lnTo>
                        <a:pt x="861" y="356"/>
                      </a:lnTo>
                      <a:lnTo>
                        <a:pt x="869" y="354"/>
                      </a:lnTo>
                      <a:lnTo>
                        <a:pt x="874" y="351"/>
                      </a:lnTo>
                      <a:lnTo>
                        <a:pt x="880" y="346"/>
                      </a:lnTo>
                      <a:lnTo>
                        <a:pt x="883" y="343"/>
                      </a:lnTo>
                      <a:lnTo>
                        <a:pt x="886" y="340"/>
                      </a:lnTo>
                      <a:lnTo>
                        <a:pt x="889" y="337"/>
                      </a:lnTo>
                      <a:lnTo>
                        <a:pt x="890" y="333"/>
                      </a:lnTo>
                      <a:lnTo>
                        <a:pt x="892" y="330"/>
                      </a:lnTo>
                      <a:lnTo>
                        <a:pt x="893" y="326"/>
                      </a:lnTo>
                      <a:lnTo>
                        <a:pt x="895" y="322"/>
                      </a:lnTo>
                      <a:lnTo>
                        <a:pt x="896" y="319"/>
                      </a:lnTo>
                      <a:lnTo>
                        <a:pt x="897" y="314"/>
                      </a:lnTo>
                      <a:lnTo>
                        <a:pt x="897" y="311"/>
                      </a:lnTo>
                      <a:lnTo>
                        <a:pt x="899" y="306"/>
                      </a:lnTo>
                      <a:lnTo>
                        <a:pt x="900" y="302"/>
                      </a:lnTo>
                      <a:lnTo>
                        <a:pt x="900" y="297"/>
                      </a:lnTo>
                      <a:lnTo>
                        <a:pt x="900" y="294"/>
                      </a:lnTo>
                      <a:lnTo>
                        <a:pt x="900" y="289"/>
                      </a:lnTo>
                      <a:lnTo>
                        <a:pt x="900" y="285"/>
                      </a:lnTo>
                      <a:lnTo>
                        <a:pt x="900" y="280"/>
                      </a:lnTo>
                      <a:lnTo>
                        <a:pt x="900" y="277"/>
                      </a:lnTo>
                      <a:lnTo>
                        <a:pt x="899" y="272"/>
                      </a:lnTo>
                      <a:lnTo>
                        <a:pt x="899" y="268"/>
                      </a:lnTo>
                      <a:lnTo>
                        <a:pt x="897" y="264"/>
                      </a:lnTo>
                      <a:lnTo>
                        <a:pt x="897" y="260"/>
                      </a:lnTo>
                      <a:lnTo>
                        <a:pt x="897" y="256"/>
                      </a:lnTo>
                      <a:lnTo>
                        <a:pt x="896" y="252"/>
                      </a:lnTo>
                      <a:lnTo>
                        <a:pt x="895" y="249"/>
                      </a:lnTo>
                      <a:lnTo>
                        <a:pt x="895" y="245"/>
                      </a:lnTo>
                      <a:lnTo>
                        <a:pt x="893" y="242"/>
                      </a:lnTo>
                      <a:lnTo>
                        <a:pt x="892" y="240"/>
                      </a:lnTo>
                      <a:lnTo>
                        <a:pt x="890" y="236"/>
                      </a:lnTo>
                      <a:lnTo>
                        <a:pt x="889" y="234"/>
                      </a:lnTo>
                      <a:lnTo>
                        <a:pt x="886" y="227"/>
                      </a:lnTo>
                      <a:lnTo>
                        <a:pt x="883" y="224"/>
                      </a:lnTo>
                      <a:lnTo>
                        <a:pt x="882" y="220"/>
                      </a:lnTo>
                      <a:lnTo>
                        <a:pt x="879" y="216"/>
                      </a:lnTo>
                      <a:lnTo>
                        <a:pt x="876" y="211"/>
                      </a:lnTo>
                      <a:lnTo>
                        <a:pt x="873" y="207"/>
                      </a:lnTo>
                      <a:lnTo>
                        <a:pt x="870" y="202"/>
                      </a:lnTo>
                      <a:lnTo>
                        <a:pt x="867" y="197"/>
                      </a:lnTo>
                      <a:lnTo>
                        <a:pt x="863" y="191"/>
                      </a:lnTo>
                      <a:lnTo>
                        <a:pt x="860" y="186"/>
                      </a:lnTo>
                      <a:lnTo>
                        <a:pt x="856" y="181"/>
                      </a:lnTo>
                      <a:lnTo>
                        <a:pt x="851" y="176"/>
                      </a:lnTo>
                      <a:lnTo>
                        <a:pt x="848" y="171"/>
                      </a:lnTo>
                      <a:lnTo>
                        <a:pt x="844" y="165"/>
                      </a:lnTo>
                      <a:lnTo>
                        <a:pt x="840" y="160"/>
                      </a:lnTo>
                      <a:lnTo>
                        <a:pt x="835" y="154"/>
                      </a:lnTo>
                      <a:lnTo>
                        <a:pt x="831" y="150"/>
                      </a:lnTo>
                      <a:lnTo>
                        <a:pt x="827" y="145"/>
                      </a:lnTo>
                      <a:lnTo>
                        <a:pt x="822" y="139"/>
                      </a:lnTo>
                      <a:lnTo>
                        <a:pt x="817" y="135"/>
                      </a:lnTo>
                      <a:lnTo>
                        <a:pt x="812" y="130"/>
                      </a:lnTo>
                      <a:lnTo>
                        <a:pt x="808" y="126"/>
                      </a:lnTo>
                      <a:lnTo>
                        <a:pt x="802" y="121"/>
                      </a:lnTo>
                      <a:lnTo>
                        <a:pt x="798" y="118"/>
                      </a:lnTo>
                      <a:lnTo>
                        <a:pt x="794" y="114"/>
                      </a:lnTo>
                      <a:lnTo>
                        <a:pt x="788" y="110"/>
                      </a:lnTo>
                      <a:lnTo>
                        <a:pt x="783" y="107"/>
                      </a:lnTo>
                      <a:lnTo>
                        <a:pt x="779" y="104"/>
                      </a:lnTo>
                      <a:lnTo>
                        <a:pt x="773" y="101"/>
                      </a:lnTo>
                      <a:lnTo>
                        <a:pt x="769" y="100"/>
                      </a:lnTo>
                      <a:lnTo>
                        <a:pt x="765" y="99"/>
                      </a:lnTo>
                      <a:lnTo>
                        <a:pt x="747" y="93"/>
                      </a:lnTo>
                      <a:lnTo>
                        <a:pt x="739" y="91"/>
                      </a:lnTo>
                      <a:lnTo>
                        <a:pt x="730" y="89"/>
                      </a:lnTo>
                      <a:lnTo>
                        <a:pt x="720" y="86"/>
                      </a:lnTo>
                      <a:lnTo>
                        <a:pt x="711" y="84"/>
                      </a:lnTo>
                      <a:lnTo>
                        <a:pt x="701" y="82"/>
                      </a:lnTo>
                      <a:lnTo>
                        <a:pt x="693" y="79"/>
                      </a:lnTo>
                      <a:lnTo>
                        <a:pt x="682" y="77"/>
                      </a:lnTo>
                      <a:lnTo>
                        <a:pt x="672" y="75"/>
                      </a:lnTo>
                      <a:lnTo>
                        <a:pt x="664" y="73"/>
                      </a:lnTo>
                      <a:lnTo>
                        <a:pt x="654" y="71"/>
                      </a:lnTo>
                      <a:lnTo>
                        <a:pt x="643" y="69"/>
                      </a:lnTo>
                      <a:lnTo>
                        <a:pt x="633" y="66"/>
                      </a:lnTo>
                      <a:lnTo>
                        <a:pt x="623" y="65"/>
                      </a:lnTo>
                      <a:lnTo>
                        <a:pt x="613" y="63"/>
                      </a:lnTo>
                      <a:lnTo>
                        <a:pt x="603" y="61"/>
                      </a:lnTo>
                      <a:lnTo>
                        <a:pt x="593" y="60"/>
                      </a:lnTo>
                      <a:lnTo>
                        <a:pt x="583" y="58"/>
                      </a:lnTo>
                      <a:lnTo>
                        <a:pt x="573" y="57"/>
                      </a:lnTo>
                      <a:lnTo>
                        <a:pt x="563" y="55"/>
                      </a:lnTo>
                      <a:lnTo>
                        <a:pt x="553" y="54"/>
                      </a:lnTo>
                      <a:lnTo>
                        <a:pt x="542" y="53"/>
                      </a:lnTo>
                      <a:lnTo>
                        <a:pt x="532" y="51"/>
                      </a:lnTo>
                      <a:lnTo>
                        <a:pt x="522" y="50"/>
                      </a:lnTo>
                      <a:lnTo>
                        <a:pt x="512" y="49"/>
                      </a:lnTo>
                      <a:lnTo>
                        <a:pt x="502" y="48"/>
                      </a:lnTo>
                      <a:lnTo>
                        <a:pt x="492" y="48"/>
                      </a:lnTo>
                      <a:lnTo>
                        <a:pt x="482" y="47"/>
                      </a:lnTo>
                      <a:lnTo>
                        <a:pt x="472" y="46"/>
                      </a:lnTo>
                      <a:lnTo>
                        <a:pt x="462" y="46"/>
                      </a:lnTo>
                      <a:lnTo>
                        <a:pt x="453" y="46"/>
                      </a:lnTo>
                      <a:lnTo>
                        <a:pt x="444" y="45"/>
                      </a:lnTo>
                      <a:lnTo>
                        <a:pt x="441" y="45"/>
                      </a:lnTo>
                      <a:lnTo>
                        <a:pt x="437" y="45"/>
                      </a:lnTo>
                      <a:lnTo>
                        <a:pt x="433" y="46"/>
                      </a:lnTo>
                      <a:lnTo>
                        <a:pt x="430" y="46"/>
                      </a:lnTo>
                      <a:lnTo>
                        <a:pt x="426" y="46"/>
                      </a:lnTo>
                      <a:lnTo>
                        <a:pt x="421" y="46"/>
                      </a:lnTo>
                      <a:lnTo>
                        <a:pt x="418" y="46"/>
                      </a:lnTo>
                      <a:lnTo>
                        <a:pt x="414" y="46"/>
                      </a:lnTo>
                      <a:lnTo>
                        <a:pt x="410" y="47"/>
                      </a:lnTo>
                      <a:lnTo>
                        <a:pt x="405" y="47"/>
                      </a:lnTo>
                      <a:lnTo>
                        <a:pt x="403" y="47"/>
                      </a:lnTo>
                      <a:lnTo>
                        <a:pt x="398" y="48"/>
                      </a:lnTo>
                      <a:lnTo>
                        <a:pt x="395" y="48"/>
                      </a:lnTo>
                      <a:lnTo>
                        <a:pt x="391" y="48"/>
                      </a:lnTo>
                      <a:lnTo>
                        <a:pt x="387" y="48"/>
                      </a:lnTo>
                      <a:lnTo>
                        <a:pt x="384" y="48"/>
                      </a:lnTo>
                      <a:lnTo>
                        <a:pt x="379" y="48"/>
                      </a:lnTo>
                      <a:lnTo>
                        <a:pt x="375" y="48"/>
                      </a:lnTo>
                      <a:lnTo>
                        <a:pt x="372" y="48"/>
                      </a:lnTo>
                      <a:lnTo>
                        <a:pt x="369" y="47"/>
                      </a:lnTo>
                      <a:lnTo>
                        <a:pt x="365" y="47"/>
                      </a:lnTo>
                      <a:lnTo>
                        <a:pt x="362" y="46"/>
                      </a:lnTo>
                      <a:lnTo>
                        <a:pt x="359" y="46"/>
                      </a:lnTo>
                      <a:lnTo>
                        <a:pt x="355" y="45"/>
                      </a:lnTo>
                      <a:lnTo>
                        <a:pt x="352" y="44"/>
                      </a:lnTo>
                      <a:lnTo>
                        <a:pt x="349" y="43"/>
                      </a:lnTo>
                      <a:lnTo>
                        <a:pt x="346" y="42"/>
                      </a:lnTo>
                      <a:lnTo>
                        <a:pt x="343" y="40"/>
                      </a:lnTo>
                      <a:lnTo>
                        <a:pt x="340" y="40"/>
                      </a:lnTo>
                      <a:lnTo>
                        <a:pt x="338" y="39"/>
                      </a:lnTo>
                      <a:lnTo>
                        <a:pt x="338" y="36"/>
                      </a:lnTo>
                      <a:lnTo>
                        <a:pt x="338" y="35"/>
                      </a:lnTo>
                      <a:lnTo>
                        <a:pt x="338" y="34"/>
                      </a:lnTo>
                      <a:lnTo>
                        <a:pt x="338" y="33"/>
                      </a:lnTo>
                      <a:lnTo>
                        <a:pt x="338" y="31"/>
                      </a:lnTo>
                      <a:lnTo>
                        <a:pt x="338" y="30"/>
                      </a:lnTo>
                      <a:lnTo>
                        <a:pt x="338" y="29"/>
                      </a:lnTo>
                      <a:lnTo>
                        <a:pt x="339" y="28"/>
                      </a:lnTo>
                      <a:lnTo>
                        <a:pt x="339" y="27"/>
                      </a:lnTo>
                      <a:lnTo>
                        <a:pt x="339" y="26"/>
                      </a:lnTo>
                      <a:lnTo>
                        <a:pt x="340" y="25"/>
                      </a:lnTo>
                      <a:lnTo>
                        <a:pt x="340" y="24"/>
                      </a:lnTo>
                      <a:lnTo>
                        <a:pt x="342" y="22"/>
                      </a:lnTo>
                      <a:lnTo>
                        <a:pt x="343" y="22"/>
                      </a:lnTo>
                      <a:lnTo>
                        <a:pt x="343" y="21"/>
                      </a:lnTo>
                      <a:lnTo>
                        <a:pt x="345" y="20"/>
                      </a:lnTo>
                      <a:lnTo>
                        <a:pt x="346" y="19"/>
                      </a:lnTo>
                      <a:lnTo>
                        <a:pt x="346" y="18"/>
                      </a:lnTo>
                      <a:lnTo>
                        <a:pt x="348" y="17"/>
                      </a:lnTo>
                      <a:lnTo>
                        <a:pt x="349" y="17"/>
                      </a:lnTo>
                      <a:lnTo>
                        <a:pt x="351" y="16"/>
                      </a:lnTo>
                      <a:lnTo>
                        <a:pt x="352" y="15"/>
                      </a:lnTo>
                      <a:lnTo>
                        <a:pt x="353" y="15"/>
                      </a:lnTo>
                      <a:lnTo>
                        <a:pt x="355" y="14"/>
                      </a:lnTo>
                      <a:lnTo>
                        <a:pt x="355" y="13"/>
                      </a:lnTo>
                      <a:lnTo>
                        <a:pt x="358" y="13"/>
                      </a:lnTo>
                      <a:lnTo>
                        <a:pt x="359" y="13"/>
                      </a:lnTo>
                      <a:lnTo>
                        <a:pt x="361" y="12"/>
                      </a:lnTo>
                      <a:lnTo>
                        <a:pt x="385" y="8"/>
                      </a:lnTo>
                      <a:lnTo>
                        <a:pt x="397" y="7"/>
                      </a:lnTo>
                      <a:lnTo>
                        <a:pt x="410" y="6"/>
                      </a:lnTo>
                      <a:lnTo>
                        <a:pt x="421" y="4"/>
                      </a:lnTo>
                      <a:lnTo>
                        <a:pt x="433" y="4"/>
                      </a:lnTo>
                      <a:lnTo>
                        <a:pt x="446" y="3"/>
                      </a:lnTo>
                      <a:lnTo>
                        <a:pt x="457" y="2"/>
                      </a:lnTo>
                      <a:lnTo>
                        <a:pt x="470" y="1"/>
                      </a:lnTo>
                      <a:lnTo>
                        <a:pt x="482" y="1"/>
                      </a:lnTo>
                      <a:lnTo>
                        <a:pt x="493" y="1"/>
                      </a:lnTo>
                      <a:lnTo>
                        <a:pt x="505" y="1"/>
                      </a:lnTo>
                      <a:lnTo>
                        <a:pt x="517" y="0"/>
                      </a:lnTo>
                      <a:lnTo>
                        <a:pt x="528" y="1"/>
                      </a:lnTo>
                      <a:lnTo>
                        <a:pt x="540" y="1"/>
                      </a:lnTo>
                      <a:lnTo>
                        <a:pt x="551" y="1"/>
                      </a:lnTo>
                      <a:lnTo>
                        <a:pt x="563" y="2"/>
                      </a:lnTo>
                      <a:lnTo>
                        <a:pt x="574" y="3"/>
                      </a:lnTo>
                      <a:lnTo>
                        <a:pt x="586" y="4"/>
                      </a:lnTo>
                      <a:lnTo>
                        <a:pt x="597" y="4"/>
                      </a:lnTo>
                      <a:lnTo>
                        <a:pt x="609" y="5"/>
                      </a:lnTo>
                      <a:lnTo>
                        <a:pt x="620" y="7"/>
                      </a:lnTo>
                      <a:lnTo>
                        <a:pt x="632" y="9"/>
                      </a:lnTo>
                      <a:lnTo>
                        <a:pt x="643" y="11"/>
                      </a:lnTo>
                      <a:lnTo>
                        <a:pt x="655" y="13"/>
                      </a:lnTo>
                      <a:lnTo>
                        <a:pt x="667" y="14"/>
                      </a:lnTo>
                      <a:lnTo>
                        <a:pt x="677" y="17"/>
                      </a:lnTo>
                      <a:lnTo>
                        <a:pt x="688" y="19"/>
                      </a:lnTo>
                      <a:lnTo>
                        <a:pt x="700" y="22"/>
                      </a:lnTo>
                      <a:lnTo>
                        <a:pt x="711" y="24"/>
                      </a:lnTo>
                      <a:lnTo>
                        <a:pt x="721" y="28"/>
                      </a:lnTo>
                      <a:lnTo>
                        <a:pt x="733" y="31"/>
                      </a:lnTo>
                      <a:lnTo>
                        <a:pt x="752" y="37"/>
                      </a:lnTo>
                      <a:lnTo>
                        <a:pt x="760" y="40"/>
                      </a:lnTo>
                      <a:lnTo>
                        <a:pt x="769" y="43"/>
                      </a:lnTo>
                      <a:lnTo>
                        <a:pt x="778" y="47"/>
                      </a:lnTo>
                      <a:lnTo>
                        <a:pt x="786" y="50"/>
                      </a:lnTo>
                      <a:lnTo>
                        <a:pt x="794" y="54"/>
                      </a:lnTo>
                      <a:lnTo>
                        <a:pt x="802" y="58"/>
                      </a:lnTo>
                      <a:lnTo>
                        <a:pt x="809" y="62"/>
                      </a:lnTo>
                      <a:lnTo>
                        <a:pt x="817" y="66"/>
                      </a:lnTo>
                      <a:lnTo>
                        <a:pt x="825" y="71"/>
                      </a:lnTo>
                      <a:lnTo>
                        <a:pt x="831" y="75"/>
                      </a:lnTo>
                      <a:lnTo>
                        <a:pt x="838" y="80"/>
                      </a:lnTo>
                      <a:lnTo>
                        <a:pt x="845" y="84"/>
                      </a:lnTo>
                      <a:lnTo>
                        <a:pt x="851" y="89"/>
                      </a:lnTo>
                      <a:lnTo>
                        <a:pt x="858" y="93"/>
                      </a:lnTo>
                      <a:lnTo>
                        <a:pt x="864" y="99"/>
                      </a:lnTo>
                      <a:lnTo>
                        <a:pt x="870" y="103"/>
                      </a:lnTo>
                      <a:lnTo>
                        <a:pt x="876" y="109"/>
                      </a:lnTo>
                      <a:lnTo>
                        <a:pt x="882" y="114"/>
                      </a:lnTo>
                      <a:lnTo>
                        <a:pt x="886" y="119"/>
                      </a:lnTo>
                      <a:lnTo>
                        <a:pt x="892" y="124"/>
                      </a:lnTo>
                      <a:lnTo>
                        <a:pt x="897" y="129"/>
                      </a:lnTo>
                      <a:lnTo>
                        <a:pt x="902" y="135"/>
                      </a:lnTo>
                      <a:lnTo>
                        <a:pt x="906" y="140"/>
                      </a:lnTo>
                      <a:lnTo>
                        <a:pt x="910" y="145"/>
                      </a:lnTo>
                      <a:lnTo>
                        <a:pt x="915" y="151"/>
                      </a:lnTo>
                      <a:lnTo>
                        <a:pt x="918" y="156"/>
                      </a:lnTo>
                      <a:lnTo>
                        <a:pt x="922" y="163"/>
                      </a:lnTo>
                      <a:lnTo>
                        <a:pt x="926" y="168"/>
                      </a:lnTo>
                      <a:lnTo>
                        <a:pt x="929" y="173"/>
                      </a:lnTo>
                      <a:lnTo>
                        <a:pt x="932" y="179"/>
                      </a:lnTo>
                      <a:lnTo>
                        <a:pt x="935" y="184"/>
                      </a:lnTo>
                      <a:lnTo>
                        <a:pt x="936" y="187"/>
                      </a:lnTo>
                      <a:lnTo>
                        <a:pt x="938" y="189"/>
                      </a:lnTo>
                      <a:lnTo>
                        <a:pt x="939" y="191"/>
                      </a:lnTo>
                      <a:lnTo>
                        <a:pt x="941" y="193"/>
                      </a:lnTo>
                      <a:lnTo>
                        <a:pt x="941" y="195"/>
                      </a:lnTo>
                      <a:lnTo>
                        <a:pt x="942" y="197"/>
                      </a:lnTo>
                      <a:lnTo>
                        <a:pt x="944" y="198"/>
                      </a:lnTo>
                      <a:lnTo>
                        <a:pt x="944" y="199"/>
                      </a:lnTo>
                      <a:lnTo>
                        <a:pt x="944" y="200"/>
                      </a:lnTo>
                      <a:lnTo>
                        <a:pt x="945" y="202"/>
                      </a:lnTo>
                      <a:lnTo>
                        <a:pt x="945" y="203"/>
                      </a:lnTo>
                      <a:lnTo>
                        <a:pt x="946" y="204"/>
                      </a:lnTo>
                      <a:lnTo>
                        <a:pt x="946" y="206"/>
                      </a:lnTo>
                      <a:lnTo>
                        <a:pt x="946" y="207"/>
                      </a:lnTo>
                      <a:lnTo>
                        <a:pt x="946" y="208"/>
                      </a:lnTo>
                      <a:lnTo>
                        <a:pt x="948" y="209"/>
                      </a:lnTo>
                      <a:lnTo>
                        <a:pt x="948" y="210"/>
                      </a:lnTo>
                      <a:lnTo>
                        <a:pt x="948" y="211"/>
                      </a:lnTo>
                      <a:lnTo>
                        <a:pt x="949" y="212"/>
                      </a:lnTo>
                      <a:lnTo>
                        <a:pt x="949" y="213"/>
                      </a:lnTo>
                      <a:lnTo>
                        <a:pt x="949" y="215"/>
                      </a:lnTo>
                      <a:lnTo>
                        <a:pt x="949" y="216"/>
                      </a:lnTo>
                      <a:lnTo>
                        <a:pt x="949" y="217"/>
                      </a:lnTo>
                      <a:lnTo>
                        <a:pt x="951" y="218"/>
                      </a:lnTo>
                      <a:lnTo>
                        <a:pt x="951" y="220"/>
                      </a:lnTo>
                      <a:lnTo>
                        <a:pt x="951" y="222"/>
                      </a:lnTo>
                      <a:lnTo>
                        <a:pt x="952" y="224"/>
                      </a:lnTo>
                      <a:lnTo>
                        <a:pt x="952" y="225"/>
                      </a:lnTo>
                      <a:lnTo>
                        <a:pt x="954" y="228"/>
                      </a:lnTo>
                      <a:lnTo>
                        <a:pt x="955" y="237"/>
                      </a:lnTo>
                      <a:lnTo>
                        <a:pt x="957" y="242"/>
                      </a:lnTo>
                      <a:lnTo>
                        <a:pt x="958" y="247"/>
                      </a:lnTo>
                      <a:lnTo>
                        <a:pt x="958" y="252"/>
                      </a:lnTo>
                      <a:lnTo>
                        <a:pt x="958" y="258"/>
                      </a:lnTo>
                      <a:lnTo>
                        <a:pt x="958" y="264"/>
                      </a:lnTo>
                      <a:lnTo>
                        <a:pt x="958" y="269"/>
                      </a:lnTo>
                      <a:lnTo>
                        <a:pt x="958" y="276"/>
                      </a:lnTo>
                      <a:lnTo>
                        <a:pt x="958" y="281"/>
                      </a:lnTo>
                      <a:lnTo>
                        <a:pt x="958" y="287"/>
                      </a:lnTo>
                      <a:lnTo>
                        <a:pt x="957" y="294"/>
                      </a:lnTo>
                      <a:lnTo>
                        <a:pt x="955" y="300"/>
                      </a:lnTo>
                      <a:lnTo>
                        <a:pt x="955" y="306"/>
                      </a:lnTo>
                      <a:lnTo>
                        <a:pt x="954" y="312"/>
                      </a:lnTo>
                      <a:lnTo>
                        <a:pt x="952" y="319"/>
                      </a:lnTo>
                      <a:lnTo>
                        <a:pt x="951" y="324"/>
                      </a:lnTo>
                      <a:lnTo>
                        <a:pt x="949" y="330"/>
                      </a:lnTo>
                      <a:lnTo>
                        <a:pt x="946" y="337"/>
                      </a:lnTo>
                      <a:lnTo>
                        <a:pt x="945" y="343"/>
                      </a:lnTo>
                      <a:lnTo>
                        <a:pt x="944" y="349"/>
                      </a:lnTo>
                      <a:lnTo>
                        <a:pt x="941" y="355"/>
                      </a:lnTo>
                      <a:lnTo>
                        <a:pt x="938" y="361"/>
                      </a:lnTo>
                      <a:lnTo>
                        <a:pt x="936" y="366"/>
                      </a:lnTo>
                      <a:lnTo>
                        <a:pt x="933" y="372"/>
                      </a:lnTo>
                      <a:lnTo>
                        <a:pt x="931" y="377"/>
                      </a:lnTo>
                      <a:lnTo>
                        <a:pt x="928" y="383"/>
                      </a:lnTo>
                      <a:lnTo>
                        <a:pt x="925" y="388"/>
                      </a:lnTo>
                      <a:lnTo>
                        <a:pt x="920" y="392"/>
                      </a:lnTo>
                      <a:lnTo>
                        <a:pt x="918" y="398"/>
                      </a:lnTo>
                      <a:lnTo>
                        <a:pt x="915" y="402"/>
                      </a:lnTo>
                      <a:lnTo>
                        <a:pt x="912" y="407"/>
                      </a:lnTo>
                      <a:lnTo>
                        <a:pt x="903" y="414"/>
                      </a:lnTo>
                      <a:lnTo>
                        <a:pt x="900" y="418"/>
                      </a:lnTo>
                      <a:lnTo>
                        <a:pt x="896" y="423"/>
                      </a:lnTo>
                      <a:lnTo>
                        <a:pt x="892" y="427"/>
                      </a:lnTo>
                      <a:lnTo>
                        <a:pt x="886" y="431"/>
                      </a:lnTo>
                      <a:lnTo>
                        <a:pt x="882" y="435"/>
                      </a:lnTo>
                      <a:lnTo>
                        <a:pt x="877" y="439"/>
                      </a:lnTo>
                      <a:lnTo>
                        <a:pt x="871" y="443"/>
                      </a:lnTo>
                      <a:lnTo>
                        <a:pt x="867" y="447"/>
                      </a:lnTo>
                      <a:lnTo>
                        <a:pt x="861" y="452"/>
                      </a:lnTo>
                      <a:lnTo>
                        <a:pt x="856" y="455"/>
                      </a:lnTo>
                      <a:lnTo>
                        <a:pt x="850" y="460"/>
                      </a:lnTo>
                      <a:lnTo>
                        <a:pt x="844" y="463"/>
                      </a:lnTo>
                      <a:lnTo>
                        <a:pt x="838" y="468"/>
                      </a:lnTo>
                      <a:lnTo>
                        <a:pt x="832" y="471"/>
                      </a:lnTo>
                      <a:lnTo>
                        <a:pt x="827" y="475"/>
                      </a:lnTo>
                      <a:lnTo>
                        <a:pt x="821" y="479"/>
                      </a:lnTo>
                      <a:lnTo>
                        <a:pt x="814" y="482"/>
                      </a:lnTo>
                      <a:lnTo>
                        <a:pt x="808" y="487"/>
                      </a:lnTo>
                      <a:lnTo>
                        <a:pt x="802" y="490"/>
                      </a:lnTo>
                      <a:lnTo>
                        <a:pt x="795" y="493"/>
                      </a:lnTo>
                      <a:lnTo>
                        <a:pt x="788" y="497"/>
                      </a:lnTo>
                      <a:lnTo>
                        <a:pt x="782" y="500"/>
                      </a:lnTo>
                      <a:lnTo>
                        <a:pt x="776" y="504"/>
                      </a:lnTo>
                      <a:lnTo>
                        <a:pt x="769" y="506"/>
                      </a:lnTo>
                      <a:lnTo>
                        <a:pt x="762" y="509"/>
                      </a:lnTo>
                      <a:lnTo>
                        <a:pt x="756" y="513"/>
                      </a:lnTo>
                      <a:lnTo>
                        <a:pt x="749" y="515"/>
                      </a:lnTo>
                      <a:lnTo>
                        <a:pt x="742" y="518"/>
                      </a:lnTo>
                      <a:lnTo>
                        <a:pt x="736" y="521"/>
                      </a:lnTo>
                      <a:lnTo>
                        <a:pt x="730" y="523"/>
                      </a:lnTo>
                      <a:lnTo>
                        <a:pt x="684" y="537"/>
                      </a:lnTo>
                      <a:lnTo>
                        <a:pt x="661" y="543"/>
                      </a:lnTo>
                      <a:lnTo>
                        <a:pt x="638" y="548"/>
                      </a:lnTo>
                      <a:lnTo>
                        <a:pt x="615" y="552"/>
                      </a:lnTo>
                      <a:lnTo>
                        <a:pt x="590" y="556"/>
                      </a:lnTo>
                      <a:lnTo>
                        <a:pt x="566" y="559"/>
                      </a:lnTo>
                      <a:lnTo>
                        <a:pt x="541" y="561"/>
                      </a:lnTo>
                      <a:lnTo>
                        <a:pt x="517" y="562"/>
                      </a:lnTo>
                      <a:lnTo>
                        <a:pt x="492" y="563"/>
                      </a:lnTo>
                      <a:lnTo>
                        <a:pt x="467" y="563"/>
                      </a:lnTo>
                      <a:lnTo>
                        <a:pt x="444" y="562"/>
                      </a:lnTo>
                      <a:lnTo>
                        <a:pt x="418" y="560"/>
                      </a:lnTo>
                      <a:lnTo>
                        <a:pt x="395" y="559"/>
                      </a:lnTo>
                      <a:lnTo>
                        <a:pt x="371" y="556"/>
                      </a:lnTo>
                      <a:lnTo>
                        <a:pt x="348" y="552"/>
                      </a:lnTo>
                      <a:lnTo>
                        <a:pt x="325" y="549"/>
                      </a:lnTo>
                      <a:lnTo>
                        <a:pt x="302" y="544"/>
                      </a:lnTo>
                      <a:lnTo>
                        <a:pt x="278" y="539"/>
                      </a:lnTo>
                      <a:lnTo>
                        <a:pt x="257" y="533"/>
                      </a:lnTo>
                      <a:lnTo>
                        <a:pt x="235" y="527"/>
                      </a:lnTo>
                      <a:lnTo>
                        <a:pt x="214" y="520"/>
                      </a:lnTo>
                      <a:lnTo>
                        <a:pt x="193" y="513"/>
                      </a:lnTo>
                      <a:lnTo>
                        <a:pt x="173" y="505"/>
                      </a:lnTo>
                      <a:lnTo>
                        <a:pt x="154" y="496"/>
                      </a:lnTo>
                      <a:lnTo>
                        <a:pt x="137" y="487"/>
                      </a:lnTo>
                      <a:lnTo>
                        <a:pt x="120" y="477"/>
                      </a:lnTo>
                      <a:lnTo>
                        <a:pt x="102" y="467"/>
                      </a:lnTo>
                      <a:lnTo>
                        <a:pt x="87" y="457"/>
                      </a:lnTo>
                      <a:lnTo>
                        <a:pt x="72" y="445"/>
                      </a:lnTo>
                      <a:lnTo>
                        <a:pt x="59" y="434"/>
                      </a:lnTo>
                      <a:lnTo>
                        <a:pt x="46" y="422"/>
                      </a:lnTo>
                      <a:lnTo>
                        <a:pt x="32" y="406"/>
                      </a:lnTo>
                      <a:lnTo>
                        <a:pt x="26" y="398"/>
                      </a:lnTo>
                      <a:lnTo>
                        <a:pt x="22" y="389"/>
                      </a:lnTo>
                      <a:lnTo>
                        <a:pt x="17" y="380"/>
                      </a:lnTo>
                      <a:lnTo>
                        <a:pt x="13" y="371"/>
                      </a:lnTo>
                      <a:lnTo>
                        <a:pt x="9" y="362"/>
                      </a:lnTo>
                      <a:lnTo>
                        <a:pt x="6" y="352"/>
                      </a:lnTo>
                      <a:lnTo>
                        <a:pt x="3" y="342"/>
                      </a:lnTo>
                      <a:lnTo>
                        <a:pt x="1" y="332"/>
                      </a:lnTo>
                      <a:lnTo>
                        <a:pt x="0" y="322"/>
                      </a:lnTo>
                      <a:lnTo>
                        <a:pt x="0" y="312"/>
                      </a:lnTo>
                      <a:lnTo>
                        <a:pt x="0" y="303"/>
                      </a:lnTo>
                      <a:lnTo>
                        <a:pt x="0" y="292"/>
                      </a:lnTo>
                      <a:lnTo>
                        <a:pt x="1" y="282"/>
                      </a:lnTo>
                      <a:lnTo>
                        <a:pt x="3" y="272"/>
                      </a:lnTo>
                      <a:lnTo>
                        <a:pt x="4" y="261"/>
                      </a:lnTo>
                      <a:lnTo>
                        <a:pt x="7" y="251"/>
                      </a:lnTo>
                      <a:lnTo>
                        <a:pt x="9" y="242"/>
                      </a:lnTo>
                      <a:lnTo>
                        <a:pt x="13" y="231"/>
                      </a:lnTo>
                      <a:lnTo>
                        <a:pt x="16" y="221"/>
                      </a:lnTo>
                      <a:lnTo>
                        <a:pt x="20" y="211"/>
                      </a:lnTo>
                      <a:lnTo>
                        <a:pt x="26" y="202"/>
                      </a:lnTo>
                      <a:lnTo>
                        <a:pt x="30" y="192"/>
                      </a:lnTo>
                      <a:lnTo>
                        <a:pt x="36" y="182"/>
                      </a:lnTo>
                      <a:lnTo>
                        <a:pt x="42" y="173"/>
                      </a:lnTo>
                      <a:lnTo>
                        <a:pt x="48" y="164"/>
                      </a:lnTo>
                      <a:lnTo>
                        <a:pt x="55" y="156"/>
                      </a:lnTo>
                      <a:lnTo>
                        <a:pt x="61" y="147"/>
                      </a:lnTo>
                      <a:lnTo>
                        <a:pt x="68" y="139"/>
                      </a:lnTo>
                      <a:lnTo>
                        <a:pt x="76" y="132"/>
                      </a:lnTo>
                      <a:lnTo>
                        <a:pt x="84" y="125"/>
                      </a:lnTo>
                      <a:lnTo>
                        <a:pt x="92" y="118"/>
                      </a:lnTo>
                      <a:lnTo>
                        <a:pt x="97" y="114"/>
                      </a:lnTo>
                      <a:lnTo>
                        <a:pt x="101" y="110"/>
                      </a:lnTo>
                      <a:lnTo>
                        <a:pt x="107" y="107"/>
                      </a:lnTo>
                      <a:lnTo>
                        <a:pt x="113" y="103"/>
                      </a:lnTo>
                      <a:lnTo>
                        <a:pt x="118" y="100"/>
                      </a:lnTo>
                      <a:lnTo>
                        <a:pt x="124" y="96"/>
                      </a:lnTo>
                      <a:lnTo>
                        <a:pt x="130" y="92"/>
                      </a:lnTo>
                      <a:lnTo>
                        <a:pt x="137" y="89"/>
                      </a:lnTo>
                      <a:lnTo>
                        <a:pt x="144" y="85"/>
                      </a:lnTo>
                      <a:lnTo>
                        <a:pt x="151" y="82"/>
                      </a:lnTo>
                      <a:lnTo>
                        <a:pt x="159" y="77"/>
                      </a:lnTo>
                      <a:lnTo>
                        <a:pt x="166" y="74"/>
                      </a:lnTo>
                      <a:lnTo>
                        <a:pt x="173" y="70"/>
                      </a:lnTo>
                      <a:lnTo>
                        <a:pt x="180" y="66"/>
                      </a:lnTo>
                      <a:lnTo>
                        <a:pt x="189" y="63"/>
                      </a:lnTo>
                      <a:lnTo>
                        <a:pt x="196" y="60"/>
                      </a:lnTo>
                      <a:lnTo>
                        <a:pt x="203" y="57"/>
                      </a:lnTo>
                      <a:lnTo>
                        <a:pt x="212" y="53"/>
                      </a:lnTo>
                      <a:lnTo>
                        <a:pt x="219" y="50"/>
                      </a:lnTo>
                      <a:lnTo>
                        <a:pt x="227" y="48"/>
                      </a:lnTo>
                      <a:lnTo>
                        <a:pt x="234" y="44"/>
                      </a:lnTo>
                      <a:lnTo>
                        <a:pt x="242" y="42"/>
                      </a:lnTo>
                      <a:lnTo>
                        <a:pt x="250" y="40"/>
                      </a:lnTo>
                      <a:lnTo>
                        <a:pt x="257" y="38"/>
                      </a:lnTo>
                      <a:lnTo>
                        <a:pt x="264" y="35"/>
                      </a:lnTo>
                      <a:lnTo>
                        <a:pt x="271" y="33"/>
                      </a:lnTo>
                      <a:lnTo>
                        <a:pt x="277" y="32"/>
                      </a:lnTo>
                      <a:lnTo>
                        <a:pt x="284" y="31"/>
                      </a:lnTo>
                      <a:lnTo>
                        <a:pt x="290" y="30"/>
                      </a:lnTo>
                      <a:lnTo>
                        <a:pt x="296" y="30"/>
                      </a:lnTo>
                    </a:path>
                  </a:pathLst>
                </a:custGeom>
                <a:solidFill>
                  <a:srgbClr val="F76681"/>
                </a:solidFill>
                <a:ln w="3175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ES" sz="2400" smtClean="0">
                    <a:solidFill>
                      <a:prstClr val="black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61978" name="Freeform 854"/>
              <p:cNvSpPr>
                <a:spLocks/>
              </p:cNvSpPr>
              <p:nvPr/>
            </p:nvSpPr>
            <p:spPr bwMode="auto">
              <a:xfrm rot="1186071">
                <a:off x="2892" y="2169"/>
                <a:ext cx="106" cy="84"/>
              </a:xfrm>
              <a:custGeom>
                <a:avLst/>
                <a:gdLst>
                  <a:gd name="T0" fmla="*/ 2 w 132"/>
                  <a:gd name="T1" fmla="*/ 6 h 102"/>
                  <a:gd name="T2" fmla="*/ 2 w 132"/>
                  <a:gd name="T3" fmla="*/ 7 h 102"/>
                  <a:gd name="T4" fmla="*/ 2 w 132"/>
                  <a:gd name="T5" fmla="*/ 7 h 102"/>
                  <a:gd name="T6" fmla="*/ 2 w 132"/>
                  <a:gd name="T7" fmla="*/ 8 h 102"/>
                  <a:gd name="T8" fmla="*/ 2 w 132"/>
                  <a:gd name="T9" fmla="*/ 8 h 102"/>
                  <a:gd name="T10" fmla="*/ 2 w 132"/>
                  <a:gd name="T11" fmla="*/ 9 h 102"/>
                  <a:gd name="T12" fmla="*/ 1 w 132"/>
                  <a:gd name="T13" fmla="*/ 10 h 102"/>
                  <a:gd name="T14" fmla="*/ 2 w 132"/>
                  <a:gd name="T15" fmla="*/ 10 h 102"/>
                  <a:gd name="T16" fmla="*/ 2 w 132"/>
                  <a:gd name="T17" fmla="*/ 12 h 102"/>
                  <a:gd name="T18" fmla="*/ 2 w 132"/>
                  <a:gd name="T19" fmla="*/ 12 h 102"/>
                  <a:gd name="T20" fmla="*/ 2 w 132"/>
                  <a:gd name="T21" fmla="*/ 13 h 102"/>
                  <a:gd name="T22" fmla="*/ 2 w 132"/>
                  <a:gd name="T23" fmla="*/ 14 h 102"/>
                  <a:gd name="T24" fmla="*/ 4 w 132"/>
                  <a:gd name="T25" fmla="*/ 14 h 102"/>
                  <a:gd name="T26" fmla="*/ 5 w 132"/>
                  <a:gd name="T27" fmla="*/ 14 h 102"/>
                  <a:gd name="T28" fmla="*/ 6 w 132"/>
                  <a:gd name="T29" fmla="*/ 14 h 102"/>
                  <a:gd name="T30" fmla="*/ 7 w 132"/>
                  <a:gd name="T31" fmla="*/ 14 h 102"/>
                  <a:gd name="T32" fmla="*/ 8 w 132"/>
                  <a:gd name="T33" fmla="*/ 14 h 102"/>
                  <a:gd name="T34" fmla="*/ 9 w 132"/>
                  <a:gd name="T35" fmla="*/ 14 h 102"/>
                  <a:gd name="T36" fmla="*/ 9 w 132"/>
                  <a:gd name="T37" fmla="*/ 14 h 102"/>
                  <a:gd name="T38" fmla="*/ 10 w 132"/>
                  <a:gd name="T39" fmla="*/ 13 h 102"/>
                  <a:gd name="T40" fmla="*/ 11 w 132"/>
                  <a:gd name="T41" fmla="*/ 12 h 102"/>
                  <a:gd name="T42" fmla="*/ 11 w 132"/>
                  <a:gd name="T43" fmla="*/ 12 h 102"/>
                  <a:gd name="T44" fmla="*/ 12 w 132"/>
                  <a:gd name="T45" fmla="*/ 11 h 102"/>
                  <a:gd name="T46" fmla="*/ 13 w 132"/>
                  <a:gd name="T47" fmla="*/ 10 h 102"/>
                  <a:gd name="T48" fmla="*/ 14 w 132"/>
                  <a:gd name="T49" fmla="*/ 10 h 102"/>
                  <a:gd name="T50" fmla="*/ 14 w 132"/>
                  <a:gd name="T51" fmla="*/ 8 h 102"/>
                  <a:gd name="T52" fmla="*/ 14 w 132"/>
                  <a:gd name="T53" fmla="*/ 8 h 102"/>
                  <a:gd name="T54" fmla="*/ 14 w 132"/>
                  <a:gd name="T55" fmla="*/ 7 h 102"/>
                  <a:gd name="T56" fmla="*/ 14 w 132"/>
                  <a:gd name="T57" fmla="*/ 7 h 102"/>
                  <a:gd name="T58" fmla="*/ 14 w 132"/>
                  <a:gd name="T59" fmla="*/ 6 h 102"/>
                  <a:gd name="T60" fmla="*/ 14 w 132"/>
                  <a:gd name="T61" fmla="*/ 5 h 102"/>
                  <a:gd name="T62" fmla="*/ 14 w 132"/>
                  <a:gd name="T63" fmla="*/ 4 h 102"/>
                  <a:gd name="T64" fmla="*/ 14 w 132"/>
                  <a:gd name="T65" fmla="*/ 3 h 102"/>
                  <a:gd name="T66" fmla="*/ 14 w 132"/>
                  <a:gd name="T67" fmla="*/ 2 h 102"/>
                  <a:gd name="T68" fmla="*/ 14 w 132"/>
                  <a:gd name="T69" fmla="*/ 2 h 102"/>
                  <a:gd name="T70" fmla="*/ 13 w 132"/>
                  <a:gd name="T71" fmla="*/ 2 h 102"/>
                  <a:gd name="T72" fmla="*/ 13 w 132"/>
                  <a:gd name="T73" fmla="*/ 2 h 102"/>
                  <a:gd name="T74" fmla="*/ 11 w 132"/>
                  <a:gd name="T75" fmla="*/ 2 h 102"/>
                  <a:gd name="T76" fmla="*/ 11 w 132"/>
                  <a:gd name="T77" fmla="*/ 2 h 102"/>
                  <a:gd name="T78" fmla="*/ 10 w 132"/>
                  <a:gd name="T79" fmla="*/ 2 h 102"/>
                  <a:gd name="T80" fmla="*/ 9 w 132"/>
                  <a:gd name="T81" fmla="*/ 0 h 102"/>
                  <a:gd name="T82" fmla="*/ 9 w 132"/>
                  <a:gd name="T83" fmla="*/ 2 h 102"/>
                  <a:gd name="T84" fmla="*/ 8 w 132"/>
                  <a:gd name="T85" fmla="*/ 2 h 102"/>
                  <a:gd name="T86" fmla="*/ 7 w 132"/>
                  <a:gd name="T87" fmla="*/ 2 h 102"/>
                  <a:gd name="T88" fmla="*/ 7 w 132"/>
                  <a:gd name="T89" fmla="*/ 2 h 102"/>
                  <a:gd name="T90" fmla="*/ 6 w 132"/>
                  <a:gd name="T91" fmla="*/ 2 h 102"/>
                  <a:gd name="T92" fmla="*/ 5 w 132"/>
                  <a:gd name="T93" fmla="*/ 2 h 102"/>
                  <a:gd name="T94" fmla="*/ 5 w 132"/>
                  <a:gd name="T95" fmla="*/ 2 h 102"/>
                  <a:gd name="T96" fmla="*/ 5 w 132"/>
                  <a:gd name="T97" fmla="*/ 2 h 102"/>
                  <a:gd name="T98" fmla="*/ 4 w 132"/>
                  <a:gd name="T99" fmla="*/ 2 h 102"/>
                  <a:gd name="T100" fmla="*/ 4 w 132"/>
                  <a:gd name="T101" fmla="*/ 2 h 102"/>
                  <a:gd name="T102" fmla="*/ 4 w 132"/>
                  <a:gd name="T103" fmla="*/ 2 h 102"/>
                  <a:gd name="T104" fmla="*/ 4 w 132"/>
                  <a:gd name="T105" fmla="*/ 2 h 102"/>
                  <a:gd name="T106" fmla="*/ 3 w 132"/>
                  <a:gd name="T107" fmla="*/ 2 h 102"/>
                  <a:gd name="T108" fmla="*/ 3 w 132"/>
                  <a:gd name="T109" fmla="*/ 3 h 102"/>
                  <a:gd name="T110" fmla="*/ 3 w 132"/>
                  <a:gd name="T111" fmla="*/ 4 h 102"/>
                  <a:gd name="T112" fmla="*/ 2 w 132"/>
                  <a:gd name="T113" fmla="*/ 4 h 102"/>
                  <a:gd name="T114" fmla="*/ 2 w 132"/>
                  <a:gd name="T115" fmla="*/ 5 h 10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32"/>
                  <a:gd name="T175" fmla="*/ 0 h 102"/>
                  <a:gd name="T176" fmla="*/ 132 w 132"/>
                  <a:gd name="T177" fmla="*/ 102 h 10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32" h="102">
                    <a:moveTo>
                      <a:pt x="23" y="31"/>
                    </a:moveTo>
                    <a:lnTo>
                      <a:pt x="21" y="34"/>
                    </a:lnTo>
                    <a:lnTo>
                      <a:pt x="19" y="36"/>
                    </a:lnTo>
                    <a:lnTo>
                      <a:pt x="18" y="38"/>
                    </a:lnTo>
                    <a:lnTo>
                      <a:pt x="18" y="37"/>
                    </a:lnTo>
                    <a:lnTo>
                      <a:pt x="16" y="41"/>
                    </a:lnTo>
                    <a:lnTo>
                      <a:pt x="15" y="40"/>
                    </a:lnTo>
                    <a:lnTo>
                      <a:pt x="13" y="44"/>
                    </a:lnTo>
                    <a:lnTo>
                      <a:pt x="13" y="45"/>
                    </a:lnTo>
                    <a:lnTo>
                      <a:pt x="12" y="46"/>
                    </a:lnTo>
                    <a:lnTo>
                      <a:pt x="9" y="48"/>
                    </a:lnTo>
                    <a:lnTo>
                      <a:pt x="9" y="49"/>
                    </a:lnTo>
                    <a:lnTo>
                      <a:pt x="8" y="51"/>
                    </a:lnTo>
                    <a:lnTo>
                      <a:pt x="7" y="52"/>
                    </a:lnTo>
                    <a:lnTo>
                      <a:pt x="7" y="55"/>
                    </a:lnTo>
                    <a:lnTo>
                      <a:pt x="5" y="56"/>
                    </a:lnTo>
                    <a:lnTo>
                      <a:pt x="4" y="56"/>
                    </a:lnTo>
                    <a:lnTo>
                      <a:pt x="3" y="57"/>
                    </a:lnTo>
                    <a:lnTo>
                      <a:pt x="3" y="60"/>
                    </a:lnTo>
                    <a:lnTo>
                      <a:pt x="2" y="61"/>
                    </a:lnTo>
                    <a:lnTo>
                      <a:pt x="2" y="63"/>
                    </a:lnTo>
                    <a:lnTo>
                      <a:pt x="1" y="64"/>
                    </a:lnTo>
                    <a:lnTo>
                      <a:pt x="2" y="64"/>
                    </a:lnTo>
                    <a:lnTo>
                      <a:pt x="0" y="65"/>
                    </a:lnTo>
                    <a:lnTo>
                      <a:pt x="1" y="67"/>
                    </a:lnTo>
                    <a:lnTo>
                      <a:pt x="0" y="69"/>
                    </a:lnTo>
                    <a:lnTo>
                      <a:pt x="1" y="71"/>
                    </a:lnTo>
                    <a:lnTo>
                      <a:pt x="1" y="73"/>
                    </a:lnTo>
                    <a:lnTo>
                      <a:pt x="2" y="73"/>
                    </a:lnTo>
                    <a:lnTo>
                      <a:pt x="4" y="77"/>
                    </a:lnTo>
                    <a:lnTo>
                      <a:pt x="5" y="79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8" y="84"/>
                    </a:lnTo>
                    <a:lnTo>
                      <a:pt x="8" y="85"/>
                    </a:lnTo>
                    <a:lnTo>
                      <a:pt x="9" y="86"/>
                    </a:lnTo>
                    <a:lnTo>
                      <a:pt x="11" y="88"/>
                    </a:lnTo>
                    <a:lnTo>
                      <a:pt x="13" y="89"/>
                    </a:lnTo>
                    <a:lnTo>
                      <a:pt x="13" y="90"/>
                    </a:lnTo>
                    <a:lnTo>
                      <a:pt x="14" y="91"/>
                    </a:lnTo>
                    <a:lnTo>
                      <a:pt x="17" y="92"/>
                    </a:lnTo>
                    <a:lnTo>
                      <a:pt x="18" y="94"/>
                    </a:lnTo>
                    <a:lnTo>
                      <a:pt x="21" y="95"/>
                    </a:lnTo>
                    <a:lnTo>
                      <a:pt x="24" y="95"/>
                    </a:lnTo>
                    <a:lnTo>
                      <a:pt x="26" y="96"/>
                    </a:lnTo>
                    <a:lnTo>
                      <a:pt x="28" y="96"/>
                    </a:lnTo>
                    <a:lnTo>
                      <a:pt x="30" y="99"/>
                    </a:lnTo>
                    <a:lnTo>
                      <a:pt x="32" y="98"/>
                    </a:lnTo>
                    <a:lnTo>
                      <a:pt x="35" y="99"/>
                    </a:lnTo>
                    <a:lnTo>
                      <a:pt x="37" y="98"/>
                    </a:lnTo>
                    <a:lnTo>
                      <a:pt x="39" y="100"/>
                    </a:lnTo>
                    <a:lnTo>
                      <a:pt x="41" y="98"/>
                    </a:lnTo>
                    <a:lnTo>
                      <a:pt x="43" y="100"/>
                    </a:lnTo>
                    <a:lnTo>
                      <a:pt x="47" y="98"/>
                    </a:lnTo>
                    <a:lnTo>
                      <a:pt x="49" y="100"/>
                    </a:lnTo>
                    <a:lnTo>
                      <a:pt x="52" y="99"/>
                    </a:lnTo>
                    <a:lnTo>
                      <a:pt x="54" y="99"/>
                    </a:lnTo>
                    <a:lnTo>
                      <a:pt x="57" y="100"/>
                    </a:lnTo>
                    <a:lnTo>
                      <a:pt x="60" y="101"/>
                    </a:lnTo>
                    <a:lnTo>
                      <a:pt x="65" y="99"/>
                    </a:lnTo>
                    <a:lnTo>
                      <a:pt x="66" y="99"/>
                    </a:lnTo>
                    <a:lnTo>
                      <a:pt x="69" y="100"/>
                    </a:lnTo>
                    <a:lnTo>
                      <a:pt x="70" y="99"/>
                    </a:lnTo>
                    <a:lnTo>
                      <a:pt x="73" y="98"/>
                    </a:lnTo>
                    <a:lnTo>
                      <a:pt x="75" y="97"/>
                    </a:lnTo>
                    <a:lnTo>
                      <a:pt x="77" y="97"/>
                    </a:lnTo>
                    <a:lnTo>
                      <a:pt x="78" y="96"/>
                    </a:lnTo>
                    <a:lnTo>
                      <a:pt x="81" y="97"/>
                    </a:lnTo>
                    <a:lnTo>
                      <a:pt x="83" y="96"/>
                    </a:lnTo>
                    <a:lnTo>
                      <a:pt x="82" y="95"/>
                    </a:lnTo>
                    <a:lnTo>
                      <a:pt x="84" y="95"/>
                    </a:lnTo>
                    <a:lnTo>
                      <a:pt x="86" y="95"/>
                    </a:lnTo>
                    <a:lnTo>
                      <a:pt x="88" y="95"/>
                    </a:lnTo>
                    <a:lnTo>
                      <a:pt x="89" y="95"/>
                    </a:lnTo>
                    <a:lnTo>
                      <a:pt x="91" y="94"/>
                    </a:lnTo>
                    <a:lnTo>
                      <a:pt x="92" y="93"/>
                    </a:lnTo>
                    <a:lnTo>
                      <a:pt x="95" y="91"/>
                    </a:lnTo>
                    <a:lnTo>
                      <a:pt x="95" y="90"/>
                    </a:lnTo>
                    <a:lnTo>
                      <a:pt x="96" y="90"/>
                    </a:lnTo>
                    <a:lnTo>
                      <a:pt x="97" y="89"/>
                    </a:lnTo>
                    <a:lnTo>
                      <a:pt x="99" y="88"/>
                    </a:lnTo>
                    <a:lnTo>
                      <a:pt x="100" y="85"/>
                    </a:lnTo>
                    <a:lnTo>
                      <a:pt x="102" y="84"/>
                    </a:lnTo>
                    <a:lnTo>
                      <a:pt x="103" y="83"/>
                    </a:lnTo>
                    <a:lnTo>
                      <a:pt x="106" y="81"/>
                    </a:lnTo>
                    <a:lnTo>
                      <a:pt x="107" y="79"/>
                    </a:lnTo>
                    <a:lnTo>
                      <a:pt x="108" y="77"/>
                    </a:lnTo>
                    <a:lnTo>
                      <a:pt x="109" y="76"/>
                    </a:lnTo>
                    <a:lnTo>
                      <a:pt x="112" y="75"/>
                    </a:lnTo>
                    <a:lnTo>
                      <a:pt x="113" y="72"/>
                    </a:lnTo>
                    <a:lnTo>
                      <a:pt x="116" y="70"/>
                    </a:lnTo>
                    <a:lnTo>
                      <a:pt x="117" y="69"/>
                    </a:lnTo>
                    <a:lnTo>
                      <a:pt x="118" y="68"/>
                    </a:lnTo>
                    <a:lnTo>
                      <a:pt x="119" y="65"/>
                    </a:lnTo>
                    <a:lnTo>
                      <a:pt x="120" y="66"/>
                    </a:lnTo>
                    <a:lnTo>
                      <a:pt x="121" y="65"/>
                    </a:lnTo>
                    <a:lnTo>
                      <a:pt x="122" y="62"/>
                    </a:lnTo>
                    <a:lnTo>
                      <a:pt x="123" y="61"/>
                    </a:lnTo>
                    <a:lnTo>
                      <a:pt x="124" y="59"/>
                    </a:lnTo>
                    <a:lnTo>
                      <a:pt x="125" y="59"/>
                    </a:lnTo>
                    <a:lnTo>
                      <a:pt x="126" y="55"/>
                    </a:lnTo>
                    <a:lnTo>
                      <a:pt x="127" y="55"/>
                    </a:lnTo>
                    <a:lnTo>
                      <a:pt x="128" y="54"/>
                    </a:lnTo>
                    <a:lnTo>
                      <a:pt x="127" y="53"/>
                    </a:lnTo>
                    <a:lnTo>
                      <a:pt x="128" y="51"/>
                    </a:lnTo>
                    <a:lnTo>
                      <a:pt x="129" y="49"/>
                    </a:lnTo>
                    <a:lnTo>
                      <a:pt x="130" y="48"/>
                    </a:lnTo>
                    <a:lnTo>
                      <a:pt x="130" y="47"/>
                    </a:lnTo>
                    <a:lnTo>
                      <a:pt x="129" y="45"/>
                    </a:lnTo>
                    <a:lnTo>
                      <a:pt x="129" y="43"/>
                    </a:lnTo>
                    <a:lnTo>
                      <a:pt x="131" y="42"/>
                    </a:lnTo>
                    <a:lnTo>
                      <a:pt x="131" y="41"/>
                    </a:lnTo>
                    <a:lnTo>
                      <a:pt x="129" y="39"/>
                    </a:lnTo>
                    <a:lnTo>
                      <a:pt x="130" y="38"/>
                    </a:lnTo>
                    <a:lnTo>
                      <a:pt x="130" y="36"/>
                    </a:lnTo>
                    <a:lnTo>
                      <a:pt x="130" y="34"/>
                    </a:lnTo>
                    <a:lnTo>
                      <a:pt x="129" y="32"/>
                    </a:lnTo>
                    <a:lnTo>
                      <a:pt x="129" y="27"/>
                    </a:lnTo>
                    <a:lnTo>
                      <a:pt x="128" y="25"/>
                    </a:lnTo>
                    <a:lnTo>
                      <a:pt x="127" y="26"/>
                    </a:lnTo>
                    <a:lnTo>
                      <a:pt x="127" y="25"/>
                    </a:lnTo>
                    <a:lnTo>
                      <a:pt x="127" y="24"/>
                    </a:lnTo>
                    <a:lnTo>
                      <a:pt x="127" y="22"/>
                    </a:lnTo>
                    <a:lnTo>
                      <a:pt x="125" y="21"/>
                    </a:lnTo>
                    <a:lnTo>
                      <a:pt x="124" y="19"/>
                    </a:lnTo>
                    <a:lnTo>
                      <a:pt x="123" y="19"/>
                    </a:lnTo>
                    <a:lnTo>
                      <a:pt x="123" y="18"/>
                    </a:lnTo>
                    <a:lnTo>
                      <a:pt x="123" y="16"/>
                    </a:lnTo>
                    <a:lnTo>
                      <a:pt x="122" y="16"/>
                    </a:lnTo>
                    <a:lnTo>
                      <a:pt x="123" y="14"/>
                    </a:lnTo>
                    <a:lnTo>
                      <a:pt x="122" y="14"/>
                    </a:lnTo>
                    <a:lnTo>
                      <a:pt x="120" y="13"/>
                    </a:lnTo>
                    <a:lnTo>
                      <a:pt x="119" y="13"/>
                    </a:lnTo>
                    <a:lnTo>
                      <a:pt x="119" y="12"/>
                    </a:lnTo>
                    <a:lnTo>
                      <a:pt x="118" y="10"/>
                    </a:lnTo>
                    <a:lnTo>
                      <a:pt x="117" y="11"/>
                    </a:lnTo>
                    <a:lnTo>
                      <a:pt x="116" y="10"/>
                    </a:lnTo>
                    <a:lnTo>
                      <a:pt x="113" y="9"/>
                    </a:lnTo>
                    <a:lnTo>
                      <a:pt x="112" y="9"/>
                    </a:lnTo>
                    <a:lnTo>
                      <a:pt x="111" y="7"/>
                    </a:lnTo>
                    <a:lnTo>
                      <a:pt x="109" y="8"/>
                    </a:lnTo>
                    <a:lnTo>
                      <a:pt x="109" y="6"/>
                    </a:lnTo>
                    <a:lnTo>
                      <a:pt x="107" y="5"/>
                    </a:lnTo>
                    <a:lnTo>
                      <a:pt x="105" y="5"/>
                    </a:lnTo>
                    <a:lnTo>
                      <a:pt x="103" y="5"/>
                    </a:lnTo>
                    <a:lnTo>
                      <a:pt x="102" y="5"/>
                    </a:lnTo>
                    <a:lnTo>
                      <a:pt x="100" y="2"/>
                    </a:lnTo>
                    <a:lnTo>
                      <a:pt x="96" y="2"/>
                    </a:lnTo>
                    <a:lnTo>
                      <a:pt x="94" y="2"/>
                    </a:lnTo>
                    <a:lnTo>
                      <a:pt x="92" y="2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6" y="0"/>
                    </a:lnTo>
                    <a:lnTo>
                      <a:pt x="84" y="0"/>
                    </a:lnTo>
                    <a:lnTo>
                      <a:pt x="81" y="2"/>
                    </a:lnTo>
                    <a:lnTo>
                      <a:pt x="80" y="3"/>
                    </a:lnTo>
                    <a:lnTo>
                      <a:pt x="78" y="4"/>
                    </a:lnTo>
                    <a:lnTo>
                      <a:pt x="76" y="4"/>
                    </a:lnTo>
                    <a:lnTo>
                      <a:pt x="74" y="4"/>
                    </a:lnTo>
                    <a:lnTo>
                      <a:pt x="72" y="3"/>
                    </a:lnTo>
                    <a:lnTo>
                      <a:pt x="72" y="5"/>
                    </a:lnTo>
                    <a:lnTo>
                      <a:pt x="70" y="5"/>
                    </a:lnTo>
                    <a:lnTo>
                      <a:pt x="69" y="5"/>
                    </a:lnTo>
                    <a:lnTo>
                      <a:pt x="68" y="5"/>
                    </a:lnTo>
                    <a:lnTo>
                      <a:pt x="66" y="5"/>
                    </a:lnTo>
                    <a:lnTo>
                      <a:pt x="65" y="7"/>
                    </a:lnTo>
                    <a:lnTo>
                      <a:pt x="63" y="6"/>
                    </a:lnTo>
                    <a:lnTo>
                      <a:pt x="61" y="6"/>
                    </a:lnTo>
                    <a:lnTo>
                      <a:pt x="59" y="7"/>
                    </a:lnTo>
                    <a:lnTo>
                      <a:pt x="57" y="9"/>
                    </a:lnTo>
                    <a:lnTo>
                      <a:pt x="55" y="10"/>
                    </a:lnTo>
                    <a:lnTo>
                      <a:pt x="53" y="11"/>
                    </a:lnTo>
                    <a:lnTo>
                      <a:pt x="50" y="10"/>
                    </a:lnTo>
                    <a:lnTo>
                      <a:pt x="50" y="11"/>
                    </a:lnTo>
                    <a:lnTo>
                      <a:pt x="49" y="12"/>
                    </a:lnTo>
                    <a:lnTo>
                      <a:pt x="47" y="11"/>
                    </a:lnTo>
                    <a:lnTo>
                      <a:pt x="46" y="11"/>
                    </a:lnTo>
                    <a:lnTo>
                      <a:pt x="45" y="12"/>
                    </a:lnTo>
                    <a:lnTo>
                      <a:pt x="45" y="11"/>
                    </a:lnTo>
                    <a:lnTo>
                      <a:pt x="45" y="12"/>
                    </a:lnTo>
                    <a:lnTo>
                      <a:pt x="44" y="12"/>
                    </a:lnTo>
                    <a:lnTo>
                      <a:pt x="43" y="13"/>
                    </a:lnTo>
                    <a:lnTo>
                      <a:pt x="41" y="12"/>
                    </a:lnTo>
                    <a:lnTo>
                      <a:pt x="39" y="13"/>
                    </a:lnTo>
                    <a:lnTo>
                      <a:pt x="39" y="14"/>
                    </a:lnTo>
                    <a:lnTo>
                      <a:pt x="39" y="13"/>
                    </a:lnTo>
                    <a:lnTo>
                      <a:pt x="38" y="13"/>
                    </a:lnTo>
                    <a:lnTo>
                      <a:pt x="38" y="14"/>
                    </a:lnTo>
                    <a:lnTo>
                      <a:pt x="37" y="14"/>
                    </a:lnTo>
                    <a:lnTo>
                      <a:pt x="36" y="15"/>
                    </a:lnTo>
                    <a:lnTo>
                      <a:pt x="34" y="17"/>
                    </a:lnTo>
                    <a:lnTo>
                      <a:pt x="34" y="16"/>
                    </a:lnTo>
                    <a:lnTo>
                      <a:pt x="33" y="18"/>
                    </a:lnTo>
                    <a:lnTo>
                      <a:pt x="32" y="17"/>
                    </a:lnTo>
                    <a:lnTo>
                      <a:pt x="32" y="18"/>
                    </a:lnTo>
                    <a:lnTo>
                      <a:pt x="32" y="19"/>
                    </a:lnTo>
                    <a:lnTo>
                      <a:pt x="32" y="20"/>
                    </a:lnTo>
                    <a:lnTo>
                      <a:pt x="30" y="20"/>
                    </a:lnTo>
                    <a:lnTo>
                      <a:pt x="29" y="22"/>
                    </a:lnTo>
                    <a:lnTo>
                      <a:pt x="29" y="23"/>
                    </a:lnTo>
                    <a:lnTo>
                      <a:pt x="28" y="23"/>
                    </a:lnTo>
                    <a:lnTo>
                      <a:pt x="27" y="24"/>
                    </a:lnTo>
                    <a:lnTo>
                      <a:pt x="27" y="26"/>
                    </a:lnTo>
                    <a:lnTo>
                      <a:pt x="25" y="26"/>
                    </a:lnTo>
                    <a:lnTo>
                      <a:pt x="26" y="27"/>
                    </a:lnTo>
                    <a:lnTo>
                      <a:pt x="25" y="28"/>
                    </a:lnTo>
                    <a:lnTo>
                      <a:pt x="25" y="30"/>
                    </a:lnTo>
                    <a:lnTo>
                      <a:pt x="24" y="30"/>
                    </a:lnTo>
                    <a:lnTo>
                      <a:pt x="23" y="31"/>
                    </a:lnTo>
                  </a:path>
                </a:pathLst>
              </a:custGeom>
              <a:solidFill>
                <a:schemeClr val="tx1"/>
              </a:solidFill>
              <a:ln w="3175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grpSp>
            <p:nvGrpSpPr>
              <p:cNvPr id="61979" name="Group 855"/>
              <p:cNvGrpSpPr>
                <a:grpSpLocks/>
              </p:cNvGrpSpPr>
              <p:nvPr/>
            </p:nvGrpSpPr>
            <p:grpSpPr bwMode="auto">
              <a:xfrm rot="1605249">
                <a:off x="2761" y="1827"/>
                <a:ext cx="122" cy="270"/>
                <a:chOff x="2893" y="1903"/>
                <a:chExt cx="122" cy="270"/>
              </a:xfrm>
            </p:grpSpPr>
            <p:sp>
              <p:nvSpPr>
                <p:cNvPr id="61983" name="Freeform 856"/>
                <p:cNvSpPr>
                  <a:spLocks/>
                </p:cNvSpPr>
                <p:nvPr/>
              </p:nvSpPr>
              <p:spPr bwMode="auto">
                <a:xfrm rot="1491822">
                  <a:off x="2893" y="1903"/>
                  <a:ext cx="122" cy="270"/>
                </a:xfrm>
                <a:custGeom>
                  <a:avLst/>
                  <a:gdLst>
                    <a:gd name="T0" fmla="*/ 0 w 768"/>
                    <a:gd name="T1" fmla="*/ 0 h 1326"/>
                    <a:gd name="T2" fmla="*/ 0 w 768"/>
                    <a:gd name="T3" fmla="*/ 0 h 1326"/>
                    <a:gd name="T4" fmla="*/ 0 w 768"/>
                    <a:gd name="T5" fmla="*/ 0 h 1326"/>
                    <a:gd name="T6" fmla="*/ 0 w 768"/>
                    <a:gd name="T7" fmla="*/ 0 h 1326"/>
                    <a:gd name="T8" fmla="*/ 0 w 768"/>
                    <a:gd name="T9" fmla="*/ 0 h 1326"/>
                    <a:gd name="T10" fmla="*/ 0 w 768"/>
                    <a:gd name="T11" fmla="*/ 0 h 1326"/>
                    <a:gd name="T12" fmla="*/ 0 w 768"/>
                    <a:gd name="T13" fmla="*/ 0 h 1326"/>
                    <a:gd name="T14" fmla="*/ 0 w 768"/>
                    <a:gd name="T15" fmla="*/ 0 h 1326"/>
                    <a:gd name="T16" fmla="*/ 0 w 768"/>
                    <a:gd name="T17" fmla="*/ 0 h 1326"/>
                    <a:gd name="T18" fmla="*/ 0 w 768"/>
                    <a:gd name="T19" fmla="*/ 0 h 1326"/>
                    <a:gd name="T20" fmla="*/ 0 w 768"/>
                    <a:gd name="T21" fmla="*/ 0 h 1326"/>
                    <a:gd name="T22" fmla="*/ 0 w 768"/>
                    <a:gd name="T23" fmla="*/ 0 h 1326"/>
                    <a:gd name="T24" fmla="*/ 0 w 768"/>
                    <a:gd name="T25" fmla="*/ 0 h 1326"/>
                    <a:gd name="T26" fmla="*/ 0 w 768"/>
                    <a:gd name="T27" fmla="*/ 0 h 1326"/>
                    <a:gd name="T28" fmla="*/ 0 w 768"/>
                    <a:gd name="T29" fmla="*/ 0 h 1326"/>
                    <a:gd name="T30" fmla="*/ 0 w 768"/>
                    <a:gd name="T31" fmla="*/ 0 h 1326"/>
                    <a:gd name="T32" fmla="*/ 0 w 768"/>
                    <a:gd name="T33" fmla="*/ 0 h 1326"/>
                    <a:gd name="T34" fmla="*/ 0 w 768"/>
                    <a:gd name="T35" fmla="*/ 0 h 1326"/>
                    <a:gd name="T36" fmla="*/ 0 w 768"/>
                    <a:gd name="T37" fmla="*/ 0 h 1326"/>
                    <a:gd name="T38" fmla="*/ 0 w 768"/>
                    <a:gd name="T39" fmla="*/ 0 h 1326"/>
                    <a:gd name="T40" fmla="*/ 0 w 768"/>
                    <a:gd name="T41" fmla="*/ 0 h 1326"/>
                    <a:gd name="T42" fmla="*/ 0 w 768"/>
                    <a:gd name="T43" fmla="*/ 0 h 1326"/>
                    <a:gd name="T44" fmla="*/ 0 w 768"/>
                    <a:gd name="T45" fmla="*/ 0 h 1326"/>
                    <a:gd name="T46" fmla="*/ 0 w 768"/>
                    <a:gd name="T47" fmla="*/ 0 h 1326"/>
                    <a:gd name="T48" fmla="*/ 0 w 768"/>
                    <a:gd name="T49" fmla="*/ 0 h 1326"/>
                    <a:gd name="T50" fmla="*/ 0 w 768"/>
                    <a:gd name="T51" fmla="*/ 0 h 1326"/>
                    <a:gd name="T52" fmla="*/ 0 w 768"/>
                    <a:gd name="T53" fmla="*/ 0 h 132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768"/>
                    <a:gd name="T82" fmla="*/ 0 h 1326"/>
                    <a:gd name="T83" fmla="*/ 768 w 768"/>
                    <a:gd name="T84" fmla="*/ 1326 h 132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768" h="1326">
                      <a:moveTo>
                        <a:pt x="474" y="0"/>
                      </a:moveTo>
                      <a:lnTo>
                        <a:pt x="366" y="0"/>
                      </a:lnTo>
                      <a:lnTo>
                        <a:pt x="300" y="18"/>
                      </a:lnTo>
                      <a:lnTo>
                        <a:pt x="210" y="42"/>
                      </a:lnTo>
                      <a:lnTo>
                        <a:pt x="114" y="102"/>
                      </a:lnTo>
                      <a:lnTo>
                        <a:pt x="66" y="204"/>
                      </a:lnTo>
                      <a:lnTo>
                        <a:pt x="6" y="336"/>
                      </a:lnTo>
                      <a:lnTo>
                        <a:pt x="6" y="474"/>
                      </a:lnTo>
                      <a:lnTo>
                        <a:pt x="0" y="606"/>
                      </a:lnTo>
                      <a:lnTo>
                        <a:pt x="0" y="750"/>
                      </a:lnTo>
                      <a:lnTo>
                        <a:pt x="6" y="882"/>
                      </a:lnTo>
                      <a:lnTo>
                        <a:pt x="48" y="1008"/>
                      </a:lnTo>
                      <a:lnTo>
                        <a:pt x="78" y="1134"/>
                      </a:lnTo>
                      <a:lnTo>
                        <a:pt x="144" y="1212"/>
                      </a:lnTo>
                      <a:lnTo>
                        <a:pt x="216" y="1278"/>
                      </a:lnTo>
                      <a:lnTo>
                        <a:pt x="336" y="1326"/>
                      </a:lnTo>
                      <a:lnTo>
                        <a:pt x="450" y="1326"/>
                      </a:lnTo>
                      <a:lnTo>
                        <a:pt x="582" y="1290"/>
                      </a:lnTo>
                      <a:lnTo>
                        <a:pt x="672" y="1206"/>
                      </a:lnTo>
                      <a:lnTo>
                        <a:pt x="738" y="1026"/>
                      </a:lnTo>
                      <a:lnTo>
                        <a:pt x="768" y="852"/>
                      </a:lnTo>
                      <a:lnTo>
                        <a:pt x="768" y="696"/>
                      </a:lnTo>
                      <a:lnTo>
                        <a:pt x="768" y="492"/>
                      </a:lnTo>
                      <a:lnTo>
                        <a:pt x="714" y="306"/>
                      </a:lnTo>
                      <a:lnTo>
                        <a:pt x="630" y="150"/>
                      </a:lnTo>
                      <a:lnTo>
                        <a:pt x="552" y="36"/>
                      </a:lnTo>
                      <a:lnTo>
                        <a:pt x="474" y="0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ES" sz="2400" smtClean="0">
                    <a:solidFill>
                      <a:prstClr val="black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61984" name="Freeform 857"/>
                <p:cNvSpPr>
                  <a:spLocks/>
                </p:cNvSpPr>
                <p:nvPr/>
              </p:nvSpPr>
              <p:spPr bwMode="auto">
                <a:xfrm rot="1491822">
                  <a:off x="2954" y="1945"/>
                  <a:ext cx="43" cy="205"/>
                </a:xfrm>
                <a:custGeom>
                  <a:avLst/>
                  <a:gdLst>
                    <a:gd name="T0" fmla="*/ 0 w 228"/>
                    <a:gd name="T1" fmla="*/ 0 h 1008"/>
                    <a:gd name="T2" fmla="*/ 0 w 228"/>
                    <a:gd name="T3" fmla="*/ 0 h 1008"/>
                    <a:gd name="T4" fmla="*/ 0 w 228"/>
                    <a:gd name="T5" fmla="*/ 0 h 1008"/>
                    <a:gd name="T6" fmla="*/ 0 w 228"/>
                    <a:gd name="T7" fmla="*/ 0 h 1008"/>
                    <a:gd name="T8" fmla="*/ 0 w 228"/>
                    <a:gd name="T9" fmla="*/ 0 h 1008"/>
                    <a:gd name="T10" fmla="*/ 0 w 228"/>
                    <a:gd name="T11" fmla="*/ 0 h 1008"/>
                    <a:gd name="T12" fmla="*/ 0 w 228"/>
                    <a:gd name="T13" fmla="*/ 0 h 1008"/>
                    <a:gd name="T14" fmla="*/ 0 w 228"/>
                    <a:gd name="T15" fmla="*/ 0 h 1008"/>
                    <a:gd name="T16" fmla="*/ 0 w 228"/>
                    <a:gd name="T17" fmla="*/ 0 h 1008"/>
                    <a:gd name="T18" fmla="*/ 0 w 228"/>
                    <a:gd name="T19" fmla="*/ 0 h 1008"/>
                    <a:gd name="T20" fmla="*/ 0 w 228"/>
                    <a:gd name="T21" fmla="*/ 0 h 1008"/>
                    <a:gd name="T22" fmla="*/ 0 w 228"/>
                    <a:gd name="T23" fmla="*/ 0 h 1008"/>
                    <a:gd name="T24" fmla="*/ 0 w 228"/>
                    <a:gd name="T25" fmla="*/ 0 h 1008"/>
                    <a:gd name="T26" fmla="*/ 0 w 228"/>
                    <a:gd name="T27" fmla="*/ 0 h 1008"/>
                    <a:gd name="T28" fmla="*/ 0 w 228"/>
                    <a:gd name="T29" fmla="*/ 0 h 1008"/>
                    <a:gd name="T30" fmla="*/ 0 w 228"/>
                    <a:gd name="T31" fmla="*/ 0 h 100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28"/>
                    <a:gd name="T49" fmla="*/ 0 h 1008"/>
                    <a:gd name="T50" fmla="*/ 228 w 228"/>
                    <a:gd name="T51" fmla="*/ 1008 h 100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28" h="1008">
                      <a:moveTo>
                        <a:pt x="168" y="72"/>
                      </a:moveTo>
                      <a:lnTo>
                        <a:pt x="114" y="0"/>
                      </a:lnTo>
                      <a:lnTo>
                        <a:pt x="54" y="18"/>
                      </a:lnTo>
                      <a:lnTo>
                        <a:pt x="0" y="132"/>
                      </a:lnTo>
                      <a:lnTo>
                        <a:pt x="0" y="246"/>
                      </a:lnTo>
                      <a:lnTo>
                        <a:pt x="0" y="408"/>
                      </a:lnTo>
                      <a:lnTo>
                        <a:pt x="6" y="558"/>
                      </a:lnTo>
                      <a:lnTo>
                        <a:pt x="42" y="726"/>
                      </a:lnTo>
                      <a:lnTo>
                        <a:pt x="48" y="852"/>
                      </a:lnTo>
                      <a:lnTo>
                        <a:pt x="102" y="942"/>
                      </a:lnTo>
                      <a:lnTo>
                        <a:pt x="162" y="1008"/>
                      </a:lnTo>
                      <a:lnTo>
                        <a:pt x="222" y="936"/>
                      </a:lnTo>
                      <a:lnTo>
                        <a:pt x="222" y="864"/>
                      </a:lnTo>
                      <a:lnTo>
                        <a:pt x="228" y="576"/>
                      </a:lnTo>
                      <a:lnTo>
                        <a:pt x="222" y="270"/>
                      </a:lnTo>
                      <a:lnTo>
                        <a:pt x="168" y="7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B02200"/>
                    </a:gs>
                    <a:gs pos="100000">
                      <a:srgbClr val="FF3300"/>
                    </a:gs>
                  </a:gsLst>
                  <a:lin ang="0" scaled="1"/>
                </a:gra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ES" sz="2400" smtClean="0">
                    <a:solidFill>
                      <a:prstClr val="black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61980" name="Group 858"/>
              <p:cNvGrpSpPr>
                <a:grpSpLocks/>
              </p:cNvGrpSpPr>
              <p:nvPr/>
            </p:nvGrpSpPr>
            <p:grpSpPr bwMode="auto">
              <a:xfrm rot="-3947439">
                <a:off x="2845" y="1851"/>
                <a:ext cx="122" cy="270"/>
                <a:chOff x="2893" y="1903"/>
                <a:chExt cx="122" cy="270"/>
              </a:xfrm>
            </p:grpSpPr>
            <p:sp>
              <p:nvSpPr>
                <p:cNvPr id="61981" name="Freeform 859"/>
                <p:cNvSpPr>
                  <a:spLocks/>
                </p:cNvSpPr>
                <p:nvPr/>
              </p:nvSpPr>
              <p:spPr bwMode="auto">
                <a:xfrm rot="1491822">
                  <a:off x="2893" y="1903"/>
                  <a:ext cx="122" cy="270"/>
                </a:xfrm>
                <a:custGeom>
                  <a:avLst/>
                  <a:gdLst>
                    <a:gd name="T0" fmla="*/ 0 w 768"/>
                    <a:gd name="T1" fmla="*/ 0 h 1326"/>
                    <a:gd name="T2" fmla="*/ 0 w 768"/>
                    <a:gd name="T3" fmla="*/ 0 h 1326"/>
                    <a:gd name="T4" fmla="*/ 0 w 768"/>
                    <a:gd name="T5" fmla="*/ 0 h 1326"/>
                    <a:gd name="T6" fmla="*/ 0 w 768"/>
                    <a:gd name="T7" fmla="*/ 0 h 1326"/>
                    <a:gd name="T8" fmla="*/ 0 w 768"/>
                    <a:gd name="T9" fmla="*/ 0 h 1326"/>
                    <a:gd name="T10" fmla="*/ 0 w 768"/>
                    <a:gd name="T11" fmla="*/ 0 h 1326"/>
                    <a:gd name="T12" fmla="*/ 0 w 768"/>
                    <a:gd name="T13" fmla="*/ 0 h 1326"/>
                    <a:gd name="T14" fmla="*/ 0 w 768"/>
                    <a:gd name="T15" fmla="*/ 0 h 1326"/>
                    <a:gd name="T16" fmla="*/ 0 w 768"/>
                    <a:gd name="T17" fmla="*/ 0 h 1326"/>
                    <a:gd name="T18" fmla="*/ 0 w 768"/>
                    <a:gd name="T19" fmla="*/ 0 h 1326"/>
                    <a:gd name="T20" fmla="*/ 0 w 768"/>
                    <a:gd name="T21" fmla="*/ 0 h 1326"/>
                    <a:gd name="T22" fmla="*/ 0 w 768"/>
                    <a:gd name="T23" fmla="*/ 0 h 1326"/>
                    <a:gd name="T24" fmla="*/ 0 w 768"/>
                    <a:gd name="T25" fmla="*/ 0 h 1326"/>
                    <a:gd name="T26" fmla="*/ 0 w 768"/>
                    <a:gd name="T27" fmla="*/ 0 h 1326"/>
                    <a:gd name="T28" fmla="*/ 0 w 768"/>
                    <a:gd name="T29" fmla="*/ 0 h 1326"/>
                    <a:gd name="T30" fmla="*/ 0 w 768"/>
                    <a:gd name="T31" fmla="*/ 0 h 1326"/>
                    <a:gd name="T32" fmla="*/ 0 w 768"/>
                    <a:gd name="T33" fmla="*/ 0 h 1326"/>
                    <a:gd name="T34" fmla="*/ 0 w 768"/>
                    <a:gd name="T35" fmla="*/ 0 h 1326"/>
                    <a:gd name="T36" fmla="*/ 0 w 768"/>
                    <a:gd name="T37" fmla="*/ 0 h 1326"/>
                    <a:gd name="T38" fmla="*/ 0 w 768"/>
                    <a:gd name="T39" fmla="*/ 0 h 1326"/>
                    <a:gd name="T40" fmla="*/ 0 w 768"/>
                    <a:gd name="T41" fmla="*/ 0 h 1326"/>
                    <a:gd name="T42" fmla="*/ 0 w 768"/>
                    <a:gd name="T43" fmla="*/ 0 h 1326"/>
                    <a:gd name="T44" fmla="*/ 0 w 768"/>
                    <a:gd name="T45" fmla="*/ 0 h 1326"/>
                    <a:gd name="T46" fmla="*/ 0 w 768"/>
                    <a:gd name="T47" fmla="*/ 0 h 1326"/>
                    <a:gd name="T48" fmla="*/ 0 w 768"/>
                    <a:gd name="T49" fmla="*/ 0 h 1326"/>
                    <a:gd name="T50" fmla="*/ 0 w 768"/>
                    <a:gd name="T51" fmla="*/ 0 h 1326"/>
                    <a:gd name="T52" fmla="*/ 0 w 768"/>
                    <a:gd name="T53" fmla="*/ 0 h 132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768"/>
                    <a:gd name="T82" fmla="*/ 0 h 1326"/>
                    <a:gd name="T83" fmla="*/ 768 w 768"/>
                    <a:gd name="T84" fmla="*/ 1326 h 132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768" h="1326">
                      <a:moveTo>
                        <a:pt x="474" y="0"/>
                      </a:moveTo>
                      <a:lnTo>
                        <a:pt x="366" y="0"/>
                      </a:lnTo>
                      <a:lnTo>
                        <a:pt x="300" y="18"/>
                      </a:lnTo>
                      <a:lnTo>
                        <a:pt x="210" y="42"/>
                      </a:lnTo>
                      <a:lnTo>
                        <a:pt x="114" y="102"/>
                      </a:lnTo>
                      <a:lnTo>
                        <a:pt x="66" y="204"/>
                      </a:lnTo>
                      <a:lnTo>
                        <a:pt x="6" y="336"/>
                      </a:lnTo>
                      <a:lnTo>
                        <a:pt x="6" y="474"/>
                      </a:lnTo>
                      <a:lnTo>
                        <a:pt x="0" y="606"/>
                      </a:lnTo>
                      <a:lnTo>
                        <a:pt x="0" y="750"/>
                      </a:lnTo>
                      <a:lnTo>
                        <a:pt x="6" y="882"/>
                      </a:lnTo>
                      <a:lnTo>
                        <a:pt x="48" y="1008"/>
                      </a:lnTo>
                      <a:lnTo>
                        <a:pt x="78" y="1134"/>
                      </a:lnTo>
                      <a:lnTo>
                        <a:pt x="144" y="1212"/>
                      </a:lnTo>
                      <a:lnTo>
                        <a:pt x="216" y="1278"/>
                      </a:lnTo>
                      <a:lnTo>
                        <a:pt x="336" y="1326"/>
                      </a:lnTo>
                      <a:lnTo>
                        <a:pt x="450" y="1326"/>
                      </a:lnTo>
                      <a:lnTo>
                        <a:pt x="582" y="1290"/>
                      </a:lnTo>
                      <a:lnTo>
                        <a:pt x="672" y="1206"/>
                      </a:lnTo>
                      <a:lnTo>
                        <a:pt x="738" y="1026"/>
                      </a:lnTo>
                      <a:lnTo>
                        <a:pt x="768" y="852"/>
                      </a:lnTo>
                      <a:lnTo>
                        <a:pt x="768" y="696"/>
                      </a:lnTo>
                      <a:lnTo>
                        <a:pt x="768" y="492"/>
                      </a:lnTo>
                      <a:lnTo>
                        <a:pt x="714" y="306"/>
                      </a:lnTo>
                      <a:lnTo>
                        <a:pt x="630" y="150"/>
                      </a:lnTo>
                      <a:lnTo>
                        <a:pt x="552" y="36"/>
                      </a:lnTo>
                      <a:lnTo>
                        <a:pt x="474" y="0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ES" sz="2400" smtClean="0">
                    <a:solidFill>
                      <a:prstClr val="black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61982" name="Freeform 860"/>
                <p:cNvSpPr>
                  <a:spLocks/>
                </p:cNvSpPr>
                <p:nvPr/>
              </p:nvSpPr>
              <p:spPr bwMode="auto">
                <a:xfrm rot="1491822">
                  <a:off x="2954" y="1945"/>
                  <a:ext cx="43" cy="205"/>
                </a:xfrm>
                <a:custGeom>
                  <a:avLst/>
                  <a:gdLst>
                    <a:gd name="T0" fmla="*/ 0 w 228"/>
                    <a:gd name="T1" fmla="*/ 0 h 1008"/>
                    <a:gd name="T2" fmla="*/ 0 w 228"/>
                    <a:gd name="T3" fmla="*/ 0 h 1008"/>
                    <a:gd name="T4" fmla="*/ 0 w 228"/>
                    <a:gd name="T5" fmla="*/ 0 h 1008"/>
                    <a:gd name="T6" fmla="*/ 0 w 228"/>
                    <a:gd name="T7" fmla="*/ 0 h 1008"/>
                    <a:gd name="T8" fmla="*/ 0 w 228"/>
                    <a:gd name="T9" fmla="*/ 0 h 1008"/>
                    <a:gd name="T10" fmla="*/ 0 w 228"/>
                    <a:gd name="T11" fmla="*/ 0 h 1008"/>
                    <a:gd name="T12" fmla="*/ 0 w 228"/>
                    <a:gd name="T13" fmla="*/ 0 h 1008"/>
                    <a:gd name="T14" fmla="*/ 0 w 228"/>
                    <a:gd name="T15" fmla="*/ 0 h 1008"/>
                    <a:gd name="T16" fmla="*/ 0 w 228"/>
                    <a:gd name="T17" fmla="*/ 0 h 1008"/>
                    <a:gd name="T18" fmla="*/ 0 w 228"/>
                    <a:gd name="T19" fmla="*/ 0 h 1008"/>
                    <a:gd name="T20" fmla="*/ 0 w 228"/>
                    <a:gd name="T21" fmla="*/ 0 h 1008"/>
                    <a:gd name="T22" fmla="*/ 0 w 228"/>
                    <a:gd name="T23" fmla="*/ 0 h 1008"/>
                    <a:gd name="T24" fmla="*/ 0 w 228"/>
                    <a:gd name="T25" fmla="*/ 0 h 1008"/>
                    <a:gd name="T26" fmla="*/ 0 w 228"/>
                    <a:gd name="T27" fmla="*/ 0 h 1008"/>
                    <a:gd name="T28" fmla="*/ 0 w 228"/>
                    <a:gd name="T29" fmla="*/ 0 h 1008"/>
                    <a:gd name="T30" fmla="*/ 0 w 228"/>
                    <a:gd name="T31" fmla="*/ 0 h 100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28"/>
                    <a:gd name="T49" fmla="*/ 0 h 1008"/>
                    <a:gd name="T50" fmla="*/ 228 w 228"/>
                    <a:gd name="T51" fmla="*/ 1008 h 100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28" h="1008">
                      <a:moveTo>
                        <a:pt x="168" y="72"/>
                      </a:moveTo>
                      <a:lnTo>
                        <a:pt x="114" y="0"/>
                      </a:lnTo>
                      <a:lnTo>
                        <a:pt x="54" y="18"/>
                      </a:lnTo>
                      <a:lnTo>
                        <a:pt x="0" y="132"/>
                      </a:lnTo>
                      <a:lnTo>
                        <a:pt x="0" y="246"/>
                      </a:lnTo>
                      <a:lnTo>
                        <a:pt x="0" y="408"/>
                      </a:lnTo>
                      <a:lnTo>
                        <a:pt x="6" y="558"/>
                      </a:lnTo>
                      <a:lnTo>
                        <a:pt x="42" y="726"/>
                      </a:lnTo>
                      <a:lnTo>
                        <a:pt x="48" y="852"/>
                      </a:lnTo>
                      <a:lnTo>
                        <a:pt x="102" y="942"/>
                      </a:lnTo>
                      <a:lnTo>
                        <a:pt x="162" y="1008"/>
                      </a:lnTo>
                      <a:lnTo>
                        <a:pt x="222" y="936"/>
                      </a:lnTo>
                      <a:lnTo>
                        <a:pt x="222" y="864"/>
                      </a:lnTo>
                      <a:lnTo>
                        <a:pt x="228" y="576"/>
                      </a:lnTo>
                      <a:lnTo>
                        <a:pt x="222" y="270"/>
                      </a:lnTo>
                      <a:lnTo>
                        <a:pt x="168" y="7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B02200"/>
                    </a:gs>
                    <a:gs pos="100000">
                      <a:srgbClr val="FF3300"/>
                    </a:gs>
                  </a:gsLst>
                  <a:lin ang="0" scaled="1"/>
                </a:gra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ES" sz="2400" smtClean="0">
                    <a:solidFill>
                      <a:prstClr val="black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61784" name="Group 861"/>
            <p:cNvGrpSpPr>
              <a:grpSpLocks/>
            </p:cNvGrpSpPr>
            <p:nvPr/>
          </p:nvGrpSpPr>
          <p:grpSpPr bwMode="auto">
            <a:xfrm rot="-1333344">
              <a:off x="3856" y="2057"/>
              <a:ext cx="208" cy="123"/>
              <a:chOff x="2124" y="1801"/>
              <a:chExt cx="208" cy="123"/>
            </a:xfrm>
          </p:grpSpPr>
          <p:sp>
            <p:nvSpPr>
              <p:cNvPr id="61968" name="Oval 862"/>
              <p:cNvSpPr>
                <a:spLocks noChangeArrowheads="1"/>
              </p:cNvSpPr>
              <p:nvPr/>
            </p:nvSpPr>
            <p:spPr bwMode="auto">
              <a:xfrm rot="2546997">
                <a:off x="2138" y="1811"/>
                <a:ext cx="185" cy="102"/>
              </a:xfrm>
              <a:prstGeom prst="ellipse">
                <a:avLst/>
              </a:prstGeom>
              <a:gradFill rotWithShape="0">
                <a:gsLst>
                  <a:gs pos="0">
                    <a:srgbClr val="FCFEB9"/>
                  </a:gs>
                  <a:gs pos="100000">
                    <a:srgbClr val="CACB94"/>
                  </a:gs>
                </a:gsLst>
                <a:lin ang="18900000" scaled="1"/>
              </a:gra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z="200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61969" name="Group 863"/>
              <p:cNvGrpSpPr>
                <a:grpSpLocks/>
              </p:cNvGrpSpPr>
              <p:nvPr/>
            </p:nvGrpSpPr>
            <p:grpSpPr bwMode="auto">
              <a:xfrm rot="2606996">
                <a:off x="2124" y="1801"/>
                <a:ext cx="208" cy="123"/>
                <a:chOff x="887" y="2610"/>
                <a:chExt cx="959" cy="564"/>
              </a:xfrm>
            </p:grpSpPr>
            <p:sp>
              <p:nvSpPr>
                <p:cNvPr id="61974" name="Oval 864"/>
                <p:cNvSpPr>
                  <a:spLocks noChangeArrowheads="1"/>
                </p:cNvSpPr>
                <p:nvPr/>
              </p:nvSpPr>
              <p:spPr bwMode="auto">
                <a:xfrm rot="-1140000">
                  <a:off x="1286" y="3032"/>
                  <a:ext cx="409" cy="82"/>
                </a:xfrm>
                <a:prstGeom prst="ellipse">
                  <a:avLst/>
                </a:prstGeom>
                <a:solidFill>
                  <a:srgbClr val="F76681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z="2000" smtClean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61975" name="Freeform 865"/>
                <p:cNvSpPr>
                  <a:spLocks/>
                </p:cNvSpPr>
                <p:nvPr/>
              </p:nvSpPr>
              <p:spPr bwMode="auto">
                <a:xfrm>
                  <a:off x="887" y="2610"/>
                  <a:ext cx="959" cy="564"/>
                </a:xfrm>
                <a:custGeom>
                  <a:avLst/>
                  <a:gdLst>
                    <a:gd name="T0" fmla="*/ 312 w 959"/>
                    <a:gd name="T1" fmla="*/ 22 h 564"/>
                    <a:gd name="T2" fmla="*/ 328 w 959"/>
                    <a:gd name="T3" fmla="*/ 22 h 564"/>
                    <a:gd name="T4" fmla="*/ 346 w 959"/>
                    <a:gd name="T5" fmla="*/ 28 h 564"/>
                    <a:gd name="T6" fmla="*/ 356 w 959"/>
                    <a:gd name="T7" fmla="*/ 38 h 564"/>
                    <a:gd name="T8" fmla="*/ 352 w 959"/>
                    <a:gd name="T9" fmla="*/ 49 h 564"/>
                    <a:gd name="T10" fmla="*/ 304 w 959"/>
                    <a:gd name="T11" fmla="*/ 78 h 564"/>
                    <a:gd name="T12" fmla="*/ 244 w 959"/>
                    <a:gd name="T13" fmla="*/ 107 h 564"/>
                    <a:gd name="T14" fmla="*/ 188 w 959"/>
                    <a:gd name="T15" fmla="*/ 142 h 564"/>
                    <a:gd name="T16" fmla="*/ 137 w 959"/>
                    <a:gd name="T17" fmla="*/ 187 h 564"/>
                    <a:gd name="T18" fmla="*/ 95 w 959"/>
                    <a:gd name="T19" fmla="*/ 232 h 564"/>
                    <a:gd name="T20" fmla="*/ 78 w 959"/>
                    <a:gd name="T21" fmla="*/ 278 h 564"/>
                    <a:gd name="T22" fmla="*/ 85 w 959"/>
                    <a:gd name="T23" fmla="*/ 328 h 564"/>
                    <a:gd name="T24" fmla="*/ 108 w 959"/>
                    <a:gd name="T25" fmla="*/ 369 h 564"/>
                    <a:gd name="T26" fmla="*/ 141 w 959"/>
                    <a:gd name="T27" fmla="*/ 410 h 564"/>
                    <a:gd name="T28" fmla="*/ 186 w 959"/>
                    <a:gd name="T29" fmla="*/ 444 h 564"/>
                    <a:gd name="T30" fmla="*/ 245 w 959"/>
                    <a:gd name="T31" fmla="*/ 476 h 564"/>
                    <a:gd name="T32" fmla="*/ 293 w 959"/>
                    <a:gd name="T33" fmla="*/ 486 h 564"/>
                    <a:gd name="T34" fmla="*/ 326 w 959"/>
                    <a:gd name="T35" fmla="*/ 482 h 564"/>
                    <a:gd name="T36" fmla="*/ 355 w 959"/>
                    <a:gd name="T37" fmla="*/ 472 h 564"/>
                    <a:gd name="T38" fmla="*/ 404 w 959"/>
                    <a:gd name="T39" fmla="*/ 444 h 564"/>
                    <a:gd name="T40" fmla="*/ 473 w 959"/>
                    <a:gd name="T41" fmla="*/ 417 h 564"/>
                    <a:gd name="T42" fmla="*/ 547 w 959"/>
                    <a:gd name="T43" fmla="*/ 393 h 564"/>
                    <a:gd name="T44" fmla="*/ 652 w 959"/>
                    <a:gd name="T45" fmla="*/ 378 h 564"/>
                    <a:gd name="T46" fmla="*/ 770 w 959"/>
                    <a:gd name="T47" fmla="*/ 374 h 564"/>
                    <a:gd name="T48" fmla="*/ 869 w 959"/>
                    <a:gd name="T49" fmla="*/ 354 h 564"/>
                    <a:gd name="T50" fmla="*/ 897 w 959"/>
                    <a:gd name="T51" fmla="*/ 314 h 564"/>
                    <a:gd name="T52" fmla="*/ 899 w 959"/>
                    <a:gd name="T53" fmla="*/ 268 h 564"/>
                    <a:gd name="T54" fmla="*/ 886 w 959"/>
                    <a:gd name="T55" fmla="*/ 227 h 564"/>
                    <a:gd name="T56" fmla="*/ 851 w 959"/>
                    <a:gd name="T57" fmla="*/ 176 h 564"/>
                    <a:gd name="T58" fmla="*/ 802 w 959"/>
                    <a:gd name="T59" fmla="*/ 121 h 564"/>
                    <a:gd name="T60" fmla="*/ 730 w 959"/>
                    <a:gd name="T61" fmla="*/ 89 h 564"/>
                    <a:gd name="T62" fmla="*/ 623 w 959"/>
                    <a:gd name="T63" fmla="*/ 65 h 564"/>
                    <a:gd name="T64" fmla="*/ 512 w 959"/>
                    <a:gd name="T65" fmla="*/ 49 h 564"/>
                    <a:gd name="T66" fmla="*/ 430 w 959"/>
                    <a:gd name="T67" fmla="*/ 46 h 564"/>
                    <a:gd name="T68" fmla="*/ 387 w 959"/>
                    <a:gd name="T69" fmla="*/ 48 h 564"/>
                    <a:gd name="T70" fmla="*/ 349 w 959"/>
                    <a:gd name="T71" fmla="*/ 43 h 564"/>
                    <a:gd name="T72" fmla="*/ 338 w 959"/>
                    <a:gd name="T73" fmla="*/ 29 h 564"/>
                    <a:gd name="T74" fmla="*/ 346 w 959"/>
                    <a:gd name="T75" fmla="*/ 19 h 564"/>
                    <a:gd name="T76" fmla="*/ 361 w 959"/>
                    <a:gd name="T77" fmla="*/ 12 h 564"/>
                    <a:gd name="T78" fmla="*/ 505 w 959"/>
                    <a:gd name="T79" fmla="*/ 1 h 564"/>
                    <a:gd name="T80" fmla="*/ 632 w 959"/>
                    <a:gd name="T81" fmla="*/ 9 h 564"/>
                    <a:gd name="T82" fmla="*/ 760 w 959"/>
                    <a:gd name="T83" fmla="*/ 40 h 564"/>
                    <a:gd name="T84" fmla="*/ 845 w 959"/>
                    <a:gd name="T85" fmla="*/ 84 h 564"/>
                    <a:gd name="T86" fmla="*/ 906 w 959"/>
                    <a:gd name="T87" fmla="*/ 140 h 564"/>
                    <a:gd name="T88" fmla="*/ 939 w 959"/>
                    <a:gd name="T89" fmla="*/ 191 h 564"/>
                    <a:gd name="T90" fmla="*/ 946 w 959"/>
                    <a:gd name="T91" fmla="*/ 207 h 564"/>
                    <a:gd name="T92" fmla="*/ 951 w 959"/>
                    <a:gd name="T93" fmla="*/ 218 h 564"/>
                    <a:gd name="T94" fmla="*/ 958 w 959"/>
                    <a:gd name="T95" fmla="*/ 264 h 564"/>
                    <a:gd name="T96" fmla="*/ 949 w 959"/>
                    <a:gd name="T97" fmla="*/ 330 h 564"/>
                    <a:gd name="T98" fmla="*/ 920 w 959"/>
                    <a:gd name="T99" fmla="*/ 392 h 564"/>
                    <a:gd name="T100" fmla="*/ 871 w 959"/>
                    <a:gd name="T101" fmla="*/ 443 h 564"/>
                    <a:gd name="T102" fmla="*/ 808 w 959"/>
                    <a:gd name="T103" fmla="*/ 487 h 564"/>
                    <a:gd name="T104" fmla="*/ 736 w 959"/>
                    <a:gd name="T105" fmla="*/ 521 h 564"/>
                    <a:gd name="T106" fmla="*/ 467 w 959"/>
                    <a:gd name="T107" fmla="*/ 563 h 564"/>
                    <a:gd name="T108" fmla="*/ 214 w 959"/>
                    <a:gd name="T109" fmla="*/ 520 h 564"/>
                    <a:gd name="T110" fmla="*/ 32 w 959"/>
                    <a:gd name="T111" fmla="*/ 406 h 564"/>
                    <a:gd name="T112" fmla="*/ 0 w 959"/>
                    <a:gd name="T113" fmla="*/ 303 h 564"/>
                    <a:gd name="T114" fmla="*/ 30 w 959"/>
                    <a:gd name="T115" fmla="*/ 192 h 564"/>
                    <a:gd name="T116" fmla="*/ 101 w 959"/>
                    <a:gd name="T117" fmla="*/ 110 h 564"/>
                    <a:gd name="T118" fmla="*/ 173 w 959"/>
                    <a:gd name="T119" fmla="*/ 70 h 564"/>
                    <a:gd name="T120" fmla="*/ 257 w 959"/>
                    <a:gd name="T121" fmla="*/ 38 h 56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959"/>
                    <a:gd name="T184" fmla="*/ 0 h 564"/>
                    <a:gd name="T185" fmla="*/ 959 w 959"/>
                    <a:gd name="T186" fmla="*/ 564 h 564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959" h="564">
                      <a:moveTo>
                        <a:pt x="296" y="30"/>
                      </a:moveTo>
                      <a:lnTo>
                        <a:pt x="299" y="28"/>
                      </a:lnTo>
                      <a:lnTo>
                        <a:pt x="300" y="27"/>
                      </a:lnTo>
                      <a:lnTo>
                        <a:pt x="302" y="26"/>
                      </a:lnTo>
                      <a:lnTo>
                        <a:pt x="303" y="25"/>
                      </a:lnTo>
                      <a:lnTo>
                        <a:pt x="304" y="24"/>
                      </a:lnTo>
                      <a:lnTo>
                        <a:pt x="306" y="24"/>
                      </a:lnTo>
                      <a:lnTo>
                        <a:pt x="307" y="23"/>
                      </a:lnTo>
                      <a:lnTo>
                        <a:pt x="309" y="22"/>
                      </a:lnTo>
                      <a:lnTo>
                        <a:pt x="310" y="22"/>
                      </a:lnTo>
                      <a:lnTo>
                        <a:pt x="312" y="22"/>
                      </a:lnTo>
                      <a:lnTo>
                        <a:pt x="313" y="22"/>
                      </a:lnTo>
                      <a:lnTo>
                        <a:pt x="315" y="22"/>
                      </a:lnTo>
                      <a:lnTo>
                        <a:pt x="316" y="22"/>
                      </a:lnTo>
                      <a:lnTo>
                        <a:pt x="317" y="21"/>
                      </a:lnTo>
                      <a:lnTo>
                        <a:pt x="319" y="21"/>
                      </a:lnTo>
                      <a:lnTo>
                        <a:pt x="320" y="21"/>
                      </a:lnTo>
                      <a:lnTo>
                        <a:pt x="322" y="21"/>
                      </a:lnTo>
                      <a:lnTo>
                        <a:pt x="323" y="21"/>
                      </a:lnTo>
                      <a:lnTo>
                        <a:pt x="325" y="21"/>
                      </a:lnTo>
                      <a:lnTo>
                        <a:pt x="326" y="22"/>
                      </a:lnTo>
                      <a:lnTo>
                        <a:pt x="328" y="22"/>
                      </a:lnTo>
                      <a:lnTo>
                        <a:pt x="329" y="22"/>
                      </a:lnTo>
                      <a:lnTo>
                        <a:pt x="330" y="22"/>
                      </a:lnTo>
                      <a:lnTo>
                        <a:pt x="332" y="22"/>
                      </a:lnTo>
                      <a:lnTo>
                        <a:pt x="333" y="22"/>
                      </a:lnTo>
                      <a:lnTo>
                        <a:pt x="335" y="23"/>
                      </a:lnTo>
                      <a:lnTo>
                        <a:pt x="338" y="23"/>
                      </a:lnTo>
                      <a:lnTo>
                        <a:pt x="339" y="24"/>
                      </a:lnTo>
                      <a:lnTo>
                        <a:pt x="340" y="25"/>
                      </a:lnTo>
                      <a:lnTo>
                        <a:pt x="342" y="25"/>
                      </a:lnTo>
                      <a:lnTo>
                        <a:pt x="343" y="26"/>
                      </a:lnTo>
                      <a:lnTo>
                        <a:pt x="346" y="28"/>
                      </a:lnTo>
                      <a:lnTo>
                        <a:pt x="346" y="29"/>
                      </a:lnTo>
                      <a:lnTo>
                        <a:pt x="348" y="30"/>
                      </a:lnTo>
                      <a:lnTo>
                        <a:pt x="349" y="31"/>
                      </a:lnTo>
                      <a:lnTo>
                        <a:pt x="351" y="31"/>
                      </a:lnTo>
                      <a:lnTo>
                        <a:pt x="352" y="33"/>
                      </a:lnTo>
                      <a:lnTo>
                        <a:pt x="353" y="34"/>
                      </a:lnTo>
                      <a:lnTo>
                        <a:pt x="353" y="35"/>
                      </a:lnTo>
                      <a:lnTo>
                        <a:pt x="355" y="36"/>
                      </a:lnTo>
                      <a:lnTo>
                        <a:pt x="355" y="37"/>
                      </a:lnTo>
                      <a:lnTo>
                        <a:pt x="356" y="38"/>
                      </a:lnTo>
                      <a:lnTo>
                        <a:pt x="356" y="39"/>
                      </a:lnTo>
                      <a:lnTo>
                        <a:pt x="356" y="40"/>
                      </a:lnTo>
                      <a:lnTo>
                        <a:pt x="356" y="41"/>
                      </a:lnTo>
                      <a:lnTo>
                        <a:pt x="356" y="42"/>
                      </a:lnTo>
                      <a:lnTo>
                        <a:pt x="356" y="43"/>
                      </a:lnTo>
                      <a:lnTo>
                        <a:pt x="356" y="44"/>
                      </a:lnTo>
                      <a:lnTo>
                        <a:pt x="355" y="46"/>
                      </a:lnTo>
                      <a:lnTo>
                        <a:pt x="353" y="48"/>
                      </a:lnTo>
                      <a:lnTo>
                        <a:pt x="352" y="49"/>
                      </a:lnTo>
                      <a:lnTo>
                        <a:pt x="351" y="50"/>
                      </a:lnTo>
                      <a:lnTo>
                        <a:pt x="349" y="51"/>
                      </a:lnTo>
                      <a:lnTo>
                        <a:pt x="348" y="52"/>
                      </a:lnTo>
                      <a:lnTo>
                        <a:pt x="346" y="54"/>
                      </a:lnTo>
                      <a:lnTo>
                        <a:pt x="336" y="60"/>
                      </a:lnTo>
                      <a:lnTo>
                        <a:pt x="332" y="64"/>
                      </a:lnTo>
                      <a:lnTo>
                        <a:pt x="326" y="66"/>
                      </a:lnTo>
                      <a:lnTo>
                        <a:pt x="320" y="69"/>
                      </a:lnTo>
                      <a:lnTo>
                        <a:pt x="315" y="73"/>
                      </a:lnTo>
                      <a:lnTo>
                        <a:pt x="310" y="75"/>
                      </a:lnTo>
                      <a:lnTo>
                        <a:pt x="304" y="78"/>
                      </a:lnTo>
                      <a:lnTo>
                        <a:pt x="299" y="81"/>
                      </a:lnTo>
                      <a:lnTo>
                        <a:pt x="294" y="84"/>
                      </a:lnTo>
                      <a:lnTo>
                        <a:pt x="289" y="86"/>
                      </a:lnTo>
                      <a:lnTo>
                        <a:pt x="283" y="89"/>
                      </a:lnTo>
                      <a:lnTo>
                        <a:pt x="277" y="91"/>
                      </a:lnTo>
                      <a:lnTo>
                        <a:pt x="271" y="94"/>
                      </a:lnTo>
                      <a:lnTo>
                        <a:pt x="265" y="96"/>
                      </a:lnTo>
                      <a:lnTo>
                        <a:pt x="261" y="99"/>
                      </a:lnTo>
                      <a:lnTo>
                        <a:pt x="255" y="101"/>
                      </a:lnTo>
                      <a:lnTo>
                        <a:pt x="250" y="104"/>
                      </a:lnTo>
                      <a:lnTo>
                        <a:pt x="244" y="107"/>
                      </a:lnTo>
                      <a:lnTo>
                        <a:pt x="240" y="110"/>
                      </a:lnTo>
                      <a:lnTo>
                        <a:pt x="234" y="112"/>
                      </a:lnTo>
                      <a:lnTo>
                        <a:pt x="228" y="116"/>
                      </a:lnTo>
                      <a:lnTo>
                        <a:pt x="222" y="119"/>
                      </a:lnTo>
                      <a:lnTo>
                        <a:pt x="218" y="121"/>
                      </a:lnTo>
                      <a:lnTo>
                        <a:pt x="212" y="125"/>
                      </a:lnTo>
                      <a:lnTo>
                        <a:pt x="208" y="128"/>
                      </a:lnTo>
                      <a:lnTo>
                        <a:pt x="202" y="131"/>
                      </a:lnTo>
                      <a:lnTo>
                        <a:pt x="198" y="135"/>
                      </a:lnTo>
                      <a:lnTo>
                        <a:pt x="192" y="138"/>
                      </a:lnTo>
                      <a:lnTo>
                        <a:pt x="188" y="142"/>
                      </a:lnTo>
                      <a:lnTo>
                        <a:pt x="183" y="145"/>
                      </a:lnTo>
                      <a:lnTo>
                        <a:pt x="179" y="150"/>
                      </a:lnTo>
                      <a:lnTo>
                        <a:pt x="170" y="157"/>
                      </a:lnTo>
                      <a:lnTo>
                        <a:pt x="166" y="161"/>
                      </a:lnTo>
                      <a:lnTo>
                        <a:pt x="162" y="164"/>
                      </a:lnTo>
                      <a:lnTo>
                        <a:pt x="157" y="168"/>
                      </a:lnTo>
                      <a:lnTo>
                        <a:pt x="153" y="172"/>
                      </a:lnTo>
                      <a:lnTo>
                        <a:pt x="150" y="175"/>
                      </a:lnTo>
                      <a:lnTo>
                        <a:pt x="146" y="179"/>
                      </a:lnTo>
                      <a:lnTo>
                        <a:pt x="141" y="183"/>
                      </a:lnTo>
                      <a:lnTo>
                        <a:pt x="137" y="187"/>
                      </a:lnTo>
                      <a:lnTo>
                        <a:pt x="133" y="190"/>
                      </a:lnTo>
                      <a:lnTo>
                        <a:pt x="128" y="195"/>
                      </a:lnTo>
                      <a:lnTo>
                        <a:pt x="124" y="198"/>
                      </a:lnTo>
                      <a:lnTo>
                        <a:pt x="121" y="203"/>
                      </a:lnTo>
                      <a:lnTo>
                        <a:pt x="117" y="207"/>
                      </a:lnTo>
                      <a:lnTo>
                        <a:pt x="113" y="211"/>
                      </a:lnTo>
                      <a:lnTo>
                        <a:pt x="110" y="215"/>
                      </a:lnTo>
                      <a:lnTo>
                        <a:pt x="105" y="219"/>
                      </a:lnTo>
                      <a:lnTo>
                        <a:pt x="102" y="224"/>
                      </a:lnTo>
                      <a:lnTo>
                        <a:pt x="98" y="227"/>
                      </a:lnTo>
                      <a:lnTo>
                        <a:pt x="95" y="232"/>
                      </a:lnTo>
                      <a:lnTo>
                        <a:pt x="92" y="236"/>
                      </a:lnTo>
                      <a:lnTo>
                        <a:pt x="89" y="240"/>
                      </a:lnTo>
                      <a:lnTo>
                        <a:pt x="88" y="244"/>
                      </a:lnTo>
                      <a:lnTo>
                        <a:pt x="85" y="249"/>
                      </a:lnTo>
                      <a:lnTo>
                        <a:pt x="84" y="252"/>
                      </a:lnTo>
                      <a:lnTo>
                        <a:pt x="82" y="257"/>
                      </a:lnTo>
                      <a:lnTo>
                        <a:pt x="81" y="261"/>
                      </a:lnTo>
                      <a:lnTo>
                        <a:pt x="79" y="265"/>
                      </a:lnTo>
                      <a:lnTo>
                        <a:pt x="78" y="269"/>
                      </a:lnTo>
                      <a:lnTo>
                        <a:pt x="78" y="274"/>
                      </a:lnTo>
                      <a:lnTo>
                        <a:pt x="78" y="278"/>
                      </a:lnTo>
                      <a:lnTo>
                        <a:pt x="76" y="287"/>
                      </a:lnTo>
                      <a:lnTo>
                        <a:pt x="78" y="292"/>
                      </a:lnTo>
                      <a:lnTo>
                        <a:pt x="78" y="295"/>
                      </a:lnTo>
                      <a:lnTo>
                        <a:pt x="78" y="300"/>
                      </a:lnTo>
                      <a:lnTo>
                        <a:pt x="78" y="304"/>
                      </a:lnTo>
                      <a:lnTo>
                        <a:pt x="79" y="308"/>
                      </a:lnTo>
                      <a:lnTo>
                        <a:pt x="81" y="312"/>
                      </a:lnTo>
                      <a:lnTo>
                        <a:pt x="81" y="317"/>
                      </a:lnTo>
                      <a:lnTo>
                        <a:pt x="82" y="321"/>
                      </a:lnTo>
                      <a:lnTo>
                        <a:pt x="84" y="324"/>
                      </a:lnTo>
                      <a:lnTo>
                        <a:pt x="85" y="328"/>
                      </a:lnTo>
                      <a:lnTo>
                        <a:pt x="87" y="332"/>
                      </a:lnTo>
                      <a:lnTo>
                        <a:pt x="89" y="336"/>
                      </a:lnTo>
                      <a:lnTo>
                        <a:pt x="91" y="339"/>
                      </a:lnTo>
                      <a:lnTo>
                        <a:pt x="92" y="343"/>
                      </a:lnTo>
                      <a:lnTo>
                        <a:pt x="94" y="347"/>
                      </a:lnTo>
                      <a:lnTo>
                        <a:pt x="97" y="351"/>
                      </a:lnTo>
                      <a:lnTo>
                        <a:pt x="98" y="355"/>
                      </a:lnTo>
                      <a:lnTo>
                        <a:pt x="101" y="358"/>
                      </a:lnTo>
                      <a:lnTo>
                        <a:pt x="104" y="362"/>
                      </a:lnTo>
                      <a:lnTo>
                        <a:pt x="105" y="365"/>
                      </a:lnTo>
                      <a:lnTo>
                        <a:pt x="108" y="369"/>
                      </a:lnTo>
                      <a:lnTo>
                        <a:pt x="111" y="373"/>
                      </a:lnTo>
                      <a:lnTo>
                        <a:pt x="114" y="376"/>
                      </a:lnTo>
                      <a:lnTo>
                        <a:pt x="117" y="380"/>
                      </a:lnTo>
                      <a:lnTo>
                        <a:pt x="118" y="383"/>
                      </a:lnTo>
                      <a:lnTo>
                        <a:pt x="121" y="388"/>
                      </a:lnTo>
                      <a:lnTo>
                        <a:pt x="126" y="391"/>
                      </a:lnTo>
                      <a:lnTo>
                        <a:pt x="128" y="395"/>
                      </a:lnTo>
                      <a:lnTo>
                        <a:pt x="131" y="400"/>
                      </a:lnTo>
                      <a:lnTo>
                        <a:pt x="134" y="403"/>
                      </a:lnTo>
                      <a:lnTo>
                        <a:pt x="139" y="408"/>
                      </a:lnTo>
                      <a:lnTo>
                        <a:pt x="141" y="410"/>
                      </a:lnTo>
                      <a:lnTo>
                        <a:pt x="144" y="413"/>
                      </a:lnTo>
                      <a:lnTo>
                        <a:pt x="147" y="416"/>
                      </a:lnTo>
                      <a:lnTo>
                        <a:pt x="150" y="418"/>
                      </a:lnTo>
                      <a:lnTo>
                        <a:pt x="154" y="422"/>
                      </a:lnTo>
                      <a:lnTo>
                        <a:pt x="159" y="425"/>
                      </a:lnTo>
                      <a:lnTo>
                        <a:pt x="162" y="428"/>
                      </a:lnTo>
                      <a:lnTo>
                        <a:pt x="167" y="431"/>
                      </a:lnTo>
                      <a:lnTo>
                        <a:pt x="172" y="435"/>
                      </a:lnTo>
                      <a:lnTo>
                        <a:pt x="176" y="438"/>
                      </a:lnTo>
                      <a:lnTo>
                        <a:pt x="180" y="441"/>
                      </a:lnTo>
                      <a:lnTo>
                        <a:pt x="186" y="444"/>
                      </a:lnTo>
                      <a:lnTo>
                        <a:pt x="190" y="448"/>
                      </a:lnTo>
                      <a:lnTo>
                        <a:pt x="196" y="451"/>
                      </a:lnTo>
                      <a:lnTo>
                        <a:pt x="202" y="454"/>
                      </a:lnTo>
                      <a:lnTo>
                        <a:pt x="208" y="457"/>
                      </a:lnTo>
                      <a:lnTo>
                        <a:pt x="214" y="461"/>
                      </a:lnTo>
                      <a:lnTo>
                        <a:pt x="218" y="463"/>
                      </a:lnTo>
                      <a:lnTo>
                        <a:pt x="224" y="466"/>
                      </a:lnTo>
                      <a:lnTo>
                        <a:pt x="229" y="469"/>
                      </a:lnTo>
                      <a:lnTo>
                        <a:pt x="234" y="471"/>
                      </a:lnTo>
                      <a:lnTo>
                        <a:pt x="240" y="474"/>
                      </a:lnTo>
                      <a:lnTo>
                        <a:pt x="245" y="476"/>
                      </a:lnTo>
                      <a:lnTo>
                        <a:pt x="251" y="479"/>
                      </a:lnTo>
                      <a:lnTo>
                        <a:pt x="255" y="480"/>
                      </a:lnTo>
                      <a:lnTo>
                        <a:pt x="260" y="481"/>
                      </a:lnTo>
                      <a:lnTo>
                        <a:pt x="265" y="483"/>
                      </a:lnTo>
                      <a:lnTo>
                        <a:pt x="270" y="484"/>
                      </a:lnTo>
                      <a:lnTo>
                        <a:pt x="274" y="485"/>
                      </a:lnTo>
                      <a:lnTo>
                        <a:pt x="278" y="486"/>
                      </a:lnTo>
                      <a:lnTo>
                        <a:pt x="284" y="486"/>
                      </a:lnTo>
                      <a:lnTo>
                        <a:pt x="287" y="486"/>
                      </a:lnTo>
                      <a:lnTo>
                        <a:pt x="290" y="486"/>
                      </a:lnTo>
                      <a:lnTo>
                        <a:pt x="293" y="486"/>
                      </a:lnTo>
                      <a:lnTo>
                        <a:pt x="296" y="486"/>
                      </a:lnTo>
                      <a:lnTo>
                        <a:pt x="299" y="486"/>
                      </a:lnTo>
                      <a:lnTo>
                        <a:pt x="302" y="486"/>
                      </a:lnTo>
                      <a:lnTo>
                        <a:pt x="306" y="486"/>
                      </a:lnTo>
                      <a:lnTo>
                        <a:pt x="309" y="486"/>
                      </a:lnTo>
                      <a:lnTo>
                        <a:pt x="312" y="485"/>
                      </a:lnTo>
                      <a:lnTo>
                        <a:pt x="315" y="485"/>
                      </a:lnTo>
                      <a:lnTo>
                        <a:pt x="317" y="484"/>
                      </a:lnTo>
                      <a:lnTo>
                        <a:pt x="320" y="484"/>
                      </a:lnTo>
                      <a:lnTo>
                        <a:pt x="323" y="483"/>
                      </a:lnTo>
                      <a:lnTo>
                        <a:pt x="326" y="482"/>
                      </a:lnTo>
                      <a:lnTo>
                        <a:pt x="329" y="482"/>
                      </a:lnTo>
                      <a:lnTo>
                        <a:pt x="332" y="481"/>
                      </a:lnTo>
                      <a:lnTo>
                        <a:pt x="335" y="480"/>
                      </a:lnTo>
                      <a:lnTo>
                        <a:pt x="338" y="479"/>
                      </a:lnTo>
                      <a:lnTo>
                        <a:pt x="340" y="479"/>
                      </a:lnTo>
                      <a:lnTo>
                        <a:pt x="343" y="478"/>
                      </a:lnTo>
                      <a:lnTo>
                        <a:pt x="345" y="477"/>
                      </a:lnTo>
                      <a:lnTo>
                        <a:pt x="348" y="476"/>
                      </a:lnTo>
                      <a:lnTo>
                        <a:pt x="351" y="475"/>
                      </a:lnTo>
                      <a:lnTo>
                        <a:pt x="352" y="473"/>
                      </a:lnTo>
                      <a:lnTo>
                        <a:pt x="355" y="472"/>
                      </a:lnTo>
                      <a:lnTo>
                        <a:pt x="358" y="471"/>
                      </a:lnTo>
                      <a:lnTo>
                        <a:pt x="359" y="471"/>
                      </a:lnTo>
                      <a:lnTo>
                        <a:pt x="362" y="469"/>
                      </a:lnTo>
                      <a:lnTo>
                        <a:pt x="364" y="468"/>
                      </a:lnTo>
                      <a:lnTo>
                        <a:pt x="366" y="467"/>
                      </a:lnTo>
                      <a:lnTo>
                        <a:pt x="377" y="460"/>
                      </a:lnTo>
                      <a:lnTo>
                        <a:pt x="382" y="457"/>
                      </a:lnTo>
                      <a:lnTo>
                        <a:pt x="388" y="453"/>
                      </a:lnTo>
                      <a:lnTo>
                        <a:pt x="392" y="451"/>
                      </a:lnTo>
                      <a:lnTo>
                        <a:pt x="398" y="448"/>
                      </a:lnTo>
                      <a:lnTo>
                        <a:pt x="404" y="444"/>
                      </a:lnTo>
                      <a:lnTo>
                        <a:pt x="410" y="443"/>
                      </a:lnTo>
                      <a:lnTo>
                        <a:pt x="416" y="439"/>
                      </a:lnTo>
                      <a:lnTo>
                        <a:pt x="423" y="436"/>
                      </a:lnTo>
                      <a:lnTo>
                        <a:pt x="429" y="434"/>
                      </a:lnTo>
                      <a:lnTo>
                        <a:pt x="434" y="431"/>
                      </a:lnTo>
                      <a:lnTo>
                        <a:pt x="441" y="428"/>
                      </a:lnTo>
                      <a:lnTo>
                        <a:pt x="447" y="427"/>
                      </a:lnTo>
                      <a:lnTo>
                        <a:pt x="453" y="424"/>
                      </a:lnTo>
                      <a:lnTo>
                        <a:pt x="459" y="421"/>
                      </a:lnTo>
                      <a:lnTo>
                        <a:pt x="466" y="419"/>
                      </a:lnTo>
                      <a:lnTo>
                        <a:pt x="473" y="417"/>
                      </a:lnTo>
                      <a:lnTo>
                        <a:pt x="479" y="414"/>
                      </a:lnTo>
                      <a:lnTo>
                        <a:pt x="485" y="412"/>
                      </a:lnTo>
                      <a:lnTo>
                        <a:pt x="492" y="409"/>
                      </a:lnTo>
                      <a:lnTo>
                        <a:pt x="499" y="408"/>
                      </a:lnTo>
                      <a:lnTo>
                        <a:pt x="505" y="405"/>
                      </a:lnTo>
                      <a:lnTo>
                        <a:pt x="512" y="403"/>
                      </a:lnTo>
                      <a:lnTo>
                        <a:pt x="519" y="401"/>
                      </a:lnTo>
                      <a:lnTo>
                        <a:pt x="527" y="400"/>
                      </a:lnTo>
                      <a:lnTo>
                        <a:pt x="534" y="398"/>
                      </a:lnTo>
                      <a:lnTo>
                        <a:pt x="540" y="395"/>
                      </a:lnTo>
                      <a:lnTo>
                        <a:pt x="547" y="393"/>
                      </a:lnTo>
                      <a:lnTo>
                        <a:pt x="554" y="391"/>
                      </a:lnTo>
                      <a:lnTo>
                        <a:pt x="561" y="390"/>
                      </a:lnTo>
                      <a:lnTo>
                        <a:pt x="568" y="388"/>
                      </a:lnTo>
                      <a:lnTo>
                        <a:pt x="584" y="384"/>
                      </a:lnTo>
                      <a:lnTo>
                        <a:pt x="593" y="383"/>
                      </a:lnTo>
                      <a:lnTo>
                        <a:pt x="602" y="382"/>
                      </a:lnTo>
                      <a:lnTo>
                        <a:pt x="612" y="381"/>
                      </a:lnTo>
                      <a:lnTo>
                        <a:pt x="620" y="380"/>
                      </a:lnTo>
                      <a:lnTo>
                        <a:pt x="630" y="380"/>
                      </a:lnTo>
                      <a:lnTo>
                        <a:pt x="641" y="379"/>
                      </a:lnTo>
                      <a:lnTo>
                        <a:pt x="652" y="378"/>
                      </a:lnTo>
                      <a:lnTo>
                        <a:pt x="662" y="378"/>
                      </a:lnTo>
                      <a:lnTo>
                        <a:pt x="672" y="377"/>
                      </a:lnTo>
                      <a:lnTo>
                        <a:pt x="684" y="377"/>
                      </a:lnTo>
                      <a:lnTo>
                        <a:pt x="695" y="377"/>
                      </a:lnTo>
                      <a:lnTo>
                        <a:pt x="706" y="376"/>
                      </a:lnTo>
                      <a:lnTo>
                        <a:pt x="717" y="376"/>
                      </a:lnTo>
                      <a:lnTo>
                        <a:pt x="727" y="376"/>
                      </a:lnTo>
                      <a:lnTo>
                        <a:pt x="739" y="375"/>
                      </a:lnTo>
                      <a:lnTo>
                        <a:pt x="750" y="374"/>
                      </a:lnTo>
                      <a:lnTo>
                        <a:pt x="760" y="374"/>
                      </a:lnTo>
                      <a:lnTo>
                        <a:pt x="770" y="374"/>
                      </a:lnTo>
                      <a:lnTo>
                        <a:pt x="782" y="373"/>
                      </a:lnTo>
                      <a:lnTo>
                        <a:pt x="792" y="372"/>
                      </a:lnTo>
                      <a:lnTo>
                        <a:pt x="802" y="371"/>
                      </a:lnTo>
                      <a:lnTo>
                        <a:pt x="811" y="369"/>
                      </a:lnTo>
                      <a:lnTo>
                        <a:pt x="821" y="368"/>
                      </a:lnTo>
                      <a:lnTo>
                        <a:pt x="830" y="366"/>
                      </a:lnTo>
                      <a:lnTo>
                        <a:pt x="838" y="365"/>
                      </a:lnTo>
                      <a:lnTo>
                        <a:pt x="845" y="362"/>
                      </a:lnTo>
                      <a:lnTo>
                        <a:pt x="854" y="360"/>
                      </a:lnTo>
                      <a:lnTo>
                        <a:pt x="861" y="356"/>
                      </a:lnTo>
                      <a:lnTo>
                        <a:pt x="869" y="354"/>
                      </a:lnTo>
                      <a:lnTo>
                        <a:pt x="874" y="351"/>
                      </a:lnTo>
                      <a:lnTo>
                        <a:pt x="880" y="346"/>
                      </a:lnTo>
                      <a:lnTo>
                        <a:pt x="883" y="343"/>
                      </a:lnTo>
                      <a:lnTo>
                        <a:pt x="886" y="340"/>
                      </a:lnTo>
                      <a:lnTo>
                        <a:pt x="889" y="337"/>
                      </a:lnTo>
                      <a:lnTo>
                        <a:pt x="890" y="333"/>
                      </a:lnTo>
                      <a:lnTo>
                        <a:pt x="892" y="330"/>
                      </a:lnTo>
                      <a:lnTo>
                        <a:pt x="893" y="326"/>
                      </a:lnTo>
                      <a:lnTo>
                        <a:pt x="895" y="322"/>
                      </a:lnTo>
                      <a:lnTo>
                        <a:pt x="896" y="319"/>
                      </a:lnTo>
                      <a:lnTo>
                        <a:pt x="897" y="314"/>
                      </a:lnTo>
                      <a:lnTo>
                        <a:pt x="897" y="311"/>
                      </a:lnTo>
                      <a:lnTo>
                        <a:pt x="899" y="306"/>
                      </a:lnTo>
                      <a:lnTo>
                        <a:pt x="900" y="302"/>
                      </a:lnTo>
                      <a:lnTo>
                        <a:pt x="900" y="297"/>
                      </a:lnTo>
                      <a:lnTo>
                        <a:pt x="900" y="294"/>
                      </a:lnTo>
                      <a:lnTo>
                        <a:pt x="900" y="289"/>
                      </a:lnTo>
                      <a:lnTo>
                        <a:pt x="900" y="285"/>
                      </a:lnTo>
                      <a:lnTo>
                        <a:pt x="900" y="280"/>
                      </a:lnTo>
                      <a:lnTo>
                        <a:pt x="900" y="277"/>
                      </a:lnTo>
                      <a:lnTo>
                        <a:pt x="899" y="272"/>
                      </a:lnTo>
                      <a:lnTo>
                        <a:pt x="899" y="268"/>
                      </a:lnTo>
                      <a:lnTo>
                        <a:pt x="897" y="264"/>
                      </a:lnTo>
                      <a:lnTo>
                        <a:pt x="897" y="260"/>
                      </a:lnTo>
                      <a:lnTo>
                        <a:pt x="897" y="256"/>
                      </a:lnTo>
                      <a:lnTo>
                        <a:pt x="896" y="252"/>
                      </a:lnTo>
                      <a:lnTo>
                        <a:pt x="895" y="249"/>
                      </a:lnTo>
                      <a:lnTo>
                        <a:pt x="895" y="245"/>
                      </a:lnTo>
                      <a:lnTo>
                        <a:pt x="893" y="242"/>
                      </a:lnTo>
                      <a:lnTo>
                        <a:pt x="892" y="240"/>
                      </a:lnTo>
                      <a:lnTo>
                        <a:pt x="890" y="236"/>
                      </a:lnTo>
                      <a:lnTo>
                        <a:pt x="889" y="234"/>
                      </a:lnTo>
                      <a:lnTo>
                        <a:pt x="886" y="227"/>
                      </a:lnTo>
                      <a:lnTo>
                        <a:pt x="883" y="224"/>
                      </a:lnTo>
                      <a:lnTo>
                        <a:pt x="882" y="220"/>
                      </a:lnTo>
                      <a:lnTo>
                        <a:pt x="879" y="216"/>
                      </a:lnTo>
                      <a:lnTo>
                        <a:pt x="876" y="211"/>
                      </a:lnTo>
                      <a:lnTo>
                        <a:pt x="873" y="207"/>
                      </a:lnTo>
                      <a:lnTo>
                        <a:pt x="870" y="202"/>
                      </a:lnTo>
                      <a:lnTo>
                        <a:pt x="867" y="197"/>
                      </a:lnTo>
                      <a:lnTo>
                        <a:pt x="863" y="191"/>
                      </a:lnTo>
                      <a:lnTo>
                        <a:pt x="860" y="186"/>
                      </a:lnTo>
                      <a:lnTo>
                        <a:pt x="856" y="181"/>
                      </a:lnTo>
                      <a:lnTo>
                        <a:pt x="851" y="176"/>
                      </a:lnTo>
                      <a:lnTo>
                        <a:pt x="848" y="171"/>
                      </a:lnTo>
                      <a:lnTo>
                        <a:pt x="844" y="165"/>
                      </a:lnTo>
                      <a:lnTo>
                        <a:pt x="840" y="160"/>
                      </a:lnTo>
                      <a:lnTo>
                        <a:pt x="835" y="154"/>
                      </a:lnTo>
                      <a:lnTo>
                        <a:pt x="831" y="150"/>
                      </a:lnTo>
                      <a:lnTo>
                        <a:pt x="827" y="145"/>
                      </a:lnTo>
                      <a:lnTo>
                        <a:pt x="822" y="139"/>
                      </a:lnTo>
                      <a:lnTo>
                        <a:pt x="817" y="135"/>
                      </a:lnTo>
                      <a:lnTo>
                        <a:pt x="812" y="130"/>
                      </a:lnTo>
                      <a:lnTo>
                        <a:pt x="808" y="126"/>
                      </a:lnTo>
                      <a:lnTo>
                        <a:pt x="802" y="121"/>
                      </a:lnTo>
                      <a:lnTo>
                        <a:pt x="798" y="118"/>
                      </a:lnTo>
                      <a:lnTo>
                        <a:pt x="794" y="114"/>
                      </a:lnTo>
                      <a:lnTo>
                        <a:pt x="788" y="110"/>
                      </a:lnTo>
                      <a:lnTo>
                        <a:pt x="783" y="107"/>
                      </a:lnTo>
                      <a:lnTo>
                        <a:pt x="779" y="104"/>
                      </a:lnTo>
                      <a:lnTo>
                        <a:pt x="773" y="101"/>
                      </a:lnTo>
                      <a:lnTo>
                        <a:pt x="769" y="100"/>
                      </a:lnTo>
                      <a:lnTo>
                        <a:pt x="765" y="99"/>
                      </a:lnTo>
                      <a:lnTo>
                        <a:pt x="747" y="93"/>
                      </a:lnTo>
                      <a:lnTo>
                        <a:pt x="739" y="91"/>
                      </a:lnTo>
                      <a:lnTo>
                        <a:pt x="730" y="89"/>
                      </a:lnTo>
                      <a:lnTo>
                        <a:pt x="720" y="86"/>
                      </a:lnTo>
                      <a:lnTo>
                        <a:pt x="711" y="84"/>
                      </a:lnTo>
                      <a:lnTo>
                        <a:pt x="701" y="82"/>
                      </a:lnTo>
                      <a:lnTo>
                        <a:pt x="693" y="79"/>
                      </a:lnTo>
                      <a:lnTo>
                        <a:pt x="682" y="77"/>
                      </a:lnTo>
                      <a:lnTo>
                        <a:pt x="672" y="75"/>
                      </a:lnTo>
                      <a:lnTo>
                        <a:pt x="664" y="73"/>
                      </a:lnTo>
                      <a:lnTo>
                        <a:pt x="654" y="71"/>
                      </a:lnTo>
                      <a:lnTo>
                        <a:pt x="643" y="69"/>
                      </a:lnTo>
                      <a:lnTo>
                        <a:pt x="633" y="66"/>
                      </a:lnTo>
                      <a:lnTo>
                        <a:pt x="623" y="65"/>
                      </a:lnTo>
                      <a:lnTo>
                        <a:pt x="613" y="63"/>
                      </a:lnTo>
                      <a:lnTo>
                        <a:pt x="603" y="61"/>
                      </a:lnTo>
                      <a:lnTo>
                        <a:pt x="593" y="60"/>
                      </a:lnTo>
                      <a:lnTo>
                        <a:pt x="583" y="58"/>
                      </a:lnTo>
                      <a:lnTo>
                        <a:pt x="573" y="57"/>
                      </a:lnTo>
                      <a:lnTo>
                        <a:pt x="563" y="55"/>
                      </a:lnTo>
                      <a:lnTo>
                        <a:pt x="553" y="54"/>
                      </a:lnTo>
                      <a:lnTo>
                        <a:pt x="542" y="53"/>
                      </a:lnTo>
                      <a:lnTo>
                        <a:pt x="532" y="51"/>
                      </a:lnTo>
                      <a:lnTo>
                        <a:pt x="522" y="50"/>
                      </a:lnTo>
                      <a:lnTo>
                        <a:pt x="512" y="49"/>
                      </a:lnTo>
                      <a:lnTo>
                        <a:pt x="502" y="48"/>
                      </a:lnTo>
                      <a:lnTo>
                        <a:pt x="492" y="48"/>
                      </a:lnTo>
                      <a:lnTo>
                        <a:pt x="482" y="47"/>
                      </a:lnTo>
                      <a:lnTo>
                        <a:pt x="472" y="46"/>
                      </a:lnTo>
                      <a:lnTo>
                        <a:pt x="462" y="46"/>
                      </a:lnTo>
                      <a:lnTo>
                        <a:pt x="453" y="46"/>
                      </a:lnTo>
                      <a:lnTo>
                        <a:pt x="444" y="45"/>
                      </a:lnTo>
                      <a:lnTo>
                        <a:pt x="441" y="45"/>
                      </a:lnTo>
                      <a:lnTo>
                        <a:pt x="437" y="45"/>
                      </a:lnTo>
                      <a:lnTo>
                        <a:pt x="433" y="46"/>
                      </a:lnTo>
                      <a:lnTo>
                        <a:pt x="430" y="46"/>
                      </a:lnTo>
                      <a:lnTo>
                        <a:pt x="426" y="46"/>
                      </a:lnTo>
                      <a:lnTo>
                        <a:pt x="421" y="46"/>
                      </a:lnTo>
                      <a:lnTo>
                        <a:pt x="418" y="46"/>
                      </a:lnTo>
                      <a:lnTo>
                        <a:pt x="414" y="46"/>
                      </a:lnTo>
                      <a:lnTo>
                        <a:pt x="410" y="47"/>
                      </a:lnTo>
                      <a:lnTo>
                        <a:pt x="405" y="47"/>
                      </a:lnTo>
                      <a:lnTo>
                        <a:pt x="403" y="47"/>
                      </a:lnTo>
                      <a:lnTo>
                        <a:pt x="398" y="48"/>
                      </a:lnTo>
                      <a:lnTo>
                        <a:pt x="395" y="48"/>
                      </a:lnTo>
                      <a:lnTo>
                        <a:pt x="391" y="48"/>
                      </a:lnTo>
                      <a:lnTo>
                        <a:pt x="387" y="48"/>
                      </a:lnTo>
                      <a:lnTo>
                        <a:pt x="384" y="48"/>
                      </a:lnTo>
                      <a:lnTo>
                        <a:pt x="379" y="48"/>
                      </a:lnTo>
                      <a:lnTo>
                        <a:pt x="375" y="48"/>
                      </a:lnTo>
                      <a:lnTo>
                        <a:pt x="372" y="48"/>
                      </a:lnTo>
                      <a:lnTo>
                        <a:pt x="369" y="47"/>
                      </a:lnTo>
                      <a:lnTo>
                        <a:pt x="365" y="47"/>
                      </a:lnTo>
                      <a:lnTo>
                        <a:pt x="362" y="46"/>
                      </a:lnTo>
                      <a:lnTo>
                        <a:pt x="359" y="46"/>
                      </a:lnTo>
                      <a:lnTo>
                        <a:pt x="355" y="45"/>
                      </a:lnTo>
                      <a:lnTo>
                        <a:pt x="352" y="44"/>
                      </a:lnTo>
                      <a:lnTo>
                        <a:pt x="349" y="43"/>
                      </a:lnTo>
                      <a:lnTo>
                        <a:pt x="346" y="42"/>
                      </a:lnTo>
                      <a:lnTo>
                        <a:pt x="343" y="40"/>
                      </a:lnTo>
                      <a:lnTo>
                        <a:pt x="340" y="40"/>
                      </a:lnTo>
                      <a:lnTo>
                        <a:pt x="338" y="39"/>
                      </a:lnTo>
                      <a:lnTo>
                        <a:pt x="338" y="36"/>
                      </a:lnTo>
                      <a:lnTo>
                        <a:pt x="338" y="35"/>
                      </a:lnTo>
                      <a:lnTo>
                        <a:pt x="338" y="34"/>
                      </a:lnTo>
                      <a:lnTo>
                        <a:pt x="338" y="33"/>
                      </a:lnTo>
                      <a:lnTo>
                        <a:pt x="338" y="31"/>
                      </a:lnTo>
                      <a:lnTo>
                        <a:pt x="338" y="30"/>
                      </a:lnTo>
                      <a:lnTo>
                        <a:pt x="338" y="29"/>
                      </a:lnTo>
                      <a:lnTo>
                        <a:pt x="339" y="28"/>
                      </a:lnTo>
                      <a:lnTo>
                        <a:pt x="339" y="27"/>
                      </a:lnTo>
                      <a:lnTo>
                        <a:pt x="339" y="26"/>
                      </a:lnTo>
                      <a:lnTo>
                        <a:pt x="340" y="25"/>
                      </a:lnTo>
                      <a:lnTo>
                        <a:pt x="340" y="24"/>
                      </a:lnTo>
                      <a:lnTo>
                        <a:pt x="342" y="22"/>
                      </a:lnTo>
                      <a:lnTo>
                        <a:pt x="343" y="22"/>
                      </a:lnTo>
                      <a:lnTo>
                        <a:pt x="343" y="21"/>
                      </a:lnTo>
                      <a:lnTo>
                        <a:pt x="345" y="20"/>
                      </a:lnTo>
                      <a:lnTo>
                        <a:pt x="346" y="19"/>
                      </a:lnTo>
                      <a:lnTo>
                        <a:pt x="346" y="18"/>
                      </a:lnTo>
                      <a:lnTo>
                        <a:pt x="348" y="17"/>
                      </a:lnTo>
                      <a:lnTo>
                        <a:pt x="349" y="17"/>
                      </a:lnTo>
                      <a:lnTo>
                        <a:pt x="351" y="16"/>
                      </a:lnTo>
                      <a:lnTo>
                        <a:pt x="352" y="15"/>
                      </a:lnTo>
                      <a:lnTo>
                        <a:pt x="353" y="15"/>
                      </a:lnTo>
                      <a:lnTo>
                        <a:pt x="355" y="14"/>
                      </a:lnTo>
                      <a:lnTo>
                        <a:pt x="355" y="13"/>
                      </a:lnTo>
                      <a:lnTo>
                        <a:pt x="358" y="13"/>
                      </a:lnTo>
                      <a:lnTo>
                        <a:pt x="359" y="13"/>
                      </a:lnTo>
                      <a:lnTo>
                        <a:pt x="361" y="12"/>
                      </a:lnTo>
                      <a:lnTo>
                        <a:pt x="385" y="8"/>
                      </a:lnTo>
                      <a:lnTo>
                        <a:pt x="397" y="7"/>
                      </a:lnTo>
                      <a:lnTo>
                        <a:pt x="410" y="6"/>
                      </a:lnTo>
                      <a:lnTo>
                        <a:pt x="421" y="4"/>
                      </a:lnTo>
                      <a:lnTo>
                        <a:pt x="433" y="4"/>
                      </a:lnTo>
                      <a:lnTo>
                        <a:pt x="446" y="3"/>
                      </a:lnTo>
                      <a:lnTo>
                        <a:pt x="457" y="2"/>
                      </a:lnTo>
                      <a:lnTo>
                        <a:pt x="470" y="1"/>
                      </a:lnTo>
                      <a:lnTo>
                        <a:pt x="482" y="1"/>
                      </a:lnTo>
                      <a:lnTo>
                        <a:pt x="493" y="1"/>
                      </a:lnTo>
                      <a:lnTo>
                        <a:pt x="505" y="1"/>
                      </a:lnTo>
                      <a:lnTo>
                        <a:pt x="517" y="0"/>
                      </a:lnTo>
                      <a:lnTo>
                        <a:pt x="528" y="1"/>
                      </a:lnTo>
                      <a:lnTo>
                        <a:pt x="540" y="1"/>
                      </a:lnTo>
                      <a:lnTo>
                        <a:pt x="551" y="1"/>
                      </a:lnTo>
                      <a:lnTo>
                        <a:pt x="563" y="2"/>
                      </a:lnTo>
                      <a:lnTo>
                        <a:pt x="574" y="3"/>
                      </a:lnTo>
                      <a:lnTo>
                        <a:pt x="586" y="4"/>
                      </a:lnTo>
                      <a:lnTo>
                        <a:pt x="597" y="4"/>
                      </a:lnTo>
                      <a:lnTo>
                        <a:pt x="609" y="5"/>
                      </a:lnTo>
                      <a:lnTo>
                        <a:pt x="620" y="7"/>
                      </a:lnTo>
                      <a:lnTo>
                        <a:pt x="632" y="9"/>
                      </a:lnTo>
                      <a:lnTo>
                        <a:pt x="643" y="11"/>
                      </a:lnTo>
                      <a:lnTo>
                        <a:pt x="655" y="13"/>
                      </a:lnTo>
                      <a:lnTo>
                        <a:pt x="667" y="14"/>
                      </a:lnTo>
                      <a:lnTo>
                        <a:pt x="677" y="17"/>
                      </a:lnTo>
                      <a:lnTo>
                        <a:pt x="688" y="19"/>
                      </a:lnTo>
                      <a:lnTo>
                        <a:pt x="700" y="22"/>
                      </a:lnTo>
                      <a:lnTo>
                        <a:pt x="711" y="24"/>
                      </a:lnTo>
                      <a:lnTo>
                        <a:pt x="721" y="28"/>
                      </a:lnTo>
                      <a:lnTo>
                        <a:pt x="733" y="31"/>
                      </a:lnTo>
                      <a:lnTo>
                        <a:pt x="752" y="37"/>
                      </a:lnTo>
                      <a:lnTo>
                        <a:pt x="760" y="40"/>
                      </a:lnTo>
                      <a:lnTo>
                        <a:pt x="769" y="43"/>
                      </a:lnTo>
                      <a:lnTo>
                        <a:pt x="778" y="47"/>
                      </a:lnTo>
                      <a:lnTo>
                        <a:pt x="786" y="50"/>
                      </a:lnTo>
                      <a:lnTo>
                        <a:pt x="794" y="54"/>
                      </a:lnTo>
                      <a:lnTo>
                        <a:pt x="802" y="58"/>
                      </a:lnTo>
                      <a:lnTo>
                        <a:pt x="809" y="62"/>
                      </a:lnTo>
                      <a:lnTo>
                        <a:pt x="817" y="66"/>
                      </a:lnTo>
                      <a:lnTo>
                        <a:pt x="825" y="71"/>
                      </a:lnTo>
                      <a:lnTo>
                        <a:pt x="831" y="75"/>
                      </a:lnTo>
                      <a:lnTo>
                        <a:pt x="838" y="80"/>
                      </a:lnTo>
                      <a:lnTo>
                        <a:pt x="845" y="84"/>
                      </a:lnTo>
                      <a:lnTo>
                        <a:pt x="851" y="89"/>
                      </a:lnTo>
                      <a:lnTo>
                        <a:pt x="858" y="93"/>
                      </a:lnTo>
                      <a:lnTo>
                        <a:pt x="864" y="99"/>
                      </a:lnTo>
                      <a:lnTo>
                        <a:pt x="870" y="103"/>
                      </a:lnTo>
                      <a:lnTo>
                        <a:pt x="876" y="109"/>
                      </a:lnTo>
                      <a:lnTo>
                        <a:pt x="882" y="114"/>
                      </a:lnTo>
                      <a:lnTo>
                        <a:pt x="886" y="119"/>
                      </a:lnTo>
                      <a:lnTo>
                        <a:pt x="892" y="124"/>
                      </a:lnTo>
                      <a:lnTo>
                        <a:pt x="897" y="129"/>
                      </a:lnTo>
                      <a:lnTo>
                        <a:pt x="902" y="135"/>
                      </a:lnTo>
                      <a:lnTo>
                        <a:pt x="906" y="140"/>
                      </a:lnTo>
                      <a:lnTo>
                        <a:pt x="910" y="145"/>
                      </a:lnTo>
                      <a:lnTo>
                        <a:pt x="915" y="151"/>
                      </a:lnTo>
                      <a:lnTo>
                        <a:pt x="918" y="156"/>
                      </a:lnTo>
                      <a:lnTo>
                        <a:pt x="922" y="163"/>
                      </a:lnTo>
                      <a:lnTo>
                        <a:pt x="926" y="168"/>
                      </a:lnTo>
                      <a:lnTo>
                        <a:pt x="929" y="173"/>
                      </a:lnTo>
                      <a:lnTo>
                        <a:pt x="932" y="179"/>
                      </a:lnTo>
                      <a:lnTo>
                        <a:pt x="935" y="184"/>
                      </a:lnTo>
                      <a:lnTo>
                        <a:pt x="936" y="187"/>
                      </a:lnTo>
                      <a:lnTo>
                        <a:pt x="938" y="189"/>
                      </a:lnTo>
                      <a:lnTo>
                        <a:pt x="939" y="191"/>
                      </a:lnTo>
                      <a:lnTo>
                        <a:pt x="941" y="193"/>
                      </a:lnTo>
                      <a:lnTo>
                        <a:pt x="941" y="195"/>
                      </a:lnTo>
                      <a:lnTo>
                        <a:pt x="942" y="197"/>
                      </a:lnTo>
                      <a:lnTo>
                        <a:pt x="944" y="198"/>
                      </a:lnTo>
                      <a:lnTo>
                        <a:pt x="944" y="199"/>
                      </a:lnTo>
                      <a:lnTo>
                        <a:pt x="944" y="200"/>
                      </a:lnTo>
                      <a:lnTo>
                        <a:pt x="945" y="202"/>
                      </a:lnTo>
                      <a:lnTo>
                        <a:pt x="945" y="203"/>
                      </a:lnTo>
                      <a:lnTo>
                        <a:pt x="946" y="204"/>
                      </a:lnTo>
                      <a:lnTo>
                        <a:pt x="946" y="206"/>
                      </a:lnTo>
                      <a:lnTo>
                        <a:pt x="946" y="207"/>
                      </a:lnTo>
                      <a:lnTo>
                        <a:pt x="946" y="208"/>
                      </a:lnTo>
                      <a:lnTo>
                        <a:pt x="948" y="209"/>
                      </a:lnTo>
                      <a:lnTo>
                        <a:pt x="948" y="210"/>
                      </a:lnTo>
                      <a:lnTo>
                        <a:pt x="948" y="211"/>
                      </a:lnTo>
                      <a:lnTo>
                        <a:pt x="949" y="212"/>
                      </a:lnTo>
                      <a:lnTo>
                        <a:pt x="949" y="213"/>
                      </a:lnTo>
                      <a:lnTo>
                        <a:pt x="949" y="215"/>
                      </a:lnTo>
                      <a:lnTo>
                        <a:pt x="949" y="216"/>
                      </a:lnTo>
                      <a:lnTo>
                        <a:pt x="949" y="217"/>
                      </a:lnTo>
                      <a:lnTo>
                        <a:pt x="951" y="218"/>
                      </a:lnTo>
                      <a:lnTo>
                        <a:pt x="951" y="220"/>
                      </a:lnTo>
                      <a:lnTo>
                        <a:pt x="951" y="222"/>
                      </a:lnTo>
                      <a:lnTo>
                        <a:pt x="952" y="224"/>
                      </a:lnTo>
                      <a:lnTo>
                        <a:pt x="952" y="225"/>
                      </a:lnTo>
                      <a:lnTo>
                        <a:pt x="954" y="228"/>
                      </a:lnTo>
                      <a:lnTo>
                        <a:pt x="955" y="237"/>
                      </a:lnTo>
                      <a:lnTo>
                        <a:pt x="957" y="242"/>
                      </a:lnTo>
                      <a:lnTo>
                        <a:pt x="958" y="247"/>
                      </a:lnTo>
                      <a:lnTo>
                        <a:pt x="958" y="252"/>
                      </a:lnTo>
                      <a:lnTo>
                        <a:pt x="958" y="258"/>
                      </a:lnTo>
                      <a:lnTo>
                        <a:pt x="958" y="264"/>
                      </a:lnTo>
                      <a:lnTo>
                        <a:pt x="958" y="269"/>
                      </a:lnTo>
                      <a:lnTo>
                        <a:pt x="958" y="276"/>
                      </a:lnTo>
                      <a:lnTo>
                        <a:pt x="958" y="281"/>
                      </a:lnTo>
                      <a:lnTo>
                        <a:pt x="958" y="287"/>
                      </a:lnTo>
                      <a:lnTo>
                        <a:pt x="957" y="294"/>
                      </a:lnTo>
                      <a:lnTo>
                        <a:pt x="955" y="300"/>
                      </a:lnTo>
                      <a:lnTo>
                        <a:pt x="955" y="306"/>
                      </a:lnTo>
                      <a:lnTo>
                        <a:pt x="954" y="312"/>
                      </a:lnTo>
                      <a:lnTo>
                        <a:pt x="952" y="319"/>
                      </a:lnTo>
                      <a:lnTo>
                        <a:pt x="951" y="324"/>
                      </a:lnTo>
                      <a:lnTo>
                        <a:pt x="949" y="330"/>
                      </a:lnTo>
                      <a:lnTo>
                        <a:pt x="946" y="337"/>
                      </a:lnTo>
                      <a:lnTo>
                        <a:pt x="945" y="343"/>
                      </a:lnTo>
                      <a:lnTo>
                        <a:pt x="944" y="349"/>
                      </a:lnTo>
                      <a:lnTo>
                        <a:pt x="941" y="355"/>
                      </a:lnTo>
                      <a:lnTo>
                        <a:pt x="938" y="361"/>
                      </a:lnTo>
                      <a:lnTo>
                        <a:pt x="936" y="366"/>
                      </a:lnTo>
                      <a:lnTo>
                        <a:pt x="933" y="372"/>
                      </a:lnTo>
                      <a:lnTo>
                        <a:pt x="931" y="377"/>
                      </a:lnTo>
                      <a:lnTo>
                        <a:pt x="928" y="383"/>
                      </a:lnTo>
                      <a:lnTo>
                        <a:pt x="925" y="388"/>
                      </a:lnTo>
                      <a:lnTo>
                        <a:pt x="920" y="392"/>
                      </a:lnTo>
                      <a:lnTo>
                        <a:pt x="918" y="398"/>
                      </a:lnTo>
                      <a:lnTo>
                        <a:pt x="915" y="402"/>
                      </a:lnTo>
                      <a:lnTo>
                        <a:pt x="912" y="407"/>
                      </a:lnTo>
                      <a:lnTo>
                        <a:pt x="903" y="414"/>
                      </a:lnTo>
                      <a:lnTo>
                        <a:pt x="900" y="418"/>
                      </a:lnTo>
                      <a:lnTo>
                        <a:pt x="896" y="423"/>
                      </a:lnTo>
                      <a:lnTo>
                        <a:pt x="892" y="427"/>
                      </a:lnTo>
                      <a:lnTo>
                        <a:pt x="886" y="431"/>
                      </a:lnTo>
                      <a:lnTo>
                        <a:pt x="882" y="435"/>
                      </a:lnTo>
                      <a:lnTo>
                        <a:pt x="877" y="439"/>
                      </a:lnTo>
                      <a:lnTo>
                        <a:pt x="871" y="443"/>
                      </a:lnTo>
                      <a:lnTo>
                        <a:pt x="867" y="447"/>
                      </a:lnTo>
                      <a:lnTo>
                        <a:pt x="861" y="452"/>
                      </a:lnTo>
                      <a:lnTo>
                        <a:pt x="856" y="455"/>
                      </a:lnTo>
                      <a:lnTo>
                        <a:pt x="850" y="460"/>
                      </a:lnTo>
                      <a:lnTo>
                        <a:pt x="844" y="463"/>
                      </a:lnTo>
                      <a:lnTo>
                        <a:pt x="838" y="468"/>
                      </a:lnTo>
                      <a:lnTo>
                        <a:pt x="832" y="471"/>
                      </a:lnTo>
                      <a:lnTo>
                        <a:pt x="827" y="475"/>
                      </a:lnTo>
                      <a:lnTo>
                        <a:pt x="821" y="479"/>
                      </a:lnTo>
                      <a:lnTo>
                        <a:pt x="814" y="482"/>
                      </a:lnTo>
                      <a:lnTo>
                        <a:pt x="808" y="487"/>
                      </a:lnTo>
                      <a:lnTo>
                        <a:pt x="802" y="490"/>
                      </a:lnTo>
                      <a:lnTo>
                        <a:pt x="795" y="493"/>
                      </a:lnTo>
                      <a:lnTo>
                        <a:pt x="788" y="497"/>
                      </a:lnTo>
                      <a:lnTo>
                        <a:pt x="782" y="500"/>
                      </a:lnTo>
                      <a:lnTo>
                        <a:pt x="776" y="504"/>
                      </a:lnTo>
                      <a:lnTo>
                        <a:pt x="769" y="506"/>
                      </a:lnTo>
                      <a:lnTo>
                        <a:pt x="762" y="509"/>
                      </a:lnTo>
                      <a:lnTo>
                        <a:pt x="756" y="513"/>
                      </a:lnTo>
                      <a:lnTo>
                        <a:pt x="749" y="515"/>
                      </a:lnTo>
                      <a:lnTo>
                        <a:pt x="742" y="518"/>
                      </a:lnTo>
                      <a:lnTo>
                        <a:pt x="736" y="521"/>
                      </a:lnTo>
                      <a:lnTo>
                        <a:pt x="730" y="523"/>
                      </a:lnTo>
                      <a:lnTo>
                        <a:pt x="684" y="537"/>
                      </a:lnTo>
                      <a:lnTo>
                        <a:pt x="661" y="543"/>
                      </a:lnTo>
                      <a:lnTo>
                        <a:pt x="638" y="548"/>
                      </a:lnTo>
                      <a:lnTo>
                        <a:pt x="615" y="552"/>
                      </a:lnTo>
                      <a:lnTo>
                        <a:pt x="590" y="556"/>
                      </a:lnTo>
                      <a:lnTo>
                        <a:pt x="566" y="559"/>
                      </a:lnTo>
                      <a:lnTo>
                        <a:pt x="541" y="561"/>
                      </a:lnTo>
                      <a:lnTo>
                        <a:pt x="517" y="562"/>
                      </a:lnTo>
                      <a:lnTo>
                        <a:pt x="492" y="563"/>
                      </a:lnTo>
                      <a:lnTo>
                        <a:pt x="467" y="563"/>
                      </a:lnTo>
                      <a:lnTo>
                        <a:pt x="444" y="562"/>
                      </a:lnTo>
                      <a:lnTo>
                        <a:pt x="418" y="560"/>
                      </a:lnTo>
                      <a:lnTo>
                        <a:pt x="395" y="559"/>
                      </a:lnTo>
                      <a:lnTo>
                        <a:pt x="371" y="556"/>
                      </a:lnTo>
                      <a:lnTo>
                        <a:pt x="348" y="552"/>
                      </a:lnTo>
                      <a:lnTo>
                        <a:pt x="325" y="549"/>
                      </a:lnTo>
                      <a:lnTo>
                        <a:pt x="302" y="544"/>
                      </a:lnTo>
                      <a:lnTo>
                        <a:pt x="278" y="539"/>
                      </a:lnTo>
                      <a:lnTo>
                        <a:pt x="257" y="533"/>
                      </a:lnTo>
                      <a:lnTo>
                        <a:pt x="235" y="527"/>
                      </a:lnTo>
                      <a:lnTo>
                        <a:pt x="214" y="520"/>
                      </a:lnTo>
                      <a:lnTo>
                        <a:pt x="193" y="513"/>
                      </a:lnTo>
                      <a:lnTo>
                        <a:pt x="173" y="505"/>
                      </a:lnTo>
                      <a:lnTo>
                        <a:pt x="154" y="496"/>
                      </a:lnTo>
                      <a:lnTo>
                        <a:pt x="137" y="487"/>
                      </a:lnTo>
                      <a:lnTo>
                        <a:pt x="120" y="477"/>
                      </a:lnTo>
                      <a:lnTo>
                        <a:pt x="102" y="467"/>
                      </a:lnTo>
                      <a:lnTo>
                        <a:pt x="87" y="457"/>
                      </a:lnTo>
                      <a:lnTo>
                        <a:pt x="72" y="445"/>
                      </a:lnTo>
                      <a:lnTo>
                        <a:pt x="59" y="434"/>
                      </a:lnTo>
                      <a:lnTo>
                        <a:pt x="46" y="422"/>
                      </a:lnTo>
                      <a:lnTo>
                        <a:pt x="32" y="406"/>
                      </a:lnTo>
                      <a:lnTo>
                        <a:pt x="26" y="398"/>
                      </a:lnTo>
                      <a:lnTo>
                        <a:pt x="22" y="389"/>
                      </a:lnTo>
                      <a:lnTo>
                        <a:pt x="17" y="380"/>
                      </a:lnTo>
                      <a:lnTo>
                        <a:pt x="13" y="371"/>
                      </a:lnTo>
                      <a:lnTo>
                        <a:pt x="9" y="362"/>
                      </a:lnTo>
                      <a:lnTo>
                        <a:pt x="6" y="352"/>
                      </a:lnTo>
                      <a:lnTo>
                        <a:pt x="3" y="342"/>
                      </a:lnTo>
                      <a:lnTo>
                        <a:pt x="1" y="332"/>
                      </a:lnTo>
                      <a:lnTo>
                        <a:pt x="0" y="322"/>
                      </a:lnTo>
                      <a:lnTo>
                        <a:pt x="0" y="312"/>
                      </a:lnTo>
                      <a:lnTo>
                        <a:pt x="0" y="303"/>
                      </a:lnTo>
                      <a:lnTo>
                        <a:pt x="0" y="292"/>
                      </a:lnTo>
                      <a:lnTo>
                        <a:pt x="1" y="282"/>
                      </a:lnTo>
                      <a:lnTo>
                        <a:pt x="3" y="272"/>
                      </a:lnTo>
                      <a:lnTo>
                        <a:pt x="4" y="261"/>
                      </a:lnTo>
                      <a:lnTo>
                        <a:pt x="7" y="251"/>
                      </a:lnTo>
                      <a:lnTo>
                        <a:pt x="9" y="242"/>
                      </a:lnTo>
                      <a:lnTo>
                        <a:pt x="13" y="231"/>
                      </a:lnTo>
                      <a:lnTo>
                        <a:pt x="16" y="221"/>
                      </a:lnTo>
                      <a:lnTo>
                        <a:pt x="20" y="211"/>
                      </a:lnTo>
                      <a:lnTo>
                        <a:pt x="26" y="202"/>
                      </a:lnTo>
                      <a:lnTo>
                        <a:pt x="30" y="192"/>
                      </a:lnTo>
                      <a:lnTo>
                        <a:pt x="36" y="182"/>
                      </a:lnTo>
                      <a:lnTo>
                        <a:pt x="42" y="173"/>
                      </a:lnTo>
                      <a:lnTo>
                        <a:pt x="48" y="164"/>
                      </a:lnTo>
                      <a:lnTo>
                        <a:pt x="55" y="156"/>
                      </a:lnTo>
                      <a:lnTo>
                        <a:pt x="61" y="147"/>
                      </a:lnTo>
                      <a:lnTo>
                        <a:pt x="68" y="139"/>
                      </a:lnTo>
                      <a:lnTo>
                        <a:pt x="76" y="132"/>
                      </a:lnTo>
                      <a:lnTo>
                        <a:pt x="84" y="125"/>
                      </a:lnTo>
                      <a:lnTo>
                        <a:pt x="92" y="118"/>
                      </a:lnTo>
                      <a:lnTo>
                        <a:pt x="97" y="114"/>
                      </a:lnTo>
                      <a:lnTo>
                        <a:pt x="101" y="110"/>
                      </a:lnTo>
                      <a:lnTo>
                        <a:pt x="107" y="107"/>
                      </a:lnTo>
                      <a:lnTo>
                        <a:pt x="113" y="103"/>
                      </a:lnTo>
                      <a:lnTo>
                        <a:pt x="118" y="100"/>
                      </a:lnTo>
                      <a:lnTo>
                        <a:pt x="124" y="96"/>
                      </a:lnTo>
                      <a:lnTo>
                        <a:pt x="130" y="92"/>
                      </a:lnTo>
                      <a:lnTo>
                        <a:pt x="137" y="89"/>
                      </a:lnTo>
                      <a:lnTo>
                        <a:pt x="144" y="85"/>
                      </a:lnTo>
                      <a:lnTo>
                        <a:pt x="151" y="82"/>
                      </a:lnTo>
                      <a:lnTo>
                        <a:pt x="159" y="77"/>
                      </a:lnTo>
                      <a:lnTo>
                        <a:pt x="166" y="74"/>
                      </a:lnTo>
                      <a:lnTo>
                        <a:pt x="173" y="70"/>
                      </a:lnTo>
                      <a:lnTo>
                        <a:pt x="180" y="66"/>
                      </a:lnTo>
                      <a:lnTo>
                        <a:pt x="189" y="63"/>
                      </a:lnTo>
                      <a:lnTo>
                        <a:pt x="196" y="60"/>
                      </a:lnTo>
                      <a:lnTo>
                        <a:pt x="203" y="57"/>
                      </a:lnTo>
                      <a:lnTo>
                        <a:pt x="212" y="53"/>
                      </a:lnTo>
                      <a:lnTo>
                        <a:pt x="219" y="50"/>
                      </a:lnTo>
                      <a:lnTo>
                        <a:pt x="227" y="48"/>
                      </a:lnTo>
                      <a:lnTo>
                        <a:pt x="234" y="44"/>
                      </a:lnTo>
                      <a:lnTo>
                        <a:pt x="242" y="42"/>
                      </a:lnTo>
                      <a:lnTo>
                        <a:pt x="250" y="40"/>
                      </a:lnTo>
                      <a:lnTo>
                        <a:pt x="257" y="38"/>
                      </a:lnTo>
                      <a:lnTo>
                        <a:pt x="264" y="35"/>
                      </a:lnTo>
                      <a:lnTo>
                        <a:pt x="271" y="33"/>
                      </a:lnTo>
                      <a:lnTo>
                        <a:pt x="277" y="32"/>
                      </a:lnTo>
                      <a:lnTo>
                        <a:pt x="284" y="31"/>
                      </a:lnTo>
                      <a:lnTo>
                        <a:pt x="290" y="30"/>
                      </a:lnTo>
                      <a:lnTo>
                        <a:pt x="296" y="30"/>
                      </a:lnTo>
                    </a:path>
                  </a:pathLst>
                </a:custGeom>
                <a:solidFill>
                  <a:srgbClr val="F76681"/>
                </a:solidFill>
                <a:ln w="3175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ES" sz="2400" smtClean="0">
                    <a:solidFill>
                      <a:prstClr val="black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61970" name="Freeform 866"/>
              <p:cNvSpPr>
                <a:spLocks/>
              </p:cNvSpPr>
              <p:nvPr/>
            </p:nvSpPr>
            <p:spPr bwMode="auto">
              <a:xfrm rot="2606996">
                <a:off x="2200" y="1896"/>
                <a:ext cx="29" cy="22"/>
              </a:xfrm>
              <a:custGeom>
                <a:avLst/>
                <a:gdLst>
                  <a:gd name="T0" fmla="*/ 0 w 132"/>
                  <a:gd name="T1" fmla="*/ 0 h 102"/>
                  <a:gd name="T2" fmla="*/ 0 w 132"/>
                  <a:gd name="T3" fmla="*/ 0 h 102"/>
                  <a:gd name="T4" fmla="*/ 0 w 132"/>
                  <a:gd name="T5" fmla="*/ 0 h 102"/>
                  <a:gd name="T6" fmla="*/ 0 w 132"/>
                  <a:gd name="T7" fmla="*/ 0 h 102"/>
                  <a:gd name="T8" fmla="*/ 0 w 132"/>
                  <a:gd name="T9" fmla="*/ 0 h 102"/>
                  <a:gd name="T10" fmla="*/ 0 w 132"/>
                  <a:gd name="T11" fmla="*/ 0 h 102"/>
                  <a:gd name="T12" fmla="*/ 0 w 132"/>
                  <a:gd name="T13" fmla="*/ 0 h 102"/>
                  <a:gd name="T14" fmla="*/ 0 w 132"/>
                  <a:gd name="T15" fmla="*/ 0 h 102"/>
                  <a:gd name="T16" fmla="*/ 0 w 132"/>
                  <a:gd name="T17" fmla="*/ 0 h 102"/>
                  <a:gd name="T18" fmla="*/ 0 w 132"/>
                  <a:gd name="T19" fmla="*/ 0 h 102"/>
                  <a:gd name="T20" fmla="*/ 0 w 132"/>
                  <a:gd name="T21" fmla="*/ 0 h 102"/>
                  <a:gd name="T22" fmla="*/ 0 w 132"/>
                  <a:gd name="T23" fmla="*/ 0 h 102"/>
                  <a:gd name="T24" fmla="*/ 0 w 132"/>
                  <a:gd name="T25" fmla="*/ 0 h 102"/>
                  <a:gd name="T26" fmla="*/ 0 w 132"/>
                  <a:gd name="T27" fmla="*/ 0 h 102"/>
                  <a:gd name="T28" fmla="*/ 0 w 132"/>
                  <a:gd name="T29" fmla="*/ 0 h 102"/>
                  <a:gd name="T30" fmla="*/ 0 w 132"/>
                  <a:gd name="T31" fmla="*/ 0 h 102"/>
                  <a:gd name="T32" fmla="*/ 0 w 132"/>
                  <a:gd name="T33" fmla="*/ 0 h 102"/>
                  <a:gd name="T34" fmla="*/ 0 w 132"/>
                  <a:gd name="T35" fmla="*/ 0 h 102"/>
                  <a:gd name="T36" fmla="*/ 0 w 132"/>
                  <a:gd name="T37" fmla="*/ 0 h 102"/>
                  <a:gd name="T38" fmla="*/ 0 w 132"/>
                  <a:gd name="T39" fmla="*/ 0 h 102"/>
                  <a:gd name="T40" fmla="*/ 0 w 132"/>
                  <a:gd name="T41" fmla="*/ 0 h 102"/>
                  <a:gd name="T42" fmla="*/ 0 w 132"/>
                  <a:gd name="T43" fmla="*/ 0 h 102"/>
                  <a:gd name="T44" fmla="*/ 0 w 132"/>
                  <a:gd name="T45" fmla="*/ 0 h 102"/>
                  <a:gd name="T46" fmla="*/ 0 w 132"/>
                  <a:gd name="T47" fmla="*/ 0 h 102"/>
                  <a:gd name="T48" fmla="*/ 0 w 132"/>
                  <a:gd name="T49" fmla="*/ 0 h 102"/>
                  <a:gd name="T50" fmla="*/ 0 w 132"/>
                  <a:gd name="T51" fmla="*/ 0 h 102"/>
                  <a:gd name="T52" fmla="*/ 0 w 132"/>
                  <a:gd name="T53" fmla="*/ 0 h 102"/>
                  <a:gd name="T54" fmla="*/ 0 w 132"/>
                  <a:gd name="T55" fmla="*/ 0 h 102"/>
                  <a:gd name="T56" fmla="*/ 0 w 132"/>
                  <a:gd name="T57" fmla="*/ 0 h 102"/>
                  <a:gd name="T58" fmla="*/ 0 w 132"/>
                  <a:gd name="T59" fmla="*/ 0 h 102"/>
                  <a:gd name="T60" fmla="*/ 0 w 132"/>
                  <a:gd name="T61" fmla="*/ 0 h 102"/>
                  <a:gd name="T62" fmla="*/ 0 w 132"/>
                  <a:gd name="T63" fmla="*/ 0 h 102"/>
                  <a:gd name="T64" fmla="*/ 0 w 132"/>
                  <a:gd name="T65" fmla="*/ 0 h 102"/>
                  <a:gd name="T66" fmla="*/ 0 w 132"/>
                  <a:gd name="T67" fmla="*/ 0 h 102"/>
                  <a:gd name="T68" fmla="*/ 0 w 132"/>
                  <a:gd name="T69" fmla="*/ 0 h 102"/>
                  <a:gd name="T70" fmla="*/ 0 w 132"/>
                  <a:gd name="T71" fmla="*/ 0 h 102"/>
                  <a:gd name="T72" fmla="*/ 0 w 132"/>
                  <a:gd name="T73" fmla="*/ 0 h 102"/>
                  <a:gd name="T74" fmla="*/ 0 w 132"/>
                  <a:gd name="T75" fmla="*/ 0 h 102"/>
                  <a:gd name="T76" fmla="*/ 0 w 132"/>
                  <a:gd name="T77" fmla="*/ 0 h 102"/>
                  <a:gd name="T78" fmla="*/ 0 w 132"/>
                  <a:gd name="T79" fmla="*/ 0 h 102"/>
                  <a:gd name="T80" fmla="*/ 0 w 132"/>
                  <a:gd name="T81" fmla="*/ 0 h 102"/>
                  <a:gd name="T82" fmla="*/ 0 w 132"/>
                  <a:gd name="T83" fmla="*/ 0 h 102"/>
                  <a:gd name="T84" fmla="*/ 0 w 132"/>
                  <a:gd name="T85" fmla="*/ 0 h 102"/>
                  <a:gd name="T86" fmla="*/ 0 w 132"/>
                  <a:gd name="T87" fmla="*/ 0 h 102"/>
                  <a:gd name="T88" fmla="*/ 0 w 132"/>
                  <a:gd name="T89" fmla="*/ 0 h 102"/>
                  <a:gd name="T90" fmla="*/ 0 w 132"/>
                  <a:gd name="T91" fmla="*/ 0 h 102"/>
                  <a:gd name="T92" fmla="*/ 0 w 132"/>
                  <a:gd name="T93" fmla="*/ 0 h 102"/>
                  <a:gd name="T94" fmla="*/ 0 w 132"/>
                  <a:gd name="T95" fmla="*/ 0 h 102"/>
                  <a:gd name="T96" fmla="*/ 0 w 132"/>
                  <a:gd name="T97" fmla="*/ 0 h 102"/>
                  <a:gd name="T98" fmla="*/ 0 w 132"/>
                  <a:gd name="T99" fmla="*/ 0 h 102"/>
                  <a:gd name="T100" fmla="*/ 0 w 132"/>
                  <a:gd name="T101" fmla="*/ 0 h 102"/>
                  <a:gd name="T102" fmla="*/ 0 w 132"/>
                  <a:gd name="T103" fmla="*/ 0 h 102"/>
                  <a:gd name="T104" fmla="*/ 0 w 132"/>
                  <a:gd name="T105" fmla="*/ 0 h 102"/>
                  <a:gd name="T106" fmla="*/ 0 w 132"/>
                  <a:gd name="T107" fmla="*/ 0 h 102"/>
                  <a:gd name="T108" fmla="*/ 0 w 132"/>
                  <a:gd name="T109" fmla="*/ 0 h 102"/>
                  <a:gd name="T110" fmla="*/ 0 w 132"/>
                  <a:gd name="T111" fmla="*/ 0 h 102"/>
                  <a:gd name="T112" fmla="*/ 0 w 132"/>
                  <a:gd name="T113" fmla="*/ 0 h 102"/>
                  <a:gd name="T114" fmla="*/ 0 w 132"/>
                  <a:gd name="T115" fmla="*/ 0 h 10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32"/>
                  <a:gd name="T175" fmla="*/ 0 h 102"/>
                  <a:gd name="T176" fmla="*/ 132 w 132"/>
                  <a:gd name="T177" fmla="*/ 102 h 10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32" h="102">
                    <a:moveTo>
                      <a:pt x="23" y="31"/>
                    </a:moveTo>
                    <a:lnTo>
                      <a:pt x="21" y="34"/>
                    </a:lnTo>
                    <a:lnTo>
                      <a:pt x="19" y="36"/>
                    </a:lnTo>
                    <a:lnTo>
                      <a:pt x="18" y="38"/>
                    </a:lnTo>
                    <a:lnTo>
                      <a:pt x="18" y="37"/>
                    </a:lnTo>
                    <a:lnTo>
                      <a:pt x="16" y="41"/>
                    </a:lnTo>
                    <a:lnTo>
                      <a:pt x="15" y="40"/>
                    </a:lnTo>
                    <a:lnTo>
                      <a:pt x="13" y="44"/>
                    </a:lnTo>
                    <a:lnTo>
                      <a:pt x="13" y="45"/>
                    </a:lnTo>
                    <a:lnTo>
                      <a:pt x="12" y="46"/>
                    </a:lnTo>
                    <a:lnTo>
                      <a:pt x="9" y="48"/>
                    </a:lnTo>
                    <a:lnTo>
                      <a:pt x="9" y="49"/>
                    </a:lnTo>
                    <a:lnTo>
                      <a:pt x="8" y="51"/>
                    </a:lnTo>
                    <a:lnTo>
                      <a:pt x="7" y="52"/>
                    </a:lnTo>
                    <a:lnTo>
                      <a:pt x="7" y="55"/>
                    </a:lnTo>
                    <a:lnTo>
                      <a:pt x="5" y="56"/>
                    </a:lnTo>
                    <a:lnTo>
                      <a:pt x="4" y="56"/>
                    </a:lnTo>
                    <a:lnTo>
                      <a:pt x="3" y="57"/>
                    </a:lnTo>
                    <a:lnTo>
                      <a:pt x="3" y="60"/>
                    </a:lnTo>
                    <a:lnTo>
                      <a:pt x="2" y="61"/>
                    </a:lnTo>
                    <a:lnTo>
                      <a:pt x="2" y="63"/>
                    </a:lnTo>
                    <a:lnTo>
                      <a:pt x="1" y="64"/>
                    </a:lnTo>
                    <a:lnTo>
                      <a:pt x="2" y="64"/>
                    </a:lnTo>
                    <a:lnTo>
                      <a:pt x="0" y="65"/>
                    </a:lnTo>
                    <a:lnTo>
                      <a:pt x="1" y="67"/>
                    </a:lnTo>
                    <a:lnTo>
                      <a:pt x="0" y="69"/>
                    </a:lnTo>
                    <a:lnTo>
                      <a:pt x="1" y="71"/>
                    </a:lnTo>
                    <a:lnTo>
                      <a:pt x="1" y="73"/>
                    </a:lnTo>
                    <a:lnTo>
                      <a:pt x="2" y="73"/>
                    </a:lnTo>
                    <a:lnTo>
                      <a:pt x="4" y="77"/>
                    </a:lnTo>
                    <a:lnTo>
                      <a:pt x="5" y="79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8" y="84"/>
                    </a:lnTo>
                    <a:lnTo>
                      <a:pt x="8" y="85"/>
                    </a:lnTo>
                    <a:lnTo>
                      <a:pt x="9" y="86"/>
                    </a:lnTo>
                    <a:lnTo>
                      <a:pt x="11" y="88"/>
                    </a:lnTo>
                    <a:lnTo>
                      <a:pt x="13" y="89"/>
                    </a:lnTo>
                    <a:lnTo>
                      <a:pt x="13" y="90"/>
                    </a:lnTo>
                    <a:lnTo>
                      <a:pt x="14" y="91"/>
                    </a:lnTo>
                    <a:lnTo>
                      <a:pt x="17" y="92"/>
                    </a:lnTo>
                    <a:lnTo>
                      <a:pt x="18" y="94"/>
                    </a:lnTo>
                    <a:lnTo>
                      <a:pt x="21" y="95"/>
                    </a:lnTo>
                    <a:lnTo>
                      <a:pt x="24" y="95"/>
                    </a:lnTo>
                    <a:lnTo>
                      <a:pt x="26" y="96"/>
                    </a:lnTo>
                    <a:lnTo>
                      <a:pt x="28" y="96"/>
                    </a:lnTo>
                    <a:lnTo>
                      <a:pt x="30" y="99"/>
                    </a:lnTo>
                    <a:lnTo>
                      <a:pt x="32" y="98"/>
                    </a:lnTo>
                    <a:lnTo>
                      <a:pt x="35" y="99"/>
                    </a:lnTo>
                    <a:lnTo>
                      <a:pt x="37" y="98"/>
                    </a:lnTo>
                    <a:lnTo>
                      <a:pt x="39" y="100"/>
                    </a:lnTo>
                    <a:lnTo>
                      <a:pt x="41" y="98"/>
                    </a:lnTo>
                    <a:lnTo>
                      <a:pt x="43" y="100"/>
                    </a:lnTo>
                    <a:lnTo>
                      <a:pt x="47" y="98"/>
                    </a:lnTo>
                    <a:lnTo>
                      <a:pt x="49" y="100"/>
                    </a:lnTo>
                    <a:lnTo>
                      <a:pt x="52" y="99"/>
                    </a:lnTo>
                    <a:lnTo>
                      <a:pt x="54" y="99"/>
                    </a:lnTo>
                    <a:lnTo>
                      <a:pt x="57" y="100"/>
                    </a:lnTo>
                    <a:lnTo>
                      <a:pt x="60" y="101"/>
                    </a:lnTo>
                    <a:lnTo>
                      <a:pt x="65" y="99"/>
                    </a:lnTo>
                    <a:lnTo>
                      <a:pt x="66" y="99"/>
                    </a:lnTo>
                    <a:lnTo>
                      <a:pt x="69" y="100"/>
                    </a:lnTo>
                    <a:lnTo>
                      <a:pt x="70" y="99"/>
                    </a:lnTo>
                    <a:lnTo>
                      <a:pt x="73" y="98"/>
                    </a:lnTo>
                    <a:lnTo>
                      <a:pt x="75" y="97"/>
                    </a:lnTo>
                    <a:lnTo>
                      <a:pt x="77" y="97"/>
                    </a:lnTo>
                    <a:lnTo>
                      <a:pt x="78" y="96"/>
                    </a:lnTo>
                    <a:lnTo>
                      <a:pt x="81" y="97"/>
                    </a:lnTo>
                    <a:lnTo>
                      <a:pt x="83" y="96"/>
                    </a:lnTo>
                    <a:lnTo>
                      <a:pt x="82" y="95"/>
                    </a:lnTo>
                    <a:lnTo>
                      <a:pt x="84" y="95"/>
                    </a:lnTo>
                    <a:lnTo>
                      <a:pt x="86" y="95"/>
                    </a:lnTo>
                    <a:lnTo>
                      <a:pt x="88" y="95"/>
                    </a:lnTo>
                    <a:lnTo>
                      <a:pt x="89" y="95"/>
                    </a:lnTo>
                    <a:lnTo>
                      <a:pt x="91" y="94"/>
                    </a:lnTo>
                    <a:lnTo>
                      <a:pt x="92" y="93"/>
                    </a:lnTo>
                    <a:lnTo>
                      <a:pt x="95" y="91"/>
                    </a:lnTo>
                    <a:lnTo>
                      <a:pt x="95" y="90"/>
                    </a:lnTo>
                    <a:lnTo>
                      <a:pt x="96" y="90"/>
                    </a:lnTo>
                    <a:lnTo>
                      <a:pt x="97" y="89"/>
                    </a:lnTo>
                    <a:lnTo>
                      <a:pt x="99" y="88"/>
                    </a:lnTo>
                    <a:lnTo>
                      <a:pt x="100" y="85"/>
                    </a:lnTo>
                    <a:lnTo>
                      <a:pt x="102" y="84"/>
                    </a:lnTo>
                    <a:lnTo>
                      <a:pt x="103" y="83"/>
                    </a:lnTo>
                    <a:lnTo>
                      <a:pt x="106" y="81"/>
                    </a:lnTo>
                    <a:lnTo>
                      <a:pt x="107" y="79"/>
                    </a:lnTo>
                    <a:lnTo>
                      <a:pt x="108" y="77"/>
                    </a:lnTo>
                    <a:lnTo>
                      <a:pt x="109" y="76"/>
                    </a:lnTo>
                    <a:lnTo>
                      <a:pt x="112" y="75"/>
                    </a:lnTo>
                    <a:lnTo>
                      <a:pt x="113" y="72"/>
                    </a:lnTo>
                    <a:lnTo>
                      <a:pt x="116" y="70"/>
                    </a:lnTo>
                    <a:lnTo>
                      <a:pt x="117" y="69"/>
                    </a:lnTo>
                    <a:lnTo>
                      <a:pt x="118" y="68"/>
                    </a:lnTo>
                    <a:lnTo>
                      <a:pt x="119" y="65"/>
                    </a:lnTo>
                    <a:lnTo>
                      <a:pt x="120" y="66"/>
                    </a:lnTo>
                    <a:lnTo>
                      <a:pt x="121" y="65"/>
                    </a:lnTo>
                    <a:lnTo>
                      <a:pt x="122" y="62"/>
                    </a:lnTo>
                    <a:lnTo>
                      <a:pt x="123" y="61"/>
                    </a:lnTo>
                    <a:lnTo>
                      <a:pt x="124" y="59"/>
                    </a:lnTo>
                    <a:lnTo>
                      <a:pt x="125" y="59"/>
                    </a:lnTo>
                    <a:lnTo>
                      <a:pt x="126" y="55"/>
                    </a:lnTo>
                    <a:lnTo>
                      <a:pt x="127" y="55"/>
                    </a:lnTo>
                    <a:lnTo>
                      <a:pt x="128" y="54"/>
                    </a:lnTo>
                    <a:lnTo>
                      <a:pt x="127" y="53"/>
                    </a:lnTo>
                    <a:lnTo>
                      <a:pt x="128" y="51"/>
                    </a:lnTo>
                    <a:lnTo>
                      <a:pt x="129" y="49"/>
                    </a:lnTo>
                    <a:lnTo>
                      <a:pt x="130" y="48"/>
                    </a:lnTo>
                    <a:lnTo>
                      <a:pt x="130" y="47"/>
                    </a:lnTo>
                    <a:lnTo>
                      <a:pt x="129" y="45"/>
                    </a:lnTo>
                    <a:lnTo>
                      <a:pt x="129" y="43"/>
                    </a:lnTo>
                    <a:lnTo>
                      <a:pt x="131" y="42"/>
                    </a:lnTo>
                    <a:lnTo>
                      <a:pt x="131" y="41"/>
                    </a:lnTo>
                    <a:lnTo>
                      <a:pt x="129" y="39"/>
                    </a:lnTo>
                    <a:lnTo>
                      <a:pt x="130" y="38"/>
                    </a:lnTo>
                    <a:lnTo>
                      <a:pt x="130" y="36"/>
                    </a:lnTo>
                    <a:lnTo>
                      <a:pt x="130" y="34"/>
                    </a:lnTo>
                    <a:lnTo>
                      <a:pt x="129" y="32"/>
                    </a:lnTo>
                    <a:lnTo>
                      <a:pt x="129" y="27"/>
                    </a:lnTo>
                    <a:lnTo>
                      <a:pt x="128" y="25"/>
                    </a:lnTo>
                    <a:lnTo>
                      <a:pt x="127" y="26"/>
                    </a:lnTo>
                    <a:lnTo>
                      <a:pt x="127" y="25"/>
                    </a:lnTo>
                    <a:lnTo>
                      <a:pt x="127" y="24"/>
                    </a:lnTo>
                    <a:lnTo>
                      <a:pt x="127" y="22"/>
                    </a:lnTo>
                    <a:lnTo>
                      <a:pt x="125" y="21"/>
                    </a:lnTo>
                    <a:lnTo>
                      <a:pt x="124" y="19"/>
                    </a:lnTo>
                    <a:lnTo>
                      <a:pt x="123" y="19"/>
                    </a:lnTo>
                    <a:lnTo>
                      <a:pt x="123" y="18"/>
                    </a:lnTo>
                    <a:lnTo>
                      <a:pt x="123" y="16"/>
                    </a:lnTo>
                    <a:lnTo>
                      <a:pt x="122" y="16"/>
                    </a:lnTo>
                    <a:lnTo>
                      <a:pt x="123" y="14"/>
                    </a:lnTo>
                    <a:lnTo>
                      <a:pt x="122" y="14"/>
                    </a:lnTo>
                    <a:lnTo>
                      <a:pt x="120" y="13"/>
                    </a:lnTo>
                    <a:lnTo>
                      <a:pt x="119" y="13"/>
                    </a:lnTo>
                    <a:lnTo>
                      <a:pt x="119" y="12"/>
                    </a:lnTo>
                    <a:lnTo>
                      <a:pt x="118" y="10"/>
                    </a:lnTo>
                    <a:lnTo>
                      <a:pt x="117" y="11"/>
                    </a:lnTo>
                    <a:lnTo>
                      <a:pt x="116" y="10"/>
                    </a:lnTo>
                    <a:lnTo>
                      <a:pt x="113" y="9"/>
                    </a:lnTo>
                    <a:lnTo>
                      <a:pt x="112" y="9"/>
                    </a:lnTo>
                    <a:lnTo>
                      <a:pt x="111" y="7"/>
                    </a:lnTo>
                    <a:lnTo>
                      <a:pt x="109" y="8"/>
                    </a:lnTo>
                    <a:lnTo>
                      <a:pt x="109" y="6"/>
                    </a:lnTo>
                    <a:lnTo>
                      <a:pt x="107" y="5"/>
                    </a:lnTo>
                    <a:lnTo>
                      <a:pt x="105" y="5"/>
                    </a:lnTo>
                    <a:lnTo>
                      <a:pt x="103" y="5"/>
                    </a:lnTo>
                    <a:lnTo>
                      <a:pt x="102" y="5"/>
                    </a:lnTo>
                    <a:lnTo>
                      <a:pt x="100" y="2"/>
                    </a:lnTo>
                    <a:lnTo>
                      <a:pt x="96" y="2"/>
                    </a:lnTo>
                    <a:lnTo>
                      <a:pt x="94" y="2"/>
                    </a:lnTo>
                    <a:lnTo>
                      <a:pt x="92" y="2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6" y="0"/>
                    </a:lnTo>
                    <a:lnTo>
                      <a:pt x="84" y="0"/>
                    </a:lnTo>
                    <a:lnTo>
                      <a:pt x="81" y="2"/>
                    </a:lnTo>
                    <a:lnTo>
                      <a:pt x="80" y="3"/>
                    </a:lnTo>
                    <a:lnTo>
                      <a:pt x="78" y="4"/>
                    </a:lnTo>
                    <a:lnTo>
                      <a:pt x="76" y="4"/>
                    </a:lnTo>
                    <a:lnTo>
                      <a:pt x="74" y="4"/>
                    </a:lnTo>
                    <a:lnTo>
                      <a:pt x="72" y="3"/>
                    </a:lnTo>
                    <a:lnTo>
                      <a:pt x="72" y="5"/>
                    </a:lnTo>
                    <a:lnTo>
                      <a:pt x="70" y="5"/>
                    </a:lnTo>
                    <a:lnTo>
                      <a:pt x="69" y="5"/>
                    </a:lnTo>
                    <a:lnTo>
                      <a:pt x="68" y="5"/>
                    </a:lnTo>
                    <a:lnTo>
                      <a:pt x="66" y="5"/>
                    </a:lnTo>
                    <a:lnTo>
                      <a:pt x="65" y="7"/>
                    </a:lnTo>
                    <a:lnTo>
                      <a:pt x="63" y="6"/>
                    </a:lnTo>
                    <a:lnTo>
                      <a:pt x="61" y="6"/>
                    </a:lnTo>
                    <a:lnTo>
                      <a:pt x="59" y="7"/>
                    </a:lnTo>
                    <a:lnTo>
                      <a:pt x="57" y="9"/>
                    </a:lnTo>
                    <a:lnTo>
                      <a:pt x="55" y="10"/>
                    </a:lnTo>
                    <a:lnTo>
                      <a:pt x="53" y="11"/>
                    </a:lnTo>
                    <a:lnTo>
                      <a:pt x="50" y="10"/>
                    </a:lnTo>
                    <a:lnTo>
                      <a:pt x="50" y="11"/>
                    </a:lnTo>
                    <a:lnTo>
                      <a:pt x="49" y="12"/>
                    </a:lnTo>
                    <a:lnTo>
                      <a:pt x="47" y="11"/>
                    </a:lnTo>
                    <a:lnTo>
                      <a:pt x="46" y="11"/>
                    </a:lnTo>
                    <a:lnTo>
                      <a:pt x="45" y="12"/>
                    </a:lnTo>
                    <a:lnTo>
                      <a:pt x="45" y="11"/>
                    </a:lnTo>
                    <a:lnTo>
                      <a:pt x="45" y="12"/>
                    </a:lnTo>
                    <a:lnTo>
                      <a:pt x="44" y="12"/>
                    </a:lnTo>
                    <a:lnTo>
                      <a:pt x="43" y="13"/>
                    </a:lnTo>
                    <a:lnTo>
                      <a:pt x="41" y="12"/>
                    </a:lnTo>
                    <a:lnTo>
                      <a:pt x="39" y="13"/>
                    </a:lnTo>
                    <a:lnTo>
                      <a:pt x="39" y="14"/>
                    </a:lnTo>
                    <a:lnTo>
                      <a:pt x="39" y="13"/>
                    </a:lnTo>
                    <a:lnTo>
                      <a:pt x="38" y="13"/>
                    </a:lnTo>
                    <a:lnTo>
                      <a:pt x="38" y="14"/>
                    </a:lnTo>
                    <a:lnTo>
                      <a:pt x="37" y="14"/>
                    </a:lnTo>
                    <a:lnTo>
                      <a:pt x="36" y="15"/>
                    </a:lnTo>
                    <a:lnTo>
                      <a:pt x="34" y="17"/>
                    </a:lnTo>
                    <a:lnTo>
                      <a:pt x="34" y="16"/>
                    </a:lnTo>
                    <a:lnTo>
                      <a:pt x="33" y="18"/>
                    </a:lnTo>
                    <a:lnTo>
                      <a:pt x="32" y="17"/>
                    </a:lnTo>
                    <a:lnTo>
                      <a:pt x="32" y="18"/>
                    </a:lnTo>
                    <a:lnTo>
                      <a:pt x="32" y="19"/>
                    </a:lnTo>
                    <a:lnTo>
                      <a:pt x="32" y="20"/>
                    </a:lnTo>
                    <a:lnTo>
                      <a:pt x="30" y="20"/>
                    </a:lnTo>
                    <a:lnTo>
                      <a:pt x="29" y="22"/>
                    </a:lnTo>
                    <a:lnTo>
                      <a:pt x="29" y="23"/>
                    </a:lnTo>
                    <a:lnTo>
                      <a:pt x="28" y="23"/>
                    </a:lnTo>
                    <a:lnTo>
                      <a:pt x="27" y="24"/>
                    </a:lnTo>
                    <a:lnTo>
                      <a:pt x="27" y="26"/>
                    </a:lnTo>
                    <a:lnTo>
                      <a:pt x="25" y="26"/>
                    </a:lnTo>
                    <a:lnTo>
                      <a:pt x="26" y="27"/>
                    </a:lnTo>
                    <a:lnTo>
                      <a:pt x="25" y="28"/>
                    </a:lnTo>
                    <a:lnTo>
                      <a:pt x="25" y="30"/>
                    </a:lnTo>
                    <a:lnTo>
                      <a:pt x="24" y="30"/>
                    </a:lnTo>
                    <a:lnTo>
                      <a:pt x="23" y="31"/>
                    </a:lnTo>
                  </a:path>
                </a:pathLst>
              </a:custGeom>
              <a:solidFill>
                <a:schemeClr val="tx1"/>
              </a:solidFill>
              <a:ln w="3175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grpSp>
            <p:nvGrpSpPr>
              <p:cNvPr id="61971" name="Group 867"/>
              <p:cNvGrpSpPr>
                <a:grpSpLocks/>
              </p:cNvGrpSpPr>
              <p:nvPr/>
            </p:nvGrpSpPr>
            <p:grpSpPr bwMode="auto">
              <a:xfrm rot="3026174">
                <a:off x="2194" y="1799"/>
                <a:ext cx="33" cy="71"/>
                <a:chOff x="2893" y="1903"/>
                <a:chExt cx="122" cy="270"/>
              </a:xfrm>
            </p:grpSpPr>
            <p:sp>
              <p:nvSpPr>
                <p:cNvPr id="61972" name="Freeform 868"/>
                <p:cNvSpPr>
                  <a:spLocks/>
                </p:cNvSpPr>
                <p:nvPr/>
              </p:nvSpPr>
              <p:spPr bwMode="auto">
                <a:xfrm rot="1491822">
                  <a:off x="2893" y="1903"/>
                  <a:ext cx="122" cy="270"/>
                </a:xfrm>
                <a:custGeom>
                  <a:avLst/>
                  <a:gdLst>
                    <a:gd name="T0" fmla="*/ 0 w 768"/>
                    <a:gd name="T1" fmla="*/ 0 h 1326"/>
                    <a:gd name="T2" fmla="*/ 0 w 768"/>
                    <a:gd name="T3" fmla="*/ 0 h 1326"/>
                    <a:gd name="T4" fmla="*/ 0 w 768"/>
                    <a:gd name="T5" fmla="*/ 0 h 1326"/>
                    <a:gd name="T6" fmla="*/ 0 w 768"/>
                    <a:gd name="T7" fmla="*/ 0 h 1326"/>
                    <a:gd name="T8" fmla="*/ 0 w 768"/>
                    <a:gd name="T9" fmla="*/ 0 h 1326"/>
                    <a:gd name="T10" fmla="*/ 0 w 768"/>
                    <a:gd name="T11" fmla="*/ 0 h 1326"/>
                    <a:gd name="T12" fmla="*/ 0 w 768"/>
                    <a:gd name="T13" fmla="*/ 0 h 1326"/>
                    <a:gd name="T14" fmla="*/ 0 w 768"/>
                    <a:gd name="T15" fmla="*/ 0 h 1326"/>
                    <a:gd name="T16" fmla="*/ 0 w 768"/>
                    <a:gd name="T17" fmla="*/ 0 h 1326"/>
                    <a:gd name="T18" fmla="*/ 0 w 768"/>
                    <a:gd name="T19" fmla="*/ 0 h 1326"/>
                    <a:gd name="T20" fmla="*/ 0 w 768"/>
                    <a:gd name="T21" fmla="*/ 0 h 1326"/>
                    <a:gd name="T22" fmla="*/ 0 w 768"/>
                    <a:gd name="T23" fmla="*/ 0 h 1326"/>
                    <a:gd name="T24" fmla="*/ 0 w 768"/>
                    <a:gd name="T25" fmla="*/ 0 h 1326"/>
                    <a:gd name="T26" fmla="*/ 0 w 768"/>
                    <a:gd name="T27" fmla="*/ 0 h 1326"/>
                    <a:gd name="T28" fmla="*/ 0 w 768"/>
                    <a:gd name="T29" fmla="*/ 0 h 1326"/>
                    <a:gd name="T30" fmla="*/ 0 w 768"/>
                    <a:gd name="T31" fmla="*/ 0 h 1326"/>
                    <a:gd name="T32" fmla="*/ 0 w 768"/>
                    <a:gd name="T33" fmla="*/ 0 h 1326"/>
                    <a:gd name="T34" fmla="*/ 0 w 768"/>
                    <a:gd name="T35" fmla="*/ 0 h 1326"/>
                    <a:gd name="T36" fmla="*/ 0 w 768"/>
                    <a:gd name="T37" fmla="*/ 0 h 1326"/>
                    <a:gd name="T38" fmla="*/ 0 w 768"/>
                    <a:gd name="T39" fmla="*/ 0 h 1326"/>
                    <a:gd name="T40" fmla="*/ 0 w 768"/>
                    <a:gd name="T41" fmla="*/ 0 h 1326"/>
                    <a:gd name="T42" fmla="*/ 0 w 768"/>
                    <a:gd name="T43" fmla="*/ 0 h 1326"/>
                    <a:gd name="T44" fmla="*/ 0 w 768"/>
                    <a:gd name="T45" fmla="*/ 0 h 1326"/>
                    <a:gd name="T46" fmla="*/ 0 w 768"/>
                    <a:gd name="T47" fmla="*/ 0 h 1326"/>
                    <a:gd name="T48" fmla="*/ 0 w 768"/>
                    <a:gd name="T49" fmla="*/ 0 h 1326"/>
                    <a:gd name="T50" fmla="*/ 0 w 768"/>
                    <a:gd name="T51" fmla="*/ 0 h 1326"/>
                    <a:gd name="T52" fmla="*/ 0 w 768"/>
                    <a:gd name="T53" fmla="*/ 0 h 132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768"/>
                    <a:gd name="T82" fmla="*/ 0 h 1326"/>
                    <a:gd name="T83" fmla="*/ 768 w 768"/>
                    <a:gd name="T84" fmla="*/ 1326 h 132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768" h="1326">
                      <a:moveTo>
                        <a:pt x="474" y="0"/>
                      </a:moveTo>
                      <a:lnTo>
                        <a:pt x="366" y="0"/>
                      </a:lnTo>
                      <a:lnTo>
                        <a:pt x="300" y="18"/>
                      </a:lnTo>
                      <a:lnTo>
                        <a:pt x="210" y="42"/>
                      </a:lnTo>
                      <a:lnTo>
                        <a:pt x="114" y="102"/>
                      </a:lnTo>
                      <a:lnTo>
                        <a:pt x="66" y="204"/>
                      </a:lnTo>
                      <a:lnTo>
                        <a:pt x="6" y="336"/>
                      </a:lnTo>
                      <a:lnTo>
                        <a:pt x="6" y="474"/>
                      </a:lnTo>
                      <a:lnTo>
                        <a:pt x="0" y="606"/>
                      </a:lnTo>
                      <a:lnTo>
                        <a:pt x="0" y="750"/>
                      </a:lnTo>
                      <a:lnTo>
                        <a:pt x="6" y="882"/>
                      </a:lnTo>
                      <a:lnTo>
                        <a:pt x="48" y="1008"/>
                      </a:lnTo>
                      <a:lnTo>
                        <a:pt x="78" y="1134"/>
                      </a:lnTo>
                      <a:lnTo>
                        <a:pt x="144" y="1212"/>
                      </a:lnTo>
                      <a:lnTo>
                        <a:pt x="216" y="1278"/>
                      </a:lnTo>
                      <a:lnTo>
                        <a:pt x="336" y="1326"/>
                      </a:lnTo>
                      <a:lnTo>
                        <a:pt x="450" y="1326"/>
                      </a:lnTo>
                      <a:lnTo>
                        <a:pt x="582" y="1290"/>
                      </a:lnTo>
                      <a:lnTo>
                        <a:pt x="672" y="1206"/>
                      </a:lnTo>
                      <a:lnTo>
                        <a:pt x="738" y="1026"/>
                      </a:lnTo>
                      <a:lnTo>
                        <a:pt x="768" y="852"/>
                      </a:lnTo>
                      <a:lnTo>
                        <a:pt x="768" y="696"/>
                      </a:lnTo>
                      <a:lnTo>
                        <a:pt x="768" y="492"/>
                      </a:lnTo>
                      <a:lnTo>
                        <a:pt x="714" y="306"/>
                      </a:lnTo>
                      <a:lnTo>
                        <a:pt x="630" y="150"/>
                      </a:lnTo>
                      <a:lnTo>
                        <a:pt x="552" y="36"/>
                      </a:lnTo>
                      <a:lnTo>
                        <a:pt x="474" y="0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ES" sz="2400" smtClean="0">
                    <a:solidFill>
                      <a:prstClr val="black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61973" name="Freeform 869"/>
                <p:cNvSpPr>
                  <a:spLocks/>
                </p:cNvSpPr>
                <p:nvPr/>
              </p:nvSpPr>
              <p:spPr bwMode="auto">
                <a:xfrm rot="1491822">
                  <a:off x="2954" y="1945"/>
                  <a:ext cx="43" cy="205"/>
                </a:xfrm>
                <a:custGeom>
                  <a:avLst/>
                  <a:gdLst>
                    <a:gd name="T0" fmla="*/ 0 w 228"/>
                    <a:gd name="T1" fmla="*/ 0 h 1008"/>
                    <a:gd name="T2" fmla="*/ 0 w 228"/>
                    <a:gd name="T3" fmla="*/ 0 h 1008"/>
                    <a:gd name="T4" fmla="*/ 0 w 228"/>
                    <a:gd name="T5" fmla="*/ 0 h 1008"/>
                    <a:gd name="T6" fmla="*/ 0 w 228"/>
                    <a:gd name="T7" fmla="*/ 0 h 1008"/>
                    <a:gd name="T8" fmla="*/ 0 w 228"/>
                    <a:gd name="T9" fmla="*/ 0 h 1008"/>
                    <a:gd name="T10" fmla="*/ 0 w 228"/>
                    <a:gd name="T11" fmla="*/ 0 h 1008"/>
                    <a:gd name="T12" fmla="*/ 0 w 228"/>
                    <a:gd name="T13" fmla="*/ 0 h 1008"/>
                    <a:gd name="T14" fmla="*/ 0 w 228"/>
                    <a:gd name="T15" fmla="*/ 0 h 1008"/>
                    <a:gd name="T16" fmla="*/ 0 w 228"/>
                    <a:gd name="T17" fmla="*/ 0 h 1008"/>
                    <a:gd name="T18" fmla="*/ 0 w 228"/>
                    <a:gd name="T19" fmla="*/ 0 h 1008"/>
                    <a:gd name="T20" fmla="*/ 0 w 228"/>
                    <a:gd name="T21" fmla="*/ 0 h 1008"/>
                    <a:gd name="T22" fmla="*/ 0 w 228"/>
                    <a:gd name="T23" fmla="*/ 0 h 1008"/>
                    <a:gd name="T24" fmla="*/ 0 w 228"/>
                    <a:gd name="T25" fmla="*/ 0 h 1008"/>
                    <a:gd name="T26" fmla="*/ 0 w 228"/>
                    <a:gd name="T27" fmla="*/ 0 h 1008"/>
                    <a:gd name="T28" fmla="*/ 0 w 228"/>
                    <a:gd name="T29" fmla="*/ 0 h 1008"/>
                    <a:gd name="T30" fmla="*/ 0 w 228"/>
                    <a:gd name="T31" fmla="*/ 0 h 100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28"/>
                    <a:gd name="T49" fmla="*/ 0 h 1008"/>
                    <a:gd name="T50" fmla="*/ 228 w 228"/>
                    <a:gd name="T51" fmla="*/ 1008 h 100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28" h="1008">
                      <a:moveTo>
                        <a:pt x="168" y="72"/>
                      </a:moveTo>
                      <a:lnTo>
                        <a:pt x="114" y="0"/>
                      </a:lnTo>
                      <a:lnTo>
                        <a:pt x="54" y="18"/>
                      </a:lnTo>
                      <a:lnTo>
                        <a:pt x="0" y="132"/>
                      </a:lnTo>
                      <a:lnTo>
                        <a:pt x="0" y="246"/>
                      </a:lnTo>
                      <a:lnTo>
                        <a:pt x="0" y="408"/>
                      </a:lnTo>
                      <a:lnTo>
                        <a:pt x="6" y="558"/>
                      </a:lnTo>
                      <a:lnTo>
                        <a:pt x="42" y="726"/>
                      </a:lnTo>
                      <a:lnTo>
                        <a:pt x="48" y="852"/>
                      </a:lnTo>
                      <a:lnTo>
                        <a:pt x="102" y="942"/>
                      </a:lnTo>
                      <a:lnTo>
                        <a:pt x="162" y="1008"/>
                      </a:lnTo>
                      <a:lnTo>
                        <a:pt x="222" y="936"/>
                      </a:lnTo>
                      <a:lnTo>
                        <a:pt x="222" y="864"/>
                      </a:lnTo>
                      <a:lnTo>
                        <a:pt x="228" y="576"/>
                      </a:lnTo>
                      <a:lnTo>
                        <a:pt x="222" y="270"/>
                      </a:lnTo>
                      <a:lnTo>
                        <a:pt x="168" y="7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B02200"/>
                    </a:gs>
                    <a:gs pos="100000">
                      <a:srgbClr val="FF3300"/>
                    </a:gs>
                  </a:gsLst>
                  <a:lin ang="0" scaled="1"/>
                </a:gra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ES" sz="2400" smtClean="0">
                    <a:solidFill>
                      <a:prstClr val="black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61785" name="Group 870"/>
            <p:cNvGrpSpPr>
              <a:grpSpLocks/>
            </p:cNvGrpSpPr>
            <p:nvPr/>
          </p:nvGrpSpPr>
          <p:grpSpPr bwMode="auto">
            <a:xfrm rot="4459434">
              <a:off x="3684" y="1513"/>
              <a:ext cx="208" cy="123"/>
              <a:chOff x="2124" y="1801"/>
              <a:chExt cx="208" cy="123"/>
            </a:xfrm>
          </p:grpSpPr>
          <p:sp>
            <p:nvSpPr>
              <p:cNvPr id="61960" name="Oval 871"/>
              <p:cNvSpPr>
                <a:spLocks noChangeArrowheads="1"/>
              </p:cNvSpPr>
              <p:nvPr/>
            </p:nvSpPr>
            <p:spPr bwMode="auto">
              <a:xfrm rot="2546997">
                <a:off x="2138" y="1811"/>
                <a:ext cx="185" cy="102"/>
              </a:xfrm>
              <a:prstGeom prst="ellipse">
                <a:avLst/>
              </a:prstGeom>
              <a:gradFill rotWithShape="0">
                <a:gsLst>
                  <a:gs pos="0">
                    <a:srgbClr val="FCFEB9"/>
                  </a:gs>
                  <a:gs pos="100000">
                    <a:srgbClr val="CACB94"/>
                  </a:gs>
                </a:gsLst>
                <a:lin ang="18900000" scaled="1"/>
              </a:gra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z="200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61961" name="Group 872"/>
              <p:cNvGrpSpPr>
                <a:grpSpLocks/>
              </p:cNvGrpSpPr>
              <p:nvPr/>
            </p:nvGrpSpPr>
            <p:grpSpPr bwMode="auto">
              <a:xfrm rot="2606996">
                <a:off x="2124" y="1801"/>
                <a:ext cx="208" cy="123"/>
                <a:chOff x="887" y="2610"/>
                <a:chExt cx="959" cy="564"/>
              </a:xfrm>
            </p:grpSpPr>
            <p:sp>
              <p:nvSpPr>
                <p:cNvPr id="61966" name="Oval 873"/>
                <p:cNvSpPr>
                  <a:spLocks noChangeArrowheads="1"/>
                </p:cNvSpPr>
                <p:nvPr/>
              </p:nvSpPr>
              <p:spPr bwMode="auto">
                <a:xfrm rot="-1140000">
                  <a:off x="1286" y="3032"/>
                  <a:ext cx="409" cy="82"/>
                </a:xfrm>
                <a:prstGeom prst="ellipse">
                  <a:avLst/>
                </a:prstGeom>
                <a:solidFill>
                  <a:srgbClr val="F76681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z="2000" smtClean="0">
                    <a:solidFill>
                      <a:srgbClr val="000000"/>
                    </a:solidFill>
                    <a:latin typeface="Comic Sans MS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61967" name="Freeform 874"/>
                <p:cNvSpPr>
                  <a:spLocks/>
                </p:cNvSpPr>
                <p:nvPr/>
              </p:nvSpPr>
              <p:spPr bwMode="auto">
                <a:xfrm>
                  <a:off x="887" y="2610"/>
                  <a:ext cx="959" cy="564"/>
                </a:xfrm>
                <a:custGeom>
                  <a:avLst/>
                  <a:gdLst>
                    <a:gd name="T0" fmla="*/ 312 w 959"/>
                    <a:gd name="T1" fmla="*/ 22 h 564"/>
                    <a:gd name="T2" fmla="*/ 328 w 959"/>
                    <a:gd name="T3" fmla="*/ 22 h 564"/>
                    <a:gd name="T4" fmla="*/ 346 w 959"/>
                    <a:gd name="T5" fmla="*/ 28 h 564"/>
                    <a:gd name="T6" fmla="*/ 356 w 959"/>
                    <a:gd name="T7" fmla="*/ 38 h 564"/>
                    <a:gd name="T8" fmla="*/ 352 w 959"/>
                    <a:gd name="T9" fmla="*/ 49 h 564"/>
                    <a:gd name="T10" fmla="*/ 304 w 959"/>
                    <a:gd name="T11" fmla="*/ 78 h 564"/>
                    <a:gd name="T12" fmla="*/ 244 w 959"/>
                    <a:gd name="T13" fmla="*/ 107 h 564"/>
                    <a:gd name="T14" fmla="*/ 188 w 959"/>
                    <a:gd name="T15" fmla="*/ 142 h 564"/>
                    <a:gd name="T16" fmla="*/ 137 w 959"/>
                    <a:gd name="T17" fmla="*/ 187 h 564"/>
                    <a:gd name="T18" fmla="*/ 95 w 959"/>
                    <a:gd name="T19" fmla="*/ 232 h 564"/>
                    <a:gd name="T20" fmla="*/ 78 w 959"/>
                    <a:gd name="T21" fmla="*/ 278 h 564"/>
                    <a:gd name="T22" fmla="*/ 85 w 959"/>
                    <a:gd name="T23" fmla="*/ 328 h 564"/>
                    <a:gd name="T24" fmla="*/ 108 w 959"/>
                    <a:gd name="T25" fmla="*/ 369 h 564"/>
                    <a:gd name="T26" fmla="*/ 141 w 959"/>
                    <a:gd name="T27" fmla="*/ 410 h 564"/>
                    <a:gd name="T28" fmla="*/ 186 w 959"/>
                    <a:gd name="T29" fmla="*/ 444 h 564"/>
                    <a:gd name="T30" fmla="*/ 245 w 959"/>
                    <a:gd name="T31" fmla="*/ 476 h 564"/>
                    <a:gd name="T32" fmla="*/ 293 w 959"/>
                    <a:gd name="T33" fmla="*/ 486 h 564"/>
                    <a:gd name="T34" fmla="*/ 326 w 959"/>
                    <a:gd name="T35" fmla="*/ 482 h 564"/>
                    <a:gd name="T36" fmla="*/ 355 w 959"/>
                    <a:gd name="T37" fmla="*/ 472 h 564"/>
                    <a:gd name="T38" fmla="*/ 404 w 959"/>
                    <a:gd name="T39" fmla="*/ 444 h 564"/>
                    <a:gd name="T40" fmla="*/ 473 w 959"/>
                    <a:gd name="T41" fmla="*/ 417 h 564"/>
                    <a:gd name="T42" fmla="*/ 547 w 959"/>
                    <a:gd name="T43" fmla="*/ 393 h 564"/>
                    <a:gd name="T44" fmla="*/ 652 w 959"/>
                    <a:gd name="T45" fmla="*/ 378 h 564"/>
                    <a:gd name="T46" fmla="*/ 770 w 959"/>
                    <a:gd name="T47" fmla="*/ 374 h 564"/>
                    <a:gd name="T48" fmla="*/ 869 w 959"/>
                    <a:gd name="T49" fmla="*/ 354 h 564"/>
                    <a:gd name="T50" fmla="*/ 897 w 959"/>
                    <a:gd name="T51" fmla="*/ 314 h 564"/>
                    <a:gd name="T52" fmla="*/ 899 w 959"/>
                    <a:gd name="T53" fmla="*/ 268 h 564"/>
                    <a:gd name="T54" fmla="*/ 886 w 959"/>
                    <a:gd name="T55" fmla="*/ 227 h 564"/>
                    <a:gd name="T56" fmla="*/ 851 w 959"/>
                    <a:gd name="T57" fmla="*/ 176 h 564"/>
                    <a:gd name="T58" fmla="*/ 802 w 959"/>
                    <a:gd name="T59" fmla="*/ 121 h 564"/>
                    <a:gd name="T60" fmla="*/ 730 w 959"/>
                    <a:gd name="T61" fmla="*/ 89 h 564"/>
                    <a:gd name="T62" fmla="*/ 623 w 959"/>
                    <a:gd name="T63" fmla="*/ 65 h 564"/>
                    <a:gd name="T64" fmla="*/ 512 w 959"/>
                    <a:gd name="T65" fmla="*/ 49 h 564"/>
                    <a:gd name="T66" fmla="*/ 430 w 959"/>
                    <a:gd name="T67" fmla="*/ 46 h 564"/>
                    <a:gd name="T68" fmla="*/ 387 w 959"/>
                    <a:gd name="T69" fmla="*/ 48 h 564"/>
                    <a:gd name="T70" fmla="*/ 349 w 959"/>
                    <a:gd name="T71" fmla="*/ 43 h 564"/>
                    <a:gd name="T72" fmla="*/ 338 w 959"/>
                    <a:gd name="T73" fmla="*/ 29 h 564"/>
                    <a:gd name="T74" fmla="*/ 346 w 959"/>
                    <a:gd name="T75" fmla="*/ 19 h 564"/>
                    <a:gd name="T76" fmla="*/ 361 w 959"/>
                    <a:gd name="T77" fmla="*/ 12 h 564"/>
                    <a:gd name="T78" fmla="*/ 505 w 959"/>
                    <a:gd name="T79" fmla="*/ 1 h 564"/>
                    <a:gd name="T80" fmla="*/ 632 w 959"/>
                    <a:gd name="T81" fmla="*/ 9 h 564"/>
                    <a:gd name="T82" fmla="*/ 760 w 959"/>
                    <a:gd name="T83" fmla="*/ 40 h 564"/>
                    <a:gd name="T84" fmla="*/ 845 w 959"/>
                    <a:gd name="T85" fmla="*/ 84 h 564"/>
                    <a:gd name="T86" fmla="*/ 906 w 959"/>
                    <a:gd name="T87" fmla="*/ 140 h 564"/>
                    <a:gd name="T88" fmla="*/ 939 w 959"/>
                    <a:gd name="T89" fmla="*/ 191 h 564"/>
                    <a:gd name="T90" fmla="*/ 946 w 959"/>
                    <a:gd name="T91" fmla="*/ 207 h 564"/>
                    <a:gd name="T92" fmla="*/ 951 w 959"/>
                    <a:gd name="T93" fmla="*/ 218 h 564"/>
                    <a:gd name="T94" fmla="*/ 958 w 959"/>
                    <a:gd name="T95" fmla="*/ 264 h 564"/>
                    <a:gd name="T96" fmla="*/ 949 w 959"/>
                    <a:gd name="T97" fmla="*/ 330 h 564"/>
                    <a:gd name="T98" fmla="*/ 920 w 959"/>
                    <a:gd name="T99" fmla="*/ 392 h 564"/>
                    <a:gd name="T100" fmla="*/ 871 w 959"/>
                    <a:gd name="T101" fmla="*/ 443 h 564"/>
                    <a:gd name="T102" fmla="*/ 808 w 959"/>
                    <a:gd name="T103" fmla="*/ 487 h 564"/>
                    <a:gd name="T104" fmla="*/ 736 w 959"/>
                    <a:gd name="T105" fmla="*/ 521 h 564"/>
                    <a:gd name="T106" fmla="*/ 467 w 959"/>
                    <a:gd name="T107" fmla="*/ 563 h 564"/>
                    <a:gd name="T108" fmla="*/ 214 w 959"/>
                    <a:gd name="T109" fmla="*/ 520 h 564"/>
                    <a:gd name="T110" fmla="*/ 32 w 959"/>
                    <a:gd name="T111" fmla="*/ 406 h 564"/>
                    <a:gd name="T112" fmla="*/ 0 w 959"/>
                    <a:gd name="T113" fmla="*/ 303 h 564"/>
                    <a:gd name="T114" fmla="*/ 30 w 959"/>
                    <a:gd name="T115" fmla="*/ 192 h 564"/>
                    <a:gd name="T116" fmla="*/ 101 w 959"/>
                    <a:gd name="T117" fmla="*/ 110 h 564"/>
                    <a:gd name="T118" fmla="*/ 173 w 959"/>
                    <a:gd name="T119" fmla="*/ 70 h 564"/>
                    <a:gd name="T120" fmla="*/ 257 w 959"/>
                    <a:gd name="T121" fmla="*/ 38 h 56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959"/>
                    <a:gd name="T184" fmla="*/ 0 h 564"/>
                    <a:gd name="T185" fmla="*/ 959 w 959"/>
                    <a:gd name="T186" fmla="*/ 564 h 564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959" h="564">
                      <a:moveTo>
                        <a:pt x="296" y="30"/>
                      </a:moveTo>
                      <a:lnTo>
                        <a:pt x="299" y="28"/>
                      </a:lnTo>
                      <a:lnTo>
                        <a:pt x="300" y="27"/>
                      </a:lnTo>
                      <a:lnTo>
                        <a:pt x="302" y="26"/>
                      </a:lnTo>
                      <a:lnTo>
                        <a:pt x="303" y="25"/>
                      </a:lnTo>
                      <a:lnTo>
                        <a:pt x="304" y="24"/>
                      </a:lnTo>
                      <a:lnTo>
                        <a:pt x="306" y="24"/>
                      </a:lnTo>
                      <a:lnTo>
                        <a:pt x="307" y="23"/>
                      </a:lnTo>
                      <a:lnTo>
                        <a:pt x="309" y="22"/>
                      </a:lnTo>
                      <a:lnTo>
                        <a:pt x="310" y="22"/>
                      </a:lnTo>
                      <a:lnTo>
                        <a:pt x="312" y="22"/>
                      </a:lnTo>
                      <a:lnTo>
                        <a:pt x="313" y="22"/>
                      </a:lnTo>
                      <a:lnTo>
                        <a:pt x="315" y="22"/>
                      </a:lnTo>
                      <a:lnTo>
                        <a:pt x="316" y="22"/>
                      </a:lnTo>
                      <a:lnTo>
                        <a:pt x="317" y="21"/>
                      </a:lnTo>
                      <a:lnTo>
                        <a:pt x="319" y="21"/>
                      </a:lnTo>
                      <a:lnTo>
                        <a:pt x="320" y="21"/>
                      </a:lnTo>
                      <a:lnTo>
                        <a:pt x="322" y="21"/>
                      </a:lnTo>
                      <a:lnTo>
                        <a:pt x="323" y="21"/>
                      </a:lnTo>
                      <a:lnTo>
                        <a:pt x="325" y="21"/>
                      </a:lnTo>
                      <a:lnTo>
                        <a:pt x="326" y="22"/>
                      </a:lnTo>
                      <a:lnTo>
                        <a:pt x="328" y="22"/>
                      </a:lnTo>
                      <a:lnTo>
                        <a:pt x="329" y="22"/>
                      </a:lnTo>
                      <a:lnTo>
                        <a:pt x="330" y="22"/>
                      </a:lnTo>
                      <a:lnTo>
                        <a:pt x="332" y="22"/>
                      </a:lnTo>
                      <a:lnTo>
                        <a:pt x="333" y="22"/>
                      </a:lnTo>
                      <a:lnTo>
                        <a:pt x="335" y="23"/>
                      </a:lnTo>
                      <a:lnTo>
                        <a:pt x="338" y="23"/>
                      </a:lnTo>
                      <a:lnTo>
                        <a:pt x="339" y="24"/>
                      </a:lnTo>
                      <a:lnTo>
                        <a:pt x="340" y="25"/>
                      </a:lnTo>
                      <a:lnTo>
                        <a:pt x="342" y="25"/>
                      </a:lnTo>
                      <a:lnTo>
                        <a:pt x="343" y="26"/>
                      </a:lnTo>
                      <a:lnTo>
                        <a:pt x="346" y="28"/>
                      </a:lnTo>
                      <a:lnTo>
                        <a:pt x="346" y="29"/>
                      </a:lnTo>
                      <a:lnTo>
                        <a:pt x="348" y="30"/>
                      </a:lnTo>
                      <a:lnTo>
                        <a:pt x="349" y="31"/>
                      </a:lnTo>
                      <a:lnTo>
                        <a:pt x="351" y="31"/>
                      </a:lnTo>
                      <a:lnTo>
                        <a:pt x="352" y="33"/>
                      </a:lnTo>
                      <a:lnTo>
                        <a:pt x="353" y="34"/>
                      </a:lnTo>
                      <a:lnTo>
                        <a:pt x="353" y="35"/>
                      </a:lnTo>
                      <a:lnTo>
                        <a:pt x="355" y="36"/>
                      </a:lnTo>
                      <a:lnTo>
                        <a:pt x="355" y="37"/>
                      </a:lnTo>
                      <a:lnTo>
                        <a:pt x="356" y="38"/>
                      </a:lnTo>
                      <a:lnTo>
                        <a:pt x="356" y="39"/>
                      </a:lnTo>
                      <a:lnTo>
                        <a:pt x="356" y="40"/>
                      </a:lnTo>
                      <a:lnTo>
                        <a:pt x="356" y="41"/>
                      </a:lnTo>
                      <a:lnTo>
                        <a:pt x="356" y="42"/>
                      </a:lnTo>
                      <a:lnTo>
                        <a:pt x="356" y="43"/>
                      </a:lnTo>
                      <a:lnTo>
                        <a:pt x="356" y="44"/>
                      </a:lnTo>
                      <a:lnTo>
                        <a:pt x="355" y="46"/>
                      </a:lnTo>
                      <a:lnTo>
                        <a:pt x="353" y="48"/>
                      </a:lnTo>
                      <a:lnTo>
                        <a:pt x="352" y="49"/>
                      </a:lnTo>
                      <a:lnTo>
                        <a:pt x="351" y="50"/>
                      </a:lnTo>
                      <a:lnTo>
                        <a:pt x="349" y="51"/>
                      </a:lnTo>
                      <a:lnTo>
                        <a:pt x="348" y="52"/>
                      </a:lnTo>
                      <a:lnTo>
                        <a:pt x="346" y="54"/>
                      </a:lnTo>
                      <a:lnTo>
                        <a:pt x="336" y="60"/>
                      </a:lnTo>
                      <a:lnTo>
                        <a:pt x="332" y="64"/>
                      </a:lnTo>
                      <a:lnTo>
                        <a:pt x="326" y="66"/>
                      </a:lnTo>
                      <a:lnTo>
                        <a:pt x="320" y="69"/>
                      </a:lnTo>
                      <a:lnTo>
                        <a:pt x="315" y="73"/>
                      </a:lnTo>
                      <a:lnTo>
                        <a:pt x="310" y="75"/>
                      </a:lnTo>
                      <a:lnTo>
                        <a:pt x="304" y="78"/>
                      </a:lnTo>
                      <a:lnTo>
                        <a:pt x="299" y="81"/>
                      </a:lnTo>
                      <a:lnTo>
                        <a:pt x="294" y="84"/>
                      </a:lnTo>
                      <a:lnTo>
                        <a:pt x="289" y="86"/>
                      </a:lnTo>
                      <a:lnTo>
                        <a:pt x="283" y="89"/>
                      </a:lnTo>
                      <a:lnTo>
                        <a:pt x="277" y="91"/>
                      </a:lnTo>
                      <a:lnTo>
                        <a:pt x="271" y="94"/>
                      </a:lnTo>
                      <a:lnTo>
                        <a:pt x="265" y="96"/>
                      </a:lnTo>
                      <a:lnTo>
                        <a:pt x="261" y="99"/>
                      </a:lnTo>
                      <a:lnTo>
                        <a:pt x="255" y="101"/>
                      </a:lnTo>
                      <a:lnTo>
                        <a:pt x="250" y="104"/>
                      </a:lnTo>
                      <a:lnTo>
                        <a:pt x="244" y="107"/>
                      </a:lnTo>
                      <a:lnTo>
                        <a:pt x="240" y="110"/>
                      </a:lnTo>
                      <a:lnTo>
                        <a:pt x="234" y="112"/>
                      </a:lnTo>
                      <a:lnTo>
                        <a:pt x="228" y="116"/>
                      </a:lnTo>
                      <a:lnTo>
                        <a:pt x="222" y="119"/>
                      </a:lnTo>
                      <a:lnTo>
                        <a:pt x="218" y="121"/>
                      </a:lnTo>
                      <a:lnTo>
                        <a:pt x="212" y="125"/>
                      </a:lnTo>
                      <a:lnTo>
                        <a:pt x="208" y="128"/>
                      </a:lnTo>
                      <a:lnTo>
                        <a:pt x="202" y="131"/>
                      </a:lnTo>
                      <a:lnTo>
                        <a:pt x="198" y="135"/>
                      </a:lnTo>
                      <a:lnTo>
                        <a:pt x="192" y="138"/>
                      </a:lnTo>
                      <a:lnTo>
                        <a:pt x="188" y="142"/>
                      </a:lnTo>
                      <a:lnTo>
                        <a:pt x="183" y="145"/>
                      </a:lnTo>
                      <a:lnTo>
                        <a:pt x="179" y="150"/>
                      </a:lnTo>
                      <a:lnTo>
                        <a:pt x="170" y="157"/>
                      </a:lnTo>
                      <a:lnTo>
                        <a:pt x="166" y="161"/>
                      </a:lnTo>
                      <a:lnTo>
                        <a:pt x="162" y="164"/>
                      </a:lnTo>
                      <a:lnTo>
                        <a:pt x="157" y="168"/>
                      </a:lnTo>
                      <a:lnTo>
                        <a:pt x="153" y="172"/>
                      </a:lnTo>
                      <a:lnTo>
                        <a:pt x="150" y="175"/>
                      </a:lnTo>
                      <a:lnTo>
                        <a:pt x="146" y="179"/>
                      </a:lnTo>
                      <a:lnTo>
                        <a:pt x="141" y="183"/>
                      </a:lnTo>
                      <a:lnTo>
                        <a:pt x="137" y="187"/>
                      </a:lnTo>
                      <a:lnTo>
                        <a:pt x="133" y="190"/>
                      </a:lnTo>
                      <a:lnTo>
                        <a:pt x="128" y="195"/>
                      </a:lnTo>
                      <a:lnTo>
                        <a:pt x="124" y="198"/>
                      </a:lnTo>
                      <a:lnTo>
                        <a:pt x="121" y="203"/>
                      </a:lnTo>
                      <a:lnTo>
                        <a:pt x="117" y="207"/>
                      </a:lnTo>
                      <a:lnTo>
                        <a:pt x="113" y="211"/>
                      </a:lnTo>
                      <a:lnTo>
                        <a:pt x="110" y="215"/>
                      </a:lnTo>
                      <a:lnTo>
                        <a:pt x="105" y="219"/>
                      </a:lnTo>
                      <a:lnTo>
                        <a:pt x="102" y="224"/>
                      </a:lnTo>
                      <a:lnTo>
                        <a:pt x="98" y="227"/>
                      </a:lnTo>
                      <a:lnTo>
                        <a:pt x="95" y="232"/>
                      </a:lnTo>
                      <a:lnTo>
                        <a:pt x="92" y="236"/>
                      </a:lnTo>
                      <a:lnTo>
                        <a:pt x="89" y="240"/>
                      </a:lnTo>
                      <a:lnTo>
                        <a:pt x="88" y="244"/>
                      </a:lnTo>
                      <a:lnTo>
                        <a:pt x="85" y="249"/>
                      </a:lnTo>
                      <a:lnTo>
                        <a:pt x="84" y="252"/>
                      </a:lnTo>
                      <a:lnTo>
                        <a:pt x="82" y="257"/>
                      </a:lnTo>
                      <a:lnTo>
                        <a:pt x="81" y="261"/>
                      </a:lnTo>
                      <a:lnTo>
                        <a:pt x="79" y="265"/>
                      </a:lnTo>
                      <a:lnTo>
                        <a:pt x="78" y="269"/>
                      </a:lnTo>
                      <a:lnTo>
                        <a:pt x="78" y="274"/>
                      </a:lnTo>
                      <a:lnTo>
                        <a:pt x="78" y="278"/>
                      </a:lnTo>
                      <a:lnTo>
                        <a:pt x="76" y="287"/>
                      </a:lnTo>
                      <a:lnTo>
                        <a:pt x="78" y="292"/>
                      </a:lnTo>
                      <a:lnTo>
                        <a:pt x="78" y="295"/>
                      </a:lnTo>
                      <a:lnTo>
                        <a:pt x="78" y="300"/>
                      </a:lnTo>
                      <a:lnTo>
                        <a:pt x="78" y="304"/>
                      </a:lnTo>
                      <a:lnTo>
                        <a:pt x="79" y="308"/>
                      </a:lnTo>
                      <a:lnTo>
                        <a:pt x="81" y="312"/>
                      </a:lnTo>
                      <a:lnTo>
                        <a:pt x="81" y="317"/>
                      </a:lnTo>
                      <a:lnTo>
                        <a:pt x="82" y="321"/>
                      </a:lnTo>
                      <a:lnTo>
                        <a:pt x="84" y="324"/>
                      </a:lnTo>
                      <a:lnTo>
                        <a:pt x="85" y="328"/>
                      </a:lnTo>
                      <a:lnTo>
                        <a:pt x="87" y="332"/>
                      </a:lnTo>
                      <a:lnTo>
                        <a:pt x="89" y="336"/>
                      </a:lnTo>
                      <a:lnTo>
                        <a:pt x="91" y="339"/>
                      </a:lnTo>
                      <a:lnTo>
                        <a:pt x="92" y="343"/>
                      </a:lnTo>
                      <a:lnTo>
                        <a:pt x="94" y="347"/>
                      </a:lnTo>
                      <a:lnTo>
                        <a:pt x="97" y="351"/>
                      </a:lnTo>
                      <a:lnTo>
                        <a:pt x="98" y="355"/>
                      </a:lnTo>
                      <a:lnTo>
                        <a:pt x="101" y="358"/>
                      </a:lnTo>
                      <a:lnTo>
                        <a:pt x="104" y="362"/>
                      </a:lnTo>
                      <a:lnTo>
                        <a:pt x="105" y="365"/>
                      </a:lnTo>
                      <a:lnTo>
                        <a:pt x="108" y="369"/>
                      </a:lnTo>
                      <a:lnTo>
                        <a:pt x="111" y="373"/>
                      </a:lnTo>
                      <a:lnTo>
                        <a:pt x="114" y="376"/>
                      </a:lnTo>
                      <a:lnTo>
                        <a:pt x="117" y="380"/>
                      </a:lnTo>
                      <a:lnTo>
                        <a:pt x="118" y="383"/>
                      </a:lnTo>
                      <a:lnTo>
                        <a:pt x="121" y="388"/>
                      </a:lnTo>
                      <a:lnTo>
                        <a:pt x="126" y="391"/>
                      </a:lnTo>
                      <a:lnTo>
                        <a:pt x="128" y="395"/>
                      </a:lnTo>
                      <a:lnTo>
                        <a:pt x="131" y="400"/>
                      </a:lnTo>
                      <a:lnTo>
                        <a:pt x="134" y="403"/>
                      </a:lnTo>
                      <a:lnTo>
                        <a:pt x="139" y="408"/>
                      </a:lnTo>
                      <a:lnTo>
                        <a:pt x="141" y="410"/>
                      </a:lnTo>
                      <a:lnTo>
                        <a:pt x="144" y="413"/>
                      </a:lnTo>
                      <a:lnTo>
                        <a:pt x="147" y="416"/>
                      </a:lnTo>
                      <a:lnTo>
                        <a:pt x="150" y="418"/>
                      </a:lnTo>
                      <a:lnTo>
                        <a:pt x="154" y="422"/>
                      </a:lnTo>
                      <a:lnTo>
                        <a:pt x="159" y="425"/>
                      </a:lnTo>
                      <a:lnTo>
                        <a:pt x="162" y="428"/>
                      </a:lnTo>
                      <a:lnTo>
                        <a:pt x="167" y="431"/>
                      </a:lnTo>
                      <a:lnTo>
                        <a:pt x="172" y="435"/>
                      </a:lnTo>
                      <a:lnTo>
                        <a:pt x="176" y="438"/>
                      </a:lnTo>
                      <a:lnTo>
                        <a:pt x="180" y="441"/>
                      </a:lnTo>
                      <a:lnTo>
                        <a:pt x="186" y="444"/>
                      </a:lnTo>
                      <a:lnTo>
                        <a:pt x="190" y="448"/>
                      </a:lnTo>
                      <a:lnTo>
                        <a:pt x="196" y="451"/>
                      </a:lnTo>
                      <a:lnTo>
                        <a:pt x="202" y="454"/>
                      </a:lnTo>
                      <a:lnTo>
                        <a:pt x="208" y="457"/>
                      </a:lnTo>
                      <a:lnTo>
                        <a:pt x="214" y="461"/>
                      </a:lnTo>
                      <a:lnTo>
                        <a:pt x="218" y="463"/>
                      </a:lnTo>
                      <a:lnTo>
                        <a:pt x="224" y="466"/>
                      </a:lnTo>
                      <a:lnTo>
                        <a:pt x="229" y="469"/>
                      </a:lnTo>
                      <a:lnTo>
                        <a:pt x="234" y="471"/>
                      </a:lnTo>
                      <a:lnTo>
                        <a:pt x="240" y="474"/>
                      </a:lnTo>
                      <a:lnTo>
                        <a:pt x="245" y="476"/>
                      </a:lnTo>
                      <a:lnTo>
                        <a:pt x="251" y="479"/>
                      </a:lnTo>
                      <a:lnTo>
                        <a:pt x="255" y="480"/>
                      </a:lnTo>
                      <a:lnTo>
                        <a:pt x="260" y="481"/>
                      </a:lnTo>
                      <a:lnTo>
                        <a:pt x="265" y="483"/>
                      </a:lnTo>
                      <a:lnTo>
                        <a:pt x="270" y="484"/>
                      </a:lnTo>
                      <a:lnTo>
                        <a:pt x="274" y="485"/>
                      </a:lnTo>
                      <a:lnTo>
                        <a:pt x="278" y="486"/>
                      </a:lnTo>
                      <a:lnTo>
                        <a:pt x="284" y="486"/>
                      </a:lnTo>
                      <a:lnTo>
                        <a:pt x="287" y="486"/>
                      </a:lnTo>
                      <a:lnTo>
                        <a:pt x="290" y="486"/>
                      </a:lnTo>
                      <a:lnTo>
                        <a:pt x="293" y="486"/>
                      </a:lnTo>
                      <a:lnTo>
                        <a:pt x="296" y="486"/>
                      </a:lnTo>
                      <a:lnTo>
                        <a:pt x="299" y="486"/>
                      </a:lnTo>
                      <a:lnTo>
                        <a:pt x="302" y="486"/>
                      </a:lnTo>
                      <a:lnTo>
                        <a:pt x="306" y="486"/>
                      </a:lnTo>
                      <a:lnTo>
                        <a:pt x="309" y="486"/>
                      </a:lnTo>
                      <a:lnTo>
                        <a:pt x="312" y="485"/>
                      </a:lnTo>
                      <a:lnTo>
                        <a:pt x="315" y="485"/>
                      </a:lnTo>
                      <a:lnTo>
                        <a:pt x="317" y="484"/>
                      </a:lnTo>
                      <a:lnTo>
                        <a:pt x="320" y="484"/>
                      </a:lnTo>
                      <a:lnTo>
                        <a:pt x="323" y="483"/>
                      </a:lnTo>
                      <a:lnTo>
                        <a:pt x="326" y="482"/>
                      </a:lnTo>
                      <a:lnTo>
                        <a:pt x="329" y="482"/>
                      </a:lnTo>
                      <a:lnTo>
                        <a:pt x="332" y="481"/>
                      </a:lnTo>
                      <a:lnTo>
                        <a:pt x="335" y="480"/>
                      </a:lnTo>
                      <a:lnTo>
                        <a:pt x="338" y="479"/>
                      </a:lnTo>
                      <a:lnTo>
                        <a:pt x="340" y="479"/>
                      </a:lnTo>
                      <a:lnTo>
                        <a:pt x="343" y="478"/>
                      </a:lnTo>
                      <a:lnTo>
                        <a:pt x="345" y="477"/>
                      </a:lnTo>
                      <a:lnTo>
                        <a:pt x="348" y="476"/>
                      </a:lnTo>
                      <a:lnTo>
                        <a:pt x="351" y="475"/>
                      </a:lnTo>
                      <a:lnTo>
                        <a:pt x="352" y="473"/>
                      </a:lnTo>
                      <a:lnTo>
                        <a:pt x="355" y="472"/>
                      </a:lnTo>
                      <a:lnTo>
                        <a:pt x="358" y="471"/>
                      </a:lnTo>
                      <a:lnTo>
                        <a:pt x="359" y="471"/>
                      </a:lnTo>
                      <a:lnTo>
                        <a:pt x="362" y="469"/>
                      </a:lnTo>
                      <a:lnTo>
                        <a:pt x="364" y="468"/>
                      </a:lnTo>
                      <a:lnTo>
                        <a:pt x="366" y="467"/>
                      </a:lnTo>
                      <a:lnTo>
                        <a:pt x="377" y="460"/>
                      </a:lnTo>
                      <a:lnTo>
                        <a:pt x="382" y="457"/>
                      </a:lnTo>
                      <a:lnTo>
                        <a:pt x="388" y="453"/>
                      </a:lnTo>
                      <a:lnTo>
                        <a:pt x="392" y="451"/>
                      </a:lnTo>
                      <a:lnTo>
                        <a:pt x="398" y="448"/>
                      </a:lnTo>
                      <a:lnTo>
                        <a:pt x="404" y="444"/>
                      </a:lnTo>
                      <a:lnTo>
                        <a:pt x="410" y="443"/>
                      </a:lnTo>
                      <a:lnTo>
                        <a:pt x="416" y="439"/>
                      </a:lnTo>
                      <a:lnTo>
                        <a:pt x="423" y="436"/>
                      </a:lnTo>
                      <a:lnTo>
                        <a:pt x="429" y="434"/>
                      </a:lnTo>
                      <a:lnTo>
                        <a:pt x="434" y="431"/>
                      </a:lnTo>
                      <a:lnTo>
                        <a:pt x="441" y="428"/>
                      </a:lnTo>
                      <a:lnTo>
                        <a:pt x="447" y="427"/>
                      </a:lnTo>
                      <a:lnTo>
                        <a:pt x="453" y="424"/>
                      </a:lnTo>
                      <a:lnTo>
                        <a:pt x="459" y="421"/>
                      </a:lnTo>
                      <a:lnTo>
                        <a:pt x="466" y="419"/>
                      </a:lnTo>
                      <a:lnTo>
                        <a:pt x="473" y="417"/>
                      </a:lnTo>
                      <a:lnTo>
                        <a:pt x="479" y="414"/>
                      </a:lnTo>
                      <a:lnTo>
                        <a:pt x="485" y="412"/>
                      </a:lnTo>
                      <a:lnTo>
                        <a:pt x="492" y="409"/>
                      </a:lnTo>
                      <a:lnTo>
                        <a:pt x="499" y="408"/>
                      </a:lnTo>
                      <a:lnTo>
                        <a:pt x="505" y="405"/>
                      </a:lnTo>
                      <a:lnTo>
                        <a:pt x="512" y="403"/>
                      </a:lnTo>
                      <a:lnTo>
                        <a:pt x="519" y="401"/>
                      </a:lnTo>
                      <a:lnTo>
                        <a:pt x="527" y="400"/>
                      </a:lnTo>
                      <a:lnTo>
                        <a:pt x="534" y="398"/>
                      </a:lnTo>
                      <a:lnTo>
                        <a:pt x="540" y="395"/>
                      </a:lnTo>
                      <a:lnTo>
                        <a:pt x="547" y="393"/>
                      </a:lnTo>
                      <a:lnTo>
                        <a:pt x="554" y="391"/>
                      </a:lnTo>
                      <a:lnTo>
                        <a:pt x="561" y="390"/>
                      </a:lnTo>
                      <a:lnTo>
                        <a:pt x="568" y="388"/>
                      </a:lnTo>
                      <a:lnTo>
                        <a:pt x="584" y="384"/>
                      </a:lnTo>
                      <a:lnTo>
                        <a:pt x="593" y="383"/>
                      </a:lnTo>
                      <a:lnTo>
                        <a:pt x="602" y="382"/>
                      </a:lnTo>
                      <a:lnTo>
                        <a:pt x="612" y="381"/>
                      </a:lnTo>
                      <a:lnTo>
                        <a:pt x="620" y="380"/>
                      </a:lnTo>
                      <a:lnTo>
                        <a:pt x="630" y="380"/>
                      </a:lnTo>
                      <a:lnTo>
                        <a:pt x="641" y="379"/>
                      </a:lnTo>
                      <a:lnTo>
                        <a:pt x="652" y="378"/>
                      </a:lnTo>
                      <a:lnTo>
                        <a:pt x="662" y="378"/>
                      </a:lnTo>
                      <a:lnTo>
                        <a:pt x="672" y="377"/>
                      </a:lnTo>
                      <a:lnTo>
                        <a:pt x="684" y="377"/>
                      </a:lnTo>
                      <a:lnTo>
                        <a:pt x="695" y="377"/>
                      </a:lnTo>
                      <a:lnTo>
                        <a:pt x="706" y="376"/>
                      </a:lnTo>
                      <a:lnTo>
                        <a:pt x="717" y="376"/>
                      </a:lnTo>
                      <a:lnTo>
                        <a:pt x="727" y="376"/>
                      </a:lnTo>
                      <a:lnTo>
                        <a:pt x="739" y="375"/>
                      </a:lnTo>
                      <a:lnTo>
                        <a:pt x="750" y="374"/>
                      </a:lnTo>
                      <a:lnTo>
                        <a:pt x="760" y="374"/>
                      </a:lnTo>
                      <a:lnTo>
                        <a:pt x="770" y="374"/>
                      </a:lnTo>
                      <a:lnTo>
                        <a:pt x="782" y="373"/>
                      </a:lnTo>
                      <a:lnTo>
                        <a:pt x="792" y="372"/>
                      </a:lnTo>
                      <a:lnTo>
                        <a:pt x="802" y="371"/>
                      </a:lnTo>
                      <a:lnTo>
                        <a:pt x="811" y="369"/>
                      </a:lnTo>
                      <a:lnTo>
                        <a:pt x="821" y="368"/>
                      </a:lnTo>
                      <a:lnTo>
                        <a:pt x="830" y="366"/>
                      </a:lnTo>
                      <a:lnTo>
                        <a:pt x="838" y="365"/>
                      </a:lnTo>
                      <a:lnTo>
                        <a:pt x="845" y="362"/>
                      </a:lnTo>
                      <a:lnTo>
                        <a:pt x="854" y="360"/>
                      </a:lnTo>
                      <a:lnTo>
                        <a:pt x="861" y="356"/>
                      </a:lnTo>
                      <a:lnTo>
                        <a:pt x="869" y="354"/>
                      </a:lnTo>
                      <a:lnTo>
                        <a:pt x="874" y="351"/>
                      </a:lnTo>
                      <a:lnTo>
                        <a:pt x="880" y="346"/>
                      </a:lnTo>
                      <a:lnTo>
                        <a:pt x="883" y="343"/>
                      </a:lnTo>
                      <a:lnTo>
                        <a:pt x="886" y="340"/>
                      </a:lnTo>
                      <a:lnTo>
                        <a:pt x="889" y="337"/>
                      </a:lnTo>
                      <a:lnTo>
                        <a:pt x="890" y="333"/>
                      </a:lnTo>
                      <a:lnTo>
                        <a:pt x="892" y="330"/>
                      </a:lnTo>
                      <a:lnTo>
                        <a:pt x="893" y="326"/>
                      </a:lnTo>
                      <a:lnTo>
                        <a:pt x="895" y="322"/>
                      </a:lnTo>
                      <a:lnTo>
                        <a:pt x="896" y="319"/>
                      </a:lnTo>
                      <a:lnTo>
                        <a:pt x="897" y="314"/>
                      </a:lnTo>
                      <a:lnTo>
                        <a:pt x="897" y="311"/>
                      </a:lnTo>
                      <a:lnTo>
                        <a:pt x="899" y="306"/>
                      </a:lnTo>
                      <a:lnTo>
                        <a:pt x="900" y="302"/>
                      </a:lnTo>
                      <a:lnTo>
                        <a:pt x="900" y="297"/>
                      </a:lnTo>
                      <a:lnTo>
                        <a:pt x="900" y="294"/>
                      </a:lnTo>
                      <a:lnTo>
                        <a:pt x="900" y="289"/>
                      </a:lnTo>
                      <a:lnTo>
                        <a:pt x="900" y="285"/>
                      </a:lnTo>
                      <a:lnTo>
                        <a:pt x="900" y="280"/>
                      </a:lnTo>
                      <a:lnTo>
                        <a:pt x="900" y="277"/>
                      </a:lnTo>
                      <a:lnTo>
                        <a:pt x="899" y="272"/>
                      </a:lnTo>
                      <a:lnTo>
                        <a:pt x="899" y="268"/>
                      </a:lnTo>
                      <a:lnTo>
                        <a:pt x="897" y="264"/>
                      </a:lnTo>
                      <a:lnTo>
                        <a:pt x="897" y="260"/>
                      </a:lnTo>
                      <a:lnTo>
                        <a:pt x="897" y="256"/>
                      </a:lnTo>
                      <a:lnTo>
                        <a:pt x="896" y="252"/>
                      </a:lnTo>
                      <a:lnTo>
                        <a:pt x="895" y="249"/>
                      </a:lnTo>
                      <a:lnTo>
                        <a:pt x="895" y="245"/>
                      </a:lnTo>
                      <a:lnTo>
                        <a:pt x="893" y="242"/>
                      </a:lnTo>
                      <a:lnTo>
                        <a:pt x="892" y="240"/>
                      </a:lnTo>
                      <a:lnTo>
                        <a:pt x="890" y="236"/>
                      </a:lnTo>
                      <a:lnTo>
                        <a:pt x="889" y="234"/>
                      </a:lnTo>
                      <a:lnTo>
                        <a:pt x="886" y="227"/>
                      </a:lnTo>
                      <a:lnTo>
                        <a:pt x="883" y="224"/>
                      </a:lnTo>
                      <a:lnTo>
                        <a:pt x="882" y="220"/>
                      </a:lnTo>
                      <a:lnTo>
                        <a:pt x="879" y="216"/>
                      </a:lnTo>
                      <a:lnTo>
                        <a:pt x="876" y="211"/>
                      </a:lnTo>
                      <a:lnTo>
                        <a:pt x="873" y="207"/>
                      </a:lnTo>
                      <a:lnTo>
                        <a:pt x="870" y="202"/>
                      </a:lnTo>
                      <a:lnTo>
                        <a:pt x="867" y="197"/>
                      </a:lnTo>
                      <a:lnTo>
                        <a:pt x="863" y="191"/>
                      </a:lnTo>
                      <a:lnTo>
                        <a:pt x="860" y="186"/>
                      </a:lnTo>
                      <a:lnTo>
                        <a:pt x="856" y="181"/>
                      </a:lnTo>
                      <a:lnTo>
                        <a:pt x="851" y="176"/>
                      </a:lnTo>
                      <a:lnTo>
                        <a:pt x="848" y="171"/>
                      </a:lnTo>
                      <a:lnTo>
                        <a:pt x="844" y="165"/>
                      </a:lnTo>
                      <a:lnTo>
                        <a:pt x="840" y="160"/>
                      </a:lnTo>
                      <a:lnTo>
                        <a:pt x="835" y="154"/>
                      </a:lnTo>
                      <a:lnTo>
                        <a:pt x="831" y="150"/>
                      </a:lnTo>
                      <a:lnTo>
                        <a:pt x="827" y="145"/>
                      </a:lnTo>
                      <a:lnTo>
                        <a:pt x="822" y="139"/>
                      </a:lnTo>
                      <a:lnTo>
                        <a:pt x="817" y="135"/>
                      </a:lnTo>
                      <a:lnTo>
                        <a:pt x="812" y="130"/>
                      </a:lnTo>
                      <a:lnTo>
                        <a:pt x="808" y="126"/>
                      </a:lnTo>
                      <a:lnTo>
                        <a:pt x="802" y="121"/>
                      </a:lnTo>
                      <a:lnTo>
                        <a:pt x="798" y="118"/>
                      </a:lnTo>
                      <a:lnTo>
                        <a:pt x="794" y="114"/>
                      </a:lnTo>
                      <a:lnTo>
                        <a:pt x="788" y="110"/>
                      </a:lnTo>
                      <a:lnTo>
                        <a:pt x="783" y="107"/>
                      </a:lnTo>
                      <a:lnTo>
                        <a:pt x="779" y="104"/>
                      </a:lnTo>
                      <a:lnTo>
                        <a:pt x="773" y="101"/>
                      </a:lnTo>
                      <a:lnTo>
                        <a:pt x="769" y="100"/>
                      </a:lnTo>
                      <a:lnTo>
                        <a:pt x="765" y="99"/>
                      </a:lnTo>
                      <a:lnTo>
                        <a:pt x="747" y="93"/>
                      </a:lnTo>
                      <a:lnTo>
                        <a:pt x="739" y="91"/>
                      </a:lnTo>
                      <a:lnTo>
                        <a:pt x="730" y="89"/>
                      </a:lnTo>
                      <a:lnTo>
                        <a:pt x="720" y="86"/>
                      </a:lnTo>
                      <a:lnTo>
                        <a:pt x="711" y="84"/>
                      </a:lnTo>
                      <a:lnTo>
                        <a:pt x="701" y="82"/>
                      </a:lnTo>
                      <a:lnTo>
                        <a:pt x="693" y="79"/>
                      </a:lnTo>
                      <a:lnTo>
                        <a:pt x="682" y="77"/>
                      </a:lnTo>
                      <a:lnTo>
                        <a:pt x="672" y="75"/>
                      </a:lnTo>
                      <a:lnTo>
                        <a:pt x="664" y="73"/>
                      </a:lnTo>
                      <a:lnTo>
                        <a:pt x="654" y="71"/>
                      </a:lnTo>
                      <a:lnTo>
                        <a:pt x="643" y="69"/>
                      </a:lnTo>
                      <a:lnTo>
                        <a:pt x="633" y="66"/>
                      </a:lnTo>
                      <a:lnTo>
                        <a:pt x="623" y="65"/>
                      </a:lnTo>
                      <a:lnTo>
                        <a:pt x="613" y="63"/>
                      </a:lnTo>
                      <a:lnTo>
                        <a:pt x="603" y="61"/>
                      </a:lnTo>
                      <a:lnTo>
                        <a:pt x="593" y="60"/>
                      </a:lnTo>
                      <a:lnTo>
                        <a:pt x="583" y="58"/>
                      </a:lnTo>
                      <a:lnTo>
                        <a:pt x="573" y="57"/>
                      </a:lnTo>
                      <a:lnTo>
                        <a:pt x="563" y="55"/>
                      </a:lnTo>
                      <a:lnTo>
                        <a:pt x="553" y="54"/>
                      </a:lnTo>
                      <a:lnTo>
                        <a:pt x="542" y="53"/>
                      </a:lnTo>
                      <a:lnTo>
                        <a:pt x="532" y="51"/>
                      </a:lnTo>
                      <a:lnTo>
                        <a:pt x="522" y="50"/>
                      </a:lnTo>
                      <a:lnTo>
                        <a:pt x="512" y="49"/>
                      </a:lnTo>
                      <a:lnTo>
                        <a:pt x="502" y="48"/>
                      </a:lnTo>
                      <a:lnTo>
                        <a:pt x="492" y="48"/>
                      </a:lnTo>
                      <a:lnTo>
                        <a:pt x="482" y="47"/>
                      </a:lnTo>
                      <a:lnTo>
                        <a:pt x="472" y="46"/>
                      </a:lnTo>
                      <a:lnTo>
                        <a:pt x="462" y="46"/>
                      </a:lnTo>
                      <a:lnTo>
                        <a:pt x="453" y="46"/>
                      </a:lnTo>
                      <a:lnTo>
                        <a:pt x="444" y="45"/>
                      </a:lnTo>
                      <a:lnTo>
                        <a:pt x="441" y="45"/>
                      </a:lnTo>
                      <a:lnTo>
                        <a:pt x="437" y="45"/>
                      </a:lnTo>
                      <a:lnTo>
                        <a:pt x="433" y="46"/>
                      </a:lnTo>
                      <a:lnTo>
                        <a:pt x="430" y="46"/>
                      </a:lnTo>
                      <a:lnTo>
                        <a:pt x="426" y="46"/>
                      </a:lnTo>
                      <a:lnTo>
                        <a:pt x="421" y="46"/>
                      </a:lnTo>
                      <a:lnTo>
                        <a:pt x="418" y="46"/>
                      </a:lnTo>
                      <a:lnTo>
                        <a:pt x="414" y="46"/>
                      </a:lnTo>
                      <a:lnTo>
                        <a:pt x="410" y="47"/>
                      </a:lnTo>
                      <a:lnTo>
                        <a:pt x="405" y="47"/>
                      </a:lnTo>
                      <a:lnTo>
                        <a:pt x="403" y="47"/>
                      </a:lnTo>
                      <a:lnTo>
                        <a:pt x="398" y="48"/>
                      </a:lnTo>
                      <a:lnTo>
                        <a:pt x="395" y="48"/>
                      </a:lnTo>
                      <a:lnTo>
                        <a:pt x="391" y="48"/>
                      </a:lnTo>
                      <a:lnTo>
                        <a:pt x="387" y="48"/>
                      </a:lnTo>
                      <a:lnTo>
                        <a:pt x="384" y="48"/>
                      </a:lnTo>
                      <a:lnTo>
                        <a:pt x="379" y="48"/>
                      </a:lnTo>
                      <a:lnTo>
                        <a:pt x="375" y="48"/>
                      </a:lnTo>
                      <a:lnTo>
                        <a:pt x="372" y="48"/>
                      </a:lnTo>
                      <a:lnTo>
                        <a:pt x="369" y="47"/>
                      </a:lnTo>
                      <a:lnTo>
                        <a:pt x="365" y="47"/>
                      </a:lnTo>
                      <a:lnTo>
                        <a:pt x="362" y="46"/>
                      </a:lnTo>
                      <a:lnTo>
                        <a:pt x="359" y="46"/>
                      </a:lnTo>
                      <a:lnTo>
                        <a:pt x="355" y="45"/>
                      </a:lnTo>
                      <a:lnTo>
                        <a:pt x="352" y="44"/>
                      </a:lnTo>
                      <a:lnTo>
                        <a:pt x="349" y="43"/>
                      </a:lnTo>
                      <a:lnTo>
                        <a:pt x="346" y="42"/>
                      </a:lnTo>
                      <a:lnTo>
                        <a:pt x="343" y="40"/>
                      </a:lnTo>
                      <a:lnTo>
                        <a:pt x="340" y="40"/>
                      </a:lnTo>
                      <a:lnTo>
                        <a:pt x="338" y="39"/>
                      </a:lnTo>
                      <a:lnTo>
                        <a:pt x="338" y="36"/>
                      </a:lnTo>
                      <a:lnTo>
                        <a:pt x="338" y="35"/>
                      </a:lnTo>
                      <a:lnTo>
                        <a:pt x="338" y="34"/>
                      </a:lnTo>
                      <a:lnTo>
                        <a:pt x="338" y="33"/>
                      </a:lnTo>
                      <a:lnTo>
                        <a:pt x="338" y="31"/>
                      </a:lnTo>
                      <a:lnTo>
                        <a:pt x="338" y="30"/>
                      </a:lnTo>
                      <a:lnTo>
                        <a:pt x="338" y="29"/>
                      </a:lnTo>
                      <a:lnTo>
                        <a:pt x="339" y="28"/>
                      </a:lnTo>
                      <a:lnTo>
                        <a:pt x="339" y="27"/>
                      </a:lnTo>
                      <a:lnTo>
                        <a:pt x="339" y="26"/>
                      </a:lnTo>
                      <a:lnTo>
                        <a:pt x="340" y="25"/>
                      </a:lnTo>
                      <a:lnTo>
                        <a:pt x="340" y="24"/>
                      </a:lnTo>
                      <a:lnTo>
                        <a:pt x="342" y="22"/>
                      </a:lnTo>
                      <a:lnTo>
                        <a:pt x="343" y="22"/>
                      </a:lnTo>
                      <a:lnTo>
                        <a:pt x="343" y="21"/>
                      </a:lnTo>
                      <a:lnTo>
                        <a:pt x="345" y="20"/>
                      </a:lnTo>
                      <a:lnTo>
                        <a:pt x="346" y="19"/>
                      </a:lnTo>
                      <a:lnTo>
                        <a:pt x="346" y="18"/>
                      </a:lnTo>
                      <a:lnTo>
                        <a:pt x="348" y="17"/>
                      </a:lnTo>
                      <a:lnTo>
                        <a:pt x="349" y="17"/>
                      </a:lnTo>
                      <a:lnTo>
                        <a:pt x="351" y="16"/>
                      </a:lnTo>
                      <a:lnTo>
                        <a:pt x="352" y="15"/>
                      </a:lnTo>
                      <a:lnTo>
                        <a:pt x="353" y="15"/>
                      </a:lnTo>
                      <a:lnTo>
                        <a:pt x="355" y="14"/>
                      </a:lnTo>
                      <a:lnTo>
                        <a:pt x="355" y="13"/>
                      </a:lnTo>
                      <a:lnTo>
                        <a:pt x="358" y="13"/>
                      </a:lnTo>
                      <a:lnTo>
                        <a:pt x="359" y="13"/>
                      </a:lnTo>
                      <a:lnTo>
                        <a:pt x="361" y="12"/>
                      </a:lnTo>
                      <a:lnTo>
                        <a:pt x="385" y="8"/>
                      </a:lnTo>
                      <a:lnTo>
                        <a:pt x="397" y="7"/>
                      </a:lnTo>
                      <a:lnTo>
                        <a:pt x="410" y="6"/>
                      </a:lnTo>
                      <a:lnTo>
                        <a:pt x="421" y="4"/>
                      </a:lnTo>
                      <a:lnTo>
                        <a:pt x="433" y="4"/>
                      </a:lnTo>
                      <a:lnTo>
                        <a:pt x="446" y="3"/>
                      </a:lnTo>
                      <a:lnTo>
                        <a:pt x="457" y="2"/>
                      </a:lnTo>
                      <a:lnTo>
                        <a:pt x="470" y="1"/>
                      </a:lnTo>
                      <a:lnTo>
                        <a:pt x="482" y="1"/>
                      </a:lnTo>
                      <a:lnTo>
                        <a:pt x="493" y="1"/>
                      </a:lnTo>
                      <a:lnTo>
                        <a:pt x="505" y="1"/>
                      </a:lnTo>
                      <a:lnTo>
                        <a:pt x="517" y="0"/>
                      </a:lnTo>
                      <a:lnTo>
                        <a:pt x="528" y="1"/>
                      </a:lnTo>
                      <a:lnTo>
                        <a:pt x="540" y="1"/>
                      </a:lnTo>
                      <a:lnTo>
                        <a:pt x="551" y="1"/>
                      </a:lnTo>
                      <a:lnTo>
                        <a:pt x="563" y="2"/>
                      </a:lnTo>
                      <a:lnTo>
                        <a:pt x="574" y="3"/>
                      </a:lnTo>
                      <a:lnTo>
                        <a:pt x="586" y="4"/>
                      </a:lnTo>
                      <a:lnTo>
                        <a:pt x="597" y="4"/>
                      </a:lnTo>
                      <a:lnTo>
                        <a:pt x="609" y="5"/>
                      </a:lnTo>
                      <a:lnTo>
                        <a:pt x="620" y="7"/>
                      </a:lnTo>
                      <a:lnTo>
                        <a:pt x="632" y="9"/>
                      </a:lnTo>
                      <a:lnTo>
                        <a:pt x="643" y="11"/>
                      </a:lnTo>
                      <a:lnTo>
                        <a:pt x="655" y="13"/>
                      </a:lnTo>
                      <a:lnTo>
                        <a:pt x="667" y="14"/>
                      </a:lnTo>
                      <a:lnTo>
                        <a:pt x="677" y="17"/>
                      </a:lnTo>
                      <a:lnTo>
                        <a:pt x="688" y="19"/>
                      </a:lnTo>
                      <a:lnTo>
                        <a:pt x="700" y="22"/>
                      </a:lnTo>
                      <a:lnTo>
                        <a:pt x="711" y="24"/>
                      </a:lnTo>
                      <a:lnTo>
                        <a:pt x="721" y="28"/>
                      </a:lnTo>
                      <a:lnTo>
                        <a:pt x="733" y="31"/>
                      </a:lnTo>
                      <a:lnTo>
                        <a:pt x="752" y="37"/>
                      </a:lnTo>
                      <a:lnTo>
                        <a:pt x="760" y="40"/>
                      </a:lnTo>
                      <a:lnTo>
                        <a:pt x="769" y="43"/>
                      </a:lnTo>
                      <a:lnTo>
                        <a:pt x="778" y="47"/>
                      </a:lnTo>
                      <a:lnTo>
                        <a:pt x="786" y="50"/>
                      </a:lnTo>
                      <a:lnTo>
                        <a:pt x="794" y="54"/>
                      </a:lnTo>
                      <a:lnTo>
                        <a:pt x="802" y="58"/>
                      </a:lnTo>
                      <a:lnTo>
                        <a:pt x="809" y="62"/>
                      </a:lnTo>
                      <a:lnTo>
                        <a:pt x="817" y="66"/>
                      </a:lnTo>
                      <a:lnTo>
                        <a:pt x="825" y="71"/>
                      </a:lnTo>
                      <a:lnTo>
                        <a:pt x="831" y="75"/>
                      </a:lnTo>
                      <a:lnTo>
                        <a:pt x="838" y="80"/>
                      </a:lnTo>
                      <a:lnTo>
                        <a:pt x="845" y="84"/>
                      </a:lnTo>
                      <a:lnTo>
                        <a:pt x="851" y="89"/>
                      </a:lnTo>
                      <a:lnTo>
                        <a:pt x="858" y="93"/>
                      </a:lnTo>
                      <a:lnTo>
                        <a:pt x="864" y="99"/>
                      </a:lnTo>
                      <a:lnTo>
                        <a:pt x="870" y="103"/>
                      </a:lnTo>
                      <a:lnTo>
                        <a:pt x="876" y="109"/>
                      </a:lnTo>
                      <a:lnTo>
                        <a:pt x="882" y="114"/>
                      </a:lnTo>
                      <a:lnTo>
                        <a:pt x="886" y="119"/>
                      </a:lnTo>
                      <a:lnTo>
                        <a:pt x="892" y="124"/>
                      </a:lnTo>
                      <a:lnTo>
                        <a:pt x="897" y="129"/>
                      </a:lnTo>
                      <a:lnTo>
                        <a:pt x="902" y="135"/>
                      </a:lnTo>
                      <a:lnTo>
                        <a:pt x="906" y="140"/>
                      </a:lnTo>
                      <a:lnTo>
                        <a:pt x="910" y="145"/>
                      </a:lnTo>
                      <a:lnTo>
                        <a:pt x="915" y="151"/>
                      </a:lnTo>
                      <a:lnTo>
                        <a:pt x="918" y="156"/>
                      </a:lnTo>
                      <a:lnTo>
                        <a:pt x="922" y="163"/>
                      </a:lnTo>
                      <a:lnTo>
                        <a:pt x="926" y="168"/>
                      </a:lnTo>
                      <a:lnTo>
                        <a:pt x="929" y="173"/>
                      </a:lnTo>
                      <a:lnTo>
                        <a:pt x="932" y="179"/>
                      </a:lnTo>
                      <a:lnTo>
                        <a:pt x="935" y="184"/>
                      </a:lnTo>
                      <a:lnTo>
                        <a:pt x="936" y="187"/>
                      </a:lnTo>
                      <a:lnTo>
                        <a:pt x="938" y="189"/>
                      </a:lnTo>
                      <a:lnTo>
                        <a:pt x="939" y="191"/>
                      </a:lnTo>
                      <a:lnTo>
                        <a:pt x="941" y="193"/>
                      </a:lnTo>
                      <a:lnTo>
                        <a:pt x="941" y="195"/>
                      </a:lnTo>
                      <a:lnTo>
                        <a:pt x="942" y="197"/>
                      </a:lnTo>
                      <a:lnTo>
                        <a:pt x="944" y="198"/>
                      </a:lnTo>
                      <a:lnTo>
                        <a:pt x="944" y="199"/>
                      </a:lnTo>
                      <a:lnTo>
                        <a:pt x="944" y="200"/>
                      </a:lnTo>
                      <a:lnTo>
                        <a:pt x="945" y="202"/>
                      </a:lnTo>
                      <a:lnTo>
                        <a:pt x="945" y="203"/>
                      </a:lnTo>
                      <a:lnTo>
                        <a:pt x="946" y="204"/>
                      </a:lnTo>
                      <a:lnTo>
                        <a:pt x="946" y="206"/>
                      </a:lnTo>
                      <a:lnTo>
                        <a:pt x="946" y="207"/>
                      </a:lnTo>
                      <a:lnTo>
                        <a:pt x="946" y="208"/>
                      </a:lnTo>
                      <a:lnTo>
                        <a:pt x="948" y="209"/>
                      </a:lnTo>
                      <a:lnTo>
                        <a:pt x="948" y="210"/>
                      </a:lnTo>
                      <a:lnTo>
                        <a:pt x="948" y="211"/>
                      </a:lnTo>
                      <a:lnTo>
                        <a:pt x="949" y="212"/>
                      </a:lnTo>
                      <a:lnTo>
                        <a:pt x="949" y="213"/>
                      </a:lnTo>
                      <a:lnTo>
                        <a:pt x="949" y="215"/>
                      </a:lnTo>
                      <a:lnTo>
                        <a:pt x="949" y="216"/>
                      </a:lnTo>
                      <a:lnTo>
                        <a:pt x="949" y="217"/>
                      </a:lnTo>
                      <a:lnTo>
                        <a:pt x="951" y="218"/>
                      </a:lnTo>
                      <a:lnTo>
                        <a:pt x="951" y="220"/>
                      </a:lnTo>
                      <a:lnTo>
                        <a:pt x="951" y="222"/>
                      </a:lnTo>
                      <a:lnTo>
                        <a:pt x="952" y="224"/>
                      </a:lnTo>
                      <a:lnTo>
                        <a:pt x="952" y="225"/>
                      </a:lnTo>
                      <a:lnTo>
                        <a:pt x="954" y="228"/>
                      </a:lnTo>
                      <a:lnTo>
                        <a:pt x="955" y="237"/>
                      </a:lnTo>
                      <a:lnTo>
                        <a:pt x="957" y="242"/>
                      </a:lnTo>
                      <a:lnTo>
                        <a:pt x="958" y="247"/>
                      </a:lnTo>
                      <a:lnTo>
                        <a:pt x="958" y="252"/>
                      </a:lnTo>
                      <a:lnTo>
                        <a:pt x="958" y="258"/>
                      </a:lnTo>
                      <a:lnTo>
                        <a:pt x="958" y="264"/>
                      </a:lnTo>
                      <a:lnTo>
                        <a:pt x="958" y="269"/>
                      </a:lnTo>
                      <a:lnTo>
                        <a:pt x="958" y="276"/>
                      </a:lnTo>
                      <a:lnTo>
                        <a:pt x="958" y="281"/>
                      </a:lnTo>
                      <a:lnTo>
                        <a:pt x="958" y="287"/>
                      </a:lnTo>
                      <a:lnTo>
                        <a:pt x="957" y="294"/>
                      </a:lnTo>
                      <a:lnTo>
                        <a:pt x="955" y="300"/>
                      </a:lnTo>
                      <a:lnTo>
                        <a:pt x="955" y="306"/>
                      </a:lnTo>
                      <a:lnTo>
                        <a:pt x="954" y="312"/>
                      </a:lnTo>
                      <a:lnTo>
                        <a:pt x="952" y="319"/>
                      </a:lnTo>
                      <a:lnTo>
                        <a:pt x="951" y="324"/>
                      </a:lnTo>
                      <a:lnTo>
                        <a:pt x="949" y="330"/>
                      </a:lnTo>
                      <a:lnTo>
                        <a:pt x="946" y="337"/>
                      </a:lnTo>
                      <a:lnTo>
                        <a:pt x="945" y="343"/>
                      </a:lnTo>
                      <a:lnTo>
                        <a:pt x="944" y="349"/>
                      </a:lnTo>
                      <a:lnTo>
                        <a:pt x="941" y="355"/>
                      </a:lnTo>
                      <a:lnTo>
                        <a:pt x="938" y="361"/>
                      </a:lnTo>
                      <a:lnTo>
                        <a:pt x="936" y="366"/>
                      </a:lnTo>
                      <a:lnTo>
                        <a:pt x="933" y="372"/>
                      </a:lnTo>
                      <a:lnTo>
                        <a:pt x="931" y="377"/>
                      </a:lnTo>
                      <a:lnTo>
                        <a:pt x="928" y="383"/>
                      </a:lnTo>
                      <a:lnTo>
                        <a:pt x="925" y="388"/>
                      </a:lnTo>
                      <a:lnTo>
                        <a:pt x="920" y="392"/>
                      </a:lnTo>
                      <a:lnTo>
                        <a:pt x="918" y="398"/>
                      </a:lnTo>
                      <a:lnTo>
                        <a:pt x="915" y="402"/>
                      </a:lnTo>
                      <a:lnTo>
                        <a:pt x="912" y="407"/>
                      </a:lnTo>
                      <a:lnTo>
                        <a:pt x="903" y="414"/>
                      </a:lnTo>
                      <a:lnTo>
                        <a:pt x="900" y="418"/>
                      </a:lnTo>
                      <a:lnTo>
                        <a:pt x="896" y="423"/>
                      </a:lnTo>
                      <a:lnTo>
                        <a:pt x="892" y="427"/>
                      </a:lnTo>
                      <a:lnTo>
                        <a:pt x="886" y="431"/>
                      </a:lnTo>
                      <a:lnTo>
                        <a:pt x="882" y="435"/>
                      </a:lnTo>
                      <a:lnTo>
                        <a:pt x="877" y="439"/>
                      </a:lnTo>
                      <a:lnTo>
                        <a:pt x="871" y="443"/>
                      </a:lnTo>
                      <a:lnTo>
                        <a:pt x="867" y="447"/>
                      </a:lnTo>
                      <a:lnTo>
                        <a:pt x="861" y="452"/>
                      </a:lnTo>
                      <a:lnTo>
                        <a:pt x="856" y="455"/>
                      </a:lnTo>
                      <a:lnTo>
                        <a:pt x="850" y="460"/>
                      </a:lnTo>
                      <a:lnTo>
                        <a:pt x="844" y="463"/>
                      </a:lnTo>
                      <a:lnTo>
                        <a:pt x="838" y="468"/>
                      </a:lnTo>
                      <a:lnTo>
                        <a:pt x="832" y="471"/>
                      </a:lnTo>
                      <a:lnTo>
                        <a:pt x="827" y="475"/>
                      </a:lnTo>
                      <a:lnTo>
                        <a:pt x="821" y="479"/>
                      </a:lnTo>
                      <a:lnTo>
                        <a:pt x="814" y="482"/>
                      </a:lnTo>
                      <a:lnTo>
                        <a:pt x="808" y="487"/>
                      </a:lnTo>
                      <a:lnTo>
                        <a:pt x="802" y="490"/>
                      </a:lnTo>
                      <a:lnTo>
                        <a:pt x="795" y="493"/>
                      </a:lnTo>
                      <a:lnTo>
                        <a:pt x="788" y="497"/>
                      </a:lnTo>
                      <a:lnTo>
                        <a:pt x="782" y="500"/>
                      </a:lnTo>
                      <a:lnTo>
                        <a:pt x="776" y="504"/>
                      </a:lnTo>
                      <a:lnTo>
                        <a:pt x="769" y="506"/>
                      </a:lnTo>
                      <a:lnTo>
                        <a:pt x="762" y="509"/>
                      </a:lnTo>
                      <a:lnTo>
                        <a:pt x="756" y="513"/>
                      </a:lnTo>
                      <a:lnTo>
                        <a:pt x="749" y="515"/>
                      </a:lnTo>
                      <a:lnTo>
                        <a:pt x="742" y="518"/>
                      </a:lnTo>
                      <a:lnTo>
                        <a:pt x="736" y="521"/>
                      </a:lnTo>
                      <a:lnTo>
                        <a:pt x="730" y="523"/>
                      </a:lnTo>
                      <a:lnTo>
                        <a:pt x="684" y="537"/>
                      </a:lnTo>
                      <a:lnTo>
                        <a:pt x="661" y="543"/>
                      </a:lnTo>
                      <a:lnTo>
                        <a:pt x="638" y="548"/>
                      </a:lnTo>
                      <a:lnTo>
                        <a:pt x="615" y="552"/>
                      </a:lnTo>
                      <a:lnTo>
                        <a:pt x="590" y="556"/>
                      </a:lnTo>
                      <a:lnTo>
                        <a:pt x="566" y="559"/>
                      </a:lnTo>
                      <a:lnTo>
                        <a:pt x="541" y="561"/>
                      </a:lnTo>
                      <a:lnTo>
                        <a:pt x="517" y="562"/>
                      </a:lnTo>
                      <a:lnTo>
                        <a:pt x="492" y="563"/>
                      </a:lnTo>
                      <a:lnTo>
                        <a:pt x="467" y="563"/>
                      </a:lnTo>
                      <a:lnTo>
                        <a:pt x="444" y="562"/>
                      </a:lnTo>
                      <a:lnTo>
                        <a:pt x="418" y="560"/>
                      </a:lnTo>
                      <a:lnTo>
                        <a:pt x="395" y="559"/>
                      </a:lnTo>
                      <a:lnTo>
                        <a:pt x="371" y="556"/>
                      </a:lnTo>
                      <a:lnTo>
                        <a:pt x="348" y="552"/>
                      </a:lnTo>
                      <a:lnTo>
                        <a:pt x="325" y="549"/>
                      </a:lnTo>
                      <a:lnTo>
                        <a:pt x="302" y="544"/>
                      </a:lnTo>
                      <a:lnTo>
                        <a:pt x="278" y="539"/>
                      </a:lnTo>
                      <a:lnTo>
                        <a:pt x="257" y="533"/>
                      </a:lnTo>
                      <a:lnTo>
                        <a:pt x="235" y="527"/>
                      </a:lnTo>
                      <a:lnTo>
                        <a:pt x="214" y="520"/>
                      </a:lnTo>
                      <a:lnTo>
                        <a:pt x="193" y="513"/>
                      </a:lnTo>
                      <a:lnTo>
                        <a:pt x="173" y="505"/>
                      </a:lnTo>
                      <a:lnTo>
                        <a:pt x="154" y="496"/>
                      </a:lnTo>
                      <a:lnTo>
                        <a:pt x="137" y="487"/>
                      </a:lnTo>
                      <a:lnTo>
                        <a:pt x="120" y="477"/>
                      </a:lnTo>
                      <a:lnTo>
                        <a:pt x="102" y="467"/>
                      </a:lnTo>
                      <a:lnTo>
                        <a:pt x="87" y="457"/>
                      </a:lnTo>
                      <a:lnTo>
                        <a:pt x="72" y="445"/>
                      </a:lnTo>
                      <a:lnTo>
                        <a:pt x="59" y="434"/>
                      </a:lnTo>
                      <a:lnTo>
                        <a:pt x="46" y="422"/>
                      </a:lnTo>
                      <a:lnTo>
                        <a:pt x="32" y="406"/>
                      </a:lnTo>
                      <a:lnTo>
                        <a:pt x="26" y="398"/>
                      </a:lnTo>
                      <a:lnTo>
                        <a:pt x="22" y="389"/>
                      </a:lnTo>
                      <a:lnTo>
                        <a:pt x="17" y="380"/>
                      </a:lnTo>
                      <a:lnTo>
                        <a:pt x="13" y="371"/>
                      </a:lnTo>
                      <a:lnTo>
                        <a:pt x="9" y="362"/>
                      </a:lnTo>
                      <a:lnTo>
                        <a:pt x="6" y="352"/>
                      </a:lnTo>
                      <a:lnTo>
                        <a:pt x="3" y="342"/>
                      </a:lnTo>
                      <a:lnTo>
                        <a:pt x="1" y="332"/>
                      </a:lnTo>
                      <a:lnTo>
                        <a:pt x="0" y="322"/>
                      </a:lnTo>
                      <a:lnTo>
                        <a:pt x="0" y="312"/>
                      </a:lnTo>
                      <a:lnTo>
                        <a:pt x="0" y="303"/>
                      </a:lnTo>
                      <a:lnTo>
                        <a:pt x="0" y="292"/>
                      </a:lnTo>
                      <a:lnTo>
                        <a:pt x="1" y="282"/>
                      </a:lnTo>
                      <a:lnTo>
                        <a:pt x="3" y="272"/>
                      </a:lnTo>
                      <a:lnTo>
                        <a:pt x="4" y="261"/>
                      </a:lnTo>
                      <a:lnTo>
                        <a:pt x="7" y="251"/>
                      </a:lnTo>
                      <a:lnTo>
                        <a:pt x="9" y="242"/>
                      </a:lnTo>
                      <a:lnTo>
                        <a:pt x="13" y="231"/>
                      </a:lnTo>
                      <a:lnTo>
                        <a:pt x="16" y="221"/>
                      </a:lnTo>
                      <a:lnTo>
                        <a:pt x="20" y="211"/>
                      </a:lnTo>
                      <a:lnTo>
                        <a:pt x="26" y="202"/>
                      </a:lnTo>
                      <a:lnTo>
                        <a:pt x="30" y="192"/>
                      </a:lnTo>
                      <a:lnTo>
                        <a:pt x="36" y="182"/>
                      </a:lnTo>
                      <a:lnTo>
                        <a:pt x="42" y="173"/>
                      </a:lnTo>
                      <a:lnTo>
                        <a:pt x="48" y="164"/>
                      </a:lnTo>
                      <a:lnTo>
                        <a:pt x="55" y="156"/>
                      </a:lnTo>
                      <a:lnTo>
                        <a:pt x="61" y="147"/>
                      </a:lnTo>
                      <a:lnTo>
                        <a:pt x="68" y="139"/>
                      </a:lnTo>
                      <a:lnTo>
                        <a:pt x="76" y="132"/>
                      </a:lnTo>
                      <a:lnTo>
                        <a:pt x="84" y="125"/>
                      </a:lnTo>
                      <a:lnTo>
                        <a:pt x="92" y="118"/>
                      </a:lnTo>
                      <a:lnTo>
                        <a:pt x="97" y="114"/>
                      </a:lnTo>
                      <a:lnTo>
                        <a:pt x="101" y="110"/>
                      </a:lnTo>
                      <a:lnTo>
                        <a:pt x="107" y="107"/>
                      </a:lnTo>
                      <a:lnTo>
                        <a:pt x="113" y="103"/>
                      </a:lnTo>
                      <a:lnTo>
                        <a:pt x="118" y="100"/>
                      </a:lnTo>
                      <a:lnTo>
                        <a:pt x="124" y="96"/>
                      </a:lnTo>
                      <a:lnTo>
                        <a:pt x="130" y="92"/>
                      </a:lnTo>
                      <a:lnTo>
                        <a:pt x="137" y="89"/>
                      </a:lnTo>
                      <a:lnTo>
                        <a:pt x="144" y="85"/>
                      </a:lnTo>
                      <a:lnTo>
                        <a:pt x="151" y="82"/>
                      </a:lnTo>
                      <a:lnTo>
                        <a:pt x="159" y="77"/>
                      </a:lnTo>
                      <a:lnTo>
                        <a:pt x="166" y="74"/>
                      </a:lnTo>
                      <a:lnTo>
                        <a:pt x="173" y="70"/>
                      </a:lnTo>
                      <a:lnTo>
                        <a:pt x="180" y="66"/>
                      </a:lnTo>
                      <a:lnTo>
                        <a:pt x="189" y="63"/>
                      </a:lnTo>
                      <a:lnTo>
                        <a:pt x="196" y="60"/>
                      </a:lnTo>
                      <a:lnTo>
                        <a:pt x="203" y="57"/>
                      </a:lnTo>
                      <a:lnTo>
                        <a:pt x="212" y="53"/>
                      </a:lnTo>
                      <a:lnTo>
                        <a:pt x="219" y="50"/>
                      </a:lnTo>
                      <a:lnTo>
                        <a:pt x="227" y="48"/>
                      </a:lnTo>
                      <a:lnTo>
                        <a:pt x="234" y="44"/>
                      </a:lnTo>
                      <a:lnTo>
                        <a:pt x="242" y="42"/>
                      </a:lnTo>
                      <a:lnTo>
                        <a:pt x="250" y="40"/>
                      </a:lnTo>
                      <a:lnTo>
                        <a:pt x="257" y="38"/>
                      </a:lnTo>
                      <a:lnTo>
                        <a:pt x="264" y="35"/>
                      </a:lnTo>
                      <a:lnTo>
                        <a:pt x="271" y="33"/>
                      </a:lnTo>
                      <a:lnTo>
                        <a:pt x="277" y="32"/>
                      </a:lnTo>
                      <a:lnTo>
                        <a:pt x="284" y="31"/>
                      </a:lnTo>
                      <a:lnTo>
                        <a:pt x="290" y="30"/>
                      </a:lnTo>
                      <a:lnTo>
                        <a:pt x="296" y="30"/>
                      </a:lnTo>
                    </a:path>
                  </a:pathLst>
                </a:custGeom>
                <a:solidFill>
                  <a:srgbClr val="F76681"/>
                </a:solidFill>
                <a:ln w="3175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ES" sz="2400" smtClean="0">
                    <a:solidFill>
                      <a:prstClr val="black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61962" name="Freeform 875"/>
              <p:cNvSpPr>
                <a:spLocks/>
              </p:cNvSpPr>
              <p:nvPr/>
            </p:nvSpPr>
            <p:spPr bwMode="auto">
              <a:xfrm rot="2606996">
                <a:off x="2200" y="1896"/>
                <a:ext cx="29" cy="22"/>
              </a:xfrm>
              <a:custGeom>
                <a:avLst/>
                <a:gdLst>
                  <a:gd name="T0" fmla="*/ 0 w 132"/>
                  <a:gd name="T1" fmla="*/ 0 h 102"/>
                  <a:gd name="T2" fmla="*/ 0 w 132"/>
                  <a:gd name="T3" fmla="*/ 0 h 102"/>
                  <a:gd name="T4" fmla="*/ 0 w 132"/>
                  <a:gd name="T5" fmla="*/ 0 h 102"/>
                  <a:gd name="T6" fmla="*/ 0 w 132"/>
                  <a:gd name="T7" fmla="*/ 0 h 102"/>
                  <a:gd name="T8" fmla="*/ 0 w 132"/>
                  <a:gd name="T9" fmla="*/ 0 h 102"/>
                  <a:gd name="T10" fmla="*/ 0 w 132"/>
                  <a:gd name="T11" fmla="*/ 0 h 102"/>
                  <a:gd name="T12" fmla="*/ 0 w 132"/>
                  <a:gd name="T13" fmla="*/ 0 h 102"/>
                  <a:gd name="T14" fmla="*/ 0 w 132"/>
                  <a:gd name="T15" fmla="*/ 0 h 102"/>
                  <a:gd name="T16" fmla="*/ 0 w 132"/>
                  <a:gd name="T17" fmla="*/ 0 h 102"/>
                  <a:gd name="T18" fmla="*/ 0 w 132"/>
                  <a:gd name="T19" fmla="*/ 0 h 102"/>
                  <a:gd name="T20" fmla="*/ 0 w 132"/>
                  <a:gd name="T21" fmla="*/ 0 h 102"/>
                  <a:gd name="T22" fmla="*/ 0 w 132"/>
                  <a:gd name="T23" fmla="*/ 0 h 102"/>
                  <a:gd name="T24" fmla="*/ 0 w 132"/>
                  <a:gd name="T25" fmla="*/ 0 h 102"/>
                  <a:gd name="T26" fmla="*/ 0 w 132"/>
                  <a:gd name="T27" fmla="*/ 0 h 102"/>
                  <a:gd name="T28" fmla="*/ 0 w 132"/>
                  <a:gd name="T29" fmla="*/ 0 h 102"/>
                  <a:gd name="T30" fmla="*/ 0 w 132"/>
                  <a:gd name="T31" fmla="*/ 0 h 102"/>
                  <a:gd name="T32" fmla="*/ 0 w 132"/>
                  <a:gd name="T33" fmla="*/ 0 h 102"/>
                  <a:gd name="T34" fmla="*/ 0 w 132"/>
                  <a:gd name="T35" fmla="*/ 0 h 102"/>
                  <a:gd name="T36" fmla="*/ 0 w 132"/>
                  <a:gd name="T37" fmla="*/ 0 h 102"/>
                  <a:gd name="T38" fmla="*/ 0 w 132"/>
                  <a:gd name="T39" fmla="*/ 0 h 102"/>
                  <a:gd name="T40" fmla="*/ 0 w 132"/>
                  <a:gd name="T41" fmla="*/ 0 h 102"/>
                  <a:gd name="T42" fmla="*/ 0 w 132"/>
                  <a:gd name="T43" fmla="*/ 0 h 102"/>
                  <a:gd name="T44" fmla="*/ 0 w 132"/>
                  <a:gd name="T45" fmla="*/ 0 h 102"/>
                  <a:gd name="T46" fmla="*/ 0 w 132"/>
                  <a:gd name="T47" fmla="*/ 0 h 102"/>
                  <a:gd name="T48" fmla="*/ 0 w 132"/>
                  <a:gd name="T49" fmla="*/ 0 h 102"/>
                  <a:gd name="T50" fmla="*/ 0 w 132"/>
                  <a:gd name="T51" fmla="*/ 0 h 102"/>
                  <a:gd name="T52" fmla="*/ 0 w 132"/>
                  <a:gd name="T53" fmla="*/ 0 h 102"/>
                  <a:gd name="T54" fmla="*/ 0 w 132"/>
                  <a:gd name="T55" fmla="*/ 0 h 102"/>
                  <a:gd name="T56" fmla="*/ 0 w 132"/>
                  <a:gd name="T57" fmla="*/ 0 h 102"/>
                  <a:gd name="T58" fmla="*/ 0 w 132"/>
                  <a:gd name="T59" fmla="*/ 0 h 102"/>
                  <a:gd name="T60" fmla="*/ 0 w 132"/>
                  <a:gd name="T61" fmla="*/ 0 h 102"/>
                  <a:gd name="T62" fmla="*/ 0 w 132"/>
                  <a:gd name="T63" fmla="*/ 0 h 102"/>
                  <a:gd name="T64" fmla="*/ 0 w 132"/>
                  <a:gd name="T65" fmla="*/ 0 h 102"/>
                  <a:gd name="T66" fmla="*/ 0 w 132"/>
                  <a:gd name="T67" fmla="*/ 0 h 102"/>
                  <a:gd name="T68" fmla="*/ 0 w 132"/>
                  <a:gd name="T69" fmla="*/ 0 h 102"/>
                  <a:gd name="T70" fmla="*/ 0 w 132"/>
                  <a:gd name="T71" fmla="*/ 0 h 102"/>
                  <a:gd name="T72" fmla="*/ 0 w 132"/>
                  <a:gd name="T73" fmla="*/ 0 h 102"/>
                  <a:gd name="T74" fmla="*/ 0 w 132"/>
                  <a:gd name="T75" fmla="*/ 0 h 102"/>
                  <a:gd name="T76" fmla="*/ 0 w 132"/>
                  <a:gd name="T77" fmla="*/ 0 h 102"/>
                  <a:gd name="T78" fmla="*/ 0 w 132"/>
                  <a:gd name="T79" fmla="*/ 0 h 102"/>
                  <a:gd name="T80" fmla="*/ 0 w 132"/>
                  <a:gd name="T81" fmla="*/ 0 h 102"/>
                  <a:gd name="T82" fmla="*/ 0 w 132"/>
                  <a:gd name="T83" fmla="*/ 0 h 102"/>
                  <a:gd name="T84" fmla="*/ 0 w 132"/>
                  <a:gd name="T85" fmla="*/ 0 h 102"/>
                  <a:gd name="T86" fmla="*/ 0 w 132"/>
                  <a:gd name="T87" fmla="*/ 0 h 102"/>
                  <a:gd name="T88" fmla="*/ 0 w 132"/>
                  <a:gd name="T89" fmla="*/ 0 h 102"/>
                  <a:gd name="T90" fmla="*/ 0 w 132"/>
                  <a:gd name="T91" fmla="*/ 0 h 102"/>
                  <a:gd name="T92" fmla="*/ 0 w 132"/>
                  <a:gd name="T93" fmla="*/ 0 h 102"/>
                  <a:gd name="T94" fmla="*/ 0 w 132"/>
                  <a:gd name="T95" fmla="*/ 0 h 102"/>
                  <a:gd name="T96" fmla="*/ 0 w 132"/>
                  <a:gd name="T97" fmla="*/ 0 h 102"/>
                  <a:gd name="T98" fmla="*/ 0 w 132"/>
                  <a:gd name="T99" fmla="*/ 0 h 102"/>
                  <a:gd name="T100" fmla="*/ 0 w 132"/>
                  <a:gd name="T101" fmla="*/ 0 h 102"/>
                  <a:gd name="T102" fmla="*/ 0 w 132"/>
                  <a:gd name="T103" fmla="*/ 0 h 102"/>
                  <a:gd name="T104" fmla="*/ 0 w 132"/>
                  <a:gd name="T105" fmla="*/ 0 h 102"/>
                  <a:gd name="T106" fmla="*/ 0 w 132"/>
                  <a:gd name="T107" fmla="*/ 0 h 102"/>
                  <a:gd name="T108" fmla="*/ 0 w 132"/>
                  <a:gd name="T109" fmla="*/ 0 h 102"/>
                  <a:gd name="T110" fmla="*/ 0 w 132"/>
                  <a:gd name="T111" fmla="*/ 0 h 102"/>
                  <a:gd name="T112" fmla="*/ 0 w 132"/>
                  <a:gd name="T113" fmla="*/ 0 h 102"/>
                  <a:gd name="T114" fmla="*/ 0 w 132"/>
                  <a:gd name="T115" fmla="*/ 0 h 10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32"/>
                  <a:gd name="T175" fmla="*/ 0 h 102"/>
                  <a:gd name="T176" fmla="*/ 132 w 132"/>
                  <a:gd name="T177" fmla="*/ 102 h 10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32" h="102">
                    <a:moveTo>
                      <a:pt x="23" y="31"/>
                    </a:moveTo>
                    <a:lnTo>
                      <a:pt x="21" y="34"/>
                    </a:lnTo>
                    <a:lnTo>
                      <a:pt x="19" y="36"/>
                    </a:lnTo>
                    <a:lnTo>
                      <a:pt x="18" y="38"/>
                    </a:lnTo>
                    <a:lnTo>
                      <a:pt x="18" y="37"/>
                    </a:lnTo>
                    <a:lnTo>
                      <a:pt x="16" y="41"/>
                    </a:lnTo>
                    <a:lnTo>
                      <a:pt x="15" y="40"/>
                    </a:lnTo>
                    <a:lnTo>
                      <a:pt x="13" y="44"/>
                    </a:lnTo>
                    <a:lnTo>
                      <a:pt x="13" y="45"/>
                    </a:lnTo>
                    <a:lnTo>
                      <a:pt x="12" y="46"/>
                    </a:lnTo>
                    <a:lnTo>
                      <a:pt x="9" y="48"/>
                    </a:lnTo>
                    <a:lnTo>
                      <a:pt x="9" y="49"/>
                    </a:lnTo>
                    <a:lnTo>
                      <a:pt x="8" y="51"/>
                    </a:lnTo>
                    <a:lnTo>
                      <a:pt x="7" y="52"/>
                    </a:lnTo>
                    <a:lnTo>
                      <a:pt x="7" y="55"/>
                    </a:lnTo>
                    <a:lnTo>
                      <a:pt x="5" y="56"/>
                    </a:lnTo>
                    <a:lnTo>
                      <a:pt x="4" y="56"/>
                    </a:lnTo>
                    <a:lnTo>
                      <a:pt x="3" y="57"/>
                    </a:lnTo>
                    <a:lnTo>
                      <a:pt x="3" y="60"/>
                    </a:lnTo>
                    <a:lnTo>
                      <a:pt x="2" y="61"/>
                    </a:lnTo>
                    <a:lnTo>
                      <a:pt x="2" y="63"/>
                    </a:lnTo>
                    <a:lnTo>
                      <a:pt x="1" y="64"/>
                    </a:lnTo>
                    <a:lnTo>
                      <a:pt x="2" y="64"/>
                    </a:lnTo>
                    <a:lnTo>
                      <a:pt x="0" y="65"/>
                    </a:lnTo>
                    <a:lnTo>
                      <a:pt x="1" y="67"/>
                    </a:lnTo>
                    <a:lnTo>
                      <a:pt x="0" y="69"/>
                    </a:lnTo>
                    <a:lnTo>
                      <a:pt x="1" y="71"/>
                    </a:lnTo>
                    <a:lnTo>
                      <a:pt x="1" y="73"/>
                    </a:lnTo>
                    <a:lnTo>
                      <a:pt x="2" y="73"/>
                    </a:lnTo>
                    <a:lnTo>
                      <a:pt x="4" y="77"/>
                    </a:lnTo>
                    <a:lnTo>
                      <a:pt x="5" y="79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8" y="84"/>
                    </a:lnTo>
                    <a:lnTo>
                      <a:pt x="8" y="85"/>
                    </a:lnTo>
                    <a:lnTo>
                      <a:pt x="9" y="86"/>
                    </a:lnTo>
                    <a:lnTo>
                      <a:pt x="11" y="88"/>
                    </a:lnTo>
                    <a:lnTo>
                      <a:pt x="13" y="89"/>
                    </a:lnTo>
                    <a:lnTo>
                      <a:pt x="13" y="90"/>
                    </a:lnTo>
                    <a:lnTo>
                      <a:pt x="14" y="91"/>
                    </a:lnTo>
                    <a:lnTo>
                      <a:pt x="17" y="92"/>
                    </a:lnTo>
                    <a:lnTo>
                      <a:pt x="18" y="94"/>
                    </a:lnTo>
                    <a:lnTo>
                      <a:pt x="21" y="95"/>
                    </a:lnTo>
                    <a:lnTo>
                      <a:pt x="24" y="95"/>
                    </a:lnTo>
                    <a:lnTo>
                      <a:pt x="26" y="96"/>
                    </a:lnTo>
                    <a:lnTo>
                      <a:pt x="28" y="96"/>
                    </a:lnTo>
                    <a:lnTo>
                      <a:pt x="30" y="99"/>
                    </a:lnTo>
                    <a:lnTo>
                      <a:pt x="32" y="98"/>
                    </a:lnTo>
                    <a:lnTo>
                      <a:pt x="35" y="99"/>
                    </a:lnTo>
                    <a:lnTo>
                      <a:pt x="37" y="98"/>
                    </a:lnTo>
                    <a:lnTo>
                      <a:pt x="39" y="100"/>
                    </a:lnTo>
                    <a:lnTo>
                      <a:pt x="41" y="98"/>
                    </a:lnTo>
                    <a:lnTo>
                      <a:pt x="43" y="100"/>
                    </a:lnTo>
                    <a:lnTo>
                      <a:pt x="47" y="98"/>
                    </a:lnTo>
                    <a:lnTo>
                      <a:pt x="49" y="100"/>
                    </a:lnTo>
                    <a:lnTo>
                      <a:pt x="52" y="99"/>
                    </a:lnTo>
                    <a:lnTo>
                      <a:pt x="54" y="99"/>
                    </a:lnTo>
                    <a:lnTo>
                      <a:pt x="57" y="100"/>
                    </a:lnTo>
                    <a:lnTo>
                      <a:pt x="60" y="101"/>
                    </a:lnTo>
                    <a:lnTo>
                      <a:pt x="65" y="99"/>
                    </a:lnTo>
                    <a:lnTo>
                      <a:pt x="66" y="99"/>
                    </a:lnTo>
                    <a:lnTo>
                      <a:pt x="69" y="100"/>
                    </a:lnTo>
                    <a:lnTo>
                      <a:pt x="70" y="99"/>
                    </a:lnTo>
                    <a:lnTo>
                      <a:pt x="73" y="98"/>
                    </a:lnTo>
                    <a:lnTo>
                      <a:pt x="75" y="97"/>
                    </a:lnTo>
                    <a:lnTo>
                      <a:pt x="77" y="97"/>
                    </a:lnTo>
                    <a:lnTo>
                      <a:pt x="78" y="96"/>
                    </a:lnTo>
                    <a:lnTo>
                      <a:pt x="81" y="97"/>
                    </a:lnTo>
                    <a:lnTo>
                      <a:pt x="83" y="96"/>
                    </a:lnTo>
                    <a:lnTo>
                      <a:pt x="82" y="95"/>
                    </a:lnTo>
                    <a:lnTo>
                      <a:pt x="84" y="95"/>
                    </a:lnTo>
                    <a:lnTo>
                      <a:pt x="86" y="95"/>
                    </a:lnTo>
                    <a:lnTo>
                      <a:pt x="88" y="95"/>
                    </a:lnTo>
                    <a:lnTo>
                      <a:pt x="89" y="95"/>
                    </a:lnTo>
                    <a:lnTo>
                      <a:pt x="91" y="94"/>
                    </a:lnTo>
                    <a:lnTo>
                      <a:pt x="92" y="93"/>
                    </a:lnTo>
                    <a:lnTo>
                      <a:pt x="95" y="91"/>
                    </a:lnTo>
                    <a:lnTo>
                      <a:pt x="95" y="90"/>
                    </a:lnTo>
                    <a:lnTo>
                      <a:pt x="96" y="90"/>
                    </a:lnTo>
                    <a:lnTo>
                      <a:pt x="97" y="89"/>
                    </a:lnTo>
                    <a:lnTo>
                      <a:pt x="99" y="88"/>
                    </a:lnTo>
                    <a:lnTo>
                      <a:pt x="100" y="85"/>
                    </a:lnTo>
                    <a:lnTo>
                      <a:pt x="102" y="84"/>
                    </a:lnTo>
                    <a:lnTo>
                      <a:pt x="103" y="83"/>
                    </a:lnTo>
                    <a:lnTo>
                      <a:pt x="106" y="81"/>
                    </a:lnTo>
                    <a:lnTo>
                      <a:pt x="107" y="79"/>
                    </a:lnTo>
                    <a:lnTo>
                      <a:pt x="108" y="77"/>
                    </a:lnTo>
                    <a:lnTo>
                      <a:pt x="109" y="76"/>
                    </a:lnTo>
                    <a:lnTo>
                      <a:pt x="112" y="75"/>
                    </a:lnTo>
                    <a:lnTo>
                      <a:pt x="113" y="72"/>
                    </a:lnTo>
                    <a:lnTo>
                      <a:pt x="116" y="70"/>
                    </a:lnTo>
                    <a:lnTo>
                      <a:pt x="117" y="69"/>
                    </a:lnTo>
                    <a:lnTo>
                      <a:pt x="118" y="68"/>
                    </a:lnTo>
                    <a:lnTo>
                      <a:pt x="119" y="65"/>
                    </a:lnTo>
                    <a:lnTo>
                      <a:pt x="120" y="66"/>
                    </a:lnTo>
                    <a:lnTo>
                      <a:pt x="121" y="65"/>
                    </a:lnTo>
                    <a:lnTo>
                      <a:pt x="122" y="62"/>
                    </a:lnTo>
                    <a:lnTo>
                      <a:pt x="123" y="61"/>
                    </a:lnTo>
                    <a:lnTo>
                      <a:pt x="124" y="59"/>
                    </a:lnTo>
                    <a:lnTo>
                      <a:pt x="125" y="59"/>
                    </a:lnTo>
                    <a:lnTo>
                      <a:pt x="126" y="55"/>
                    </a:lnTo>
                    <a:lnTo>
                      <a:pt x="127" y="55"/>
                    </a:lnTo>
                    <a:lnTo>
                      <a:pt x="128" y="54"/>
                    </a:lnTo>
                    <a:lnTo>
                      <a:pt x="127" y="53"/>
                    </a:lnTo>
                    <a:lnTo>
                      <a:pt x="128" y="51"/>
                    </a:lnTo>
                    <a:lnTo>
                      <a:pt x="129" y="49"/>
                    </a:lnTo>
                    <a:lnTo>
                      <a:pt x="130" y="48"/>
                    </a:lnTo>
                    <a:lnTo>
                      <a:pt x="130" y="47"/>
                    </a:lnTo>
                    <a:lnTo>
                      <a:pt x="129" y="45"/>
                    </a:lnTo>
                    <a:lnTo>
                      <a:pt x="129" y="43"/>
                    </a:lnTo>
                    <a:lnTo>
                      <a:pt x="131" y="42"/>
                    </a:lnTo>
                    <a:lnTo>
                      <a:pt x="131" y="41"/>
                    </a:lnTo>
                    <a:lnTo>
                      <a:pt x="129" y="39"/>
                    </a:lnTo>
                    <a:lnTo>
                      <a:pt x="130" y="38"/>
                    </a:lnTo>
                    <a:lnTo>
                      <a:pt x="130" y="36"/>
                    </a:lnTo>
                    <a:lnTo>
                      <a:pt x="130" y="34"/>
                    </a:lnTo>
                    <a:lnTo>
                      <a:pt x="129" y="32"/>
                    </a:lnTo>
                    <a:lnTo>
                      <a:pt x="129" y="27"/>
                    </a:lnTo>
                    <a:lnTo>
                      <a:pt x="128" y="25"/>
                    </a:lnTo>
                    <a:lnTo>
                      <a:pt x="127" y="26"/>
                    </a:lnTo>
                    <a:lnTo>
                      <a:pt x="127" y="25"/>
                    </a:lnTo>
                    <a:lnTo>
                      <a:pt x="127" y="24"/>
                    </a:lnTo>
                    <a:lnTo>
                      <a:pt x="127" y="22"/>
                    </a:lnTo>
                    <a:lnTo>
                      <a:pt x="125" y="21"/>
                    </a:lnTo>
                    <a:lnTo>
                      <a:pt x="124" y="19"/>
                    </a:lnTo>
                    <a:lnTo>
                      <a:pt x="123" y="19"/>
                    </a:lnTo>
                    <a:lnTo>
                      <a:pt x="123" y="18"/>
                    </a:lnTo>
                    <a:lnTo>
                      <a:pt x="123" y="16"/>
                    </a:lnTo>
                    <a:lnTo>
                      <a:pt x="122" y="16"/>
                    </a:lnTo>
                    <a:lnTo>
                      <a:pt x="123" y="14"/>
                    </a:lnTo>
                    <a:lnTo>
                      <a:pt x="122" y="14"/>
                    </a:lnTo>
                    <a:lnTo>
                      <a:pt x="120" y="13"/>
                    </a:lnTo>
                    <a:lnTo>
                      <a:pt x="119" y="13"/>
                    </a:lnTo>
                    <a:lnTo>
                      <a:pt x="119" y="12"/>
                    </a:lnTo>
                    <a:lnTo>
                      <a:pt x="118" y="10"/>
                    </a:lnTo>
                    <a:lnTo>
                      <a:pt x="117" y="11"/>
                    </a:lnTo>
                    <a:lnTo>
                      <a:pt x="116" y="10"/>
                    </a:lnTo>
                    <a:lnTo>
                      <a:pt x="113" y="9"/>
                    </a:lnTo>
                    <a:lnTo>
                      <a:pt x="112" y="9"/>
                    </a:lnTo>
                    <a:lnTo>
                      <a:pt x="111" y="7"/>
                    </a:lnTo>
                    <a:lnTo>
                      <a:pt x="109" y="8"/>
                    </a:lnTo>
                    <a:lnTo>
                      <a:pt x="109" y="6"/>
                    </a:lnTo>
                    <a:lnTo>
                      <a:pt x="107" y="5"/>
                    </a:lnTo>
                    <a:lnTo>
                      <a:pt x="105" y="5"/>
                    </a:lnTo>
                    <a:lnTo>
                      <a:pt x="103" y="5"/>
                    </a:lnTo>
                    <a:lnTo>
                      <a:pt x="102" y="5"/>
                    </a:lnTo>
                    <a:lnTo>
                      <a:pt x="100" y="2"/>
                    </a:lnTo>
                    <a:lnTo>
                      <a:pt x="96" y="2"/>
                    </a:lnTo>
                    <a:lnTo>
                      <a:pt x="94" y="2"/>
                    </a:lnTo>
                    <a:lnTo>
                      <a:pt x="92" y="2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6" y="0"/>
                    </a:lnTo>
                    <a:lnTo>
                      <a:pt x="84" y="0"/>
                    </a:lnTo>
                    <a:lnTo>
                      <a:pt x="81" y="2"/>
                    </a:lnTo>
                    <a:lnTo>
                      <a:pt x="80" y="3"/>
                    </a:lnTo>
                    <a:lnTo>
                      <a:pt x="78" y="4"/>
                    </a:lnTo>
                    <a:lnTo>
                      <a:pt x="76" y="4"/>
                    </a:lnTo>
                    <a:lnTo>
                      <a:pt x="74" y="4"/>
                    </a:lnTo>
                    <a:lnTo>
                      <a:pt x="72" y="3"/>
                    </a:lnTo>
                    <a:lnTo>
                      <a:pt x="72" y="5"/>
                    </a:lnTo>
                    <a:lnTo>
                      <a:pt x="70" y="5"/>
                    </a:lnTo>
                    <a:lnTo>
                      <a:pt x="69" y="5"/>
                    </a:lnTo>
                    <a:lnTo>
                      <a:pt x="68" y="5"/>
                    </a:lnTo>
                    <a:lnTo>
                      <a:pt x="66" y="5"/>
                    </a:lnTo>
                    <a:lnTo>
                      <a:pt x="65" y="7"/>
                    </a:lnTo>
                    <a:lnTo>
                      <a:pt x="63" y="6"/>
                    </a:lnTo>
                    <a:lnTo>
                      <a:pt x="61" y="6"/>
                    </a:lnTo>
                    <a:lnTo>
                      <a:pt x="59" y="7"/>
                    </a:lnTo>
                    <a:lnTo>
                      <a:pt x="57" y="9"/>
                    </a:lnTo>
                    <a:lnTo>
                      <a:pt x="55" y="10"/>
                    </a:lnTo>
                    <a:lnTo>
                      <a:pt x="53" y="11"/>
                    </a:lnTo>
                    <a:lnTo>
                      <a:pt x="50" y="10"/>
                    </a:lnTo>
                    <a:lnTo>
                      <a:pt x="50" y="11"/>
                    </a:lnTo>
                    <a:lnTo>
                      <a:pt x="49" y="12"/>
                    </a:lnTo>
                    <a:lnTo>
                      <a:pt x="47" y="11"/>
                    </a:lnTo>
                    <a:lnTo>
                      <a:pt x="46" y="11"/>
                    </a:lnTo>
                    <a:lnTo>
                      <a:pt x="45" y="12"/>
                    </a:lnTo>
                    <a:lnTo>
                      <a:pt x="45" y="11"/>
                    </a:lnTo>
                    <a:lnTo>
                      <a:pt x="45" y="12"/>
                    </a:lnTo>
                    <a:lnTo>
                      <a:pt x="44" y="12"/>
                    </a:lnTo>
                    <a:lnTo>
                      <a:pt x="43" y="13"/>
                    </a:lnTo>
                    <a:lnTo>
                      <a:pt x="41" y="12"/>
                    </a:lnTo>
                    <a:lnTo>
                      <a:pt x="39" y="13"/>
                    </a:lnTo>
                    <a:lnTo>
                      <a:pt x="39" y="14"/>
                    </a:lnTo>
                    <a:lnTo>
                      <a:pt x="39" y="13"/>
                    </a:lnTo>
                    <a:lnTo>
                      <a:pt x="38" y="13"/>
                    </a:lnTo>
                    <a:lnTo>
                      <a:pt x="38" y="14"/>
                    </a:lnTo>
                    <a:lnTo>
                      <a:pt x="37" y="14"/>
                    </a:lnTo>
                    <a:lnTo>
                      <a:pt x="36" y="15"/>
                    </a:lnTo>
                    <a:lnTo>
                      <a:pt x="34" y="17"/>
                    </a:lnTo>
                    <a:lnTo>
                      <a:pt x="34" y="16"/>
                    </a:lnTo>
                    <a:lnTo>
                      <a:pt x="33" y="18"/>
                    </a:lnTo>
                    <a:lnTo>
                      <a:pt x="32" y="17"/>
                    </a:lnTo>
                    <a:lnTo>
                      <a:pt x="32" y="18"/>
                    </a:lnTo>
                    <a:lnTo>
                      <a:pt x="32" y="19"/>
                    </a:lnTo>
                    <a:lnTo>
                      <a:pt x="32" y="20"/>
                    </a:lnTo>
                    <a:lnTo>
                      <a:pt x="30" y="20"/>
                    </a:lnTo>
                    <a:lnTo>
                      <a:pt x="29" y="22"/>
                    </a:lnTo>
                    <a:lnTo>
                      <a:pt x="29" y="23"/>
                    </a:lnTo>
                    <a:lnTo>
                      <a:pt x="28" y="23"/>
                    </a:lnTo>
                    <a:lnTo>
                      <a:pt x="27" y="24"/>
                    </a:lnTo>
                    <a:lnTo>
                      <a:pt x="27" y="26"/>
                    </a:lnTo>
                    <a:lnTo>
                      <a:pt x="25" y="26"/>
                    </a:lnTo>
                    <a:lnTo>
                      <a:pt x="26" y="27"/>
                    </a:lnTo>
                    <a:lnTo>
                      <a:pt x="25" y="28"/>
                    </a:lnTo>
                    <a:lnTo>
                      <a:pt x="25" y="30"/>
                    </a:lnTo>
                    <a:lnTo>
                      <a:pt x="24" y="30"/>
                    </a:lnTo>
                    <a:lnTo>
                      <a:pt x="23" y="31"/>
                    </a:lnTo>
                  </a:path>
                </a:pathLst>
              </a:custGeom>
              <a:solidFill>
                <a:schemeClr val="tx1"/>
              </a:solidFill>
              <a:ln w="3175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grpSp>
            <p:nvGrpSpPr>
              <p:cNvPr id="61963" name="Group 876"/>
              <p:cNvGrpSpPr>
                <a:grpSpLocks/>
              </p:cNvGrpSpPr>
              <p:nvPr/>
            </p:nvGrpSpPr>
            <p:grpSpPr bwMode="auto">
              <a:xfrm rot="3026174">
                <a:off x="2194" y="1799"/>
                <a:ext cx="33" cy="71"/>
                <a:chOff x="2893" y="1903"/>
                <a:chExt cx="122" cy="270"/>
              </a:xfrm>
            </p:grpSpPr>
            <p:sp>
              <p:nvSpPr>
                <p:cNvPr id="61964" name="Freeform 877"/>
                <p:cNvSpPr>
                  <a:spLocks/>
                </p:cNvSpPr>
                <p:nvPr/>
              </p:nvSpPr>
              <p:spPr bwMode="auto">
                <a:xfrm rot="1491822">
                  <a:off x="2893" y="1903"/>
                  <a:ext cx="122" cy="270"/>
                </a:xfrm>
                <a:custGeom>
                  <a:avLst/>
                  <a:gdLst>
                    <a:gd name="T0" fmla="*/ 0 w 768"/>
                    <a:gd name="T1" fmla="*/ 0 h 1326"/>
                    <a:gd name="T2" fmla="*/ 0 w 768"/>
                    <a:gd name="T3" fmla="*/ 0 h 1326"/>
                    <a:gd name="T4" fmla="*/ 0 w 768"/>
                    <a:gd name="T5" fmla="*/ 0 h 1326"/>
                    <a:gd name="T6" fmla="*/ 0 w 768"/>
                    <a:gd name="T7" fmla="*/ 0 h 1326"/>
                    <a:gd name="T8" fmla="*/ 0 w 768"/>
                    <a:gd name="T9" fmla="*/ 0 h 1326"/>
                    <a:gd name="T10" fmla="*/ 0 w 768"/>
                    <a:gd name="T11" fmla="*/ 0 h 1326"/>
                    <a:gd name="T12" fmla="*/ 0 w 768"/>
                    <a:gd name="T13" fmla="*/ 0 h 1326"/>
                    <a:gd name="T14" fmla="*/ 0 w 768"/>
                    <a:gd name="T15" fmla="*/ 0 h 1326"/>
                    <a:gd name="T16" fmla="*/ 0 w 768"/>
                    <a:gd name="T17" fmla="*/ 0 h 1326"/>
                    <a:gd name="T18" fmla="*/ 0 w 768"/>
                    <a:gd name="T19" fmla="*/ 0 h 1326"/>
                    <a:gd name="T20" fmla="*/ 0 w 768"/>
                    <a:gd name="T21" fmla="*/ 0 h 1326"/>
                    <a:gd name="T22" fmla="*/ 0 w 768"/>
                    <a:gd name="T23" fmla="*/ 0 h 1326"/>
                    <a:gd name="T24" fmla="*/ 0 w 768"/>
                    <a:gd name="T25" fmla="*/ 0 h 1326"/>
                    <a:gd name="T26" fmla="*/ 0 w 768"/>
                    <a:gd name="T27" fmla="*/ 0 h 1326"/>
                    <a:gd name="T28" fmla="*/ 0 w 768"/>
                    <a:gd name="T29" fmla="*/ 0 h 1326"/>
                    <a:gd name="T30" fmla="*/ 0 w 768"/>
                    <a:gd name="T31" fmla="*/ 0 h 1326"/>
                    <a:gd name="T32" fmla="*/ 0 w 768"/>
                    <a:gd name="T33" fmla="*/ 0 h 1326"/>
                    <a:gd name="T34" fmla="*/ 0 w 768"/>
                    <a:gd name="T35" fmla="*/ 0 h 1326"/>
                    <a:gd name="T36" fmla="*/ 0 w 768"/>
                    <a:gd name="T37" fmla="*/ 0 h 1326"/>
                    <a:gd name="T38" fmla="*/ 0 w 768"/>
                    <a:gd name="T39" fmla="*/ 0 h 1326"/>
                    <a:gd name="T40" fmla="*/ 0 w 768"/>
                    <a:gd name="T41" fmla="*/ 0 h 1326"/>
                    <a:gd name="T42" fmla="*/ 0 w 768"/>
                    <a:gd name="T43" fmla="*/ 0 h 1326"/>
                    <a:gd name="T44" fmla="*/ 0 w 768"/>
                    <a:gd name="T45" fmla="*/ 0 h 1326"/>
                    <a:gd name="T46" fmla="*/ 0 w 768"/>
                    <a:gd name="T47" fmla="*/ 0 h 1326"/>
                    <a:gd name="T48" fmla="*/ 0 w 768"/>
                    <a:gd name="T49" fmla="*/ 0 h 1326"/>
                    <a:gd name="T50" fmla="*/ 0 w 768"/>
                    <a:gd name="T51" fmla="*/ 0 h 1326"/>
                    <a:gd name="T52" fmla="*/ 0 w 768"/>
                    <a:gd name="T53" fmla="*/ 0 h 132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768"/>
                    <a:gd name="T82" fmla="*/ 0 h 1326"/>
                    <a:gd name="T83" fmla="*/ 768 w 768"/>
                    <a:gd name="T84" fmla="*/ 1326 h 132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768" h="1326">
                      <a:moveTo>
                        <a:pt x="474" y="0"/>
                      </a:moveTo>
                      <a:lnTo>
                        <a:pt x="366" y="0"/>
                      </a:lnTo>
                      <a:lnTo>
                        <a:pt x="300" y="18"/>
                      </a:lnTo>
                      <a:lnTo>
                        <a:pt x="210" y="42"/>
                      </a:lnTo>
                      <a:lnTo>
                        <a:pt x="114" y="102"/>
                      </a:lnTo>
                      <a:lnTo>
                        <a:pt x="66" y="204"/>
                      </a:lnTo>
                      <a:lnTo>
                        <a:pt x="6" y="336"/>
                      </a:lnTo>
                      <a:lnTo>
                        <a:pt x="6" y="474"/>
                      </a:lnTo>
                      <a:lnTo>
                        <a:pt x="0" y="606"/>
                      </a:lnTo>
                      <a:lnTo>
                        <a:pt x="0" y="750"/>
                      </a:lnTo>
                      <a:lnTo>
                        <a:pt x="6" y="882"/>
                      </a:lnTo>
                      <a:lnTo>
                        <a:pt x="48" y="1008"/>
                      </a:lnTo>
                      <a:lnTo>
                        <a:pt x="78" y="1134"/>
                      </a:lnTo>
                      <a:lnTo>
                        <a:pt x="144" y="1212"/>
                      </a:lnTo>
                      <a:lnTo>
                        <a:pt x="216" y="1278"/>
                      </a:lnTo>
                      <a:lnTo>
                        <a:pt x="336" y="1326"/>
                      </a:lnTo>
                      <a:lnTo>
                        <a:pt x="450" y="1326"/>
                      </a:lnTo>
                      <a:lnTo>
                        <a:pt x="582" y="1290"/>
                      </a:lnTo>
                      <a:lnTo>
                        <a:pt x="672" y="1206"/>
                      </a:lnTo>
                      <a:lnTo>
                        <a:pt x="738" y="1026"/>
                      </a:lnTo>
                      <a:lnTo>
                        <a:pt x="768" y="852"/>
                      </a:lnTo>
                      <a:lnTo>
                        <a:pt x="768" y="696"/>
                      </a:lnTo>
                      <a:lnTo>
                        <a:pt x="768" y="492"/>
                      </a:lnTo>
                      <a:lnTo>
                        <a:pt x="714" y="306"/>
                      </a:lnTo>
                      <a:lnTo>
                        <a:pt x="630" y="150"/>
                      </a:lnTo>
                      <a:lnTo>
                        <a:pt x="552" y="36"/>
                      </a:lnTo>
                      <a:lnTo>
                        <a:pt x="474" y="0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ES" sz="2400" smtClean="0">
                    <a:solidFill>
                      <a:prstClr val="black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61965" name="Freeform 878"/>
                <p:cNvSpPr>
                  <a:spLocks/>
                </p:cNvSpPr>
                <p:nvPr/>
              </p:nvSpPr>
              <p:spPr bwMode="auto">
                <a:xfrm rot="1491822">
                  <a:off x="2954" y="1945"/>
                  <a:ext cx="43" cy="205"/>
                </a:xfrm>
                <a:custGeom>
                  <a:avLst/>
                  <a:gdLst>
                    <a:gd name="T0" fmla="*/ 0 w 228"/>
                    <a:gd name="T1" fmla="*/ 0 h 1008"/>
                    <a:gd name="T2" fmla="*/ 0 w 228"/>
                    <a:gd name="T3" fmla="*/ 0 h 1008"/>
                    <a:gd name="T4" fmla="*/ 0 w 228"/>
                    <a:gd name="T5" fmla="*/ 0 h 1008"/>
                    <a:gd name="T6" fmla="*/ 0 w 228"/>
                    <a:gd name="T7" fmla="*/ 0 h 1008"/>
                    <a:gd name="T8" fmla="*/ 0 w 228"/>
                    <a:gd name="T9" fmla="*/ 0 h 1008"/>
                    <a:gd name="T10" fmla="*/ 0 w 228"/>
                    <a:gd name="T11" fmla="*/ 0 h 1008"/>
                    <a:gd name="T12" fmla="*/ 0 w 228"/>
                    <a:gd name="T13" fmla="*/ 0 h 1008"/>
                    <a:gd name="T14" fmla="*/ 0 w 228"/>
                    <a:gd name="T15" fmla="*/ 0 h 1008"/>
                    <a:gd name="T16" fmla="*/ 0 w 228"/>
                    <a:gd name="T17" fmla="*/ 0 h 1008"/>
                    <a:gd name="T18" fmla="*/ 0 w 228"/>
                    <a:gd name="T19" fmla="*/ 0 h 1008"/>
                    <a:gd name="T20" fmla="*/ 0 w 228"/>
                    <a:gd name="T21" fmla="*/ 0 h 1008"/>
                    <a:gd name="T22" fmla="*/ 0 w 228"/>
                    <a:gd name="T23" fmla="*/ 0 h 1008"/>
                    <a:gd name="T24" fmla="*/ 0 w 228"/>
                    <a:gd name="T25" fmla="*/ 0 h 1008"/>
                    <a:gd name="T26" fmla="*/ 0 w 228"/>
                    <a:gd name="T27" fmla="*/ 0 h 1008"/>
                    <a:gd name="T28" fmla="*/ 0 w 228"/>
                    <a:gd name="T29" fmla="*/ 0 h 1008"/>
                    <a:gd name="T30" fmla="*/ 0 w 228"/>
                    <a:gd name="T31" fmla="*/ 0 h 100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28"/>
                    <a:gd name="T49" fmla="*/ 0 h 1008"/>
                    <a:gd name="T50" fmla="*/ 228 w 228"/>
                    <a:gd name="T51" fmla="*/ 1008 h 100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28" h="1008">
                      <a:moveTo>
                        <a:pt x="168" y="72"/>
                      </a:moveTo>
                      <a:lnTo>
                        <a:pt x="114" y="0"/>
                      </a:lnTo>
                      <a:lnTo>
                        <a:pt x="54" y="18"/>
                      </a:lnTo>
                      <a:lnTo>
                        <a:pt x="0" y="132"/>
                      </a:lnTo>
                      <a:lnTo>
                        <a:pt x="0" y="246"/>
                      </a:lnTo>
                      <a:lnTo>
                        <a:pt x="0" y="408"/>
                      </a:lnTo>
                      <a:lnTo>
                        <a:pt x="6" y="558"/>
                      </a:lnTo>
                      <a:lnTo>
                        <a:pt x="42" y="726"/>
                      </a:lnTo>
                      <a:lnTo>
                        <a:pt x="48" y="852"/>
                      </a:lnTo>
                      <a:lnTo>
                        <a:pt x="102" y="942"/>
                      </a:lnTo>
                      <a:lnTo>
                        <a:pt x="162" y="1008"/>
                      </a:lnTo>
                      <a:lnTo>
                        <a:pt x="222" y="936"/>
                      </a:lnTo>
                      <a:lnTo>
                        <a:pt x="222" y="864"/>
                      </a:lnTo>
                      <a:lnTo>
                        <a:pt x="228" y="576"/>
                      </a:lnTo>
                      <a:lnTo>
                        <a:pt x="222" y="270"/>
                      </a:lnTo>
                      <a:lnTo>
                        <a:pt x="168" y="7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B02200"/>
                    </a:gs>
                    <a:gs pos="100000">
                      <a:srgbClr val="FF3300"/>
                    </a:gs>
                  </a:gsLst>
                  <a:lin ang="0" scaled="1"/>
                </a:gradFill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ES" sz="2400" smtClean="0">
                    <a:solidFill>
                      <a:prstClr val="black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61786" name="Group 879"/>
            <p:cNvGrpSpPr>
              <a:grpSpLocks/>
            </p:cNvGrpSpPr>
            <p:nvPr/>
          </p:nvGrpSpPr>
          <p:grpSpPr bwMode="auto">
            <a:xfrm rot="-2745834">
              <a:off x="4125" y="1920"/>
              <a:ext cx="104" cy="104"/>
              <a:chOff x="3583" y="1271"/>
              <a:chExt cx="104" cy="104"/>
            </a:xfrm>
          </p:grpSpPr>
          <p:sp>
            <p:nvSpPr>
              <p:cNvPr id="61924" name="Freeform 735"/>
              <p:cNvSpPr>
                <a:spLocks/>
              </p:cNvSpPr>
              <p:nvPr/>
            </p:nvSpPr>
            <p:spPr bwMode="auto">
              <a:xfrm>
                <a:off x="3583" y="1271"/>
                <a:ext cx="103" cy="104"/>
              </a:xfrm>
              <a:custGeom>
                <a:avLst/>
                <a:gdLst>
                  <a:gd name="T0" fmla="*/ 0 w 1360"/>
                  <a:gd name="T1" fmla="*/ 0 h 1328"/>
                  <a:gd name="T2" fmla="*/ 0 w 1360"/>
                  <a:gd name="T3" fmla="*/ 0 h 1328"/>
                  <a:gd name="T4" fmla="*/ 0 w 1360"/>
                  <a:gd name="T5" fmla="*/ 0 h 1328"/>
                  <a:gd name="T6" fmla="*/ 0 w 1360"/>
                  <a:gd name="T7" fmla="*/ 0 h 1328"/>
                  <a:gd name="T8" fmla="*/ 0 w 1360"/>
                  <a:gd name="T9" fmla="*/ 0 h 1328"/>
                  <a:gd name="T10" fmla="*/ 0 w 1360"/>
                  <a:gd name="T11" fmla="*/ 0 h 1328"/>
                  <a:gd name="T12" fmla="*/ 0 w 1360"/>
                  <a:gd name="T13" fmla="*/ 0 h 1328"/>
                  <a:gd name="T14" fmla="*/ 0 w 1360"/>
                  <a:gd name="T15" fmla="*/ 0 h 1328"/>
                  <a:gd name="T16" fmla="*/ 0 w 1360"/>
                  <a:gd name="T17" fmla="*/ 0 h 1328"/>
                  <a:gd name="T18" fmla="*/ 0 w 1360"/>
                  <a:gd name="T19" fmla="*/ 0 h 1328"/>
                  <a:gd name="T20" fmla="*/ 0 w 1360"/>
                  <a:gd name="T21" fmla="*/ 0 h 1328"/>
                  <a:gd name="T22" fmla="*/ 0 w 1360"/>
                  <a:gd name="T23" fmla="*/ 0 h 132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60"/>
                  <a:gd name="T37" fmla="*/ 0 h 1328"/>
                  <a:gd name="T38" fmla="*/ 1360 w 1360"/>
                  <a:gd name="T39" fmla="*/ 1328 h 132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60" h="1328">
                    <a:moveTo>
                      <a:pt x="0" y="664"/>
                    </a:moveTo>
                    <a:cubicBezTo>
                      <a:pt x="0" y="298"/>
                      <a:pt x="305" y="0"/>
                      <a:pt x="680" y="0"/>
                    </a:cubicBezTo>
                    <a:cubicBezTo>
                      <a:pt x="680" y="0"/>
                      <a:pt x="680" y="0"/>
                      <a:pt x="680" y="0"/>
                    </a:cubicBezTo>
                    <a:cubicBezTo>
                      <a:pt x="1056" y="0"/>
                      <a:pt x="1360" y="298"/>
                      <a:pt x="1360" y="664"/>
                    </a:cubicBezTo>
                    <a:cubicBezTo>
                      <a:pt x="1360" y="664"/>
                      <a:pt x="1360" y="664"/>
                      <a:pt x="1360" y="664"/>
                    </a:cubicBezTo>
                    <a:cubicBezTo>
                      <a:pt x="1360" y="1031"/>
                      <a:pt x="1056" y="1328"/>
                      <a:pt x="680" y="1328"/>
                    </a:cubicBezTo>
                    <a:cubicBezTo>
                      <a:pt x="680" y="1328"/>
                      <a:pt x="680" y="1328"/>
                      <a:pt x="680" y="1328"/>
                    </a:cubicBezTo>
                    <a:cubicBezTo>
                      <a:pt x="305" y="1328"/>
                      <a:pt x="0" y="1031"/>
                      <a:pt x="0" y="664"/>
                    </a:cubicBezTo>
                    <a:cubicBezTo>
                      <a:pt x="0" y="664"/>
                      <a:pt x="0" y="664"/>
                      <a:pt x="0" y="664"/>
                    </a:cubicBezTo>
                    <a:close/>
                  </a:path>
                </a:pathLst>
              </a:custGeom>
              <a:solidFill>
                <a:srgbClr val="FA97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25" name="Freeform 736"/>
              <p:cNvSpPr>
                <a:spLocks noEditPoints="1"/>
              </p:cNvSpPr>
              <p:nvPr/>
            </p:nvSpPr>
            <p:spPr bwMode="auto">
              <a:xfrm>
                <a:off x="3583" y="1271"/>
                <a:ext cx="104" cy="104"/>
              </a:xfrm>
              <a:custGeom>
                <a:avLst/>
                <a:gdLst>
                  <a:gd name="T0" fmla="*/ 0 w 1376"/>
                  <a:gd name="T1" fmla="*/ 0 h 1344"/>
                  <a:gd name="T2" fmla="*/ 0 w 1376"/>
                  <a:gd name="T3" fmla="*/ 0 h 1344"/>
                  <a:gd name="T4" fmla="*/ 0 w 1376"/>
                  <a:gd name="T5" fmla="*/ 0 h 1344"/>
                  <a:gd name="T6" fmla="*/ 0 w 1376"/>
                  <a:gd name="T7" fmla="*/ 0 h 1344"/>
                  <a:gd name="T8" fmla="*/ 0 w 1376"/>
                  <a:gd name="T9" fmla="*/ 0 h 1344"/>
                  <a:gd name="T10" fmla="*/ 0 w 1376"/>
                  <a:gd name="T11" fmla="*/ 0 h 1344"/>
                  <a:gd name="T12" fmla="*/ 0 w 1376"/>
                  <a:gd name="T13" fmla="*/ 0 h 1344"/>
                  <a:gd name="T14" fmla="*/ 0 w 1376"/>
                  <a:gd name="T15" fmla="*/ 0 h 1344"/>
                  <a:gd name="T16" fmla="*/ 0 w 1376"/>
                  <a:gd name="T17" fmla="*/ 0 h 1344"/>
                  <a:gd name="T18" fmla="*/ 0 w 1376"/>
                  <a:gd name="T19" fmla="*/ 0 h 1344"/>
                  <a:gd name="T20" fmla="*/ 0 w 1376"/>
                  <a:gd name="T21" fmla="*/ 0 h 1344"/>
                  <a:gd name="T22" fmla="*/ 0 w 1376"/>
                  <a:gd name="T23" fmla="*/ 0 h 1344"/>
                  <a:gd name="T24" fmla="*/ 0 w 1376"/>
                  <a:gd name="T25" fmla="*/ 0 h 1344"/>
                  <a:gd name="T26" fmla="*/ 0 w 1376"/>
                  <a:gd name="T27" fmla="*/ 0 h 1344"/>
                  <a:gd name="T28" fmla="*/ 0 w 1376"/>
                  <a:gd name="T29" fmla="*/ 0 h 1344"/>
                  <a:gd name="T30" fmla="*/ 0 w 1376"/>
                  <a:gd name="T31" fmla="*/ 0 h 1344"/>
                  <a:gd name="T32" fmla="*/ 0 w 1376"/>
                  <a:gd name="T33" fmla="*/ 0 h 1344"/>
                  <a:gd name="T34" fmla="*/ 0 w 1376"/>
                  <a:gd name="T35" fmla="*/ 0 h 1344"/>
                  <a:gd name="T36" fmla="*/ 0 w 1376"/>
                  <a:gd name="T37" fmla="*/ 0 h 1344"/>
                  <a:gd name="T38" fmla="*/ 0 w 1376"/>
                  <a:gd name="T39" fmla="*/ 0 h 1344"/>
                  <a:gd name="T40" fmla="*/ 0 w 1376"/>
                  <a:gd name="T41" fmla="*/ 0 h 1344"/>
                  <a:gd name="T42" fmla="*/ 0 w 1376"/>
                  <a:gd name="T43" fmla="*/ 0 h 1344"/>
                  <a:gd name="T44" fmla="*/ 0 w 1376"/>
                  <a:gd name="T45" fmla="*/ 0 h 1344"/>
                  <a:gd name="T46" fmla="*/ 0 w 1376"/>
                  <a:gd name="T47" fmla="*/ 0 h 1344"/>
                  <a:gd name="T48" fmla="*/ 0 w 1376"/>
                  <a:gd name="T49" fmla="*/ 0 h 1344"/>
                  <a:gd name="T50" fmla="*/ 0 w 1376"/>
                  <a:gd name="T51" fmla="*/ 0 h 1344"/>
                  <a:gd name="T52" fmla="*/ 0 w 1376"/>
                  <a:gd name="T53" fmla="*/ 0 h 1344"/>
                  <a:gd name="T54" fmla="*/ 0 w 1376"/>
                  <a:gd name="T55" fmla="*/ 0 h 1344"/>
                  <a:gd name="T56" fmla="*/ 0 w 1376"/>
                  <a:gd name="T57" fmla="*/ 0 h 1344"/>
                  <a:gd name="T58" fmla="*/ 0 w 1376"/>
                  <a:gd name="T59" fmla="*/ 0 h 1344"/>
                  <a:gd name="T60" fmla="*/ 0 w 1376"/>
                  <a:gd name="T61" fmla="*/ 0 h 1344"/>
                  <a:gd name="T62" fmla="*/ 0 w 1376"/>
                  <a:gd name="T63" fmla="*/ 0 h 1344"/>
                  <a:gd name="T64" fmla="*/ 0 w 1376"/>
                  <a:gd name="T65" fmla="*/ 0 h 1344"/>
                  <a:gd name="T66" fmla="*/ 0 w 1376"/>
                  <a:gd name="T67" fmla="*/ 0 h 1344"/>
                  <a:gd name="T68" fmla="*/ 0 w 1376"/>
                  <a:gd name="T69" fmla="*/ 0 h 1344"/>
                  <a:gd name="T70" fmla="*/ 0 w 1376"/>
                  <a:gd name="T71" fmla="*/ 0 h 1344"/>
                  <a:gd name="T72" fmla="*/ 0 w 1376"/>
                  <a:gd name="T73" fmla="*/ 0 h 1344"/>
                  <a:gd name="T74" fmla="*/ 0 w 1376"/>
                  <a:gd name="T75" fmla="*/ 0 h 1344"/>
                  <a:gd name="T76" fmla="*/ 0 w 1376"/>
                  <a:gd name="T77" fmla="*/ 0 h 1344"/>
                  <a:gd name="T78" fmla="*/ 0 w 1376"/>
                  <a:gd name="T79" fmla="*/ 0 h 1344"/>
                  <a:gd name="T80" fmla="*/ 0 w 1376"/>
                  <a:gd name="T81" fmla="*/ 0 h 1344"/>
                  <a:gd name="T82" fmla="*/ 0 w 1376"/>
                  <a:gd name="T83" fmla="*/ 0 h 1344"/>
                  <a:gd name="T84" fmla="*/ 0 w 1376"/>
                  <a:gd name="T85" fmla="*/ 0 h 1344"/>
                  <a:gd name="T86" fmla="*/ 0 w 1376"/>
                  <a:gd name="T87" fmla="*/ 0 h 1344"/>
                  <a:gd name="T88" fmla="*/ 0 w 1376"/>
                  <a:gd name="T89" fmla="*/ 0 h 13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376"/>
                  <a:gd name="T136" fmla="*/ 0 h 1344"/>
                  <a:gd name="T137" fmla="*/ 1376 w 1376"/>
                  <a:gd name="T138" fmla="*/ 1344 h 134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376" h="1344">
                    <a:moveTo>
                      <a:pt x="0" y="673"/>
                    </a:moveTo>
                    <a:lnTo>
                      <a:pt x="4" y="604"/>
                    </a:lnTo>
                    <a:lnTo>
                      <a:pt x="15" y="537"/>
                    </a:lnTo>
                    <a:lnTo>
                      <a:pt x="32" y="473"/>
                    </a:lnTo>
                    <a:lnTo>
                      <a:pt x="55" y="412"/>
                    </a:lnTo>
                    <a:lnTo>
                      <a:pt x="117" y="298"/>
                    </a:lnTo>
                    <a:cubicBezTo>
                      <a:pt x="118" y="297"/>
                      <a:pt x="118" y="297"/>
                      <a:pt x="118" y="296"/>
                    </a:cubicBezTo>
                    <a:lnTo>
                      <a:pt x="201" y="198"/>
                    </a:lnTo>
                    <a:cubicBezTo>
                      <a:pt x="202" y="198"/>
                      <a:pt x="202" y="198"/>
                      <a:pt x="202" y="197"/>
                    </a:cubicBezTo>
                    <a:lnTo>
                      <a:pt x="303" y="116"/>
                    </a:lnTo>
                    <a:cubicBezTo>
                      <a:pt x="304" y="116"/>
                      <a:pt x="304" y="116"/>
                      <a:pt x="305" y="115"/>
                    </a:cubicBezTo>
                    <a:lnTo>
                      <a:pt x="421" y="53"/>
                    </a:lnTo>
                    <a:cubicBezTo>
                      <a:pt x="421" y="53"/>
                      <a:pt x="421" y="53"/>
                      <a:pt x="422" y="53"/>
                    </a:cubicBezTo>
                    <a:lnTo>
                      <a:pt x="484" y="31"/>
                    </a:lnTo>
                    <a:lnTo>
                      <a:pt x="550" y="15"/>
                    </a:lnTo>
                    <a:lnTo>
                      <a:pt x="618" y="4"/>
                    </a:lnTo>
                    <a:lnTo>
                      <a:pt x="688" y="0"/>
                    </a:lnTo>
                    <a:lnTo>
                      <a:pt x="759" y="3"/>
                    </a:lnTo>
                    <a:lnTo>
                      <a:pt x="827" y="15"/>
                    </a:lnTo>
                    <a:lnTo>
                      <a:pt x="892" y="31"/>
                    </a:lnTo>
                    <a:lnTo>
                      <a:pt x="956" y="53"/>
                    </a:lnTo>
                    <a:cubicBezTo>
                      <a:pt x="957" y="53"/>
                      <a:pt x="957" y="53"/>
                      <a:pt x="957" y="53"/>
                    </a:cubicBezTo>
                    <a:lnTo>
                      <a:pt x="1072" y="115"/>
                    </a:lnTo>
                    <a:cubicBezTo>
                      <a:pt x="1073" y="116"/>
                      <a:pt x="1073" y="116"/>
                      <a:pt x="1073" y="116"/>
                    </a:cubicBezTo>
                    <a:lnTo>
                      <a:pt x="1174" y="197"/>
                    </a:lnTo>
                    <a:cubicBezTo>
                      <a:pt x="1175" y="198"/>
                      <a:pt x="1175" y="198"/>
                      <a:pt x="1176" y="198"/>
                    </a:cubicBezTo>
                    <a:lnTo>
                      <a:pt x="1259" y="296"/>
                    </a:lnTo>
                    <a:cubicBezTo>
                      <a:pt x="1259" y="297"/>
                      <a:pt x="1259" y="297"/>
                      <a:pt x="1259" y="298"/>
                    </a:cubicBezTo>
                    <a:lnTo>
                      <a:pt x="1322" y="411"/>
                    </a:lnTo>
                    <a:cubicBezTo>
                      <a:pt x="1323" y="411"/>
                      <a:pt x="1323" y="411"/>
                      <a:pt x="1323" y="412"/>
                    </a:cubicBezTo>
                    <a:lnTo>
                      <a:pt x="1345" y="473"/>
                    </a:lnTo>
                    <a:lnTo>
                      <a:pt x="1362" y="536"/>
                    </a:lnTo>
                    <a:lnTo>
                      <a:pt x="1372" y="603"/>
                    </a:lnTo>
                    <a:lnTo>
                      <a:pt x="1376" y="672"/>
                    </a:lnTo>
                    <a:lnTo>
                      <a:pt x="1372" y="741"/>
                    </a:lnTo>
                    <a:lnTo>
                      <a:pt x="1362" y="808"/>
                    </a:lnTo>
                    <a:lnTo>
                      <a:pt x="1345" y="873"/>
                    </a:lnTo>
                    <a:lnTo>
                      <a:pt x="1323" y="934"/>
                    </a:lnTo>
                    <a:cubicBezTo>
                      <a:pt x="1323" y="935"/>
                      <a:pt x="1323" y="935"/>
                      <a:pt x="1322" y="935"/>
                    </a:cubicBezTo>
                    <a:lnTo>
                      <a:pt x="1259" y="1047"/>
                    </a:lnTo>
                    <a:cubicBezTo>
                      <a:pt x="1259" y="1048"/>
                      <a:pt x="1259" y="1048"/>
                      <a:pt x="1259" y="1049"/>
                    </a:cubicBezTo>
                    <a:lnTo>
                      <a:pt x="1176" y="1148"/>
                    </a:lnTo>
                    <a:cubicBezTo>
                      <a:pt x="1175" y="1148"/>
                      <a:pt x="1175" y="1148"/>
                      <a:pt x="1174" y="1149"/>
                    </a:cubicBezTo>
                    <a:lnTo>
                      <a:pt x="1073" y="1230"/>
                    </a:lnTo>
                    <a:cubicBezTo>
                      <a:pt x="1073" y="1230"/>
                      <a:pt x="1073" y="1230"/>
                      <a:pt x="1072" y="1231"/>
                    </a:cubicBezTo>
                    <a:lnTo>
                      <a:pt x="957" y="1292"/>
                    </a:lnTo>
                    <a:cubicBezTo>
                      <a:pt x="957" y="1292"/>
                      <a:pt x="956" y="1292"/>
                      <a:pt x="956" y="1292"/>
                    </a:cubicBezTo>
                    <a:lnTo>
                      <a:pt x="893" y="1314"/>
                    </a:lnTo>
                    <a:lnTo>
                      <a:pt x="827" y="1331"/>
                    </a:lnTo>
                    <a:lnTo>
                      <a:pt x="760" y="1341"/>
                    </a:lnTo>
                    <a:lnTo>
                      <a:pt x="689" y="1344"/>
                    </a:lnTo>
                    <a:lnTo>
                      <a:pt x="619" y="1341"/>
                    </a:lnTo>
                    <a:lnTo>
                      <a:pt x="550" y="1331"/>
                    </a:lnTo>
                    <a:lnTo>
                      <a:pt x="484" y="1314"/>
                    </a:lnTo>
                    <a:lnTo>
                      <a:pt x="422" y="1292"/>
                    </a:lnTo>
                    <a:cubicBezTo>
                      <a:pt x="421" y="1292"/>
                      <a:pt x="421" y="1292"/>
                      <a:pt x="421" y="1292"/>
                    </a:cubicBezTo>
                    <a:lnTo>
                      <a:pt x="305" y="1231"/>
                    </a:lnTo>
                    <a:cubicBezTo>
                      <a:pt x="304" y="1230"/>
                      <a:pt x="304" y="1230"/>
                      <a:pt x="303" y="1230"/>
                    </a:cubicBezTo>
                    <a:lnTo>
                      <a:pt x="202" y="1149"/>
                    </a:lnTo>
                    <a:cubicBezTo>
                      <a:pt x="202" y="1148"/>
                      <a:pt x="202" y="1148"/>
                      <a:pt x="201" y="1148"/>
                    </a:cubicBezTo>
                    <a:lnTo>
                      <a:pt x="118" y="1049"/>
                    </a:lnTo>
                    <a:cubicBezTo>
                      <a:pt x="118" y="1048"/>
                      <a:pt x="118" y="1048"/>
                      <a:pt x="117" y="1047"/>
                    </a:cubicBezTo>
                    <a:lnTo>
                      <a:pt x="55" y="935"/>
                    </a:lnTo>
                    <a:cubicBezTo>
                      <a:pt x="55" y="935"/>
                      <a:pt x="55" y="935"/>
                      <a:pt x="55" y="934"/>
                    </a:cubicBezTo>
                    <a:lnTo>
                      <a:pt x="32" y="873"/>
                    </a:lnTo>
                    <a:lnTo>
                      <a:pt x="15" y="809"/>
                    </a:lnTo>
                    <a:lnTo>
                      <a:pt x="5" y="742"/>
                    </a:lnTo>
                    <a:lnTo>
                      <a:pt x="0" y="673"/>
                    </a:lnTo>
                    <a:close/>
                    <a:moveTo>
                      <a:pt x="20" y="739"/>
                    </a:moveTo>
                    <a:lnTo>
                      <a:pt x="30" y="804"/>
                    </a:lnTo>
                    <a:lnTo>
                      <a:pt x="47" y="868"/>
                    </a:lnTo>
                    <a:lnTo>
                      <a:pt x="70" y="929"/>
                    </a:lnTo>
                    <a:lnTo>
                      <a:pt x="69" y="928"/>
                    </a:lnTo>
                    <a:lnTo>
                      <a:pt x="131" y="1040"/>
                    </a:lnTo>
                    <a:lnTo>
                      <a:pt x="131" y="1038"/>
                    </a:lnTo>
                    <a:lnTo>
                      <a:pt x="214" y="1137"/>
                    </a:lnTo>
                    <a:lnTo>
                      <a:pt x="212" y="1136"/>
                    </a:lnTo>
                    <a:lnTo>
                      <a:pt x="313" y="1217"/>
                    </a:lnTo>
                    <a:lnTo>
                      <a:pt x="312" y="1216"/>
                    </a:lnTo>
                    <a:lnTo>
                      <a:pt x="428" y="1277"/>
                    </a:lnTo>
                    <a:lnTo>
                      <a:pt x="427" y="1277"/>
                    </a:lnTo>
                    <a:lnTo>
                      <a:pt x="488" y="1299"/>
                    </a:lnTo>
                    <a:lnTo>
                      <a:pt x="553" y="1316"/>
                    </a:lnTo>
                    <a:lnTo>
                      <a:pt x="620" y="1325"/>
                    </a:lnTo>
                    <a:lnTo>
                      <a:pt x="688" y="1328"/>
                    </a:lnTo>
                    <a:lnTo>
                      <a:pt x="757" y="1326"/>
                    </a:lnTo>
                    <a:lnTo>
                      <a:pt x="823" y="1316"/>
                    </a:lnTo>
                    <a:lnTo>
                      <a:pt x="888" y="1299"/>
                    </a:lnTo>
                    <a:lnTo>
                      <a:pt x="951" y="1277"/>
                    </a:lnTo>
                    <a:lnTo>
                      <a:pt x="950" y="1277"/>
                    </a:lnTo>
                    <a:lnTo>
                      <a:pt x="1065" y="1216"/>
                    </a:lnTo>
                    <a:lnTo>
                      <a:pt x="1063" y="1217"/>
                    </a:lnTo>
                    <a:lnTo>
                      <a:pt x="1164" y="1136"/>
                    </a:lnTo>
                    <a:lnTo>
                      <a:pt x="1163" y="1137"/>
                    </a:lnTo>
                    <a:lnTo>
                      <a:pt x="1246" y="1038"/>
                    </a:lnTo>
                    <a:lnTo>
                      <a:pt x="1245" y="1040"/>
                    </a:lnTo>
                    <a:lnTo>
                      <a:pt x="1308" y="928"/>
                    </a:lnTo>
                    <a:lnTo>
                      <a:pt x="1308" y="929"/>
                    </a:lnTo>
                    <a:lnTo>
                      <a:pt x="1330" y="868"/>
                    </a:lnTo>
                    <a:lnTo>
                      <a:pt x="1347" y="805"/>
                    </a:lnTo>
                    <a:lnTo>
                      <a:pt x="1356" y="740"/>
                    </a:lnTo>
                    <a:lnTo>
                      <a:pt x="1360" y="673"/>
                    </a:lnTo>
                    <a:lnTo>
                      <a:pt x="1357" y="606"/>
                    </a:lnTo>
                    <a:lnTo>
                      <a:pt x="1347" y="541"/>
                    </a:lnTo>
                    <a:lnTo>
                      <a:pt x="1330" y="478"/>
                    </a:lnTo>
                    <a:lnTo>
                      <a:pt x="1308" y="417"/>
                    </a:lnTo>
                    <a:lnTo>
                      <a:pt x="1308" y="418"/>
                    </a:lnTo>
                    <a:lnTo>
                      <a:pt x="1245" y="305"/>
                    </a:lnTo>
                    <a:lnTo>
                      <a:pt x="1246" y="307"/>
                    </a:lnTo>
                    <a:lnTo>
                      <a:pt x="1163" y="209"/>
                    </a:lnTo>
                    <a:lnTo>
                      <a:pt x="1164" y="210"/>
                    </a:lnTo>
                    <a:lnTo>
                      <a:pt x="1063" y="129"/>
                    </a:lnTo>
                    <a:lnTo>
                      <a:pt x="1065" y="130"/>
                    </a:lnTo>
                    <a:lnTo>
                      <a:pt x="950" y="68"/>
                    </a:lnTo>
                    <a:lnTo>
                      <a:pt x="951" y="68"/>
                    </a:lnTo>
                    <a:lnTo>
                      <a:pt x="889" y="46"/>
                    </a:lnTo>
                    <a:lnTo>
                      <a:pt x="824" y="30"/>
                    </a:lnTo>
                    <a:lnTo>
                      <a:pt x="758" y="19"/>
                    </a:lnTo>
                    <a:lnTo>
                      <a:pt x="689" y="16"/>
                    </a:lnTo>
                    <a:lnTo>
                      <a:pt x="621" y="19"/>
                    </a:lnTo>
                    <a:lnTo>
                      <a:pt x="553" y="30"/>
                    </a:lnTo>
                    <a:lnTo>
                      <a:pt x="489" y="46"/>
                    </a:lnTo>
                    <a:lnTo>
                      <a:pt x="427" y="68"/>
                    </a:lnTo>
                    <a:lnTo>
                      <a:pt x="428" y="68"/>
                    </a:lnTo>
                    <a:lnTo>
                      <a:pt x="312" y="130"/>
                    </a:lnTo>
                    <a:lnTo>
                      <a:pt x="313" y="129"/>
                    </a:lnTo>
                    <a:lnTo>
                      <a:pt x="212" y="210"/>
                    </a:lnTo>
                    <a:lnTo>
                      <a:pt x="214" y="209"/>
                    </a:lnTo>
                    <a:lnTo>
                      <a:pt x="131" y="307"/>
                    </a:lnTo>
                    <a:lnTo>
                      <a:pt x="131" y="305"/>
                    </a:lnTo>
                    <a:lnTo>
                      <a:pt x="70" y="417"/>
                    </a:lnTo>
                    <a:lnTo>
                      <a:pt x="47" y="478"/>
                    </a:lnTo>
                    <a:lnTo>
                      <a:pt x="30" y="540"/>
                    </a:lnTo>
                    <a:lnTo>
                      <a:pt x="20" y="605"/>
                    </a:lnTo>
                    <a:lnTo>
                      <a:pt x="16" y="672"/>
                    </a:lnTo>
                    <a:lnTo>
                      <a:pt x="20" y="7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26" name="Freeform 737"/>
              <p:cNvSpPr>
                <a:spLocks/>
              </p:cNvSpPr>
              <p:nvPr/>
            </p:nvSpPr>
            <p:spPr bwMode="auto">
              <a:xfrm>
                <a:off x="3592" y="1276"/>
                <a:ext cx="86" cy="77"/>
              </a:xfrm>
              <a:custGeom>
                <a:avLst/>
                <a:gdLst>
                  <a:gd name="T0" fmla="*/ 0 w 197"/>
                  <a:gd name="T1" fmla="*/ 0 h 172"/>
                  <a:gd name="T2" fmla="*/ 0 w 197"/>
                  <a:gd name="T3" fmla="*/ 0 h 172"/>
                  <a:gd name="T4" fmla="*/ 0 w 197"/>
                  <a:gd name="T5" fmla="*/ 0 h 172"/>
                  <a:gd name="T6" fmla="*/ 0 w 197"/>
                  <a:gd name="T7" fmla="*/ 0 h 172"/>
                  <a:gd name="T8" fmla="*/ 0 w 197"/>
                  <a:gd name="T9" fmla="*/ 0 h 172"/>
                  <a:gd name="T10" fmla="*/ 0 w 197"/>
                  <a:gd name="T11" fmla="*/ 0 h 172"/>
                  <a:gd name="T12" fmla="*/ 0 w 197"/>
                  <a:gd name="T13" fmla="*/ 0 h 172"/>
                  <a:gd name="T14" fmla="*/ 0 w 197"/>
                  <a:gd name="T15" fmla="*/ 0 h 172"/>
                  <a:gd name="T16" fmla="*/ 0 w 197"/>
                  <a:gd name="T17" fmla="*/ 0 h 172"/>
                  <a:gd name="T18" fmla="*/ 0 w 197"/>
                  <a:gd name="T19" fmla="*/ 0 h 172"/>
                  <a:gd name="T20" fmla="*/ 0 w 197"/>
                  <a:gd name="T21" fmla="*/ 0 h 172"/>
                  <a:gd name="T22" fmla="*/ 0 w 197"/>
                  <a:gd name="T23" fmla="*/ 0 h 172"/>
                  <a:gd name="T24" fmla="*/ 0 w 197"/>
                  <a:gd name="T25" fmla="*/ 0 h 172"/>
                  <a:gd name="T26" fmla="*/ 0 w 197"/>
                  <a:gd name="T27" fmla="*/ 0 h 172"/>
                  <a:gd name="T28" fmla="*/ 0 w 197"/>
                  <a:gd name="T29" fmla="*/ 0 h 172"/>
                  <a:gd name="T30" fmla="*/ 0 w 197"/>
                  <a:gd name="T31" fmla="*/ 0 h 172"/>
                  <a:gd name="T32" fmla="*/ 0 w 197"/>
                  <a:gd name="T33" fmla="*/ 0 h 172"/>
                  <a:gd name="T34" fmla="*/ 0 w 197"/>
                  <a:gd name="T35" fmla="*/ 0 h 172"/>
                  <a:gd name="T36" fmla="*/ 0 w 197"/>
                  <a:gd name="T37" fmla="*/ 0 h 172"/>
                  <a:gd name="T38" fmla="*/ 0 w 197"/>
                  <a:gd name="T39" fmla="*/ 0 h 172"/>
                  <a:gd name="T40" fmla="*/ 0 w 197"/>
                  <a:gd name="T41" fmla="*/ 0 h 172"/>
                  <a:gd name="T42" fmla="*/ 0 w 197"/>
                  <a:gd name="T43" fmla="*/ 0 h 172"/>
                  <a:gd name="T44" fmla="*/ 0 w 197"/>
                  <a:gd name="T45" fmla="*/ 0 h 172"/>
                  <a:gd name="T46" fmla="*/ 0 w 197"/>
                  <a:gd name="T47" fmla="*/ 0 h 172"/>
                  <a:gd name="T48" fmla="*/ 0 w 197"/>
                  <a:gd name="T49" fmla="*/ 0 h 172"/>
                  <a:gd name="T50" fmla="*/ 0 w 197"/>
                  <a:gd name="T51" fmla="*/ 0 h 172"/>
                  <a:gd name="T52" fmla="*/ 0 w 197"/>
                  <a:gd name="T53" fmla="*/ 0 h 172"/>
                  <a:gd name="T54" fmla="*/ 0 w 197"/>
                  <a:gd name="T55" fmla="*/ 0 h 172"/>
                  <a:gd name="T56" fmla="*/ 0 w 197"/>
                  <a:gd name="T57" fmla="*/ 0 h 172"/>
                  <a:gd name="T58" fmla="*/ 0 w 197"/>
                  <a:gd name="T59" fmla="*/ 0 h 172"/>
                  <a:gd name="T60" fmla="*/ 0 w 197"/>
                  <a:gd name="T61" fmla="*/ 0 h 172"/>
                  <a:gd name="T62" fmla="*/ 0 w 197"/>
                  <a:gd name="T63" fmla="*/ 0 h 172"/>
                  <a:gd name="T64" fmla="*/ 0 w 197"/>
                  <a:gd name="T65" fmla="*/ 0 h 172"/>
                  <a:gd name="T66" fmla="*/ 0 w 197"/>
                  <a:gd name="T67" fmla="*/ 0 h 172"/>
                  <a:gd name="T68" fmla="*/ 0 w 197"/>
                  <a:gd name="T69" fmla="*/ 0 h 172"/>
                  <a:gd name="T70" fmla="*/ 0 w 197"/>
                  <a:gd name="T71" fmla="*/ 0 h 172"/>
                  <a:gd name="T72" fmla="*/ 0 w 197"/>
                  <a:gd name="T73" fmla="*/ 0 h 172"/>
                  <a:gd name="T74" fmla="*/ 0 w 197"/>
                  <a:gd name="T75" fmla="*/ 0 h 172"/>
                  <a:gd name="T76" fmla="*/ 0 w 197"/>
                  <a:gd name="T77" fmla="*/ 0 h 172"/>
                  <a:gd name="T78" fmla="*/ 0 w 197"/>
                  <a:gd name="T79" fmla="*/ 0 h 172"/>
                  <a:gd name="T80" fmla="*/ 0 w 197"/>
                  <a:gd name="T81" fmla="*/ 0 h 17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97"/>
                  <a:gd name="T124" fmla="*/ 0 h 172"/>
                  <a:gd name="T125" fmla="*/ 197 w 197"/>
                  <a:gd name="T126" fmla="*/ 172 h 17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97" h="172">
                    <a:moveTo>
                      <a:pt x="62" y="0"/>
                    </a:moveTo>
                    <a:lnTo>
                      <a:pt x="49" y="18"/>
                    </a:lnTo>
                    <a:lnTo>
                      <a:pt x="45" y="29"/>
                    </a:lnTo>
                    <a:lnTo>
                      <a:pt x="32" y="33"/>
                    </a:lnTo>
                    <a:lnTo>
                      <a:pt x="22" y="50"/>
                    </a:lnTo>
                    <a:lnTo>
                      <a:pt x="4" y="62"/>
                    </a:lnTo>
                    <a:lnTo>
                      <a:pt x="4" y="73"/>
                    </a:lnTo>
                    <a:lnTo>
                      <a:pt x="0" y="100"/>
                    </a:lnTo>
                    <a:lnTo>
                      <a:pt x="3" y="129"/>
                    </a:lnTo>
                    <a:lnTo>
                      <a:pt x="36" y="172"/>
                    </a:lnTo>
                    <a:lnTo>
                      <a:pt x="62" y="158"/>
                    </a:lnTo>
                    <a:lnTo>
                      <a:pt x="59" y="102"/>
                    </a:lnTo>
                    <a:lnTo>
                      <a:pt x="42" y="59"/>
                    </a:lnTo>
                    <a:lnTo>
                      <a:pt x="45" y="34"/>
                    </a:lnTo>
                    <a:lnTo>
                      <a:pt x="66" y="74"/>
                    </a:lnTo>
                    <a:lnTo>
                      <a:pt x="75" y="91"/>
                    </a:lnTo>
                    <a:lnTo>
                      <a:pt x="94" y="112"/>
                    </a:lnTo>
                    <a:lnTo>
                      <a:pt x="100" y="95"/>
                    </a:lnTo>
                    <a:lnTo>
                      <a:pt x="97" y="71"/>
                    </a:lnTo>
                    <a:lnTo>
                      <a:pt x="73" y="46"/>
                    </a:lnTo>
                    <a:lnTo>
                      <a:pt x="74" y="12"/>
                    </a:lnTo>
                    <a:lnTo>
                      <a:pt x="109" y="55"/>
                    </a:lnTo>
                    <a:lnTo>
                      <a:pt x="123" y="77"/>
                    </a:lnTo>
                    <a:lnTo>
                      <a:pt x="128" y="104"/>
                    </a:lnTo>
                    <a:lnTo>
                      <a:pt x="152" y="132"/>
                    </a:lnTo>
                    <a:lnTo>
                      <a:pt x="168" y="129"/>
                    </a:lnTo>
                    <a:lnTo>
                      <a:pt x="182" y="134"/>
                    </a:lnTo>
                    <a:lnTo>
                      <a:pt x="188" y="122"/>
                    </a:lnTo>
                    <a:lnTo>
                      <a:pt x="197" y="112"/>
                    </a:lnTo>
                    <a:lnTo>
                      <a:pt x="197" y="76"/>
                    </a:lnTo>
                    <a:lnTo>
                      <a:pt x="191" y="71"/>
                    </a:lnTo>
                    <a:lnTo>
                      <a:pt x="175" y="68"/>
                    </a:lnTo>
                    <a:lnTo>
                      <a:pt x="164" y="44"/>
                    </a:lnTo>
                    <a:lnTo>
                      <a:pt x="146" y="27"/>
                    </a:lnTo>
                    <a:lnTo>
                      <a:pt x="132" y="18"/>
                    </a:lnTo>
                    <a:lnTo>
                      <a:pt x="117" y="15"/>
                    </a:lnTo>
                    <a:lnTo>
                      <a:pt x="95" y="15"/>
                    </a:lnTo>
                    <a:lnTo>
                      <a:pt x="87" y="9"/>
                    </a:lnTo>
                    <a:lnTo>
                      <a:pt x="83" y="3"/>
                    </a:lnTo>
                    <a:lnTo>
                      <a:pt x="73" y="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27" name="Freeform 738"/>
              <p:cNvSpPr>
                <a:spLocks/>
              </p:cNvSpPr>
              <p:nvPr/>
            </p:nvSpPr>
            <p:spPr bwMode="auto">
              <a:xfrm>
                <a:off x="3591" y="1276"/>
                <a:ext cx="87" cy="78"/>
              </a:xfrm>
              <a:custGeom>
                <a:avLst/>
                <a:gdLst>
                  <a:gd name="T0" fmla="*/ 0 w 1150"/>
                  <a:gd name="T1" fmla="*/ 0 h 1008"/>
                  <a:gd name="T2" fmla="*/ 0 w 1150"/>
                  <a:gd name="T3" fmla="*/ 0 h 1008"/>
                  <a:gd name="T4" fmla="*/ 0 w 1150"/>
                  <a:gd name="T5" fmla="*/ 0 h 1008"/>
                  <a:gd name="T6" fmla="*/ 0 w 1150"/>
                  <a:gd name="T7" fmla="*/ 0 h 1008"/>
                  <a:gd name="T8" fmla="*/ 0 w 1150"/>
                  <a:gd name="T9" fmla="*/ 0 h 1008"/>
                  <a:gd name="T10" fmla="*/ 0 w 1150"/>
                  <a:gd name="T11" fmla="*/ 0 h 1008"/>
                  <a:gd name="T12" fmla="*/ 0 w 1150"/>
                  <a:gd name="T13" fmla="*/ 0 h 1008"/>
                  <a:gd name="T14" fmla="*/ 0 w 1150"/>
                  <a:gd name="T15" fmla="*/ 0 h 1008"/>
                  <a:gd name="T16" fmla="*/ 0 w 1150"/>
                  <a:gd name="T17" fmla="*/ 0 h 1008"/>
                  <a:gd name="T18" fmla="*/ 0 w 1150"/>
                  <a:gd name="T19" fmla="*/ 0 h 1008"/>
                  <a:gd name="T20" fmla="*/ 0 w 1150"/>
                  <a:gd name="T21" fmla="*/ 0 h 1008"/>
                  <a:gd name="T22" fmla="*/ 0 w 1150"/>
                  <a:gd name="T23" fmla="*/ 0 h 1008"/>
                  <a:gd name="T24" fmla="*/ 0 w 1150"/>
                  <a:gd name="T25" fmla="*/ 0 h 1008"/>
                  <a:gd name="T26" fmla="*/ 0 w 1150"/>
                  <a:gd name="T27" fmla="*/ 0 h 1008"/>
                  <a:gd name="T28" fmla="*/ 0 w 1150"/>
                  <a:gd name="T29" fmla="*/ 0 h 1008"/>
                  <a:gd name="T30" fmla="*/ 0 w 1150"/>
                  <a:gd name="T31" fmla="*/ 0 h 1008"/>
                  <a:gd name="T32" fmla="*/ 0 w 1150"/>
                  <a:gd name="T33" fmla="*/ 0 h 1008"/>
                  <a:gd name="T34" fmla="*/ 0 w 1150"/>
                  <a:gd name="T35" fmla="*/ 0 h 1008"/>
                  <a:gd name="T36" fmla="*/ 0 w 1150"/>
                  <a:gd name="T37" fmla="*/ 0 h 1008"/>
                  <a:gd name="T38" fmla="*/ 0 w 1150"/>
                  <a:gd name="T39" fmla="*/ 0 h 1008"/>
                  <a:gd name="T40" fmla="*/ 0 w 1150"/>
                  <a:gd name="T41" fmla="*/ 0 h 1008"/>
                  <a:gd name="T42" fmla="*/ 0 w 1150"/>
                  <a:gd name="T43" fmla="*/ 0 h 1008"/>
                  <a:gd name="T44" fmla="*/ 0 w 1150"/>
                  <a:gd name="T45" fmla="*/ 0 h 1008"/>
                  <a:gd name="T46" fmla="*/ 0 w 1150"/>
                  <a:gd name="T47" fmla="*/ 0 h 1008"/>
                  <a:gd name="T48" fmla="*/ 0 w 1150"/>
                  <a:gd name="T49" fmla="*/ 0 h 1008"/>
                  <a:gd name="T50" fmla="*/ 0 w 1150"/>
                  <a:gd name="T51" fmla="*/ 0 h 1008"/>
                  <a:gd name="T52" fmla="*/ 0 w 1150"/>
                  <a:gd name="T53" fmla="*/ 0 h 1008"/>
                  <a:gd name="T54" fmla="*/ 0 w 1150"/>
                  <a:gd name="T55" fmla="*/ 0 h 1008"/>
                  <a:gd name="T56" fmla="*/ 0 w 1150"/>
                  <a:gd name="T57" fmla="*/ 0 h 1008"/>
                  <a:gd name="T58" fmla="*/ 0 w 1150"/>
                  <a:gd name="T59" fmla="*/ 0 h 1008"/>
                  <a:gd name="T60" fmla="*/ 0 w 1150"/>
                  <a:gd name="T61" fmla="*/ 0 h 1008"/>
                  <a:gd name="T62" fmla="*/ 0 w 1150"/>
                  <a:gd name="T63" fmla="*/ 0 h 1008"/>
                  <a:gd name="T64" fmla="*/ 0 w 1150"/>
                  <a:gd name="T65" fmla="*/ 0 h 1008"/>
                  <a:gd name="T66" fmla="*/ 0 w 1150"/>
                  <a:gd name="T67" fmla="*/ 0 h 1008"/>
                  <a:gd name="T68" fmla="*/ 0 w 1150"/>
                  <a:gd name="T69" fmla="*/ 0 h 1008"/>
                  <a:gd name="T70" fmla="*/ 0 w 1150"/>
                  <a:gd name="T71" fmla="*/ 0 h 1008"/>
                  <a:gd name="T72" fmla="*/ 0 w 1150"/>
                  <a:gd name="T73" fmla="*/ 0 h 1008"/>
                  <a:gd name="T74" fmla="*/ 0 w 1150"/>
                  <a:gd name="T75" fmla="*/ 0 h 1008"/>
                  <a:gd name="T76" fmla="*/ 0 w 1150"/>
                  <a:gd name="T77" fmla="*/ 0 h 1008"/>
                  <a:gd name="T78" fmla="*/ 0 w 1150"/>
                  <a:gd name="T79" fmla="*/ 0 h 1008"/>
                  <a:gd name="T80" fmla="*/ 0 w 1150"/>
                  <a:gd name="T81" fmla="*/ 0 h 1008"/>
                  <a:gd name="T82" fmla="*/ 0 w 1150"/>
                  <a:gd name="T83" fmla="*/ 0 h 1008"/>
                  <a:gd name="T84" fmla="*/ 0 w 1150"/>
                  <a:gd name="T85" fmla="*/ 0 h 1008"/>
                  <a:gd name="T86" fmla="*/ 0 w 1150"/>
                  <a:gd name="T87" fmla="*/ 0 h 1008"/>
                  <a:gd name="T88" fmla="*/ 0 w 1150"/>
                  <a:gd name="T89" fmla="*/ 0 h 1008"/>
                  <a:gd name="T90" fmla="*/ 0 w 1150"/>
                  <a:gd name="T91" fmla="*/ 0 h 1008"/>
                  <a:gd name="T92" fmla="*/ 0 w 1150"/>
                  <a:gd name="T93" fmla="*/ 0 h 1008"/>
                  <a:gd name="T94" fmla="*/ 0 w 1150"/>
                  <a:gd name="T95" fmla="*/ 0 h 1008"/>
                  <a:gd name="T96" fmla="*/ 0 w 1150"/>
                  <a:gd name="T97" fmla="*/ 0 h 1008"/>
                  <a:gd name="T98" fmla="*/ 0 w 1150"/>
                  <a:gd name="T99" fmla="*/ 0 h 1008"/>
                  <a:gd name="T100" fmla="*/ 0 w 1150"/>
                  <a:gd name="T101" fmla="*/ 0 h 1008"/>
                  <a:gd name="T102" fmla="*/ 0 w 1150"/>
                  <a:gd name="T103" fmla="*/ 0 h 1008"/>
                  <a:gd name="T104" fmla="*/ 0 w 1150"/>
                  <a:gd name="T105" fmla="*/ 0 h 1008"/>
                  <a:gd name="T106" fmla="*/ 0 w 1150"/>
                  <a:gd name="T107" fmla="*/ 0 h 100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150"/>
                  <a:gd name="T163" fmla="*/ 0 h 1008"/>
                  <a:gd name="T164" fmla="*/ 1150 w 1150"/>
                  <a:gd name="T165" fmla="*/ 1008 h 100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150" h="1008">
                    <a:moveTo>
                      <a:pt x="376" y="14"/>
                    </a:moveTo>
                    <a:lnTo>
                      <a:pt x="296" y="116"/>
                    </a:lnTo>
                    <a:lnTo>
                      <a:pt x="297" y="113"/>
                    </a:lnTo>
                    <a:lnTo>
                      <a:pt x="279" y="177"/>
                    </a:lnTo>
                    <a:cubicBezTo>
                      <a:pt x="278" y="179"/>
                      <a:pt x="276" y="181"/>
                      <a:pt x="273" y="182"/>
                    </a:cubicBezTo>
                    <a:lnTo>
                      <a:pt x="198" y="203"/>
                    </a:lnTo>
                    <a:lnTo>
                      <a:pt x="203" y="200"/>
                    </a:lnTo>
                    <a:lnTo>
                      <a:pt x="144" y="301"/>
                    </a:lnTo>
                    <a:cubicBezTo>
                      <a:pt x="143" y="302"/>
                      <a:pt x="142" y="303"/>
                      <a:pt x="141" y="303"/>
                    </a:cubicBezTo>
                    <a:lnTo>
                      <a:pt x="37" y="370"/>
                    </a:lnTo>
                    <a:lnTo>
                      <a:pt x="41" y="363"/>
                    </a:lnTo>
                    <a:lnTo>
                      <a:pt x="41" y="430"/>
                    </a:lnTo>
                    <a:cubicBezTo>
                      <a:pt x="41" y="430"/>
                      <a:pt x="41" y="430"/>
                      <a:pt x="40" y="431"/>
                    </a:cubicBezTo>
                    <a:lnTo>
                      <a:pt x="16" y="585"/>
                    </a:lnTo>
                    <a:lnTo>
                      <a:pt x="16" y="583"/>
                    </a:lnTo>
                    <a:lnTo>
                      <a:pt x="38" y="750"/>
                    </a:lnTo>
                    <a:lnTo>
                      <a:pt x="36" y="747"/>
                    </a:lnTo>
                    <a:lnTo>
                      <a:pt x="221" y="994"/>
                    </a:lnTo>
                    <a:lnTo>
                      <a:pt x="211" y="992"/>
                    </a:lnTo>
                    <a:lnTo>
                      <a:pt x="361" y="912"/>
                    </a:lnTo>
                    <a:lnTo>
                      <a:pt x="357" y="919"/>
                    </a:lnTo>
                    <a:lnTo>
                      <a:pt x="341" y="595"/>
                    </a:lnTo>
                    <a:lnTo>
                      <a:pt x="341" y="597"/>
                    </a:lnTo>
                    <a:lnTo>
                      <a:pt x="245" y="347"/>
                    </a:lnTo>
                    <a:cubicBezTo>
                      <a:pt x="244" y="346"/>
                      <a:pt x="244" y="345"/>
                      <a:pt x="244" y="344"/>
                    </a:cubicBezTo>
                    <a:lnTo>
                      <a:pt x="260" y="200"/>
                    </a:lnTo>
                    <a:cubicBezTo>
                      <a:pt x="261" y="197"/>
                      <a:pt x="263" y="194"/>
                      <a:pt x="267" y="193"/>
                    </a:cubicBezTo>
                    <a:cubicBezTo>
                      <a:pt x="270" y="192"/>
                      <a:pt x="274" y="194"/>
                      <a:pt x="275" y="197"/>
                    </a:cubicBezTo>
                    <a:lnTo>
                      <a:pt x="399" y="431"/>
                    </a:lnTo>
                    <a:lnTo>
                      <a:pt x="447" y="527"/>
                    </a:lnTo>
                    <a:lnTo>
                      <a:pt x="446" y="525"/>
                    </a:lnTo>
                    <a:lnTo>
                      <a:pt x="558" y="648"/>
                    </a:lnTo>
                    <a:lnTo>
                      <a:pt x="545" y="651"/>
                    </a:lnTo>
                    <a:lnTo>
                      <a:pt x="577" y="550"/>
                    </a:lnTo>
                    <a:lnTo>
                      <a:pt x="577" y="553"/>
                    </a:lnTo>
                    <a:lnTo>
                      <a:pt x="560" y="420"/>
                    </a:lnTo>
                    <a:lnTo>
                      <a:pt x="563" y="425"/>
                    </a:lnTo>
                    <a:lnTo>
                      <a:pt x="423" y="276"/>
                    </a:lnTo>
                    <a:cubicBezTo>
                      <a:pt x="422" y="274"/>
                      <a:pt x="421" y="272"/>
                      <a:pt x="421" y="270"/>
                    </a:cubicBezTo>
                    <a:lnTo>
                      <a:pt x="426" y="78"/>
                    </a:lnTo>
                    <a:cubicBezTo>
                      <a:pt x="427" y="75"/>
                      <a:pt x="429" y="72"/>
                      <a:pt x="432" y="71"/>
                    </a:cubicBezTo>
                    <a:cubicBezTo>
                      <a:pt x="435" y="70"/>
                      <a:pt x="438" y="71"/>
                      <a:pt x="441" y="73"/>
                    </a:cubicBezTo>
                    <a:lnTo>
                      <a:pt x="644" y="318"/>
                    </a:lnTo>
                    <a:lnTo>
                      <a:pt x="725" y="447"/>
                    </a:lnTo>
                    <a:cubicBezTo>
                      <a:pt x="726" y="448"/>
                      <a:pt x="726" y="449"/>
                      <a:pt x="726" y="450"/>
                    </a:cubicBezTo>
                    <a:lnTo>
                      <a:pt x="753" y="604"/>
                    </a:lnTo>
                    <a:lnTo>
                      <a:pt x="751" y="600"/>
                    </a:lnTo>
                    <a:lnTo>
                      <a:pt x="891" y="760"/>
                    </a:lnTo>
                    <a:lnTo>
                      <a:pt x="883" y="757"/>
                    </a:lnTo>
                    <a:lnTo>
                      <a:pt x="974" y="741"/>
                    </a:lnTo>
                    <a:cubicBezTo>
                      <a:pt x="976" y="741"/>
                      <a:pt x="977" y="741"/>
                      <a:pt x="978" y="741"/>
                    </a:cubicBezTo>
                    <a:lnTo>
                      <a:pt x="1064" y="773"/>
                    </a:lnTo>
                    <a:lnTo>
                      <a:pt x="1054" y="777"/>
                    </a:lnTo>
                    <a:lnTo>
                      <a:pt x="1086" y="708"/>
                    </a:lnTo>
                    <a:cubicBezTo>
                      <a:pt x="1087" y="708"/>
                      <a:pt x="1087" y="707"/>
                      <a:pt x="1087" y="707"/>
                    </a:cubicBezTo>
                    <a:lnTo>
                      <a:pt x="1135" y="645"/>
                    </a:lnTo>
                    <a:lnTo>
                      <a:pt x="1134" y="650"/>
                    </a:lnTo>
                    <a:lnTo>
                      <a:pt x="1134" y="448"/>
                    </a:lnTo>
                    <a:lnTo>
                      <a:pt x="1136" y="454"/>
                    </a:lnTo>
                    <a:lnTo>
                      <a:pt x="1104" y="419"/>
                    </a:lnTo>
                    <a:lnTo>
                      <a:pt x="1108" y="422"/>
                    </a:lnTo>
                    <a:lnTo>
                      <a:pt x="1015" y="406"/>
                    </a:lnTo>
                    <a:cubicBezTo>
                      <a:pt x="1012" y="405"/>
                      <a:pt x="1010" y="403"/>
                      <a:pt x="1009" y="401"/>
                    </a:cubicBezTo>
                    <a:lnTo>
                      <a:pt x="950" y="265"/>
                    </a:lnTo>
                    <a:lnTo>
                      <a:pt x="951" y="268"/>
                    </a:lnTo>
                    <a:lnTo>
                      <a:pt x="844" y="167"/>
                    </a:lnTo>
                    <a:lnTo>
                      <a:pt x="845" y="168"/>
                    </a:lnTo>
                    <a:lnTo>
                      <a:pt x="765" y="117"/>
                    </a:lnTo>
                    <a:lnTo>
                      <a:pt x="768" y="118"/>
                    </a:lnTo>
                    <a:lnTo>
                      <a:pt x="685" y="102"/>
                    </a:lnTo>
                    <a:lnTo>
                      <a:pt x="686" y="103"/>
                    </a:lnTo>
                    <a:lnTo>
                      <a:pt x="558" y="103"/>
                    </a:lnTo>
                    <a:cubicBezTo>
                      <a:pt x="556" y="103"/>
                      <a:pt x="554" y="102"/>
                      <a:pt x="553" y="101"/>
                    </a:cubicBezTo>
                    <a:lnTo>
                      <a:pt x="507" y="66"/>
                    </a:lnTo>
                    <a:cubicBezTo>
                      <a:pt x="507" y="66"/>
                      <a:pt x="506" y="65"/>
                      <a:pt x="506" y="65"/>
                    </a:cubicBezTo>
                    <a:lnTo>
                      <a:pt x="481" y="30"/>
                    </a:lnTo>
                    <a:lnTo>
                      <a:pt x="486" y="33"/>
                    </a:lnTo>
                    <a:lnTo>
                      <a:pt x="427" y="17"/>
                    </a:lnTo>
                    <a:lnTo>
                      <a:pt x="429" y="17"/>
                    </a:lnTo>
                    <a:lnTo>
                      <a:pt x="370" y="17"/>
                    </a:lnTo>
                    <a:cubicBezTo>
                      <a:pt x="366" y="17"/>
                      <a:pt x="362" y="14"/>
                      <a:pt x="362" y="9"/>
                    </a:cubicBezTo>
                    <a:cubicBezTo>
                      <a:pt x="362" y="5"/>
                      <a:pt x="366" y="1"/>
                      <a:pt x="370" y="1"/>
                    </a:cubicBezTo>
                    <a:lnTo>
                      <a:pt x="429" y="1"/>
                    </a:lnTo>
                    <a:cubicBezTo>
                      <a:pt x="430" y="1"/>
                      <a:pt x="431" y="2"/>
                      <a:pt x="431" y="2"/>
                    </a:cubicBezTo>
                    <a:lnTo>
                      <a:pt x="490" y="18"/>
                    </a:lnTo>
                    <a:cubicBezTo>
                      <a:pt x="492" y="18"/>
                      <a:pt x="494" y="19"/>
                      <a:pt x="495" y="21"/>
                    </a:cubicBezTo>
                    <a:lnTo>
                      <a:pt x="519" y="55"/>
                    </a:lnTo>
                    <a:lnTo>
                      <a:pt x="517" y="54"/>
                    </a:lnTo>
                    <a:lnTo>
                      <a:pt x="563" y="88"/>
                    </a:lnTo>
                    <a:lnTo>
                      <a:pt x="558" y="87"/>
                    </a:lnTo>
                    <a:lnTo>
                      <a:pt x="686" y="87"/>
                    </a:lnTo>
                    <a:cubicBezTo>
                      <a:pt x="687" y="87"/>
                      <a:pt x="687" y="87"/>
                      <a:pt x="688" y="87"/>
                    </a:cubicBezTo>
                    <a:lnTo>
                      <a:pt x="771" y="103"/>
                    </a:lnTo>
                    <a:cubicBezTo>
                      <a:pt x="772" y="103"/>
                      <a:pt x="773" y="103"/>
                      <a:pt x="774" y="104"/>
                    </a:cubicBezTo>
                    <a:lnTo>
                      <a:pt x="854" y="154"/>
                    </a:lnTo>
                    <a:cubicBezTo>
                      <a:pt x="854" y="155"/>
                      <a:pt x="855" y="155"/>
                      <a:pt x="855" y="155"/>
                    </a:cubicBezTo>
                    <a:lnTo>
                      <a:pt x="962" y="256"/>
                    </a:lnTo>
                    <a:cubicBezTo>
                      <a:pt x="963" y="257"/>
                      <a:pt x="964" y="258"/>
                      <a:pt x="964" y="259"/>
                    </a:cubicBezTo>
                    <a:lnTo>
                      <a:pt x="1023" y="395"/>
                    </a:lnTo>
                    <a:lnTo>
                      <a:pt x="1017" y="390"/>
                    </a:lnTo>
                    <a:lnTo>
                      <a:pt x="1111" y="406"/>
                    </a:lnTo>
                    <a:cubicBezTo>
                      <a:pt x="1113" y="406"/>
                      <a:pt x="1114" y="407"/>
                      <a:pt x="1115" y="408"/>
                    </a:cubicBezTo>
                    <a:lnTo>
                      <a:pt x="1148" y="443"/>
                    </a:lnTo>
                    <a:cubicBezTo>
                      <a:pt x="1149" y="444"/>
                      <a:pt x="1150" y="446"/>
                      <a:pt x="1150" y="448"/>
                    </a:cubicBezTo>
                    <a:lnTo>
                      <a:pt x="1150" y="650"/>
                    </a:lnTo>
                    <a:cubicBezTo>
                      <a:pt x="1150" y="652"/>
                      <a:pt x="1149" y="654"/>
                      <a:pt x="1148" y="655"/>
                    </a:cubicBezTo>
                    <a:lnTo>
                      <a:pt x="1100" y="717"/>
                    </a:lnTo>
                    <a:lnTo>
                      <a:pt x="1101" y="715"/>
                    </a:lnTo>
                    <a:lnTo>
                      <a:pt x="1069" y="784"/>
                    </a:lnTo>
                    <a:cubicBezTo>
                      <a:pt x="1067" y="788"/>
                      <a:pt x="1063" y="790"/>
                      <a:pt x="1059" y="788"/>
                    </a:cubicBezTo>
                    <a:lnTo>
                      <a:pt x="973" y="756"/>
                    </a:lnTo>
                    <a:lnTo>
                      <a:pt x="977" y="757"/>
                    </a:lnTo>
                    <a:lnTo>
                      <a:pt x="886" y="773"/>
                    </a:lnTo>
                    <a:cubicBezTo>
                      <a:pt x="883" y="773"/>
                      <a:pt x="880" y="772"/>
                      <a:pt x="879" y="770"/>
                    </a:cubicBezTo>
                    <a:lnTo>
                      <a:pt x="739" y="610"/>
                    </a:lnTo>
                    <a:cubicBezTo>
                      <a:pt x="738" y="609"/>
                      <a:pt x="738" y="608"/>
                      <a:pt x="737" y="607"/>
                    </a:cubicBezTo>
                    <a:lnTo>
                      <a:pt x="711" y="452"/>
                    </a:lnTo>
                    <a:lnTo>
                      <a:pt x="712" y="455"/>
                    </a:lnTo>
                    <a:lnTo>
                      <a:pt x="632" y="328"/>
                    </a:lnTo>
                    <a:lnTo>
                      <a:pt x="428" y="84"/>
                    </a:lnTo>
                    <a:lnTo>
                      <a:pt x="442" y="79"/>
                    </a:lnTo>
                    <a:lnTo>
                      <a:pt x="437" y="270"/>
                    </a:lnTo>
                    <a:lnTo>
                      <a:pt x="435" y="265"/>
                    </a:lnTo>
                    <a:lnTo>
                      <a:pt x="574" y="414"/>
                    </a:lnTo>
                    <a:cubicBezTo>
                      <a:pt x="575" y="415"/>
                      <a:pt x="576" y="416"/>
                      <a:pt x="576" y="418"/>
                    </a:cubicBezTo>
                    <a:lnTo>
                      <a:pt x="592" y="551"/>
                    </a:lnTo>
                    <a:cubicBezTo>
                      <a:pt x="593" y="552"/>
                      <a:pt x="592" y="553"/>
                      <a:pt x="592" y="554"/>
                    </a:cubicBezTo>
                    <a:lnTo>
                      <a:pt x="560" y="655"/>
                    </a:lnTo>
                    <a:cubicBezTo>
                      <a:pt x="559" y="658"/>
                      <a:pt x="557" y="660"/>
                      <a:pt x="554" y="661"/>
                    </a:cubicBezTo>
                    <a:cubicBezTo>
                      <a:pt x="551" y="662"/>
                      <a:pt x="548" y="661"/>
                      <a:pt x="546" y="658"/>
                    </a:cubicBezTo>
                    <a:lnTo>
                      <a:pt x="434" y="536"/>
                    </a:lnTo>
                    <a:cubicBezTo>
                      <a:pt x="433" y="536"/>
                      <a:pt x="433" y="535"/>
                      <a:pt x="433" y="534"/>
                    </a:cubicBezTo>
                    <a:lnTo>
                      <a:pt x="385" y="439"/>
                    </a:lnTo>
                    <a:lnTo>
                      <a:pt x="261" y="205"/>
                    </a:lnTo>
                    <a:lnTo>
                      <a:pt x="276" y="202"/>
                    </a:lnTo>
                    <a:lnTo>
                      <a:pt x="260" y="345"/>
                    </a:lnTo>
                    <a:lnTo>
                      <a:pt x="260" y="342"/>
                    </a:lnTo>
                    <a:lnTo>
                      <a:pt x="356" y="592"/>
                    </a:lnTo>
                    <a:cubicBezTo>
                      <a:pt x="357" y="592"/>
                      <a:pt x="357" y="593"/>
                      <a:pt x="357" y="594"/>
                    </a:cubicBezTo>
                    <a:lnTo>
                      <a:pt x="373" y="919"/>
                    </a:lnTo>
                    <a:cubicBezTo>
                      <a:pt x="373" y="922"/>
                      <a:pt x="371" y="925"/>
                      <a:pt x="369" y="926"/>
                    </a:cubicBezTo>
                    <a:lnTo>
                      <a:pt x="219" y="1006"/>
                    </a:lnTo>
                    <a:cubicBezTo>
                      <a:pt x="215" y="1008"/>
                      <a:pt x="211" y="1007"/>
                      <a:pt x="208" y="1004"/>
                    </a:cubicBezTo>
                    <a:lnTo>
                      <a:pt x="23" y="756"/>
                    </a:lnTo>
                    <a:cubicBezTo>
                      <a:pt x="23" y="755"/>
                      <a:pt x="22" y="754"/>
                      <a:pt x="22" y="752"/>
                    </a:cubicBezTo>
                    <a:lnTo>
                      <a:pt x="1" y="585"/>
                    </a:lnTo>
                    <a:cubicBezTo>
                      <a:pt x="0" y="584"/>
                      <a:pt x="0" y="583"/>
                      <a:pt x="1" y="583"/>
                    </a:cubicBezTo>
                    <a:lnTo>
                      <a:pt x="25" y="428"/>
                    </a:lnTo>
                    <a:lnTo>
                      <a:pt x="25" y="430"/>
                    </a:lnTo>
                    <a:lnTo>
                      <a:pt x="25" y="363"/>
                    </a:lnTo>
                    <a:cubicBezTo>
                      <a:pt x="25" y="360"/>
                      <a:pt x="26" y="358"/>
                      <a:pt x="28" y="356"/>
                    </a:cubicBezTo>
                    <a:lnTo>
                      <a:pt x="133" y="290"/>
                    </a:lnTo>
                    <a:lnTo>
                      <a:pt x="130" y="293"/>
                    </a:lnTo>
                    <a:lnTo>
                      <a:pt x="189" y="192"/>
                    </a:lnTo>
                    <a:cubicBezTo>
                      <a:pt x="190" y="190"/>
                      <a:pt x="192" y="188"/>
                      <a:pt x="194" y="188"/>
                    </a:cubicBezTo>
                    <a:lnTo>
                      <a:pt x="269" y="167"/>
                    </a:lnTo>
                    <a:lnTo>
                      <a:pt x="263" y="172"/>
                    </a:lnTo>
                    <a:lnTo>
                      <a:pt x="282" y="108"/>
                    </a:lnTo>
                    <a:cubicBezTo>
                      <a:pt x="282" y="107"/>
                      <a:pt x="283" y="106"/>
                      <a:pt x="284" y="106"/>
                    </a:cubicBezTo>
                    <a:lnTo>
                      <a:pt x="364" y="4"/>
                    </a:lnTo>
                    <a:cubicBezTo>
                      <a:pt x="367" y="1"/>
                      <a:pt x="372" y="0"/>
                      <a:pt x="375" y="3"/>
                    </a:cubicBezTo>
                    <a:cubicBezTo>
                      <a:pt x="379" y="6"/>
                      <a:pt x="379" y="11"/>
                      <a:pt x="376" y="1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28" name="Freeform 739"/>
              <p:cNvSpPr>
                <a:spLocks/>
              </p:cNvSpPr>
              <p:nvPr/>
            </p:nvSpPr>
            <p:spPr bwMode="auto">
              <a:xfrm>
                <a:off x="3599" y="1350"/>
                <a:ext cx="3" cy="4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1 h 8"/>
                  <a:gd name="T6" fmla="*/ 0 w 8"/>
                  <a:gd name="T7" fmla="*/ 1 h 8"/>
                  <a:gd name="T8" fmla="*/ 0 w 8"/>
                  <a:gd name="T9" fmla="*/ 1 h 8"/>
                  <a:gd name="T10" fmla="*/ 0 w 8"/>
                  <a:gd name="T11" fmla="*/ 1 h 8"/>
                  <a:gd name="T12" fmla="*/ 0 w 8"/>
                  <a:gd name="T13" fmla="*/ 1 h 8"/>
                  <a:gd name="T14" fmla="*/ 0 w 8"/>
                  <a:gd name="T15" fmla="*/ 1 h 8"/>
                  <a:gd name="T16" fmla="*/ 0 w 8"/>
                  <a:gd name="T17" fmla="*/ 0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6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29" name="Freeform 740"/>
              <p:cNvSpPr>
                <a:spLocks/>
              </p:cNvSpPr>
              <p:nvPr/>
            </p:nvSpPr>
            <p:spPr bwMode="auto">
              <a:xfrm>
                <a:off x="3616" y="1350"/>
                <a:ext cx="3" cy="4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1 h 8"/>
                  <a:gd name="T6" fmla="*/ 0 w 8"/>
                  <a:gd name="T7" fmla="*/ 1 h 8"/>
                  <a:gd name="T8" fmla="*/ 0 w 8"/>
                  <a:gd name="T9" fmla="*/ 1 h 8"/>
                  <a:gd name="T10" fmla="*/ 0 w 8"/>
                  <a:gd name="T11" fmla="*/ 1 h 8"/>
                  <a:gd name="T12" fmla="*/ 0 w 8"/>
                  <a:gd name="T13" fmla="*/ 1 h 8"/>
                  <a:gd name="T14" fmla="*/ 0 w 8"/>
                  <a:gd name="T15" fmla="*/ 1 h 8"/>
                  <a:gd name="T16" fmla="*/ 0 w 8"/>
                  <a:gd name="T17" fmla="*/ 0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5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6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30" name="Freeform 741"/>
              <p:cNvSpPr>
                <a:spLocks/>
              </p:cNvSpPr>
              <p:nvPr/>
            </p:nvSpPr>
            <p:spPr bwMode="auto">
              <a:xfrm>
                <a:off x="3633" y="1330"/>
                <a:ext cx="3" cy="4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1 h 8"/>
                  <a:gd name="T6" fmla="*/ 0 w 8"/>
                  <a:gd name="T7" fmla="*/ 1 h 8"/>
                  <a:gd name="T8" fmla="*/ 0 w 8"/>
                  <a:gd name="T9" fmla="*/ 1 h 8"/>
                  <a:gd name="T10" fmla="*/ 0 w 8"/>
                  <a:gd name="T11" fmla="*/ 1 h 8"/>
                  <a:gd name="T12" fmla="*/ 0 w 8"/>
                  <a:gd name="T13" fmla="*/ 1 h 8"/>
                  <a:gd name="T14" fmla="*/ 0 w 8"/>
                  <a:gd name="T15" fmla="*/ 1 h 8"/>
                  <a:gd name="T16" fmla="*/ 0 w 8"/>
                  <a:gd name="T17" fmla="*/ 1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2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31" name="Freeform 742"/>
              <p:cNvSpPr>
                <a:spLocks/>
              </p:cNvSpPr>
              <p:nvPr/>
            </p:nvSpPr>
            <p:spPr bwMode="auto">
              <a:xfrm>
                <a:off x="3652" y="1311"/>
                <a:ext cx="3" cy="3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0 h 8"/>
                  <a:gd name="T6" fmla="*/ 0 w 8"/>
                  <a:gd name="T7" fmla="*/ 0 h 8"/>
                  <a:gd name="T8" fmla="*/ 0 w 8"/>
                  <a:gd name="T9" fmla="*/ 0 h 8"/>
                  <a:gd name="T10" fmla="*/ 0 w 8"/>
                  <a:gd name="T11" fmla="*/ 0 h 8"/>
                  <a:gd name="T12" fmla="*/ 0 w 8"/>
                  <a:gd name="T13" fmla="*/ 0 h 8"/>
                  <a:gd name="T14" fmla="*/ 0 w 8"/>
                  <a:gd name="T15" fmla="*/ 0 h 8"/>
                  <a:gd name="T16" fmla="*/ 0 w 8"/>
                  <a:gd name="T17" fmla="*/ 0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8" y="1"/>
                    </a:lnTo>
                    <a:lnTo>
                      <a:pt x="8" y="4"/>
                    </a:lnTo>
                    <a:lnTo>
                      <a:pt x="8" y="6"/>
                    </a:lnTo>
                    <a:lnTo>
                      <a:pt x="4" y="8"/>
                    </a:lnTo>
                    <a:lnTo>
                      <a:pt x="2" y="7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32" name="Freeform 743"/>
              <p:cNvSpPr>
                <a:spLocks/>
              </p:cNvSpPr>
              <p:nvPr/>
            </p:nvSpPr>
            <p:spPr bwMode="auto">
              <a:xfrm>
                <a:off x="3671" y="1300"/>
                <a:ext cx="4" cy="4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1 h 8"/>
                  <a:gd name="T6" fmla="*/ 1 w 8"/>
                  <a:gd name="T7" fmla="*/ 1 h 8"/>
                  <a:gd name="T8" fmla="*/ 1 w 8"/>
                  <a:gd name="T9" fmla="*/ 1 h 8"/>
                  <a:gd name="T10" fmla="*/ 1 w 8"/>
                  <a:gd name="T11" fmla="*/ 1 h 8"/>
                  <a:gd name="T12" fmla="*/ 1 w 8"/>
                  <a:gd name="T13" fmla="*/ 1 h 8"/>
                  <a:gd name="T14" fmla="*/ 0 w 8"/>
                  <a:gd name="T15" fmla="*/ 1 h 8"/>
                  <a:gd name="T16" fmla="*/ 1 w 8"/>
                  <a:gd name="T17" fmla="*/ 1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3" y="0"/>
                    </a:moveTo>
                    <a:lnTo>
                      <a:pt x="6" y="0"/>
                    </a:lnTo>
                    <a:lnTo>
                      <a:pt x="7" y="2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3" y="8"/>
                    </a:lnTo>
                    <a:lnTo>
                      <a:pt x="1" y="8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33" name="Freeform 744"/>
              <p:cNvSpPr>
                <a:spLocks/>
              </p:cNvSpPr>
              <p:nvPr/>
            </p:nvSpPr>
            <p:spPr bwMode="auto">
              <a:xfrm>
                <a:off x="3678" y="1313"/>
                <a:ext cx="4" cy="5"/>
              </a:xfrm>
              <a:custGeom>
                <a:avLst/>
                <a:gdLst>
                  <a:gd name="T0" fmla="*/ 1 w 8"/>
                  <a:gd name="T1" fmla="*/ 0 h 11"/>
                  <a:gd name="T2" fmla="*/ 1 w 8"/>
                  <a:gd name="T3" fmla="*/ 0 h 11"/>
                  <a:gd name="T4" fmla="*/ 1 w 8"/>
                  <a:gd name="T5" fmla="*/ 0 h 11"/>
                  <a:gd name="T6" fmla="*/ 1 w 8"/>
                  <a:gd name="T7" fmla="*/ 0 h 11"/>
                  <a:gd name="T8" fmla="*/ 1 w 8"/>
                  <a:gd name="T9" fmla="*/ 0 h 11"/>
                  <a:gd name="T10" fmla="*/ 1 w 8"/>
                  <a:gd name="T11" fmla="*/ 0 h 11"/>
                  <a:gd name="T12" fmla="*/ 1 w 8"/>
                  <a:gd name="T13" fmla="*/ 0 h 11"/>
                  <a:gd name="T14" fmla="*/ 0 w 8"/>
                  <a:gd name="T15" fmla="*/ 0 h 11"/>
                  <a:gd name="T16" fmla="*/ 1 w 8"/>
                  <a:gd name="T17" fmla="*/ 0 h 11"/>
                  <a:gd name="T18" fmla="*/ 1 w 8"/>
                  <a:gd name="T19" fmla="*/ 0 h 11"/>
                  <a:gd name="T20" fmla="*/ 1 w 8"/>
                  <a:gd name="T21" fmla="*/ 0 h 1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11"/>
                  <a:gd name="T35" fmla="*/ 8 w 8"/>
                  <a:gd name="T36" fmla="*/ 11 h 1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11">
                    <a:moveTo>
                      <a:pt x="4" y="0"/>
                    </a:moveTo>
                    <a:lnTo>
                      <a:pt x="6" y="0"/>
                    </a:lnTo>
                    <a:lnTo>
                      <a:pt x="8" y="2"/>
                    </a:lnTo>
                    <a:lnTo>
                      <a:pt x="8" y="6"/>
                    </a:lnTo>
                    <a:lnTo>
                      <a:pt x="8" y="9"/>
                    </a:lnTo>
                    <a:lnTo>
                      <a:pt x="4" y="11"/>
                    </a:lnTo>
                    <a:lnTo>
                      <a:pt x="2" y="10"/>
                    </a:lnTo>
                    <a:lnTo>
                      <a:pt x="0" y="5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34" name="Freeform 745"/>
              <p:cNvSpPr>
                <a:spLocks/>
              </p:cNvSpPr>
              <p:nvPr/>
            </p:nvSpPr>
            <p:spPr bwMode="auto">
              <a:xfrm>
                <a:off x="3669" y="1312"/>
                <a:ext cx="2" cy="3"/>
              </a:xfrm>
              <a:custGeom>
                <a:avLst/>
                <a:gdLst>
                  <a:gd name="T0" fmla="*/ 0 w 5"/>
                  <a:gd name="T1" fmla="*/ 0 h 8"/>
                  <a:gd name="T2" fmla="*/ 0 w 5"/>
                  <a:gd name="T3" fmla="*/ 0 h 8"/>
                  <a:gd name="T4" fmla="*/ 0 w 5"/>
                  <a:gd name="T5" fmla="*/ 0 h 8"/>
                  <a:gd name="T6" fmla="*/ 0 w 5"/>
                  <a:gd name="T7" fmla="*/ 0 h 8"/>
                  <a:gd name="T8" fmla="*/ 0 w 5"/>
                  <a:gd name="T9" fmla="*/ 0 h 8"/>
                  <a:gd name="T10" fmla="*/ 0 w 5"/>
                  <a:gd name="T11" fmla="*/ 0 h 8"/>
                  <a:gd name="T12" fmla="*/ 0 w 5"/>
                  <a:gd name="T13" fmla="*/ 0 h 8"/>
                  <a:gd name="T14" fmla="*/ 0 w 5"/>
                  <a:gd name="T15" fmla="*/ 0 h 8"/>
                  <a:gd name="T16" fmla="*/ 0 w 5"/>
                  <a:gd name="T17" fmla="*/ 0 h 8"/>
                  <a:gd name="T18" fmla="*/ 0 w 5"/>
                  <a:gd name="T19" fmla="*/ 0 h 8"/>
                  <a:gd name="T20" fmla="*/ 0 w 5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"/>
                  <a:gd name="T34" fmla="*/ 0 h 8"/>
                  <a:gd name="T35" fmla="*/ 5 w 5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" h="8">
                    <a:moveTo>
                      <a:pt x="3" y="0"/>
                    </a:moveTo>
                    <a:lnTo>
                      <a:pt x="4" y="0"/>
                    </a:lnTo>
                    <a:lnTo>
                      <a:pt x="5" y="2"/>
                    </a:lnTo>
                    <a:lnTo>
                      <a:pt x="5" y="5"/>
                    </a:lnTo>
                    <a:lnTo>
                      <a:pt x="5" y="7"/>
                    </a:lnTo>
                    <a:lnTo>
                      <a:pt x="3" y="8"/>
                    </a:lnTo>
                    <a:lnTo>
                      <a:pt x="1" y="8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35" name="Freeform 746"/>
              <p:cNvSpPr>
                <a:spLocks/>
              </p:cNvSpPr>
              <p:nvPr/>
            </p:nvSpPr>
            <p:spPr bwMode="auto">
              <a:xfrm>
                <a:off x="3646" y="1350"/>
                <a:ext cx="2" cy="4"/>
              </a:xfrm>
              <a:custGeom>
                <a:avLst/>
                <a:gdLst>
                  <a:gd name="T0" fmla="*/ 0 w 6"/>
                  <a:gd name="T1" fmla="*/ 0 h 8"/>
                  <a:gd name="T2" fmla="*/ 0 w 6"/>
                  <a:gd name="T3" fmla="*/ 0 h 8"/>
                  <a:gd name="T4" fmla="*/ 0 w 6"/>
                  <a:gd name="T5" fmla="*/ 1 h 8"/>
                  <a:gd name="T6" fmla="*/ 0 w 6"/>
                  <a:gd name="T7" fmla="*/ 1 h 8"/>
                  <a:gd name="T8" fmla="*/ 0 w 6"/>
                  <a:gd name="T9" fmla="*/ 1 h 8"/>
                  <a:gd name="T10" fmla="*/ 0 w 6"/>
                  <a:gd name="T11" fmla="*/ 1 h 8"/>
                  <a:gd name="T12" fmla="*/ 0 w 6"/>
                  <a:gd name="T13" fmla="*/ 1 h 8"/>
                  <a:gd name="T14" fmla="*/ 0 w 6"/>
                  <a:gd name="T15" fmla="*/ 1 h 8"/>
                  <a:gd name="T16" fmla="*/ 0 w 6"/>
                  <a:gd name="T17" fmla="*/ 0 h 8"/>
                  <a:gd name="T18" fmla="*/ 0 w 6"/>
                  <a:gd name="T19" fmla="*/ 0 h 8"/>
                  <a:gd name="T20" fmla="*/ 0 w 6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"/>
                  <a:gd name="T34" fmla="*/ 0 h 8"/>
                  <a:gd name="T35" fmla="*/ 6 w 6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" h="8">
                    <a:moveTo>
                      <a:pt x="3" y="0"/>
                    </a:moveTo>
                    <a:lnTo>
                      <a:pt x="4" y="0"/>
                    </a:lnTo>
                    <a:lnTo>
                      <a:pt x="5" y="1"/>
                    </a:lnTo>
                    <a:lnTo>
                      <a:pt x="6" y="4"/>
                    </a:lnTo>
                    <a:lnTo>
                      <a:pt x="5" y="6"/>
                    </a:lnTo>
                    <a:lnTo>
                      <a:pt x="3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36" name="Freeform 747"/>
              <p:cNvSpPr>
                <a:spLocks/>
              </p:cNvSpPr>
              <p:nvPr/>
            </p:nvSpPr>
            <p:spPr bwMode="auto">
              <a:xfrm>
                <a:off x="3635" y="1364"/>
                <a:ext cx="3" cy="3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0 h 8"/>
                  <a:gd name="T6" fmla="*/ 0 w 8"/>
                  <a:gd name="T7" fmla="*/ 0 h 8"/>
                  <a:gd name="T8" fmla="*/ 0 w 8"/>
                  <a:gd name="T9" fmla="*/ 0 h 8"/>
                  <a:gd name="T10" fmla="*/ 0 w 8"/>
                  <a:gd name="T11" fmla="*/ 0 h 8"/>
                  <a:gd name="T12" fmla="*/ 0 w 8"/>
                  <a:gd name="T13" fmla="*/ 0 h 8"/>
                  <a:gd name="T14" fmla="*/ 0 w 8"/>
                  <a:gd name="T15" fmla="*/ 0 h 8"/>
                  <a:gd name="T16" fmla="*/ 0 w 8"/>
                  <a:gd name="T17" fmla="*/ 0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2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4" y="8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37" name="Freeform 748"/>
              <p:cNvSpPr>
                <a:spLocks/>
              </p:cNvSpPr>
              <p:nvPr/>
            </p:nvSpPr>
            <p:spPr bwMode="auto">
              <a:xfrm>
                <a:off x="3648" y="1364"/>
                <a:ext cx="4" cy="3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0 h 8"/>
                  <a:gd name="T6" fmla="*/ 1 w 8"/>
                  <a:gd name="T7" fmla="*/ 0 h 8"/>
                  <a:gd name="T8" fmla="*/ 1 w 8"/>
                  <a:gd name="T9" fmla="*/ 0 h 8"/>
                  <a:gd name="T10" fmla="*/ 1 w 8"/>
                  <a:gd name="T11" fmla="*/ 0 h 8"/>
                  <a:gd name="T12" fmla="*/ 1 w 8"/>
                  <a:gd name="T13" fmla="*/ 0 h 8"/>
                  <a:gd name="T14" fmla="*/ 0 w 8"/>
                  <a:gd name="T15" fmla="*/ 0 h 8"/>
                  <a:gd name="T16" fmla="*/ 1 w 8"/>
                  <a:gd name="T17" fmla="*/ 0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5" y="0"/>
                    </a:lnTo>
                    <a:lnTo>
                      <a:pt x="7" y="2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38" name="Freeform 749"/>
              <p:cNvSpPr>
                <a:spLocks/>
              </p:cNvSpPr>
              <p:nvPr/>
            </p:nvSpPr>
            <p:spPr bwMode="auto">
              <a:xfrm>
                <a:off x="3675" y="1327"/>
                <a:ext cx="3" cy="3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0 h 8"/>
                  <a:gd name="T6" fmla="*/ 0 w 8"/>
                  <a:gd name="T7" fmla="*/ 0 h 8"/>
                  <a:gd name="T8" fmla="*/ 0 w 8"/>
                  <a:gd name="T9" fmla="*/ 0 h 8"/>
                  <a:gd name="T10" fmla="*/ 0 w 8"/>
                  <a:gd name="T11" fmla="*/ 0 h 8"/>
                  <a:gd name="T12" fmla="*/ 0 w 8"/>
                  <a:gd name="T13" fmla="*/ 0 h 8"/>
                  <a:gd name="T14" fmla="*/ 0 w 8"/>
                  <a:gd name="T15" fmla="*/ 0 h 8"/>
                  <a:gd name="T16" fmla="*/ 0 w 8"/>
                  <a:gd name="T17" fmla="*/ 0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39" name="Freeform 750"/>
              <p:cNvSpPr>
                <a:spLocks/>
              </p:cNvSpPr>
              <p:nvPr/>
            </p:nvSpPr>
            <p:spPr bwMode="auto">
              <a:xfrm>
                <a:off x="3665" y="1340"/>
                <a:ext cx="4" cy="4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1 h 8"/>
                  <a:gd name="T6" fmla="*/ 1 w 8"/>
                  <a:gd name="T7" fmla="*/ 1 h 8"/>
                  <a:gd name="T8" fmla="*/ 1 w 8"/>
                  <a:gd name="T9" fmla="*/ 1 h 8"/>
                  <a:gd name="T10" fmla="*/ 1 w 8"/>
                  <a:gd name="T11" fmla="*/ 1 h 8"/>
                  <a:gd name="T12" fmla="*/ 1 w 8"/>
                  <a:gd name="T13" fmla="*/ 1 h 8"/>
                  <a:gd name="T14" fmla="*/ 0 w 8"/>
                  <a:gd name="T15" fmla="*/ 1 h 8"/>
                  <a:gd name="T16" fmla="*/ 1 w 8"/>
                  <a:gd name="T17" fmla="*/ 1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2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4" y="8"/>
                    </a:lnTo>
                    <a:lnTo>
                      <a:pt x="1" y="8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40" name="Freeform 751"/>
              <p:cNvSpPr>
                <a:spLocks/>
              </p:cNvSpPr>
              <p:nvPr/>
            </p:nvSpPr>
            <p:spPr bwMode="auto">
              <a:xfrm>
                <a:off x="3658" y="1357"/>
                <a:ext cx="3" cy="4"/>
              </a:xfrm>
              <a:custGeom>
                <a:avLst/>
                <a:gdLst>
                  <a:gd name="T0" fmla="*/ 0 w 8"/>
                  <a:gd name="T1" fmla="*/ 0 h 10"/>
                  <a:gd name="T2" fmla="*/ 0 w 8"/>
                  <a:gd name="T3" fmla="*/ 0 h 10"/>
                  <a:gd name="T4" fmla="*/ 0 w 8"/>
                  <a:gd name="T5" fmla="*/ 0 h 10"/>
                  <a:gd name="T6" fmla="*/ 0 w 8"/>
                  <a:gd name="T7" fmla="*/ 0 h 10"/>
                  <a:gd name="T8" fmla="*/ 0 w 8"/>
                  <a:gd name="T9" fmla="*/ 0 h 10"/>
                  <a:gd name="T10" fmla="*/ 0 w 8"/>
                  <a:gd name="T11" fmla="*/ 0 h 10"/>
                  <a:gd name="T12" fmla="*/ 0 w 8"/>
                  <a:gd name="T13" fmla="*/ 0 h 10"/>
                  <a:gd name="T14" fmla="*/ 0 w 8"/>
                  <a:gd name="T15" fmla="*/ 0 h 10"/>
                  <a:gd name="T16" fmla="*/ 0 w 8"/>
                  <a:gd name="T17" fmla="*/ 0 h 10"/>
                  <a:gd name="T18" fmla="*/ 0 w 8"/>
                  <a:gd name="T19" fmla="*/ 0 h 10"/>
                  <a:gd name="T20" fmla="*/ 0 w 8"/>
                  <a:gd name="T21" fmla="*/ 0 h 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10"/>
                  <a:gd name="T35" fmla="*/ 8 w 8"/>
                  <a:gd name="T36" fmla="*/ 10 h 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10">
                    <a:moveTo>
                      <a:pt x="4" y="0"/>
                    </a:moveTo>
                    <a:lnTo>
                      <a:pt x="6" y="0"/>
                    </a:lnTo>
                    <a:lnTo>
                      <a:pt x="8" y="1"/>
                    </a:lnTo>
                    <a:lnTo>
                      <a:pt x="8" y="5"/>
                    </a:lnTo>
                    <a:lnTo>
                      <a:pt x="8" y="8"/>
                    </a:lnTo>
                    <a:lnTo>
                      <a:pt x="4" y="10"/>
                    </a:lnTo>
                    <a:lnTo>
                      <a:pt x="1" y="10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41" name="Freeform 752"/>
              <p:cNvSpPr>
                <a:spLocks/>
              </p:cNvSpPr>
              <p:nvPr/>
            </p:nvSpPr>
            <p:spPr bwMode="auto">
              <a:xfrm>
                <a:off x="3639" y="1321"/>
                <a:ext cx="3" cy="3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0 h 8"/>
                  <a:gd name="T6" fmla="*/ 0 w 8"/>
                  <a:gd name="T7" fmla="*/ 0 h 8"/>
                  <a:gd name="T8" fmla="*/ 0 w 8"/>
                  <a:gd name="T9" fmla="*/ 0 h 8"/>
                  <a:gd name="T10" fmla="*/ 0 w 8"/>
                  <a:gd name="T11" fmla="*/ 0 h 8"/>
                  <a:gd name="T12" fmla="*/ 0 w 8"/>
                  <a:gd name="T13" fmla="*/ 0 h 8"/>
                  <a:gd name="T14" fmla="*/ 0 w 8"/>
                  <a:gd name="T15" fmla="*/ 0 h 8"/>
                  <a:gd name="T16" fmla="*/ 0 w 8"/>
                  <a:gd name="T17" fmla="*/ 0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3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6"/>
                    </a:lnTo>
                    <a:lnTo>
                      <a:pt x="3" y="8"/>
                    </a:lnTo>
                    <a:lnTo>
                      <a:pt x="1" y="7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42" name="Freeform 753"/>
              <p:cNvSpPr>
                <a:spLocks/>
              </p:cNvSpPr>
              <p:nvPr/>
            </p:nvSpPr>
            <p:spPr bwMode="auto">
              <a:xfrm>
                <a:off x="3606" y="1287"/>
                <a:ext cx="4" cy="4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1 h 8"/>
                  <a:gd name="T6" fmla="*/ 1 w 8"/>
                  <a:gd name="T7" fmla="*/ 1 h 8"/>
                  <a:gd name="T8" fmla="*/ 1 w 8"/>
                  <a:gd name="T9" fmla="*/ 1 h 8"/>
                  <a:gd name="T10" fmla="*/ 1 w 8"/>
                  <a:gd name="T11" fmla="*/ 1 h 8"/>
                  <a:gd name="T12" fmla="*/ 1 w 8"/>
                  <a:gd name="T13" fmla="*/ 1 h 8"/>
                  <a:gd name="T14" fmla="*/ 0 w 8"/>
                  <a:gd name="T15" fmla="*/ 1 h 8"/>
                  <a:gd name="T16" fmla="*/ 1 w 8"/>
                  <a:gd name="T17" fmla="*/ 1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3" y="0"/>
                    </a:moveTo>
                    <a:lnTo>
                      <a:pt x="5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3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43" name="Freeform 754"/>
              <p:cNvSpPr>
                <a:spLocks/>
              </p:cNvSpPr>
              <p:nvPr/>
            </p:nvSpPr>
            <p:spPr bwMode="auto">
              <a:xfrm>
                <a:off x="3606" y="1327"/>
                <a:ext cx="4" cy="3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0 h 8"/>
                  <a:gd name="T6" fmla="*/ 1 w 8"/>
                  <a:gd name="T7" fmla="*/ 0 h 8"/>
                  <a:gd name="T8" fmla="*/ 1 w 8"/>
                  <a:gd name="T9" fmla="*/ 0 h 8"/>
                  <a:gd name="T10" fmla="*/ 1 w 8"/>
                  <a:gd name="T11" fmla="*/ 0 h 8"/>
                  <a:gd name="T12" fmla="*/ 1 w 8"/>
                  <a:gd name="T13" fmla="*/ 0 h 8"/>
                  <a:gd name="T14" fmla="*/ 0 w 8"/>
                  <a:gd name="T15" fmla="*/ 0 h 8"/>
                  <a:gd name="T16" fmla="*/ 1 w 8"/>
                  <a:gd name="T17" fmla="*/ 0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3" y="0"/>
                    </a:moveTo>
                    <a:lnTo>
                      <a:pt x="5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3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44" name="Freeform 755"/>
              <p:cNvSpPr>
                <a:spLocks/>
              </p:cNvSpPr>
              <p:nvPr/>
            </p:nvSpPr>
            <p:spPr bwMode="auto">
              <a:xfrm>
                <a:off x="3610" y="1360"/>
                <a:ext cx="3" cy="4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1 h 8"/>
                  <a:gd name="T6" fmla="*/ 0 w 8"/>
                  <a:gd name="T7" fmla="*/ 1 h 8"/>
                  <a:gd name="T8" fmla="*/ 0 w 8"/>
                  <a:gd name="T9" fmla="*/ 1 h 8"/>
                  <a:gd name="T10" fmla="*/ 0 w 8"/>
                  <a:gd name="T11" fmla="*/ 1 h 8"/>
                  <a:gd name="T12" fmla="*/ 0 w 8"/>
                  <a:gd name="T13" fmla="*/ 1 h 8"/>
                  <a:gd name="T14" fmla="*/ 0 w 8"/>
                  <a:gd name="T15" fmla="*/ 1 h 8"/>
                  <a:gd name="T16" fmla="*/ 0 w 8"/>
                  <a:gd name="T17" fmla="*/ 1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6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45" name="Freeform 756"/>
              <p:cNvSpPr>
                <a:spLocks/>
              </p:cNvSpPr>
              <p:nvPr/>
            </p:nvSpPr>
            <p:spPr bwMode="auto">
              <a:xfrm>
                <a:off x="3648" y="1327"/>
                <a:ext cx="4" cy="3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0 h 8"/>
                  <a:gd name="T6" fmla="*/ 1 w 8"/>
                  <a:gd name="T7" fmla="*/ 0 h 8"/>
                  <a:gd name="T8" fmla="*/ 1 w 8"/>
                  <a:gd name="T9" fmla="*/ 0 h 8"/>
                  <a:gd name="T10" fmla="*/ 1 w 8"/>
                  <a:gd name="T11" fmla="*/ 0 h 8"/>
                  <a:gd name="T12" fmla="*/ 1 w 8"/>
                  <a:gd name="T13" fmla="*/ 0 h 8"/>
                  <a:gd name="T14" fmla="*/ 0 w 8"/>
                  <a:gd name="T15" fmla="*/ 0 h 8"/>
                  <a:gd name="T16" fmla="*/ 1 w 8"/>
                  <a:gd name="T17" fmla="*/ 0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5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46" name="Freeform 757"/>
              <p:cNvSpPr>
                <a:spLocks/>
              </p:cNvSpPr>
              <p:nvPr/>
            </p:nvSpPr>
            <p:spPr bwMode="auto">
              <a:xfrm>
                <a:off x="3655" y="1340"/>
                <a:ext cx="4" cy="4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1 h 8"/>
                  <a:gd name="T6" fmla="*/ 1 w 8"/>
                  <a:gd name="T7" fmla="*/ 1 h 8"/>
                  <a:gd name="T8" fmla="*/ 1 w 8"/>
                  <a:gd name="T9" fmla="*/ 1 h 8"/>
                  <a:gd name="T10" fmla="*/ 1 w 8"/>
                  <a:gd name="T11" fmla="*/ 1 h 8"/>
                  <a:gd name="T12" fmla="*/ 1 w 8"/>
                  <a:gd name="T13" fmla="*/ 1 h 8"/>
                  <a:gd name="T14" fmla="*/ 0 w 8"/>
                  <a:gd name="T15" fmla="*/ 1 h 8"/>
                  <a:gd name="T16" fmla="*/ 1 w 8"/>
                  <a:gd name="T17" fmla="*/ 1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5" y="0"/>
                    </a:moveTo>
                    <a:lnTo>
                      <a:pt x="7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8" y="7"/>
                    </a:lnTo>
                    <a:lnTo>
                      <a:pt x="5" y="8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47" name="Freeform 758"/>
              <p:cNvSpPr>
                <a:spLocks/>
              </p:cNvSpPr>
              <p:nvPr/>
            </p:nvSpPr>
            <p:spPr bwMode="auto">
              <a:xfrm>
                <a:off x="3633" y="1350"/>
                <a:ext cx="3" cy="4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1 h 8"/>
                  <a:gd name="T6" fmla="*/ 0 w 8"/>
                  <a:gd name="T7" fmla="*/ 1 h 8"/>
                  <a:gd name="T8" fmla="*/ 0 w 8"/>
                  <a:gd name="T9" fmla="*/ 1 h 8"/>
                  <a:gd name="T10" fmla="*/ 0 w 8"/>
                  <a:gd name="T11" fmla="*/ 1 h 8"/>
                  <a:gd name="T12" fmla="*/ 0 w 8"/>
                  <a:gd name="T13" fmla="*/ 1 h 8"/>
                  <a:gd name="T14" fmla="*/ 0 w 8"/>
                  <a:gd name="T15" fmla="*/ 1 h 8"/>
                  <a:gd name="T16" fmla="*/ 0 w 8"/>
                  <a:gd name="T17" fmla="*/ 0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6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48" name="Freeform 759"/>
              <p:cNvSpPr>
                <a:spLocks/>
              </p:cNvSpPr>
              <p:nvPr/>
            </p:nvSpPr>
            <p:spPr bwMode="auto">
              <a:xfrm>
                <a:off x="3610" y="1340"/>
                <a:ext cx="3" cy="4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1 h 8"/>
                  <a:gd name="T6" fmla="*/ 0 w 8"/>
                  <a:gd name="T7" fmla="*/ 1 h 8"/>
                  <a:gd name="T8" fmla="*/ 0 w 8"/>
                  <a:gd name="T9" fmla="*/ 1 h 8"/>
                  <a:gd name="T10" fmla="*/ 0 w 8"/>
                  <a:gd name="T11" fmla="*/ 1 h 8"/>
                  <a:gd name="T12" fmla="*/ 0 w 8"/>
                  <a:gd name="T13" fmla="*/ 1 h 8"/>
                  <a:gd name="T14" fmla="*/ 0 w 8"/>
                  <a:gd name="T15" fmla="*/ 1 h 8"/>
                  <a:gd name="T16" fmla="*/ 0 w 8"/>
                  <a:gd name="T17" fmla="*/ 1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2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4" y="8"/>
                    </a:lnTo>
                    <a:lnTo>
                      <a:pt x="1" y="8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49" name="Freeform 760"/>
              <p:cNvSpPr>
                <a:spLocks/>
              </p:cNvSpPr>
              <p:nvPr/>
            </p:nvSpPr>
            <p:spPr bwMode="auto">
              <a:xfrm>
                <a:off x="3596" y="1317"/>
                <a:ext cx="4" cy="4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1 h 8"/>
                  <a:gd name="T6" fmla="*/ 1 w 8"/>
                  <a:gd name="T7" fmla="*/ 1 h 8"/>
                  <a:gd name="T8" fmla="*/ 1 w 8"/>
                  <a:gd name="T9" fmla="*/ 1 h 8"/>
                  <a:gd name="T10" fmla="*/ 1 w 8"/>
                  <a:gd name="T11" fmla="*/ 1 h 8"/>
                  <a:gd name="T12" fmla="*/ 1 w 8"/>
                  <a:gd name="T13" fmla="*/ 1 h 8"/>
                  <a:gd name="T14" fmla="*/ 0 w 8"/>
                  <a:gd name="T15" fmla="*/ 1 h 8"/>
                  <a:gd name="T16" fmla="*/ 1 w 8"/>
                  <a:gd name="T17" fmla="*/ 1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8" y="1"/>
                    </a:lnTo>
                    <a:lnTo>
                      <a:pt x="8" y="4"/>
                    </a:lnTo>
                    <a:lnTo>
                      <a:pt x="8" y="6"/>
                    </a:lnTo>
                    <a:lnTo>
                      <a:pt x="4" y="8"/>
                    </a:lnTo>
                    <a:lnTo>
                      <a:pt x="2" y="7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50" name="Freeform 761"/>
              <p:cNvSpPr>
                <a:spLocks/>
              </p:cNvSpPr>
              <p:nvPr/>
            </p:nvSpPr>
            <p:spPr bwMode="auto">
              <a:xfrm>
                <a:off x="3623" y="1321"/>
                <a:ext cx="2" cy="3"/>
              </a:xfrm>
              <a:custGeom>
                <a:avLst/>
                <a:gdLst>
                  <a:gd name="T0" fmla="*/ 0 w 6"/>
                  <a:gd name="T1" fmla="*/ 0 h 8"/>
                  <a:gd name="T2" fmla="*/ 0 w 6"/>
                  <a:gd name="T3" fmla="*/ 0 h 8"/>
                  <a:gd name="T4" fmla="*/ 0 w 6"/>
                  <a:gd name="T5" fmla="*/ 0 h 8"/>
                  <a:gd name="T6" fmla="*/ 0 w 6"/>
                  <a:gd name="T7" fmla="*/ 0 h 8"/>
                  <a:gd name="T8" fmla="*/ 0 w 6"/>
                  <a:gd name="T9" fmla="*/ 0 h 8"/>
                  <a:gd name="T10" fmla="*/ 0 w 6"/>
                  <a:gd name="T11" fmla="*/ 0 h 8"/>
                  <a:gd name="T12" fmla="*/ 0 w 6"/>
                  <a:gd name="T13" fmla="*/ 0 h 8"/>
                  <a:gd name="T14" fmla="*/ 0 w 6"/>
                  <a:gd name="T15" fmla="*/ 0 h 8"/>
                  <a:gd name="T16" fmla="*/ 0 w 6"/>
                  <a:gd name="T17" fmla="*/ 0 h 8"/>
                  <a:gd name="T18" fmla="*/ 0 w 6"/>
                  <a:gd name="T19" fmla="*/ 0 h 8"/>
                  <a:gd name="T20" fmla="*/ 0 w 6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"/>
                  <a:gd name="T34" fmla="*/ 0 h 8"/>
                  <a:gd name="T35" fmla="*/ 6 w 6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" h="8">
                    <a:moveTo>
                      <a:pt x="3" y="0"/>
                    </a:moveTo>
                    <a:lnTo>
                      <a:pt x="4" y="0"/>
                    </a:lnTo>
                    <a:lnTo>
                      <a:pt x="5" y="1"/>
                    </a:lnTo>
                    <a:lnTo>
                      <a:pt x="6" y="4"/>
                    </a:lnTo>
                    <a:lnTo>
                      <a:pt x="5" y="6"/>
                    </a:lnTo>
                    <a:lnTo>
                      <a:pt x="3" y="8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51" name="Freeform 762"/>
              <p:cNvSpPr>
                <a:spLocks/>
              </p:cNvSpPr>
              <p:nvPr/>
            </p:nvSpPr>
            <p:spPr bwMode="auto">
              <a:xfrm>
                <a:off x="3639" y="1277"/>
                <a:ext cx="3" cy="4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1 h 8"/>
                  <a:gd name="T6" fmla="*/ 0 w 8"/>
                  <a:gd name="T7" fmla="*/ 1 h 8"/>
                  <a:gd name="T8" fmla="*/ 0 w 8"/>
                  <a:gd name="T9" fmla="*/ 1 h 8"/>
                  <a:gd name="T10" fmla="*/ 0 w 8"/>
                  <a:gd name="T11" fmla="*/ 1 h 8"/>
                  <a:gd name="T12" fmla="*/ 0 w 8"/>
                  <a:gd name="T13" fmla="*/ 1 h 8"/>
                  <a:gd name="T14" fmla="*/ 0 w 8"/>
                  <a:gd name="T15" fmla="*/ 1 h 8"/>
                  <a:gd name="T16" fmla="*/ 0 w 8"/>
                  <a:gd name="T17" fmla="*/ 1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3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6"/>
                    </a:lnTo>
                    <a:lnTo>
                      <a:pt x="3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52" name="Freeform 763"/>
              <p:cNvSpPr>
                <a:spLocks/>
              </p:cNvSpPr>
              <p:nvPr/>
            </p:nvSpPr>
            <p:spPr bwMode="auto">
              <a:xfrm>
                <a:off x="3605" y="1307"/>
                <a:ext cx="3" cy="3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0 h 8"/>
                  <a:gd name="T6" fmla="*/ 0 w 8"/>
                  <a:gd name="T7" fmla="*/ 0 h 8"/>
                  <a:gd name="T8" fmla="*/ 0 w 8"/>
                  <a:gd name="T9" fmla="*/ 0 h 8"/>
                  <a:gd name="T10" fmla="*/ 0 w 8"/>
                  <a:gd name="T11" fmla="*/ 0 h 8"/>
                  <a:gd name="T12" fmla="*/ 0 w 8"/>
                  <a:gd name="T13" fmla="*/ 0 h 8"/>
                  <a:gd name="T14" fmla="*/ 0 w 8"/>
                  <a:gd name="T15" fmla="*/ 0 h 8"/>
                  <a:gd name="T16" fmla="*/ 0 w 8"/>
                  <a:gd name="T17" fmla="*/ 0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2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53" name="Freeform 764"/>
              <p:cNvSpPr>
                <a:spLocks/>
              </p:cNvSpPr>
              <p:nvPr/>
            </p:nvSpPr>
            <p:spPr bwMode="auto">
              <a:xfrm>
                <a:off x="3660" y="1317"/>
                <a:ext cx="4" cy="4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1 h 8"/>
                  <a:gd name="T6" fmla="*/ 1 w 8"/>
                  <a:gd name="T7" fmla="*/ 1 h 8"/>
                  <a:gd name="T8" fmla="*/ 1 w 8"/>
                  <a:gd name="T9" fmla="*/ 1 h 8"/>
                  <a:gd name="T10" fmla="*/ 1 w 8"/>
                  <a:gd name="T11" fmla="*/ 1 h 8"/>
                  <a:gd name="T12" fmla="*/ 1 w 8"/>
                  <a:gd name="T13" fmla="*/ 1 h 8"/>
                  <a:gd name="T14" fmla="*/ 0 w 8"/>
                  <a:gd name="T15" fmla="*/ 1 h 8"/>
                  <a:gd name="T16" fmla="*/ 1 w 8"/>
                  <a:gd name="T17" fmla="*/ 1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3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6"/>
                    </a:lnTo>
                    <a:lnTo>
                      <a:pt x="3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54" name="Freeform 765"/>
              <p:cNvSpPr>
                <a:spLocks/>
              </p:cNvSpPr>
              <p:nvPr/>
            </p:nvSpPr>
            <p:spPr bwMode="auto">
              <a:xfrm>
                <a:off x="3596" y="1335"/>
                <a:ext cx="4" cy="4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1 h 8"/>
                  <a:gd name="T6" fmla="*/ 1 w 8"/>
                  <a:gd name="T7" fmla="*/ 1 h 8"/>
                  <a:gd name="T8" fmla="*/ 1 w 8"/>
                  <a:gd name="T9" fmla="*/ 1 h 8"/>
                  <a:gd name="T10" fmla="*/ 1 w 8"/>
                  <a:gd name="T11" fmla="*/ 1 h 8"/>
                  <a:gd name="T12" fmla="*/ 1 w 8"/>
                  <a:gd name="T13" fmla="*/ 1 h 8"/>
                  <a:gd name="T14" fmla="*/ 0 w 8"/>
                  <a:gd name="T15" fmla="*/ 1 h 8"/>
                  <a:gd name="T16" fmla="*/ 1 w 8"/>
                  <a:gd name="T17" fmla="*/ 1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8" y="7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55" name="Freeform 766"/>
              <p:cNvSpPr>
                <a:spLocks/>
              </p:cNvSpPr>
              <p:nvPr/>
            </p:nvSpPr>
            <p:spPr bwMode="auto">
              <a:xfrm>
                <a:off x="3617" y="1333"/>
                <a:ext cx="3" cy="4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1 h 8"/>
                  <a:gd name="T6" fmla="*/ 0 w 8"/>
                  <a:gd name="T7" fmla="*/ 1 h 8"/>
                  <a:gd name="T8" fmla="*/ 0 w 8"/>
                  <a:gd name="T9" fmla="*/ 1 h 8"/>
                  <a:gd name="T10" fmla="*/ 0 w 8"/>
                  <a:gd name="T11" fmla="*/ 1 h 8"/>
                  <a:gd name="T12" fmla="*/ 0 w 8"/>
                  <a:gd name="T13" fmla="*/ 1 h 8"/>
                  <a:gd name="T14" fmla="*/ 0 w 8"/>
                  <a:gd name="T15" fmla="*/ 1 h 8"/>
                  <a:gd name="T16" fmla="*/ 0 w 8"/>
                  <a:gd name="T17" fmla="*/ 1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6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56" name="Freeform 767"/>
              <p:cNvSpPr>
                <a:spLocks/>
              </p:cNvSpPr>
              <p:nvPr/>
            </p:nvSpPr>
            <p:spPr bwMode="auto">
              <a:xfrm>
                <a:off x="3624" y="1359"/>
                <a:ext cx="3" cy="4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1 h 8"/>
                  <a:gd name="T6" fmla="*/ 0 w 8"/>
                  <a:gd name="T7" fmla="*/ 1 h 8"/>
                  <a:gd name="T8" fmla="*/ 0 w 8"/>
                  <a:gd name="T9" fmla="*/ 1 h 8"/>
                  <a:gd name="T10" fmla="*/ 0 w 8"/>
                  <a:gd name="T11" fmla="*/ 1 h 8"/>
                  <a:gd name="T12" fmla="*/ 0 w 8"/>
                  <a:gd name="T13" fmla="*/ 1 h 8"/>
                  <a:gd name="T14" fmla="*/ 0 w 8"/>
                  <a:gd name="T15" fmla="*/ 1 h 8"/>
                  <a:gd name="T16" fmla="*/ 0 w 8"/>
                  <a:gd name="T17" fmla="*/ 1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8" y="1"/>
                    </a:lnTo>
                    <a:lnTo>
                      <a:pt x="8" y="4"/>
                    </a:lnTo>
                    <a:lnTo>
                      <a:pt x="8" y="7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57" name="Freeform 768"/>
              <p:cNvSpPr>
                <a:spLocks/>
              </p:cNvSpPr>
              <p:nvPr/>
            </p:nvSpPr>
            <p:spPr bwMode="auto">
              <a:xfrm>
                <a:off x="3612" y="1318"/>
                <a:ext cx="3" cy="5"/>
              </a:xfrm>
              <a:custGeom>
                <a:avLst/>
                <a:gdLst>
                  <a:gd name="T0" fmla="*/ 0 w 8"/>
                  <a:gd name="T1" fmla="*/ 0 h 11"/>
                  <a:gd name="T2" fmla="*/ 0 w 8"/>
                  <a:gd name="T3" fmla="*/ 0 h 11"/>
                  <a:gd name="T4" fmla="*/ 0 w 8"/>
                  <a:gd name="T5" fmla="*/ 0 h 11"/>
                  <a:gd name="T6" fmla="*/ 0 w 8"/>
                  <a:gd name="T7" fmla="*/ 0 h 11"/>
                  <a:gd name="T8" fmla="*/ 0 w 8"/>
                  <a:gd name="T9" fmla="*/ 0 h 11"/>
                  <a:gd name="T10" fmla="*/ 0 w 8"/>
                  <a:gd name="T11" fmla="*/ 0 h 11"/>
                  <a:gd name="T12" fmla="*/ 0 w 8"/>
                  <a:gd name="T13" fmla="*/ 0 h 11"/>
                  <a:gd name="T14" fmla="*/ 0 w 8"/>
                  <a:gd name="T15" fmla="*/ 0 h 11"/>
                  <a:gd name="T16" fmla="*/ 0 w 8"/>
                  <a:gd name="T17" fmla="*/ 0 h 11"/>
                  <a:gd name="T18" fmla="*/ 0 w 8"/>
                  <a:gd name="T19" fmla="*/ 0 h 11"/>
                  <a:gd name="T20" fmla="*/ 0 w 8"/>
                  <a:gd name="T21" fmla="*/ 0 h 1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11"/>
                  <a:gd name="T35" fmla="*/ 8 w 8"/>
                  <a:gd name="T36" fmla="*/ 11 h 1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11">
                    <a:moveTo>
                      <a:pt x="4" y="0"/>
                    </a:moveTo>
                    <a:lnTo>
                      <a:pt x="6" y="0"/>
                    </a:lnTo>
                    <a:lnTo>
                      <a:pt x="8" y="2"/>
                    </a:lnTo>
                    <a:lnTo>
                      <a:pt x="8" y="6"/>
                    </a:lnTo>
                    <a:lnTo>
                      <a:pt x="8" y="9"/>
                    </a:lnTo>
                    <a:lnTo>
                      <a:pt x="4" y="11"/>
                    </a:lnTo>
                    <a:lnTo>
                      <a:pt x="2" y="10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58" name="Freeform 769"/>
              <p:cNvSpPr>
                <a:spLocks/>
              </p:cNvSpPr>
              <p:nvPr/>
            </p:nvSpPr>
            <p:spPr bwMode="auto">
              <a:xfrm>
                <a:off x="3586" y="1316"/>
                <a:ext cx="4" cy="3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0 h 8"/>
                  <a:gd name="T6" fmla="*/ 1 w 8"/>
                  <a:gd name="T7" fmla="*/ 0 h 8"/>
                  <a:gd name="T8" fmla="*/ 1 w 8"/>
                  <a:gd name="T9" fmla="*/ 0 h 8"/>
                  <a:gd name="T10" fmla="*/ 1 w 8"/>
                  <a:gd name="T11" fmla="*/ 0 h 8"/>
                  <a:gd name="T12" fmla="*/ 1 w 8"/>
                  <a:gd name="T13" fmla="*/ 0 h 8"/>
                  <a:gd name="T14" fmla="*/ 0 w 8"/>
                  <a:gd name="T15" fmla="*/ 0 h 8"/>
                  <a:gd name="T16" fmla="*/ 1 w 8"/>
                  <a:gd name="T17" fmla="*/ 0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8" y="1"/>
                    </a:lnTo>
                    <a:lnTo>
                      <a:pt x="8" y="4"/>
                    </a:lnTo>
                    <a:lnTo>
                      <a:pt x="8" y="6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59" name="Freeform 770"/>
              <p:cNvSpPr>
                <a:spLocks/>
              </p:cNvSpPr>
              <p:nvPr/>
            </p:nvSpPr>
            <p:spPr bwMode="auto">
              <a:xfrm>
                <a:off x="3663" y="1286"/>
                <a:ext cx="3" cy="3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0 h 8"/>
                  <a:gd name="T6" fmla="*/ 0 w 8"/>
                  <a:gd name="T7" fmla="*/ 0 h 8"/>
                  <a:gd name="T8" fmla="*/ 0 w 8"/>
                  <a:gd name="T9" fmla="*/ 0 h 8"/>
                  <a:gd name="T10" fmla="*/ 0 w 8"/>
                  <a:gd name="T11" fmla="*/ 0 h 8"/>
                  <a:gd name="T12" fmla="*/ 0 w 8"/>
                  <a:gd name="T13" fmla="*/ 0 h 8"/>
                  <a:gd name="T14" fmla="*/ 0 w 8"/>
                  <a:gd name="T15" fmla="*/ 0 h 8"/>
                  <a:gd name="T16" fmla="*/ 0 w 8"/>
                  <a:gd name="T17" fmla="*/ 0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8" y="1"/>
                    </a:lnTo>
                    <a:lnTo>
                      <a:pt x="8" y="4"/>
                    </a:lnTo>
                    <a:lnTo>
                      <a:pt x="8" y="7"/>
                    </a:lnTo>
                    <a:lnTo>
                      <a:pt x="4" y="8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1787" name="Group 733"/>
            <p:cNvGrpSpPr>
              <a:grpSpLocks/>
            </p:cNvGrpSpPr>
            <p:nvPr/>
          </p:nvGrpSpPr>
          <p:grpSpPr bwMode="auto">
            <a:xfrm>
              <a:off x="3918" y="1856"/>
              <a:ext cx="122" cy="102"/>
              <a:chOff x="3888" y="1302"/>
              <a:chExt cx="122" cy="102"/>
            </a:xfrm>
          </p:grpSpPr>
          <p:sp>
            <p:nvSpPr>
              <p:cNvPr id="61922" name="Oval 142"/>
              <p:cNvSpPr>
                <a:spLocks noChangeArrowheads="1"/>
              </p:cNvSpPr>
              <p:nvPr/>
            </p:nvSpPr>
            <p:spPr bwMode="auto">
              <a:xfrm>
                <a:off x="3888" y="1302"/>
                <a:ext cx="122" cy="102"/>
              </a:xfrm>
              <a:prstGeom prst="ellipse">
                <a:avLst/>
              </a:prstGeom>
              <a:solidFill>
                <a:srgbClr val="F766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000" b="1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1923" name="Freeform 143"/>
              <p:cNvSpPr>
                <a:spLocks/>
              </p:cNvSpPr>
              <p:nvPr/>
            </p:nvSpPr>
            <p:spPr bwMode="auto">
              <a:xfrm>
                <a:off x="3901" y="1312"/>
                <a:ext cx="97" cy="69"/>
              </a:xfrm>
              <a:custGeom>
                <a:avLst/>
                <a:gdLst>
                  <a:gd name="T0" fmla="*/ 0 w 852"/>
                  <a:gd name="T1" fmla="*/ 0 h 560"/>
                  <a:gd name="T2" fmla="*/ 0 w 852"/>
                  <a:gd name="T3" fmla="*/ 0 h 560"/>
                  <a:gd name="T4" fmla="*/ 0 w 852"/>
                  <a:gd name="T5" fmla="*/ 0 h 560"/>
                  <a:gd name="T6" fmla="*/ 0 w 852"/>
                  <a:gd name="T7" fmla="*/ 0 h 560"/>
                  <a:gd name="T8" fmla="*/ 0 w 852"/>
                  <a:gd name="T9" fmla="*/ 0 h 560"/>
                  <a:gd name="T10" fmla="*/ 0 w 852"/>
                  <a:gd name="T11" fmla="*/ 0 h 560"/>
                  <a:gd name="T12" fmla="*/ 0 w 852"/>
                  <a:gd name="T13" fmla="*/ 0 h 560"/>
                  <a:gd name="T14" fmla="*/ 0 w 852"/>
                  <a:gd name="T15" fmla="*/ 0 h 560"/>
                  <a:gd name="T16" fmla="*/ 0 w 852"/>
                  <a:gd name="T17" fmla="*/ 0 h 560"/>
                  <a:gd name="T18" fmla="*/ 0 w 852"/>
                  <a:gd name="T19" fmla="*/ 0 h 560"/>
                  <a:gd name="T20" fmla="*/ 0 w 852"/>
                  <a:gd name="T21" fmla="*/ 0 h 560"/>
                  <a:gd name="T22" fmla="*/ 0 w 852"/>
                  <a:gd name="T23" fmla="*/ 0 h 560"/>
                  <a:gd name="T24" fmla="*/ 0 w 852"/>
                  <a:gd name="T25" fmla="*/ 0 h 560"/>
                  <a:gd name="T26" fmla="*/ 0 w 852"/>
                  <a:gd name="T27" fmla="*/ 0 h 560"/>
                  <a:gd name="T28" fmla="*/ 0 w 852"/>
                  <a:gd name="T29" fmla="*/ 0 h 560"/>
                  <a:gd name="T30" fmla="*/ 0 w 852"/>
                  <a:gd name="T31" fmla="*/ 0 h 560"/>
                  <a:gd name="T32" fmla="*/ 0 w 852"/>
                  <a:gd name="T33" fmla="*/ 0 h 560"/>
                  <a:gd name="T34" fmla="*/ 0 w 852"/>
                  <a:gd name="T35" fmla="*/ 0 h 560"/>
                  <a:gd name="T36" fmla="*/ 0 w 852"/>
                  <a:gd name="T37" fmla="*/ 0 h 560"/>
                  <a:gd name="T38" fmla="*/ 0 w 852"/>
                  <a:gd name="T39" fmla="*/ 0 h 560"/>
                  <a:gd name="T40" fmla="*/ 0 w 852"/>
                  <a:gd name="T41" fmla="*/ 0 h 560"/>
                  <a:gd name="T42" fmla="*/ 0 w 852"/>
                  <a:gd name="T43" fmla="*/ 0 h 560"/>
                  <a:gd name="T44" fmla="*/ 0 w 852"/>
                  <a:gd name="T45" fmla="*/ 0 h 560"/>
                  <a:gd name="T46" fmla="*/ 0 w 852"/>
                  <a:gd name="T47" fmla="*/ 0 h 560"/>
                  <a:gd name="T48" fmla="*/ 0 w 852"/>
                  <a:gd name="T49" fmla="*/ 0 h 560"/>
                  <a:gd name="T50" fmla="*/ 0 w 852"/>
                  <a:gd name="T51" fmla="*/ 0 h 560"/>
                  <a:gd name="T52" fmla="*/ 0 w 852"/>
                  <a:gd name="T53" fmla="*/ 0 h 560"/>
                  <a:gd name="T54" fmla="*/ 0 w 852"/>
                  <a:gd name="T55" fmla="*/ 0 h 560"/>
                  <a:gd name="T56" fmla="*/ 0 w 852"/>
                  <a:gd name="T57" fmla="*/ 0 h 560"/>
                  <a:gd name="T58" fmla="*/ 0 w 852"/>
                  <a:gd name="T59" fmla="*/ 0 h 560"/>
                  <a:gd name="T60" fmla="*/ 0 w 852"/>
                  <a:gd name="T61" fmla="*/ 0 h 560"/>
                  <a:gd name="T62" fmla="*/ 0 w 852"/>
                  <a:gd name="T63" fmla="*/ 0 h 560"/>
                  <a:gd name="T64" fmla="*/ 0 w 852"/>
                  <a:gd name="T65" fmla="*/ 0 h 560"/>
                  <a:gd name="T66" fmla="*/ 0 w 852"/>
                  <a:gd name="T67" fmla="*/ 0 h 5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52"/>
                  <a:gd name="T103" fmla="*/ 0 h 560"/>
                  <a:gd name="T104" fmla="*/ 852 w 852"/>
                  <a:gd name="T105" fmla="*/ 560 h 5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52" h="560">
                    <a:moveTo>
                      <a:pt x="437" y="6"/>
                    </a:moveTo>
                    <a:lnTo>
                      <a:pt x="398" y="6"/>
                    </a:lnTo>
                    <a:lnTo>
                      <a:pt x="374" y="12"/>
                    </a:lnTo>
                    <a:lnTo>
                      <a:pt x="334" y="6"/>
                    </a:lnTo>
                    <a:lnTo>
                      <a:pt x="279" y="18"/>
                    </a:lnTo>
                    <a:lnTo>
                      <a:pt x="239" y="31"/>
                    </a:lnTo>
                    <a:lnTo>
                      <a:pt x="207" y="37"/>
                    </a:lnTo>
                    <a:lnTo>
                      <a:pt x="183" y="67"/>
                    </a:lnTo>
                    <a:lnTo>
                      <a:pt x="143" y="74"/>
                    </a:lnTo>
                    <a:lnTo>
                      <a:pt x="112" y="98"/>
                    </a:lnTo>
                    <a:lnTo>
                      <a:pt x="88" y="129"/>
                    </a:lnTo>
                    <a:lnTo>
                      <a:pt x="64" y="141"/>
                    </a:lnTo>
                    <a:lnTo>
                      <a:pt x="40" y="172"/>
                    </a:lnTo>
                    <a:lnTo>
                      <a:pt x="16" y="203"/>
                    </a:lnTo>
                    <a:lnTo>
                      <a:pt x="0" y="240"/>
                    </a:lnTo>
                    <a:lnTo>
                      <a:pt x="8" y="264"/>
                    </a:lnTo>
                    <a:lnTo>
                      <a:pt x="0" y="301"/>
                    </a:lnTo>
                    <a:lnTo>
                      <a:pt x="8" y="332"/>
                    </a:lnTo>
                    <a:lnTo>
                      <a:pt x="32" y="356"/>
                    </a:lnTo>
                    <a:lnTo>
                      <a:pt x="16" y="387"/>
                    </a:lnTo>
                    <a:lnTo>
                      <a:pt x="8" y="412"/>
                    </a:lnTo>
                    <a:lnTo>
                      <a:pt x="24" y="430"/>
                    </a:lnTo>
                    <a:lnTo>
                      <a:pt x="24" y="455"/>
                    </a:lnTo>
                    <a:lnTo>
                      <a:pt x="56" y="485"/>
                    </a:lnTo>
                    <a:lnTo>
                      <a:pt x="56" y="510"/>
                    </a:lnTo>
                    <a:lnTo>
                      <a:pt x="64" y="510"/>
                    </a:lnTo>
                    <a:lnTo>
                      <a:pt x="80" y="534"/>
                    </a:lnTo>
                    <a:lnTo>
                      <a:pt x="135" y="534"/>
                    </a:lnTo>
                    <a:lnTo>
                      <a:pt x="191" y="559"/>
                    </a:lnTo>
                    <a:lnTo>
                      <a:pt x="223" y="553"/>
                    </a:lnTo>
                    <a:lnTo>
                      <a:pt x="263" y="553"/>
                    </a:lnTo>
                    <a:lnTo>
                      <a:pt x="303" y="541"/>
                    </a:lnTo>
                    <a:lnTo>
                      <a:pt x="359" y="547"/>
                    </a:lnTo>
                    <a:lnTo>
                      <a:pt x="382" y="529"/>
                    </a:lnTo>
                    <a:lnTo>
                      <a:pt x="430" y="516"/>
                    </a:lnTo>
                    <a:lnTo>
                      <a:pt x="477" y="516"/>
                    </a:lnTo>
                    <a:lnTo>
                      <a:pt x="501" y="498"/>
                    </a:lnTo>
                    <a:lnTo>
                      <a:pt x="549" y="504"/>
                    </a:lnTo>
                    <a:lnTo>
                      <a:pt x="581" y="510"/>
                    </a:lnTo>
                    <a:lnTo>
                      <a:pt x="621" y="510"/>
                    </a:lnTo>
                    <a:lnTo>
                      <a:pt x="644" y="522"/>
                    </a:lnTo>
                    <a:lnTo>
                      <a:pt x="692" y="522"/>
                    </a:lnTo>
                    <a:lnTo>
                      <a:pt x="724" y="510"/>
                    </a:lnTo>
                    <a:lnTo>
                      <a:pt x="772" y="498"/>
                    </a:lnTo>
                    <a:lnTo>
                      <a:pt x="788" y="461"/>
                    </a:lnTo>
                    <a:lnTo>
                      <a:pt x="819" y="424"/>
                    </a:lnTo>
                    <a:lnTo>
                      <a:pt x="819" y="381"/>
                    </a:lnTo>
                    <a:lnTo>
                      <a:pt x="851" y="356"/>
                    </a:lnTo>
                    <a:lnTo>
                      <a:pt x="851" y="319"/>
                    </a:lnTo>
                    <a:lnTo>
                      <a:pt x="835" y="307"/>
                    </a:lnTo>
                    <a:lnTo>
                      <a:pt x="835" y="282"/>
                    </a:lnTo>
                    <a:lnTo>
                      <a:pt x="819" y="258"/>
                    </a:lnTo>
                    <a:lnTo>
                      <a:pt x="828" y="221"/>
                    </a:lnTo>
                    <a:lnTo>
                      <a:pt x="828" y="184"/>
                    </a:lnTo>
                    <a:lnTo>
                      <a:pt x="803" y="166"/>
                    </a:lnTo>
                    <a:lnTo>
                      <a:pt x="788" y="141"/>
                    </a:lnTo>
                    <a:lnTo>
                      <a:pt x="756" y="129"/>
                    </a:lnTo>
                    <a:lnTo>
                      <a:pt x="716" y="111"/>
                    </a:lnTo>
                    <a:lnTo>
                      <a:pt x="708" y="80"/>
                    </a:lnTo>
                    <a:lnTo>
                      <a:pt x="676" y="62"/>
                    </a:lnTo>
                    <a:lnTo>
                      <a:pt x="644" y="43"/>
                    </a:lnTo>
                    <a:lnTo>
                      <a:pt x="612" y="37"/>
                    </a:lnTo>
                    <a:lnTo>
                      <a:pt x="581" y="25"/>
                    </a:lnTo>
                    <a:lnTo>
                      <a:pt x="541" y="18"/>
                    </a:lnTo>
                    <a:lnTo>
                      <a:pt x="509" y="0"/>
                    </a:lnTo>
                    <a:lnTo>
                      <a:pt x="477" y="0"/>
                    </a:lnTo>
                    <a:lnTo>
                      <a:pt x="470" y="6"/>
                    </a:lnTo>
                    <a:lnTo>
                      <a:pt x="414" y="6"/>
                    </a:lnTo>
                    <a:lnTo>
                      <a:pt x="437" y="6"/>
                    </a:ln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1788" name="Group 880"/>
            <p:cNvGrpSpPr>
              <a:grpSpLocks/>
            </p:cNvGrpSpPr>
            <p:nvPr/>
          </p:nvGrpSpPr>
          <p:grpSpPr bwMode="auto">
            <a:xfrm>
              <a:off x="4294" y="2100"/>
              <a:ext cx="122" cy="102"/>
              <a:chOff x="3888" y="1302"/>
              <a:chExt cx="122" cy="102"/>
            </a:xfrm>
          </p:grpSpPr>
          <p:sp>
            <p:nvSpPr>
              <p:cNvPr id="61920" name="Oval 142"/>
              <p:cNvSpPr>
                <a:spLocks noChangeArrowheads="1"/>
              </p:cNvSpPr>
              <p:nvPr/>
            </p:nvSpPr>
            <p:spPr bwMode="auto">
              <a:xfrm>
                <a:off x="3888" y="1302"/>
                <a:ext cx="122" cy="102"/>
              </a:xfrm>
              <a:prstGeom prst="ellipse">
                <a:avLst/>
              </a:prstGeom>
              <a:solidFill>
                <a:srgbClr val="F766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000" b="1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1921" name="Freeform 143"/>
              <p:cNvSpPr>
                <a:spLocks/>
              </p:cNvSpPr>
              <p:nvPr/>
            </p:nvSpPr>
            <p:spPr bwMode="auto">
              <a:xfrm>
                <a:off x="3901" y="1312"/>
                <a:ext cx="97" cy="69"/>
              </a:xfrm>
              <a:custGeom>
                <a:avLst/>
                <a:gdLst>
                  <a:gd name="T0" fmla="*/ 0 w 852"/>
                  <a:gd name="T1" fmla="*/ 0 h 560"/>
                  <a:gd name="T2" fmla="*/ 0 w 852"/>
                  <a:gd name="T3" fmla="*/ 0 h 560"/>
                  <a:gd name="T4" fmla="*/ 0 w 852"/>
                  <a:gd name="T5" fmla="*/ 0 h 560"/>
                  <a:gd name="T6" fmla="*/ 0 w 852"/>
                  <a:gd name="T7" fmla="*/ 0 h 560"/>
                  <a:gd name="T8" fmla="*/ 0 w 852"/>
                  <a:gd name="T9" fmla="*/ 0 h 560"/>
                  <a:gd name="T10" fmla="*/ 0 w 852"/>
                  <a:gd name="T11" fmla="*/ 0 h 560"/>
                  <a:gd name="T12" fmla="*/ 0 w 852"/>
                  <a:gd name="T13" fmla="*/ 0 h 560"/>
                  <a:gd name="T14" fmla="*/ 0 w 852"/>
                  <a:gd name="T15" fmla="*/ 0 h 560"/>
                  <a:gd name="T16" fmla="*/ 0 w 852"/>
                  <a:gd name="T17" fmla="*/ 0 h 560"/>
                  <a:gd name="T18" fmla="*/ 0 w 852"/>
                  <a:gd name="T19" fmla="*/ 0 h 560"/>
                  <a:gd name="T20" fmla="*/ 0 w 852"/>
                  <a:gd name="T21" fmla="*/ 0 h 560"/>
                  <a:gd name="T22" fmla="*/ 0 w 852"/>
                  <a:gd name="T23" fmla="*/ 0 h 560"/>
                  <a:gd name="T24" fmla="*/ 0 w 852"/>
                  <a:gd name="T25" fmla="*/ 0 h 560"/>
                  <a:gd name="T26" fmla="*/ 0 w 852"/>
                  <a:gd name="T27" fmla="*/ 0 h 560"/>
                  <a:gd name="T28" fmla="*/ 0 w 852"/>
                  <a:gd name="T29" fmla="*/ 0 h 560"/>
                  <a:gd name="T30" fmla="*/ 0 w 852"/>
                  <a:gd name="T31" fmla="*/ 0 h 560"/>
                  <a:gd name="T32" fmla="*/ 0 w 852"/>
                  <a:gd name="T33" fmla="*/ 0 h 560"/>
                  <a:gd name="T34" fmla="*/ 0 w 852"/>
                  <a:gd name="T35" fmla="*/ 0 h 560"/>
                  <a:gd name="T36" fmla="*/ 0 w 852"/>
                  <a:gd name="T37" fmla="*/ 0 h 560"/>
                  <a:gd name="T38" fmla="*/ 0 w 852"/>
                  <a:gd name="T39" fmla="*/ 0 h 560"/>
                  <a:gd name="T40" fmla="*/ 0 w 852"/>
                  <a:gd name="T41" fmla="*/ 0 h 560"/>
                  <a:gd name="T42" fmla="*/ 0 w 852"/>
                  <a:gd name="T43" fmla="*/ 0 h 560"/>
                  <a:gd name="T44" fmla="*/ 0 w 852"/>
                  <a:gd name="T45" fmla="*/ 0 h 560"/>
                  <a:gd name="T46" fmla="*/ 0 w 852"/>
                  <a:gd name="T47" fmla="*/ 0 h 560"/>
                  <a:gd name="T48" fmla="*/ 0 w 852"/>
                  <a:gd name="T49" fmla="*/ 0 h 560"/>
                  <a:gd name="T50" fmla="*/ 0 w 852"/>
                  <a:gd name="T51" fmla="*/ 0 h 560"/>
                  <a:gd name="T52" fmla="*/ 0 w 852"/>
                  <a:gd name="T53" fmla="*/ 0 h 560"/>
                  <a:gd name="T54" fmla="*/ 0 w 852"/>
                  <a:gd name="T55" fmla="*/ 0 h 560"/>
                  <a:gd name="T56" fmla="*/ 0 w 852"/>
                  <a:gd name="T57" fmla="*/ 0 h 560"/>
                  <a:gd name="T58" fmla="*/ 0 w 852"/>
                  <a:gd name="T59" fmla="*/ 0 h 560"/>
                  <a:gd name="T60" fmla="*/ 0 w 852"/>
                  <a:gd name="T61" fmla="*/ 0 h 560"/>
                  <a:gd name="T62" fmla="*/ 0 w 852"/>
                  <a:gd name="T63" fmla="*/ 0 h 560"/>
                  <a:gd name="T64" fmla="*/ 0 w 852"/>
                  <a:gd name="T65" fmla="*/ 0 h 560"/>
                  <a:gd name="T66" fmla="*/ 0 w 852"/>
                  <a:gd name="T67" fmla="*/ 0 h 5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52"/>
                  <a:gd name="T103" fmla="*/ 0 h 560"/>
                  <a:gd name="T104" fmla="*/ 852 w 852"/>
                  <a:gd name="T105" fmla="*/ 560 h 5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52" h="560">
                    <a:moveTo>
                      <a:pt x="437" y="6"/>
                    </a:moveTo>
                    <a:lnTo>
                      <a:pt x="398" y="6"/>
                    </a:lnTo>
                    <a:lnTo>
                      <a:pt x="374" y="12"/>
                    </a:lnTo>
                    <a:lnTo>
                      <a:pt x="334" y="6"/>
                    </a:lnTo>
                    <a:lnTo>
                      <a:pt x="279" y="18"/>
                    </a:lnTo>
                    <a:lnTo>
                      <a:pt x="239" y="31"/>
                    </a:lnTo>
                    <a:lnTo>
                      <a:pt x="207" y="37"/>
                    </a:lnTo>
                    <a:lnTo>
                      <a:pt x="183" y="67"/>
                    </a:lnTo>
                    <a:lnTo>
                      <a:pt x="143" y="74"/>
                    </a:lnTo>
                    <a:lnTo>
                      <a:pt x="112" y="98"/>
                    </a:lnTo>
                    <a:lnTo>
                      <a:pt x="88" y="129"/>
                    </a:lnTo>
                    <a:lnTo>
                      <a:pt x="64" y="141"/>
                    </a:lnTo>
                    <a:lnTo>
                      <a:pt x="40" y="172"/>
                    </a:lnTo>
                    <a:lnTo>
                      <a:pt x="16" y="203"/>
                    </a:lnTo>
                    <a:lnTo>
                      <a:pt x="0" y="240"/>
                    </a:lnTo>
                    <a:lnTo>
                      <a:pt x="8" y="264"/>
                    </a:lnTo>
                    <a:lnTo>
                      <a:pt x="0" y="301"/>
                    </a:lnTo>
                    <a:lnTo>
                      <a:pt x="8" y="332"/>
                    </a:lnTo>
                    <a:lnTo>
                      <a:pt x="32" y="356"/>
                    </a:lnTo>
                    <a:lnTo>
                      <a:pt x="16" y="387"/>
                    </a:lnTo>
                    <a:lnTo>
                      <a:pt x="8" y="412"/>
                    </a:lnTo>
                    <a:lnTo>
                      <a:pt x="24" y="430"/>
                    </a:lnTo>
                    <a:lnTo>
                      <a:pt x="24" y="455"/>
                    </a:lnTo>
                    <a:lnTo>
                      <a:pt x="56" y="485"/>
                    </a:lnTo>
                    <a:lnTo>
                      <a:pt x="56" y="510"/>
                    </a:lnTo>
                    <a:lnTo>
                      <a:pt x="64" y="510"/>
                    </a:lnTo>
                    <a:lnTo>
                      <a:pt x="80" y="534"/>
                    </a:lnTo>
                    <a:lnTo>
                      <a:pt x="135" y="534"/>
                    </a:lnTo>
                    <a:lnTo>
                      <a:pt x="191" y="559"/>
                    </a:lnTo>
                    <a:lnTo>
                      <a:pt x="223" y="553"/>
                    </a:lnTo>
                    <a:lnTo>
                      <a:pt x="263" y="553"/>
                    </a:lnTo>
                    <a:lnTo>
                      <a:pt x="303" y="541"/>
                    </a:lnTo>
                    <a:lnTo>
                      <a:pt x="359" y="547"/>
                    </a:lnTo>
                    <a:lnTo>
                      <a:pt x="382" y="529"/>
                    </a:lnTo>
                    <a:lnTo>
                      <a:pt x="430" y="516"/>
                    </a:lnTo>
                    <a:lnTo>
                      <a:pt x="477" y="516"/>
                    </a:lnTo>
                    <a:lnTo>
                      <a:pt x="501" y="498"/>
                    </a:lnTo>
                    <a:lnTo>
                      <a:pt x="549" y="504"/>
                    </a:lnTo>
                    <a:lnTo>
                      <a:pt x="581" y="510"/>
                    </a:lnTo>
                    <a:lnTo>
                      <a:pt x="621" y="510"/>
                    </a:lnTo>
                    <a:lnTo>
                      <a:pt x="644" y="522"/>
                    </a:lnTo>
                    <a:lnTo>
                      <a:pt x="692" y="522"/>
                    </a:lnTo>
                    <a:lnTo>
                      <a:pt x="724" y="510"/>
                    </a:lnTo>
                    <a:lnTo>
                      <a:pt x="772" y="498"/>
                    </a:lnTo>
                    <a:lnTo>
                      <a:pt x="788" y="461"/>
                    </a:lnTo>
                    <a:lnTo>
                      <a:pt x="819" y="424"/>
                    </a:lnTo>
                    <a:lnTo>
                      <a:pt x="819" y="381"/>
                    </a:lnTo>
                    <a:lnTo>
                      <a:pt x="851" y="356"/>
                    </a:lnTo>
                    <a:lnTo>
                      <a:pt x="851" y="319"/>
                    </a:lnTo>
                    <a:lnTo>
                      <a:pt x="835" y="307"/>
                    </a:lnTo>
                    <a:lnTo>
                      <a:pt x="835" y="282"/>
                    </a:lnTo>
                    <a:lnTo>
                      <a:pt x="819" y="258"/>
                    </a:lnTo>
                    <a:lnTo>
                      <a:pt x="828" y="221"/>
                    </a:lnTo>
                    <a:lnTo>
                      <a:pt x="828" y="184"/>
                    </a:lnTo>
                    <a:lnTo>
                      <a:pt x="803" y="166"/>
                    </a:lnTo>
                    <a:lnTo>
                      <a:pt x="788" y="141"/>
                    </a:lnTo>
                    <a:lnTo>
                      <a:pt x="756" y="129"/>
                    </a:lnTo>
                    <a:lnTo>
                      <a:pt x="716" y="111"/>
                    </a:lnTo>
                    <a:lnTo>
                      <a:pt x="708" y="80"/>
                    </a:lnTo>
                    <a:lnTo>
                      <a:pt x="676" y="62"/>
                    </a:lnTo>
                    <a:lnTo>
                      <a:pt x="644" y="43"/>
                    </a:lnTo>
                    <a:lnTo>
                      <a:pt x="612" y="37"/>
                    </a:lnTo>
                    <a:lnTo>
                      <a:pt x="581" y="25"/>
                    </a:lnTo>
                    <a:lnTo>
                      <a:pt x="541" y="18"/>
                    </a:lnTo>
                    <a:lnTo>
                      <a:pt x="509" y="0"/>
                    </a:lnTo>
                    <a:lnTo>
                      <a:pt x="477" y="0"/>
                    </a:lnTo>
                    <a:lnTo>
                      <a:pt x="470" y="6"/>
                    </a:lnTo>
                    <a:lnTo>
                      <a:pt x="414" y="6"/>
                    </a:lnTo>
                    <a:lnTo>
                      <a:pt x="437" y="6"/>
                    </a:ln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1789" name="Group 883"/>
            <p:cNvGrpSpPr>
              <a:grpSpLocks/>
            </p:cNvGrpSpPr>
            <p:nvPr/>
          </p:nvGrpSpPr>
          <p:grpSpPr bwMode="auto">
            <a:xfrm>
              <a:off x="4818" y="1772"/>
              <a:ext cx="122" cy="102"/>
              <a:chOff x="3888" y="1302"/>
              <a:chExt cx="122" cy="102"/>
            </a:xfrm>
          </p:grpSpPr>
          <p:sp>
            <p:nvSpPr>
              <p:cNvPr id="61918" name="Oval 142"/>
              <p:cNvSpPr>
                <a:spLocks noChangeArrowheads="1"/>
              </p:cNvSpPr>
              <p:nvPr/>
            </p:nvSpPr>
            <p:spPr bwMode="auto">
              <a:xfrm>
                <a:off x="3888" y="1302"/>
                <a:ext cx="122" cy="102"/>
              </a:xfrm>
              <a:prstGeom prst="ellipse">
                <a:avLst/>
              </a:prstGeom>
              <a:solidFill>
                <a:srgbClr val="F766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000" b="1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1919" name="Freeform 143"/>
              <p:cNvSpPr>
                <a:spLocks/>
              </p:cNvSpPr>
              <p:nvPr/>
            </p:nvSpPr>
            <p:spPr bwMode="auto">
              <a:xfrm>
                <a:off x="3901" y="1312"/>
                <a:ext cx="97" cy="69"/>
              </a:xfrm>
              <a:custGeom>
                <a:avLst/>
                <a:gdLst>
                  <a:gd name="T0" fmla="*/ 0 w 852"/>
                  <a:gd name="T1" fmla="*/ 0 h 560"/>
                  <a:gd name="T2" fmla="*/ 0 w 852"/>
                  <a:gd name="T3" fmla="*/ 0 h 560"/>
                  <a:gd name="T4" fmla="*/ 0 w 852"/>
                  <a:gd name="T5" fmla="*/ 0 h 560"/>
                  <a:gd name="T6" fmla="*/ 0 w 852"/>
                  <a:gd name="T7" fmla="*/ 0 h 560"/>
                  <a:gd name="T8" fmla="*/ 0 w 852"/>
                  <a:gd name="T9" fmla="*/ 0 h 560"/>
                  <a:gd name="T10" fmla="*/ 0 w 852"/>
                  <a:gd name="T11" fmla="*/ 0 h 560"/>
                  <a:gd name="T12" fmla="*/ 0 w 852"/>
                  <a:gd name="T13" fmla="*/ 0 h 560"/>
                  <a:gd name="T14" fmla="*/ 0 w 852"/>
                  <a:gd name="T15" fmla="*/ 0 h 560"/>
                  <a:gd name="T16" fmla="*/ 0 w 852"/>
                  <a:gd name="T17" fmla="*/ 0 h 560"/>
                  <a:gd name="T18" fmla="*/ 0 w 852"/>
                  <a:gd name="T19" fmla="*/ 0 h 560"/>
                  <a:gd name="T20" fmla="*/ 0 w 852"/>
                  <a:gd name="T21" fmla="*/ 0 h 560"/>
                  <a:gd name="T22" fmla="*/ 0 w 852"/>
                  <a:gd name="T23" fmla="*/ 0 h 560"/>
                  <a:gd name="T24" fmla="*/ 0 w 852"/>
                  <a:gd name="T25" fmla="*/ 0 h 560"/>
                  <a:gd name="T26" fmla="*/ 0 w 852"/>
                  <a:gd name="T27" fmla="*/ 0 h 560"/>
                  <a:gd name="T28" fmla="*/ 0 w 852"/>
                  <a:gd name="T29" fmla="*/ 0 h 560"/>
                  <a:gd name="T30" fmla="*/ 0 w 852"/>
                  <a:gd name="T31" fmla="*/ 0 h 560"/>
                  <a:gd name="T32" fmla="*/ 0 w 852"/>
                  <a:gd name="T33" fmla="*/ 0 h 560"/>
                  <a:gd name="T34" fmla="*/ 0 w 852"/>
                  <a:gd name="T35" fmla="*/ 0 h 560"/>
                  <a:gd name="T36" fmla="*/ 0 w 852"/>
                  <a:gd name="T37" fmla="*/ 0 h 560"/>
                  <a:gd name="T38" fmla="*/ 0 w 852"/>
                  <a:gd name="T39" fmla="*/ 0 h 560"/>
                  <a:gd name="T40" fmla="*/ 0 w 852"/>
                  <a:gd name="T41" fmla="*/ 0 h 560"/>
                  <a:gd name="T42" fmla="*/ 0 w 852"/>
                  <a:gd name="T43" fmla="*/ 0 h 560"/>
                  <a:gd name="T44" fmla="*/ 0 w 852"/>
                  <a:gd name="T45" fmla="*/ 0 h 560"/>
                  <a:gd name="T46" fmla="*/ 0 w 852"/>
                  <a:gd name="T47" fmla="*/ 0 h 560"/>
                  <a:gd name="T48" fmla="*/ 0 w 852"/>
                  <a:gd name="T49" fmla="*/ 0 h 560"/>
                  <a:gd name="T50" fmla="*/ 0 w 852"/>
                  <a:gd name="T51" fmla="*/ 0 h 560"/>
                  <a:gd name="T52" fmla="*/ 0 w 852"/>
                  <a:gd name="T53" fmla="*/ 0 h 560"/>
                  <a:gd name="T54" fmla="*/ 0 w 852"/>
                  <a:gd name="T55" fmla="*/ 0 h 560"/>
                  <a:gd name="T56" fmla="*/ 0 w 852"/>
                  <a:gd name="T57" fmla="*/ 0 h 560"/>
                  <a:gd name="T58" fmla="*/ 0 w 852"/>
                  <a:gd name="T59" fmla="*/ 0 h 560"/>
                  <a:gd name="T60" fmla="*/ 0 w 852"/>
                  <a:gd name="T61" fmla="*/ 0 h 560"/>
                  <a:gd name="T62" fmla="*/ 0 w 852"/>
                  <a:gd name="T63" fmla="*/ 0 h 560"/>
                  <a:gd name="T64" fmla="*/ 0 w 852"/>
                  <a:gd name="T65" fmla="*/ 0 h 560"/>
                  <a:gd name="T66" fmla="*/ 0 w 852"/>
                  <a:gd name="T67" fmla="*/ 0 h 5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52"/>
                  <a:gd name="T103" fmla="*/ 0 h 560"/>
                  <a:gd name="T104" fmla="*/ 852 w 852"/>
                  <a:gd name="T105" fmla="*/ 560 h 5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52" h="560">
                    <a:moveTo>
                      <a:pt x="437" y="6"/>
                    </a:moveTo>
                    <a:lnTo>
                      <a:pt x="398" y="6"/>
                    </a:lnTo>
                    <a:lnTo>
                      <a:pt x="374" y="12"/>
                    </a:lnTo>
                    <a:lnTo>
                      <a:pt x="334" y="6"/>
                    </a:lnTo>
                    <a:lnTo>
                      <a:pt x="279" y="18"/>
                    </a:lnTo>
                    <a:lnTo>
                      <a:pt x="239" y="31"/>
                    </a:lnTo>
                    <a:lnTo>
                      <a:pt x="207" y="37"/>
                    </a:lnTo>
                    <a:lnTo>
                      <a:pt x="183" y="67"/>
                    </a:lnTo>
                    <a:lnTo>
                      <a:pt x="143" y="74"/>
                    </a:lnTo>
                    <a:lnTo>
                      <a:pt x="112" y="98"/>
                    </a:lnTo>
                    <a:lnTo>
                      <a:pt x="88" y="129"/>
                    </a:lnTo>
                    <a:lnTo>
                      <a:pt x="64" y="141"/>
                    </a:lnTo>
                    <a:lnTo>
                      <a:pt x="40" y="172"/>
                    </a:lnTo>
                    <a:lnTo>
                      <a:pt x="16" y="203"/>
                    </a:lnTo>
                    <a:lnTo>
                      <a:pt x="0" y="240"/>
                    </a:lnTo>
                    <a:lnTo>
                      <a:pt x="8" y="264"/>
                    </a:lnTo>
                    <a:lnTo>
                      <a:pt x="0" y="301"/>
                    </a:lnTo>
                    <a:lnTo>
                      <a:pt x="8" y="332"/>
                    </a:lnTo>
                    <a:lnTo>
                      <a:pt x="32" y="356"/>
                    </a:lnTo>
                    <a:lnTo>
                      <a:pt x="16" y="387"/>
                    </a:lnTo>
                    <a:lnTo>
                      <a:pt x="8" y="412"/>
                    </a:lnTo>
                    <a:lnTo>
                      <a:pt x="24" y="430"/>
                    </a:lnTo>
                    <a:lnTo>
                      <a:pt x="24" y="455"/>
                    </a:lnTo>
                    <a:lnTo>
                      <a:pt x="56" y="485"/>
                    </a:lnTo>
                    <a:lnTo>
                      <a:pt x="56" y="510"/>
                    </a:lnTo>
                    <a:lnTo>
                      <a:pt x="64" y="510"/>
                    </a:lnTo>
                    <a:lnTo>
                      <a:pt x="80" y="534"/>
                    </a:lnTo>
                    <a:lnTo>
                      <a:pt x="135" y="534"/>
                    </a:lnTo>
                    <a:lnTo>
                      <a:pt x="191" y="559"/>
                    </a:lnTo>
                    <a:lnTo>
                      <a:pt x="223" y="553"/>
                    </a:lnTo>
                    <a:lnTo>
                      <a:pt x="263" y="553"/>
                    </a:lnTo>
                    <a:lnTo>
                      <a:pt x="303" y="541"/>
                    </a:lnTo>
                    <a:lnTo>
                      <a:pt x="359" y="547"/>
                    </a:lnTo>
                    <a:lnTo>
                      <a:pt x="382" y="529"/>
                    </a:lnTo>
                    <a:lnTo>
                      <a:pt x="430" y="516"/>
                    </a:lnTo>
                    <a:lnTo>
                      <a:pt x="477" y="516"/>
                    </a:lnTo>
                    <a:lnTo>
                      <a:pt x="501" y="498"/>
                    </a:lnTo>
                    <a:lnTo>
                      <a:pt x="549" y="504"/>
                    </a:lnTo>
                    <a:lnTo>
                      <a:pt x="581" y="510"/>
                    </a:lnTo>
                    <a:lnTo>
                      <a:pt x="621" y="510"/>
                    </a:lnTo>
                    <a:lnTo>
                      <a:pt x="644" y="522"/>
                    </a:lnTo>
                    <a:lnTo>
                      <a:pt x="692" y="522"/>
                    </a:lnTo>
                    <a:lnTo>
                      <a:pt x="724" y="510"/>
                    </a:lnTo>
                    <a:lnTo>
                      <a:pt x="772" y="498"/>
                    </a:lnTo>
                    <a:lnTo>
                      <a:pt x="788" y="461"/>
                    </a:lnTo>
                    <a:lnTo>
                      <a:pt x="819" y="424"/>
                    </a:lnTo>
                    <a:lnTo>
                      <a:pt x="819" y="381"/>
                    </a:lnTo>
                    <a:lnTo>
                      <a:pt x="851" y="356"/>
                    </a:lnTo>
                    <a:lnTo>
                      <a:pt x="851" y="319"/>
                    </a:lnTo>
                    <a:lnTo>
                      <a:pt x="835" y="307"/>
                    </a:lnTo>
                    <a:lnTo>
                      <a:pt x="835" y="282"/>
                    </a:lnTo>
                    <a:lnTo>
                      <a:pt x="819" y="258"/>
                    </a:lnTo>
                    <a:lnTo>
                      <a:pt x="828" y="221"/>
                    </a:lnTo>
                    <a:lnTo>
                      <a:pt x="828" y="184"/>
                    </a:lnTo>
                    <a:lnTo>
                      <a:pt x="803" y="166"/>
                    </a:lnTo>
                    <a:lnTo>
                      <a:pt x="788" y="141"/>
                    </a:lnTo>
                    <a:lnTo>
                      <a:pt x="756" y="129"/>
                    </a:lnTo>
                    <a:lnTo>
                      <a:pt x="716" y="111"/>
                    </a:lnTo>
                    <a:lnTo>
                      <a:pt x="708" y="80"/>
                    </a:lnTo>
                    <a:lnTo>
                      <a:pt x="676" y="62"/>
                    </a:lnTo>
                    <a:lnTo>
                      <a:pt x="644" y="43"/>
                    </a:lnTo>
                    <a:lnTo>
                      <a:pt x="612" y="37"/>
                    </a:lnTo>
                    <a:lnTo>
                      <a:pt x="581" y="25"/>
                    </a:lnTo>
                    <a:lnTo>
                      <a:pt x="541" y="18"/>
                    </a:lnTo>
                    <a:lnTo>
                      <a:pt x="509" y="0"/>
                    </a:lnTo>
                    <a:lnTo>
                      <a:pt x="477" y="0"/>
                    </a:lnTo>
                    <a:lnTo>
                      <a:pt x="470" y="6"/>
                    </a:lnTo>
                    <a:lnTo>
                      <a:pt x="414" y="6"/>
                    </a:lnTo>
                    <a:lnTo>
                      <a:pt x="437" y="6"/>
                    </a:ln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1790" name="Group 886"/>
            <p:cNvGrpSpPr>
              <a:grpSpLocks/>
            </p:cNvGrpSpPr>
            <p:nvPr/>
          </p:nvGrpSpPr>
          <p:grpSpPr bwMode="auto">
            <a:xfrm>
              <a:off x="3666" y="1716"/>
              <a:ext cx="122" cy="102"/>
              <a:chOff x="3888" y="1302"/>
              <a:chExt cx="122" cy="102"/>
            </a:xfrm>
          </p:grpSpPr>
          <p:sp>
            <p:nvSpPr>
              <p:cNvPr id="61916" name="Oval 142"/>
              <p:cNvSpPr>
                <a:spLocks noChangeArrowheads="1"/>
              </p:cNvSpPr>
              <p:nvPr/>
            </p:nvSpPr>
            <p:spPr bwMode="auto">
              <a:xfrm>
                <a:off x="3888" y="1302"/>
                <a:ext cx="122" cy="102"/>
              </a:xfrm>
              <a:prstGeom prst="ellipse">
                <a:avLst/>
              </a:prstGeom>
              <a:solidFill>
                <a:srgbClr val="F766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000" b="1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1917" name="Freeform 143"/>
              <p:cNvSpPr>
                <a:spLocks/>
              </p:cNvSpPr>
              <p:nvPr/>
            </p:nvSpPr>
            <p:spPr bwMode="auto">
              <a:xfrm>
                <a:off x="3901" y="1312"/>
                <a:ext cx="97" cy="69"/>
              </a:xfrm>
              <a:custGeom>
                <a:avLst/>
                <a:gdLst>
                  <a:gd name="T0" fmla="*/ 0 w 852"/>
                  <a:gd name="T1" fmla="*/ 0 h 560"/>
                  <a:gd name="T2" fmla="*/ 0 w 852"/>
                  <a:gd name="T3" fmla="*/ 0 h 560"/>
                  <a:gd name="T4" fmla="*/ 0 w 852"/>
                  <a:gd name="T5" fmla="*/ 0 h 560"/>
                  <a:gd name="T6" fmla="*/ 0 w 852"/>
                  <a:gd name="T7" fmla="*/ 0 h 560"/>
                  <a:gd name="T8" fmla="*/ 0 w 852"/>
                  <a:gd name="T9" fmla="*/ 0 h 560"/>
                  <a:gd name="T10" fmla="*/ 0 w 852"/>
                  <a:gd name="T11" fmla="*/ 0 h 560"/>
                  <a:gd name="T12" fmla="*/ 0 w 852"/>
                  <a:gd name="T13" fmla="*/ 0 h 560"/>
                  <a:gd name="T14" fmla="*/ 0 w 852"/>
                  <a:gd name="T15" fmla="*/ 0 h 560"/>
                  <a:gd name="T16" fmla="*/ 0 w 852"/>
                  <a:gd name="T17" fmla="*/ 0 h 560"/>
                  <a:gd name="T18" fmla="*/ 0 w 852"/>
                  <a:gd name="T19" fmla="*/ 0 h 560"/>
                  <a:gd name="T20" fmla="*/ 0 w 852"/>
                  <a:gd name="T21" fmla="*/ 0 h 560"/>
                  <a:gd name="T22" fmla="*/ 0 w 852"/>
                  <a:gd name="T23" fmla="*/ 0 h 560"/>
                  <a:gd name="T24" fmla="*/ 0 w 852"/>
                  <a:gd name="T25" fmla="*/ 0 h 560"/>
                  <a:gd name="T26" fmla="*/ 0 w 852"/>
                  <a:gd name="T27" fmla="*/ 0 h 560"/>
                  <a:gd name="T28" fmla="*/ 0 w 852"/>
                  <a:gd name="T29" fmla="*/ 0 h 560"/>
                  <a:gd name="T30" fmla="*/ 0 w 852"/>
                  <a:gd name="T31" fmla="*/ 0 h 560"/>
                  <a:gd name="T32" fmla="*/ 0 w 852"/>
                  <a:gd name="T33" fmla="*/ 0 h 560"/>
                  <a:gd name="T34" fmla="*/ 0 w 852"/>
                  <a:gd name="T35" fmla="*/ 0 h 560"/>
                  <a:gd name="T36" fmla="*/ 0 w 852"/>
                  <a:gd name="T37" fmla="*/ 0 h 560"/>
                  <a:gd name="T38" fmla="*/ 0 w 852"/>
                  <a:gd name="T39" fmla="*/ 0 h 560"/>
                  <a:gd name="T40" fmla="*/ 0 w 852"/>
                  <a:gd name="T41" fmla="*/ 0 h 560"/>
                  <a:gd name="T42" fmla="*/ 0 w 852"/>
                  <a:gd name="T43" fmla="*/ 0 h 560"/>
                  <a:gd name="T44" fmla="*/ 0 w 852"/>
                  <a:gd name="T45" fmla="*/ 0 h 560"/>
                  <a:gd name="T46" fmla="*/ 0 w 852"/>
                  <a:gd name="T47" fmla="*/ 0 h 560"/>
                  <a:gd name="T48" fmla="*/ 0 w 852"/>
                  <a:gd name="T49" fmla="*/ 0 h 560"/>
                  <a:gd name="T50" fmla="*/ 0 w 852"/>
                  <a:gd name="T51" fmla="*/ 0 h 560"/>
                  <a:gd name="T52" fmla="*/ 0 w 852"/>
                  <a:gd name="T53" fmla="*/ 0 h 560"/>
                  <a:gd name="T54" fmla="*/ 0 w 852"/>
                  <a:gd name="T55" fmla="*/ 0 h 560"/>
                  <a:gd name="T56" fmla="*/ 0 w 852"/>
                  <a:gd name="T57" fmla="*/ 0 h 560"/>
                  <a:gd name="T58" fmla="*/ 0 w 852"/>
                  <a:gd name="T59" fmla="*/ 0 h 560"/>
                  <a:gd name="T60" fmla="*/ 0 w 852"/>
                  <a:gd name="T61" fmla="*/ 0 h 560"/>
                  <a:gd name="T62" fmla="*/ 0 w 852"/>
                  <a:gd name="T63" fmla="*/ 0 h 560"/>
                  <a:gd name="T64" fmla="*/ 0 w 852"/>
                  <a:gd name="T65" fmla="*/ 0 h 560"/>
                  <a:gd name="T66" fmla="*/ 0 w 852"/>
                  <a:gd name="T67" fmla="*/ 0 h 5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52"/>
                  <a:gd name="T103" fmla="*/ 0 h 560"/>
                  <a:gd name="T104" fmla="*/ 852 w 852"/>
                  <a:gd name="T105" fmla="*/ 560 h 5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52" h="560">
                    <a:moveTo>
                      <a:pt x="437" y="6"/>
                    </a:moveTo>
                    <a:lnTo>
                      <a:pt x="398" y="6"/>
                    </a:lnTo>
                    <a:lnTo>
                      <a:pt x="374" y="12"/>
                    </a:lnTo>
                    <a:lnTo>
                      <a:pt x="334" y="6"/>
                    </a:lnTo>
                    <a:lnTo>
                      <a:pt x="279" y="18"/>
                    </a:lnTo>
                    <a:lnTo>
                      <a:pt x="239" y="31"/>
                    </a:lnTo>
                    <a:lnTo>
                      <a:pt x="207" y="37"/>
                    </a:lnTo>
                    <a:lnTo>
                      <a:pt x="183" y="67"/>
                    </a:lnTo>
                    <a:lnTo>
                      <a:pt x="143" y="74"/>
                    </a:lnTo>
                    <a:lnTo>
                      <a:pt x="112" y="98"/>
                    </a:lnTo>
                    <a:lnTo>
                      <a:pt x="88" y="129"/>
                    </a:lnTo>
                    <a:lnTo>
                      <a:pt x="64" y="141"/>
                    </a:lnTo>
                    <a:lnTo>
                      <a:pt x="40" y="172"/>
                    </a:lnTo>
                    <a:lnTo>
                      <a:pt x="16" y="203"/>
                    </a:lnTo>
                    <a:lnTo>
                      <a:pt x="0" y="240"/>
                    </a:lnTo>
                    <a:lnTo>
                      <a:pt x="8" y="264"/>
                    </a:lnTo>
                    <a:lnTo>
                      <a:pt x="0" y="301"/>
                    </a:lnTo>
                    <a:lnTo>
                      <a:pt x="8" y="332"/>
                    </a:lnTo>
                    <a:lnTo>
                      <a:pt x="32" y="356"/>
                    </a:lnTo>
                    <a:lnTo>
                      <a:pt x="16" y="387"/>
                    </a:lnTo>
                    <a:lnTo>
                      <a:pt x="8" y="412"/>
                    </a:lnTo>
                    <a:lnTo>
                      <a:pt x="24" y="430"/>
                    </a:lnTo>
                    <a:lnTo>
                      <a:pt x="24" y="455"/>
                    </a:lnTo>
                    <a:lnTo>
                      <a:pt x="56" y="485"/>
                    </a:lnTo>
                    <a:lnTo>
                      <a:pt x="56" y="510"/>
                    </a:lnTo>
                    <a:lnTo>
                      <a:pt x="64" y="510"/>
                    </a:lnTo>
                    <a:lnTo>
                      <a:pt x="80" y="534"/>
                    </a:lnTo>
                    <a:lnTo>
                      <a:pt x="135" y="534"/>
                    </a:lnTo>
                    <a:lnTo>
                      <a:pt x="191" y="559"/>
                    </a:lnTo>
                    <a:lnTo>
                      <a:pt x="223" y="553"/>
                    </a:lnTo>
                    <a:lnTo>
                      <a:pt x="263" y="553"/>
                    </a:lnTo>
                    <a:lnTo>
                      <a:pt x="303" y="541"/>
                    </a:lnTo>
                    <a:lnTo>
                      <a:pt x="359" y="547"/>
                    </a:lnTo>
                    <a:lnTo>
                      <a:pt x="382" y="529"/>
                    </a:lnTo>
                    <a:lnTo>
                      <a:pt x="430" y="516"/>
                    </a:lnTo>
                    <a:lnTo>
                      <a:pt x="477" y="516"/>
                    </a:lnTo>
                    <a:lnTo>
                      <a:pt x="501" y="498"/>
                    </a:lnTo>
                    <a:lnTo>
                      <a:pt x="549" y="504"/>
                    </a:lnTo>
                    <a:lnTo>
                      <a:pt x="581" y="510"/>
                    </a:lnTo>
                    <a:lnTo>
                      <a:pt x="621" y="510"/>
                    </a:lnTo>
                    <a:lnTo>
                      <a:pt x="644" y="522"/>
                    </a:lnTo>
                    <a:lnTo>
                      <a:pt x="692" y="522"/>
                    </a:lnTo>
                    <a:lnTo>
                      <a:pt x="724" y="510"/>
                    </a:lnTo>
                    <a:lnTo>
                      <a:pt x="772" y="498"/>
                    </a:lnTo>
                    <a:lnTo>
                      <a:pt x="788" y="461"/>
                    </a:lnTo>
                    <a:lnTo>
                      <a:pt x="819" y="424"/>
                    </a:lnTo>
                    <a:lnTo>
                      <a:pt x="819" y="381"/>
                    </a:lnTo>
                    <a:lnTo>
                      <a:pt x="851" y="356"/>
                    </a:lnTo>
                    <a:lnTo>
                      <a:pt x="851" y="319"/>
                    </a:lnTo>
                    <a:lnTo>
                      <a:pt x="835" y="307"/>
                    </a:lnTo>
                    <a:lnTo>
                      <a:pt x="835" y="282"/>
                    </a:lnTo>
                    <a:lnTo>
                      <a:pt x="819" y="258"/>
                    </a:lnTo>
                    <a:lnTo>
                      <a:pt x="828" y="221"/>
                    </a:lnTo>
                    <a:lnTo>
                      <a:pt x="828" y="184"/>
                    </a:lnTo>
                    <a:lnTo>
                      <a:pt x="803" y="166"/>
                    </a:lnTo>
                    <a:lnTo>
                      <a:pt x="788" y="141"/>
                    </a:lnTo>
                    <a:lnTo>
                      <a:pt x="756" y="129"/>
                    </a:lnTo>
                    <a:lnTo>
                      <a:pt x="716" y="111"/>
                    </a:lnTo>
                    <a:lnTo>
                      <a:pt x="708" y="80"/>
                    </a:lnTo>
                    <a:lnTo>
                      <a:pt x="676" y="62"/>
                    </a:lnTo>
                    <a:lnTo>
                      <a:pt x="644" y="43"/>
                    </a:lnTo>
                    <a:lnTo>
                      <a:pt x="612" y="37"/>
                    </a:lnTo>
                    <a:lnTo>
                      <a:pt x="581" y="25"/>
                    </a:lnTo>
                    <a:lnTo>
                      <a:pt x="541" y="18"/>
                    </a:lnTo>
                    <a:lnTo>
                      <a:pt x="509" y="0"/>
                    </a:lnTo>
                    <a:lnTo>
                      <a:pt x="477" y="0"/>
                    </a:lnTo>
                    <a:lnTo>
                      <a:pt x="470" y="6"/>
                    </a:lnTo>
                    <a:lnTo>
                      <a:pt x="414" y="6"/>
                    </a:lnTo>
                    <a:lnTo>
                      <a:pt x="437" y="6"/>
                    </a:ln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1791" name="Group 889"/>
            <p:cNvGrpSpPr>
              <a:grpSpLocks/>
            </p:cNvGrpSpPr>
            <p:nvPr/>
          </p:nvGrpSpPr>
          <p:grpSpPr bwMode="auto">
            <a:xfrm>
              <a:off x="4934" y="1356"/>
              <a:ext cx="122" cy="102"/>
              <a:chOff x="3888" y="1302"/>
              <a:chExt cx="122" cy="102"/>
            </a:xfrm>
          </p:grpSpPr>
          <p:sp>
            <p:nvSpPr>
              <p:cNvPr id="61914" name="Oval 142"/>
              <p:cNvSpPr>
                <a:spLocks noChangeArrowheads="1"/>
              </p:cNvSpPr>
              <p:nvPr/>
            </p:nvSpPr>
            <p:spPr bwMode="auto">
              <a:xfrm>
                <a:off x="3888" y="1302"/>
                <a:ext cx="122" cy="102"/>
              </a:xfrm>
              <a:prstGeom prst="ellipse">
                <a:avLst/>
              </a:prstGeom>
              <a:solidFill>
                <a:srgbClr val="F766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000" b="1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1915" name="Freeform 143"/>
              <p:cNvSpPr>
                <a:spLocks/>
              </p:cNvSpPr>
              <p:nvPr/>
            </p:nvSpPr>
            <p:spPr bwMode="auto">
              <a:xfrm>
                <a:off x="3901" y="1312"/>
                <a:ext cx="97" cy="69"/>
              </a:xfrm>
              <a:custGeom>
                <a:avLst/>
                <a:gdLst>
                  <a:gd name="T0" fmla="*/ 0 w 852"/>
                  <a:gd name="T1" fmla="*/ 0 h 560"/>
                  <a:gd name="T2" fmla="*/ 0 w 852"/>
                  <a:gd name="T3" fmla="*/ 0 h 560"/>
                  <a:gd name="T4" fmla="*/ 0 w 852"/>
                  <a:gd name="T5" fmla="*/ 0 h 560"/>
                  <a:gd name="T6" fmla="*/ 0 w 852"/>
                  <a:gd name="T7" fmla="*/ 0 h 560"/>
                  <a:gd name="T8" fmla="*/ 0 w 852"/>
                  <a:gd name="T9" fmla="*/ 0 h 560"/>
                  <a:gd name="T10" fmla="*/ 0 w 852"/>
                  <a:gd name="T11" fmla="*/ 0 h 560"/>
                  <a:gd name="T12" fmla="*/ 0 w 852"/>
                  <a:gd name="T13" fmla="*/ 0 h 560"/>
                  <a:gd name="T14" fmla="*/ 0 w 852"/>
                  <a:gd name="T15" fmla="*/ 0 h 560"/>
                  <a:gd name="T16" fmla="*/ 0 w 852"/>
                  <a:gd name="T17" fmla="*/ 0 h 560"/>
                  <a:gd name="T18" fmla="*/ 0 w 852"/>
                  <a:gd name="T19" fmla="*/ 0 h 560"/>
                  <a:gd name="T20" fmla="*/ 0 w 852"/>
                  <a:gd name="T21" fmla="*/ 0 h 560"/>
                  <a:gd name="T22" fmla="*/ 0 w 852"/>
                  <a:gd name="T23" fmla="*/ 0 h 560"/>
                  <a:gd name="T24" fmla="*/ 0 w 852"/>
                  <a:gd name="T25" fmla="*/ 0 h 560"/>
                  <a:gd name="T26" fmla="*/ 0 w 852"/>
                  <a:gd name="T27" fmla="*/ 0 h 560"/>
                  <a:gd name="T28" fmla="*/ 0 w 852"/>
                  <a:gd name="T29" fmla="*/ 0 h 560"/>
                  <a:gd name="T30" fmla="*/ 0 w 852"/>
                  <a:gd name="T31" fmla="*/ 0 h 560"/>
                  <a:gd name="T32" fmla="*/ 0 w 852"/>
                  <a:gd name="T33" fmla="*/ 0 h 560"/>
                  <a:gd name="T34" fmla="*/ 0 w 852"/>
                  <a:gd name="T35" fmla="*/ 0 h 560"/>
                  <a:gd name="T36" fmla="*/ 0 w 852"/>
                  <a:gd name="T37" fmla="*/ 0 h 560"/>
                  <a:gd name="T38" fmla="*/ 0 w 852"/>
                  <a:gd name="T39" fmla="*/ 0 h 560"/>
                  <a:gd name="T40" fmla="*/ 0 w 852"/>
                  <a:gd name="T41" fmla="*/ 0 h 560"/>
                  <a:gd name="T42" fmla="*/ 0 w 852"/>
                  <a:gd name="T43" fmla="*/ 0 h 560"/>
                  <a:gd name="T44" fmla="*/ 0 w 852"/>
                  <a:gd name="T45" fmla="*/ 0 h 560"/>
                  <a:gd name="T46" fmla="*/ 0 w 852"/>
                  <a:gd name="T47" fmla="*/ 0 h 560"/>
                  <a:gd name="T48" fmla="*/ 0 w 852"/>
                  <a:gd name="T49" fmla="*/ 0 h 560"/>
                  <a:gd name="T50" fmla="*/ 0 w 852"/>
                  <a:gd name="T51" fmla="*/ 0 h 560"/>
                  <a:gd name="T52" fmla="*/ 0 w 852"/>
                  <a:gd name="T53" fmla="*/ 0 h 560"/>
                  <a:gd name="T54" fmla="*/ 0 w 852"/>
                  <a:gd name="T55" fmla="*/ 0 h 560"/>
                  <a:gd name="T56" fmla="*/ 0 w 852"/>
                  <a:gd name="T57" fmla="*/ 0 h 560"/>
                  <a:gd name="T58" fmla="*/ 0 w 852"/>
                  <a:gd name="T59" fmla="*/ 0 h 560"/>
                  <a:gd name="T60" fmla="*/ 0 w 852"/>
                  <a:gd name="T61" fmla="*/ 0 h 560"/>
                  <a:gd name="T62" fmla="*/ 0 w 852"/>
                  <a:gd name="T63" fmla="*/ 0 h 560"/>
                  <a:gd name="T64" fmla="*/ 0 w 852"/>
                  <a:gd name="T65" fmla="*/ 0 h 560"/>
                  <a:gd name="T66" fmla="*/ 0 w 852"/>
                  <a:gd name="T67" fmla="*/ 0 h 5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52"/>
                  <a:gd name="T103" fmla="*/ 0 h 560"/>
                  <a:gd name="T104" fmla="*/ 852 w 852"/>
                  <a:gd name="T105" fmla="*/ 560 h 5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52" h="560">
                    <a:moveTo>
                      <a:pt x="437" y="6"/>
                    </a:moveTo>
                    <a:lnTo>
                      <a:pt x="398" y="6"/>
                    </a:lnTo>
                    <a:lnTo>
                      <a:pt x="374" y="12"/>
                    </a:lnTo>
                    <a:lnTo>
                      <a:pt x="334" y="6"/>
                    </a:lnTo>
                    <a:lnTo>
                      <a:pt x="279" y="18"/>
                    </a:lnTo>
                    <a:lnTo>
                      <a:pt x="239" y="31"/>
                    </a:lnTo>
                    <a:lnTo>
                      <a:pt x="207" y="37"/>
                    </a:lnTo>
                    <a:lnTo>
                      <a:pt x="183" y="67"/>
                    </a:lnTo>
                    <a:lnTo>
                      <a:pt x="143" y="74"/>
                    </a:lnTo>
                    <a:lnTo>
                      <a:pt x="112" y="98"/>
                    </a:lnTo>
                    <a:lnTo>
                      <a:pt x="88" y="129"/>
                    </a:lnTo>
                    <a:lnTo>
                      <a:pt x="64" y="141"/>
                    </a:lnTo>
                    <a:lnTo>
                      <a:pt x="40" y="172"/>
                    </a:lnTo>
                    <a:lnTo>
                      <a:pt x="16" y="203"/>
                    </a:lnTo>
                    <a:lnTo>
                      <a:pt x="0" y="240"/>
                    </a:lnTo>
                    <a:lnTo>
                      <a:pt x="8" y="264"/>
                    </a:lnTo>
                    <a:lnTo>
                      <a:pt x="0" y="301"/>
                    </a:lnTo>
                    <a:lnTo>
                      <a:pt x="8" y="332"/>
                    </a:lnTo>
                    <a:lnTo>
                      <a:pt x="32" y="356"/>
                    </a:lnTo>
                    <a:lnTo>
                      <a:pt x="16" y="387"/>
                    </a:lnTo>
                    <a:lnTo>
                      <a:pt x="8" y="412"/>
                    </a:lnTo>
                    <a:lnTo>
                      <a:pt x="24" y="430"/>
                    </a:lnTo>
                    <a:lnTo>
                      <a:pt x="24" y="455"/>
                    </a:lnTo>
                    <a:lnTo>
                      <a:pt x="56" y="485"/>
                    </a:lnTo>
                    <a:lnTo>
                      <a:pt x="56" y="510"/>
                    </a:lnTo>
                    <a:lnTo>
                      <a:pt x="64" y="510"/>
                    </a:lnTo>
                    <a:lnTo>
                      <a:pt x="80" y="534"/>
                    </a:lnTo>
                    <a:lnTo>
                      <a:pt x="135" y="534"/>
                    </a:lnTo>
                    <a:lnTo>
                      <a:pt x="191" y="559"/>
                    </a:lnTo>
                    <a:lnTo>
                      <a:pt x="223" y="553"/>
                    </a:lnTo>
                    <a:lnTo>
                      <a:pt x="263" y="553"/>
                    </a:lnTo>
                    <a:lnTo>
                      <a:pt x="303" y="541"/>
                    </a:lnTo>
                    <a:lnTo>
                      <a:pt x="359" y="547"/>
                    </a:lnTo>
                    <a:lnTo>
                      <a:pt x="382" y="529"/>
                    </a:lnTo>
                    <a:lnTo>
                      <a:pt x="430" y="516"/>
                    </a:lnTo>
                    <a:lnTo>
                      <a:pt x="477" y="516"/>
                    </a:lnTo>
                    <a:lnTo>
                      <a:pt x="501" y="498"/>
                    </a:lnTo>
                    <a:lnTo>
                      <a:pt x="549" y="504"/>
                    </a:lnTo>
                    <a:lnTo>
                      <a:pt x="581" y="510"/>
                    </a:lnTo>
                    <a:lnTo>
                      <a:pt x="621" y="510"/>
                    </a:lnTo>
                    <a:lnTo>
                      <a:pt x="644" y="522"/>
                    </a:lnTo>
                    <a:lnTo>
                      <a:pt x="692" y="522"/>
                    </a:lnTo>
                    <a:lnTo>
                      <a:pt x="724" y="510"/>
                    </a:lnTo>
                    <a:lnTo>
                      <a:pt x="772" y="498"/>
                    </a:lnTo>
                    <a:lnTo>
                      <a:pt x="788" y="461"/>
                    </a:lnTo>
                    <a:lnTo>
                      <a:pt x="819" y="424"/>
                    </a:lnTo>
                    <a:lnTo>
                      <a:pt x="819" y="381"/>
                    </a:lnTo>
                    <a:lnTo>
                      <a:pt x="851" y="356"/>
                    </a:lnTo>
                    <a:lnTo>
                      <a:pt x="851" y="319"/>
                    </a:lnTo>
                    <a:lnTo>
                      <a:pt x="835" y="307"/>
                    </a:lnTo>
                    <a:lnTo>
                      <a:pt x="835" y="282"/>
                    </a:lnTo>
                    <a:lnTo>
                      <a:pt x="819" y="258"/>
                    </a:lnTo>
                    <a:lnTo>
                      <a:pt x="828" y="221"/>
                    </a:lnTo>
                    <a:lnTo>
                      <a:pt x="828" y="184"/>
                    </a:lnTo>
                    <a:lnTo>
                      <a:pt x="803" y="166"/>
                    </a:lnTo>
                    <a:lnTo>
                      <a:pt x="788" y="141"/>
                    </a:lnTo>
                    <a:lnTo>
                      <a:pt x="756" y="129"/>
                    </a:lnTo>
                    <a:lnTo>
                      <a:pt x="716" y="111"/>
                    </a:lnTo>
                    <a:lnTo>
                      <a:pt x="708" y="80"/>
                    </a:lnTo>
                    <a:lnTo>
                      <a:pt x="676" y="62"/>
                    </a:lnTo>
                    <a:lnTo>
                      <a:pt x="644" y="43"/>
                    </a:lnTo>
                    <a:lnTo>
                      <a:pt x="612" y="37"/>
                    </a:lnTo>
                    <a:lnTo>
                      <a:pt x="581" y="25"/>
                    </a:lnTo>
                    <a:lnTo>
                      <a:pt x="541" y="18"/>
                    </a:lnTo>
                    <a:lnTo>
                      <a:pt x="509" y="0"/>
                    </a:lnTo>
                    <a:lnTo>
                      <a:pt x="477" y="0"/>
                    </a:lnTo>
                    <a:lnTo>
                      <a:pt x="470" y="6"/>
                    </a:lnTo>
                    <a:lnTo>
                      <a:pt x="414" y="6"/>
                    </a:lnTo>
                    <a:lnTo>
                      <a:pt x="437" y="6"/>
                    </a:ln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1792" name="Group 892"/>
            <p:cNvGrpSpPr>
              <a:grpSpLocks/>
            </p:cNvGrpSpPr>
            <p:nvPr/>
          </p:nvGrpSpPr>
          <p:grpSpPr bwMode="auto">
            <a:xfrm>
              <a:off x="4893" y="1000"/>
              <a:ext cx="104" cy="104"/>
              <a:chOff x="3583" y="1271"/>
              <a:chExt cx="104" cy="104"/>
            </a:xfrm>
          </p:grpSpPr>
          <p:sp>
            <p:nvSpPr>
              <p:cNvPr id="61878" name="Freeform 893"/>
              <p:cNvSpPr>
                <a:spLocks/>
              </p:cNvSpPr>
              <p:nvPr/>
            </p:nvSpPr>
            <p:spPr bwMode="auto">
              <a:xfrm>
                <a:off x="3583" y="1271"/>
                <a:ext cx="103" cy="104"/>
              </a:xfrm>
              <a:custGeom>
                <a:avLst/>
                <a:gdLst>
                  <a:gd name="T0" fmla="*/ 0 w 1360"/>
                  <a:gd name="T1" fmla="*/ 0 h 1328"/>
                  <a:gd name="T2" fmla="*/ 0 w 1360"/>
                  <a:gd name="T3" fmla="*/ 0 h 1328"/>
                  <a:gd name="T4" fmla="*/ 0 w 1360"/>
                  <a:gd name="T5" fmla="*/ 0 h 1328"/>
                  <a:gd name="T6" fmla="*/ 0 w 1360"/>
                  <a:gd name="T7" fmla="*/ 0 h 1328"/>
                  <a:gd name="T8" fmla="*/ 0 w 1360"/>
                  <a:gd name="T9" fmla="*/ 0 h 1328"/>
                  <a:gd name="T10" fmla="*/ 0 w 1360"/>
                  <a:gd name="T11" fmla="*/ 0 h 1328"/>
                  <a:gd name="T12" fmla="*/ 0 w 1360"/>
                  <a:gd name="T13" fmla="*/ 0 h 1328"/>
                  <a:gd name="T14" fmla="*/ 0 w 1360"/>
                  <a:gd name="T15" fmla="*/ 0 h 1328"/>
                  <a:gd name="T16" fmla="*/ 0 w 1360"/>
                  <a:gd name="T17" fmla="*/ 0 h 1328"/>
                  <a:gd name="T18" fmla="*/ 0 w 1360"/>
                  <a:gd name="T19" fmla="*/ 0 h 1328"/>
                  <a:gd name="T20" fmla="*/ 0 w 1360"/>
                  <a:gd name="T21" fmla="*/ 0 h 1328"/>
                  <a:gd name="T22" fmla="*/ 0 w 1360"/>
                  <a:gd name="T23" fmla="*/ 0 h 132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60"/>
                  <a:gd name="T37" fmla="*/ 0 h 1328"/>
                  <a:gd name="T38" fmla="*/ 1360 w 1360"/>
                  <a:gd name="T39" fmla="*/ 1328 h 132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60" h="1328">
                    <a:moveTo>
                      <a:pt x="0" y="664"/>
                    </a:moveTo>
                    <a:cubicBezTo>
                      <a:pt x="0" y="298"/>
                      <a:pt x="305" y="0"/>
                      <a:pt x="680" y="0"/>
                    </a:cubicBezTo>
                    <a:cubicBezTo>
                      <a:pt x="680" y="0"/>
                      <a:pt x="680" y="0"/>
                      <a:pt x="680" y="0"/>
                    </a:cubicBezTo>
                    <a:cubicBezTo>
                      <a:pt x="1056" y="0"/>
                      <a:pt x="1360" y="298"/>
                      <a:pt x="1360" y="664"/>
                    </a:cubicBezTo>
                    <a:cubicBezTo>
                      <a:pt x="1360" y="664"/>
                      <a:pt x="1360" y="664"/>
                      <a:pt x="1360" y="664"/>
                    </a:cubicBezTo>
                    <a:cubicBezTo>
                      <a:pt x="1360" y="1031"/>
                      <a:pt x="1056" y="1328"/>
                      <a:pt x="680" y="1328"/>
                    </a:cubicBezTo>
                    <a:cubicBezTo>
                      <a:pt x="680" y="1328"/>
                      <a:pt x="680" y="1328"/>
                      <a:pt x="680" y="1328"/>
                    </a:cubicBezTo>
                    <a:cubicBezTo>
                      <a:pt x="305" y="1328"/>
                      <a:pt x="0" y="1031"/>
                      <a:pt x="0" y="664"/>
                    </a:cubicBezTo>
                    <a:cubicBezTo>
                      <a:pt x="0" y="664"/>
                      <a:pt x="0" y="664"/>
                      <a:pt x="0" y="664"/>
                    </a:cubicBezTo>
                    <a:close/>
                  </a:path>
                </a:pathLst>
              </a:custGeom>
              <a:solidFill>
                <a:srgbClr val="FA97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79" name="Freeform 894"/>
              <p:cNvSpPr>
                <a:spLocks noEditPoints="1"/>
              </p:cNvSpPr>
              <p:nvPr/>
            </p:nvSpPr>
            <p:spPr bwMode="auto">
              <a:xfrm>
                <a:off x="3583" y="1271"/>
                <a:ext cx="104" cy="104"/>
              </a:xfrm>
              <a:custGeom>
                <a:avLst/>
                <a:gdLst>
                  <a:gd name="T0" fmla="*/ 0 w 1376"/>
                  <a:gd name="T1" fmla="*/ 0 h 1344"/>
                  <a:gd name="T2" fmla="*/ 0 w 1376"/>
                  <a:gd name="T3" fmla="*/ 0 h 1344"/>
                  <a:gd name="T4" fmla="*/ 0 w 1376"/>
                  <a:gd name="T5" fmla="*/ 0 h 1344"/>
                  <a:gd name="T6" fmla="*/ 0 w 1376"/>
                  <a:gd name="T7" fmla="*/ 0 h 1344"/>
                  <a:gd name="T8" fmla="*/ 0 w 1376"/>
                  <a:gd name="T9" fmla="*/ 0 h 1344"/>
                  <a:gd name="T10" fmla="*/ 0 w 1376"/>
                  <a:gd name="T11" fmla="*/ 0 h 1344"/>
                  <a:gd name="T12" fmla="*/ 0 w 1376"/>
                  <a:gd name="T13" fmla="*/ 0 h 1344"/>
                  <a:gd name="T14" fmla="*/ 0 w 1376"/>
                  <a:gd name="T15" fmla="*/ 0 h 1344"/>
                  <a:gd name="T16" fmla="*/ 0 w 1376"/>
                  <a:gd name="T17" fmla="*/ 0 h 1344"/>
                  <a:gd name="T18" fmla="*/ 0 w 1376"/>
                  <a:gd name="T19" fmla="*/ 0 h 1344"/>
                  <a:gd name="T20" fmla="*/ 0 w 1376"/>
                  <a:gd name="T21" fmla="*/ 0 h 1344"/>
                  <a:gd name="T22" fmla="*/ 0 w 1376"/>
                  <a:gd name="T23" fmla="*/ 0 h 1344"/>
                  <a:gd name="T24" fmla="*/ 0 w 1376"/>
                  <a:gd name="T25" fmla="*/ 0 h 1344"/>
                  <a:gd name="T26" fmla="*/ 0 w 1376"/>
                  <a:gd name="T27" fmla="*/ 0 h 1344"/>
                  <a:gd name="T28" fmla="*/ 0 w 1376"/>
                  <a:gd name="T29" fmla="*/ 0 h 1344"/>
                  <a:gd name="T30" fmla="*/ 0 w 1376"/>
                  <a:gd name="T31" fmla="*/ 0 h 1344"/>
                  <a:gd name="T32" fmla="*/ 0 w 1376"/>
                  <a:gd name="T33" fmla="*/ 0 h 1344"/>
                  <a:gd name="T34" fmla="*/ 0 w 1376"/>
                  <a:gd name="T35" fmla="*/ 0 h 1344"/>
                  <a:gd name="T36" fmla="*/ 0 w 1376"/>
                  <a:gd name="T37" fmla="*/ 0 h 1344"/>
                  <a:gd name="T38" fmla="*/ 0 w 1376"/>
                  <a:gd name="T39" fmla="*/ 0 h 1344"/>
                  <a:gd name="T40" fmla="*/ 0 w 1376"/>
                  <a:gd name="T41" fmla="*/ 0 h 1344"/>
                  <a:gd name="T42" fmla="*/ 0 w 1376"/>
                  <a:gd name="T43" fmla="*/ 0 h 1344"/>
                  <a:gd name="T44" fmla="*/ 0 w 1376"/>
                  <a:gd name="T45" fmla="*/ 0 h 1344"/>
                  <a:gd name="T46" fmla="*/ 0 w 1376"/>
                  <a:gd name="T47" fmla="*/ 0 h 1344"/>
                  <a:gd name="T48" fmla="*/ 0 w 1376"/>
                  <a:gd name="T49" fmla="*/ 0 h 1344"/>
                  <a:gd name="T50" fmla="*/ 0 w 1376"/>
                  <a:gd name="T51" fmla="*/ 0 h 1344"/>
                  <a:gd name="T52" fmla="*/ 0 w 1376"/>
                  <a:gd name="T53" fmla="*/ 0 h 1344"/>
                  <a:gd name="T54" fmla="*/ 0 w 1376"/>
                  <a:gd name="T55" fmla="*/ 0 h 1344"/>
                  <a:gd name="T56" fmla="*/ 0 w 1376"/>
                  <a:gd name="T57" fmla="*/ 0 h 1344"/>
                  <a:gd name="T58" fmla="*/ 0 w 1376"/>
                  <a:gd name="T59" fmla="*/ 0 h 1344"/>
                  <a:gd name="T60" fmla="*/ 0 w 1376"/>
                  <a:gd name="T61" fmla="*/ 0 h 1344"/>
                  <a:gd name="T62" fmla="*/ 0 w 1376"/>
                  <a:gd name="T63" fmla="*/ 0 h 1344"/>
                  <a:gd name="T64" fmla="*/ 0 w 1376"/>
                  <a:gd name="T65" fmla="*/ 0 h 1344"/>
                  <a:gd name="T66" fmla="*/ 0 w 1376"/>
                  <a:gd name="T67" fmla="*/ 0 h 1344"/>
                  <a:gd name="T68" fmla="*/ 0 w 1376"/>
                  <a:gd name="T69" fmla="*/ 0 h 1344"/>
                  <a:gd name="T70" fmla="*/ 0 w 1376"/>
                  <a:gd name="T71" fmla="*/ 0 h 1344"/>
                  <a:gd name="T72" fmla="*/ 0 w 1376"/>
                  <a:gd name="T73" fmla="*/ 0 h 1344"/>
                  <a:gd name="T74" fmla="*/ 0 w 1376"/>
                  <a:gd name="T75" fmla="*/ 0 h 1344"/>
                  <a:gd name="T76" fmla="*/ 0 w 1376"/>
                  <a:gd name="T77" fmla="*/ 0 h 1344"/>
                  <a:gd name="T78" fmla="*/ 0 w 1376"/>
                  <a:gd name="T79" fmla="*/ 0 h 1344"/>
                  <a:gd name="T80" fmla="*/ 0 w 1376"/>
                  <a:gd name="T81" fmla="*/ 0 h 1344"/>
                  <a:gd name="T82" fmla="*/ 0 w 1376"/>
                  <a:gd name="T83" fmla="*/ 0 h 1344"/>
                  <a:gd name="T84" fmla="*/ 0 w 1376"/>
                  <a:gd name="T85" fmla="*/ 0 h 1344"/>
                  <a:gd name="T86" fmla="*/ 0 w 1376"/>
                  <a:gd name="T87" fmla="*/ 0 h 1344"/>
                  <a:gd name="T88" fmla="*/ 0 w 1376"/>
                  <a:gd name="T89" fmla="*/ 0 h 13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376"/>
                  <a:gd name="T136" fmla="*/ 0 h 1344"/>
                  <a:gd name="T137" fmla="*/ 1376 w 1376"/>
                  <a:gd name="T138" fmla="*/ 1344 h 134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376" h="1344">
                    <a:moveTo>
                      <a:pt x="0" y="673"/>
                    </a:moveTo>
                    <a:lnTo>
                      <a:pt x="4" y="604"/>
                    </a:lnTo>
                    <a:lnTo>
                      <a:pt x="15" y="537"/>
                    </a:lnTo>
                    <a:lnTo>
                      <a:pt x="32" y="473"/>
                    </a:lnTo>
                    <a:lnTo>
                      <a:pt x="55" y="412"/>
                    </a:lnTo>
                    <a:lnTo>
                      <a:pt x="117" y="298"/>
                    </a:lnTo>
                    <a:cubicBezTo>
                      <a:pt x="118" y="297"/>
                      <a:pt x="118" y="297"/>
                      <a:pt x="118" y="296"/>
                    </a:cubicBezTo>
                    <a:lnTo>
                      <a:pt x="201" y="198"/>
                    </a:lnTo>
                    <a:cubicBezTo>
                      <a:pt x="202" y="198"/>
                      <a:pt x="202" y="198"/>
                      <a:pt x="202" y="197"/>
                    </a:cubicBezTo>
                    <a:lnTo>
                      <a:pt x="303" y="116"/>
                    </a:lnTo>
                    <a:cubicBezTo>
                      <a:pt x="304" y="116"/>
                      <a:pt x="304" y="116"/>
                      <a:pt x="305" y="115"/>
                    </a:cubicBezTo>
                    <a:lnTo>
                      <a:pt x="421" y="53"/>
                    </a:lnTo>
                    <a:cubicBezTo>
                      <a:pt x="421" y="53"/>
                      <a:pt x="421" y="53"/>
                      <a:pt x="422" y="53"/>
                    </a:cubicBezTo>
                    <a:lnTo>
                      <a:pt x="484" y="31"/>
                    </a:lnTo>
                    <a:lnTo>
                      <a:pt x="550" y="15"/>
                    </a:lnTo>
                    <a:lnTo>
                      <a:pt x="618" y="4"/>
                    </a:lnTo>
                    <a:lnTo>
                      <a:pt x="688" y="0"/>
                    </a:lnTo>
                    <a:lnTo>
                      <a:pt x="759" y="3"/>
                    </a:lnTo>
                    <a:lnTo>
                      <a:pt x="827" y="15"/>
                    </a:lnTo>
                    <a:lnTo>
                      <a:pt x="892" y="31"/>
                    </a:lnTo>
                    <a:lnTo>
                      <a:pt x="956" y="53"/>
                    </a:lnTo>
                    <a:cubicBezTo>
                      <a:pt x="957" y="53"/>
                      <a:pt x="957" y="53"/>
                      <a:pt x="957" y="53"/>
                    </a:cubicBezTo>
                    <a:lnTo>
                      <a:pt x="1072" y="115"/>
                    </a:lnTo>
                    <a:cubicBezTo>
                      <a:pt x="1073" y="116"/>
                      <a:pt x="1073" y="116"/>
                      <a:pt x="1073" y="116"/>
                    </a:cubicBezTo>
                    <a:lnTo>
                      <a:pt x="1174" y="197"/>
                    </a:lnTo>
                    <a:cubicBezTo>
                      <a:pt x="1175" y="198"/>
                      <a:pt x="1175" y="198"/>
                      <a:pt x="1176" y="198"/>
                    </a:cubicBezTo>
                    <a:lnTo>
                      <a:pt x="1259" y="296"/>
                    </a:lnTo>
                    <a:cubicBezTo>
                      <a:pt x="1259" y="297"/>
                      <a:pt x="1259" y="297"/>
                      <a:pt x="1259" y="298"/>
                    </a:cubicBezTo>
                    <a:lnTo>
                      <a:pt x="1322" y="411"/>
                    </a:lnTo>
                    <a:cubicBezTo>
                      <a:pt x="1323" y="411"/>
                      <a:pt x="1323" y="411"/>
                      <a:pt x="1323" y="412"/>
                    </a:cubicBezTo>
                    <a:lnTo>
                      <a:pt x="1345" y="473"/>
                    </a:lnTo>
                    <a:lnTo>
                      <a:pt x="1362" y="536"/>
                    </a:lnTo>
                    <a:lnTo>
                      <a:pt x="1372" y="603"/>
                    </a:lnTo>
                    <a:lnTo>
                      <a:pt x="1376" y="672"/>
                    </a:lnTo>
                    <a:lnTo>
                      <a:pt x="1372" y="741"/>
                    </a:lnTo>
                    <a:lnTo>
                      <a:pt x="1362" y="808"/>
                    </a:lnTo>
                    <a:lnTo>
                      <a:pt x="1345" y="873"/>
                    </a:lnTo>
                    <a:lnTo>
                      <a:pt x="1323" y="934"/>
                    </a:lnTo>
                    <a:cubicBezTo>
                      <a:pt x="1323" y="935"/>
                      <a:pt x="1323" y="935"/>
                      <a:pt x="1322" y="935"/>
                    </a:cubicBezTo>
                    <a:lnTo>
                      <a:pt x="1259" y="1047"/>
                    </a:lnTo>
                    <a:cubicBezTo>
                      <a:pt x="1259" y="1048"/>
                      <a:pt x="1259" y="1048"/>
                      <a:pt x="1259" y="1049"/>
                    </a:cubicBezTo>
                    <a:lnTo>
                      <a:pt x="1176" y="1148"/>
                    </a:lnTo>
                    <a:cubicBezTo>
                      <a:pt x="1175" y="1148"/>
                      <a:pt x="1175" y="1148"/>
                      <a:pt x="1174" y="1149"/>
                    </a:cubicBezTo>
                    <a:lnTo>
                      <a:pt x="1073" y="1230"/>
                    </a:lnTo>
                    <a:cubicBezTo>
                      <a:pt x="1073" y="1230"/>
                      <a:pt x="1073" y="1230"/>
                      <a:pt x="1072" y="1231"/>
                    </a:cubicBezTo>
                    <a:lnTo>
                      <a:pt x="957" y="1292"/>
                    </a:lnTo>
                    <a:cubicBezTo>
                      <a:pt x="957" y="1292"/>
                      <a:pt x="956" y="1292"/>
                      <a:pt x="956" y="1292"/>
                    </a:cubicBezTo>
                    <a:lnTo>
                      <a:pt x="893" y="1314"/>
                    </a:lnTo>
                    <a:lnTo>
                      <a:pt x="827" y="1331"/>
                    </a:lnTo>
                    <a:lnTo>
                      <a:pt x="760" y="1341"/>
                    </a:lnTo>
                    <a:lnTo>
                      <a:pt x="689" y="1344"/>
                    </a:lnTo>
                    <a:lnTo>
                      <a:pt x="619" y="1341"/>
                    </a:lnTo>
                    <a:lnTo>
                      <a:pt x="550" y="1331"/>
                    </a:lnTo>
                    <a:lnTo>
                      <a:pt x="484" y="1314"/>
                    </a:lnTo>
                    <a:lnTo>
                      <a:pt x="422" y="1292"/>
                    </a:lnTo>
                    <a:cubicBezTo>
                      <a:pt x="421" y="1292"/>
                      <a:pt x="421" y="1292"/>
                      <a:pt x="421" y="1292"/>
                    </a:cubicBezTo>
                    <a:lnTo>
                      <a:pt x="305" y="1231"/>
                    </a:lnTo>
                    <a:cubicBezTo>
                      <a:pt x="304" y="1230"/>
                      <a:pt x="304" y="1230"/>
                      <a:pt x="303" y="1230"/>
                    </a:cubicBezTo>
                    <a:lnTo>
                      <a:pt x="202" y="1149"/>
                    </a:lnTo>
                    <a:cubicBezTo>
                      <a:pt x="202" y="1148"/>
                      <a:pt x="202" y="1148"/>
                      <a:pt x="201" y="1148"/>
                    </a:cubicBezTo>
                    <a:lnTo>
                      <a:pt x="118" y="1049"/>
                    </a:lnTo>
                    <a:cubicBezTo>
                      <a:pt x="118" y="1048"/>
                      <a:pt x="118" y="1048"/>
                      <a:pt x="117" y="1047"/>
                    </a:cubicBezTo>
                    <a:lnTo>
                      <a:pt x="55" y="935"/>
                    </a:lnTo>
                    <a:cubicBezTo>
                      <a:pt x="55" y="935"/>
                      <a:pt x="55" y="935"/>
                      <a:pt x="55" y="934"/>
                    </a:cubicBezTo>
                    <a:lnTo>
                      <a:pt x="32" y="873"/>
                    </a:lnTo>
                    <a:lnTo>
                      <a:pt x="15" y="809"/>
                    </a:lnTo>
                    <a:lnTo>
                      <a:pt x="5" y="742"/>
                    </a:lnTo>
                    <a:lnTo>
                      <a:pt x="0" y="673"/>
                    </a:lnTo>
                    <a:close/>
                    <a:moveTo>
                      <a:pt x="20" y="739"/>
                    </a:moveTo>
                    <a:lnTo>
                      <a:pt x="30" y="804"/>
                    </a:lnTo>
                    <a:lnTo>
                      <a:pt x="47" y="868"/>
                    </a:lnTo>
                    <a:lnTo>
                      <a:pt x="70" y="929"/>
                    </a:lnTo>
                    <a:lnTo>
                      <a:pt x="69" y="928"/>
                    </a:lnTo>
                    <a:lnTo>
                      <a:pt x="131" y="1040"/>
                    </a:lnTo>
                    <a:lnTo>
                      <a:pt x="131" y="1038"/>
                    </a:lnTo>
                    <a:lnTo>
                      <a:pt x="214" y="1137"/>
                    </a:lnTo>
                    <a:lnTo>
                      <a:pt x="212" y="1136"/>
                    </a:lnTo>
                    <a:lnTo>
                      <a:pt x="313" y="1217"/>
                    </a:lnTo>
                    <a:lnTo>
                      <a:pt x="312" y="1216"/>
                    </a:lnTo>
                    <a:lnTo>
                      <a:pt x="428" y="1277"/>
                    </a:lnTo>
                    <a:lnTo>
                      <a:pt x="427" y="1277"/>
                    </a:lnTo>
                    <a:lnTo>
                      <a:pt x="488" y="1299"/>
                    </a:lnTo>
                    <a:lnTo>
                      <a:pt x="553" y="1316"/>
                    </a:lnTo>
                    <a:lnTo>
                      <a:pt x="620" y="1325"/>
                    </a:lnTo>
                    <a:lnTo>
                      <a:pt x="688" y="1328"/>
                    </a:lnTo>
                    <a:lnTo>
                      <a:pt x="757" y="1326"/>
                    </a:lnTo>
                    <a:lnTo>
                      <a:pt x="823" y="1316"/>
                    </a:lnTo>
                    <a:lnTo>
                      <a:pt x="888" y="1299"/>
                    </a:lnTo>
                    <a:lnTo>
                      <a:pt x="951" y="1277"/>
                    </a:lnTo>
                    <a:lnTo>
                      <a:pt x="950" y="1277"/>
                    </a:lnTo>
                    <a:lnTo>
                      <a:pt x="1065" y="1216"/>
                    </a:lnTo>
                    <a:lnTo>
                      <a:pt x="1063" y="1217"/>
                    </a:lnTo>
                    <a:lnTo>
                      <a:pt x="1164" y="1136"/>
                    </a:lnTo>
                    <a:lnTo>
                      <a:pt x="1163" y="1137"/>
                    </a:lnTo>
                    <a:lnTo>
                      <a:pt x="1246" y="1038"/>
                    </a:lnTo>
                    <a:lnTo>
                      <a:pt x="1245" y="1040"/>
                    </a:lnTo>
                    <a:lnTo>
                      <a:pt x="1308" y="928"/>
                    </a:lnTo>
                    <a:lnTo>
                      <a:pt x="1308" y="929"/>
                    </a:lnTo>
                    <a:lnTo>
                      <a:pt x="1330" y="868"/>
                    </a:lnTo>
                    <a:lnTo>
                      <a:pt x="1347" y="805"/>
                    </a:lnTo>
                    <a:lnTo>
                      <a:pt x="1356" y="740"/>
                    </a:lnTo>
                    <a:lnTo>
                      <a:pt x="1360" y="673"/>
                    </a:lnTo>
                    <a:lnTo>
                      <a:pt x="1357" y="606"/>
                    </a:lnTo>
                    <a:lnTo>
                      <a:pt x="1347" y="541"/>
                    </a:lnTo>
                    <a:lnTo>
                      <a:pt x="1330" y="478"/>
                    </a:lnTo>
                    <a:lnTo>
                      <a:pt x="1308" y="417"/>
                    </a:lnTo>
                    <a:lnTo>
                      <a:pt x="1308" y="418"/>
                    </a:lnTo>
                    <a:lnTo>
                      <a:pt x="1245" y="305"/>
                    </a:lnTo>
                    <a:lnTo>
                      <a:pt x="1246" y="307"/>
                    </a:lnTo>
                    <a:lnTo>
                      <a:pt x="1163" y="209"/>
                    </a:lnTo>
                    <a:lnTo>
                      <a:pt x="1164" y="210"/>
                    </a:lnTo>
                    <a:lnTo>
                      <a:pt x="1063" y="129"/>
                    </a:lnTo>
                    <a:lnTo>
                      <a:pt x="1065" y="130"/>
                    </a:lnTo>
                    <a:lnTo>
                      <a:pt x="950" y="68"/>
                    </a:lnTo>
                    <a:lnTo>
                      <a:pt x="951" y="68"/>
                    </a:lnTo>
                    <a:lnTo>
                      <a:pt x="889" y="46"/>
                    </a:lnTo>
                    <a:lnTo>
                      <a:pt x="824" y="30"/>
                    </a:lnTo>
                    <a:lnTo>
                      <a:pt x="758" y="19"/>
                    </a:lnTo>
                    <a:lnTo>
                      <a:pt x="689" y="16"/>
                    </a:lnTo>
                    <a:lnTo>
                      <a:pt x="621" y="19"/>
                    </a:lnTo>
                    <a:lnTo>
                      <a:pt x="553" y="30"/>
                    </a:lnTo>
                    <a:lnTo>
                      <a:pt x="489" y="46"/>
                    </a:lnTo>
                    <a:lnTo>
                      <a:pt x="427" y="68"/>
                    </a:lnTo>
                    <a:lnTo>
                      <a:pt x="428" y="68"/>
                    </a:lnTo>
                    <a:lnTo>
                      <a:pt x="312" y="130"/>
                    </a:lnTo>
                    <a:lnTo>
                      <a:pt x="313" y="129"/>
                    </a:lnTo>
                    <a:lnTo>
                      <a:pt x="212" y="210"/>
                    </a:lnTo>
                    <a:lnTo>
                      <a:pt x="214" y="209"/>
                    </a:lnTo>
                    <a:lnTo>
                      <a:pt x="131" y="307"/>
                    </a:lnTo>
                    <a:lnTo>
                      <a:pt x="131" y="305"/>
                    </a:lnTo>
                    <a:lnTo>
                      <a:pt x="70" y="417"/>
                    </a:lnTo>
                    <a:lnTo>
                      <a:pt x="47" y="478"/>
                    </a:lnTo>
                    <a:lnTo>
                      <a:pt x="30" y="540"/>
                    </a:lnTo>
                    <a:lnTo>
                      <a:pt x="20" y="605"/>
                    </a:lnTo>
                    <a:lnTo>
                      <a:pt x="16" y="672"/>
                    </a:lnTo>
                    <a:lnTo>
                      <a:pt x="20" y="7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80" name="Freeform 895"/>
              <p:cNvSpPr>
                <a:spLocks/>
              </p:cNvSpPr>
              <p:nvPr/>
            </p:nvSpPr>
            <p:spPr bwMode="auto">
              <a:xfrm>
                <a:off x="3592" y="1276"/>
                <a:ext cx="86" cy="77"/>
              </a:xfrm>
              <a:custGeom>
                <a:avLst/>
                <a:gdLst>
                  <a:gd name="T0" fmla="*/ 0 w 197"/>
                  <a:gd name="T1" fmla="*/ 0 h 172"/>
                  <a:gd name="T2" fmla="*/ 0 w 197"/>
                  <a:gd name="T3" fmla="*/ 0 h 172"/>
                  <a:gd name="T4" fmla="*/ 0 w 197"/>
                  <a:gd name="T5" fmla="*/ 0 h 172"/>
                  <a:gd name="T6" fmla="*/ 0 w 197"/>
                  <a:gd name="T7" fmla="*/ 0 h 172"/>
                  <a:gd name="T8" fmla="*/ 0 w 197"/>
                  <a:gd name="T9" fmla="*/ 0 h 172"/>
                  <a:gd name="T10" fmla="*/ 0 w 197"/>
                  <a:gd name="T11" fmla="*/ 0 h 172"/>
                  <a:gd name="T12" fmla="*/ 0 w 197"/>
                  <a:gd name="T13" fmla="*/ 0 h 172"/>
                  <a:gd name="T14" fmla="*/ 0 w 197"/>
                  <a:gd name="T15" fmla="*/ 0 h 172"/>
                  <a:gd name="T16" fmla="*/ 0 w 197"/>
                  <a:gd name="T17" fmla="*/ 0 h 172"/>
                  <a:gd name="T18" fmla="*/ 0 w 197"/>
                  <a:gd name="T19" fmla="*/ 0 h 172"/>
                  <a:gd name="T20" fmla="*/ 0 w 197"/>
                  <a:gd name="T21" fmla="*/ 0 h 172"/>
                  <a:gd name="T22" fmla="*/ 0 w 197"/>
                  <a:gd name="T23" fmla="*/ 0 h 172"/>
                  <a:gd name="T24" fmla="*/ 0 w 197"/>
                  <a:gd name="T25" fmla="*/ 0 h 172"/>
                  <a:gd name="T26" fmla="*/ 0 w 197"/>
                  <a:gd name="T27" fmla="*/ 0 h 172"/>
                  <a:gd name="T28" fmla="*/ 0 w 197"/>
                  <a:gd name="T29" fmla="*/ 0 h 172"/>
                  <a:gd name="T30" fmla="*/ 0 w 197"/>
                  <a:gd name="T31" fmla="*/ 0 h 172"/>
                  <a:gd name="T32" fmla="*/ 0 w 197"/>
                  <a:gd name="T33" fmla="*/ 0 h 172"/>
                  <a:gd name="T34" fmla="*/ 0 w 197"/>
                  <a:gd name="T35" fmla="*/ 0 h 172"/>
                  <a:gd name="T36" fmla="*/ 0 w 197"/>
                  <a:gd name="T37" fmla="*/ 0 h 172"/>
                  <a:gd name="T38" fmla="*/ 0 w 197"/>
                  <a:gd name="T39" fmla="*/ 0 h 172"/>
                  <a:gd name="T40" fmla="*/ 0 w 197"/>
                  <a:gd name="T41" fmla="*/ 0 h 172"/>
                  <a:gd name="T42" fmla="*/ 0 w 197"/>
                  <a:gd name="T43" fmla="*/ 0 h 172"/>
                  <a:gd name="T44" fmla="*/ 0 w 197"/>
                  <a:gd name="T45" fmla="*/ 0 h 172"/>
                  <a:gd name="T46" fmla="*/ 0 w 197"/>
                  <a:gd name="T47" fmla="*/ 0 h 172"/>
                  <a:gd name="T48" fmla="*/ 0 w 197"/>
                  <a:gd name="T49" fmla="*/ 0 h 172"/>
                  <a:gd name="T50" fmla="*/ 0 w 197"/>
                  <a:gd name="T51" fmla="*/ 0 h 172"/>
                  <a:gd name="T52" fmla="*/ 0 w 197"/>
                  <a:gd name="T53" fmla="*/ 0 h 172"/>
                  <a:gd name="T54" fmla="*/ 0 w 197"/>
                  <a:gd name="T55" fmla="*/ 0 h 172"/>
                  <a:gd name="T56" fmla="*/ 0 w 197"/>
                  <a:gd name="T57" fmla="*/ 0 h 172"/>
                  <a:gd name="T58" fmla="*/ 0 w 197"/>
                  <a:gd name="T59" fmla="*/ 0 h 172"/>
                  <a:gd name="T60" fmla="*/ 0 w 197"/>
                  <a:gd name="T61" fmla="*/ 0 h 172"/>
                  <a:gd name="T62" fmla="*/ 0 w 197"/>
                  <a:gd name="T63" fmla="*/ 0 h 172"/>
                  <a:gd name="T64" fmla="*/ 0 w 197"/>
                  <a:gd name="T65" fmla="*/ 0 h 172"/>
                  <a:gd name="T66" fmla="*/ 0 w 197"/>
                  <a:gd name="T67" fmla="*/ 0 h 172"/>
                  <a:gd name="T68" fmla="*/ 0 w 197"/>
                  <a:gd name="T69" fmla="*/ 0 h 172"/>
                  <a:gd name="T70" fmla="*/ 0 w 197"/>
                  <a:gd name="T71" fmla="*/ 0 h 172"/>
                  <a:gd name="T72" fmla="*/ 0 w 197"/>
                  <a:gd name="T73" fmla="*/ 0 h 172"/>
                  <a:gd name="T74" fmla="*/ 0 w 197"/>
                  <a:gd name="T75" fmla="*/ 0 h 172"/>
                  <a:gd name="T76" fmla="*/ 0 w 197"/>
                  <a:gd name="T77" fmla="*/ 0 h 172"/>
                  <a:gd name="T78" fmla="*/ 0 w 197"/>
                  <a:gd name="T79" fmla="*/ 0 h 172"/>
                  <a:gd name="T80" fmla="*/ 0 w 197"/>
                  <a:gd name="T81" fmla="*/ 0 h 17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97"/>
                  <a:gd name="T124" fmla="*/ 0 h 172"/>
                  <a:gd name="T125" fmla="*/ 197 w 197"/>
                  <a:gd name="T126" fmla="*/ 172 h 17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97" h="172">
                    <a:moveTo>
                      <a:pt x="62" y="0"/>
                    </a:moveTo>
                    <a:lnTo>
                      <a:pt x="49" y="18"/>
                    </a:lnTo>
                    <a:lnTo>
                      <a:pt x="45" y="29"/>
                    </a:lnTo>
                    <a:lnTo>
                      <a:pt x="32" y="33"/>
                    </a:lnTo>
                    <a:lnTo>
                      <a:pt x="22" y="50"/>
                    </a:lnTo>
                    <a:lnTo>
                      <a:pt x="4" y="62"/>
                    </a:lnTo>
                    <a:lnTo>
                      <a:pt x="4" y="73"/>
                    </a:lnTo>
                    <a:lnTo>
                      <a:pt x="0" y="100"/>
                    </a:lnTo>
                    <a:lnTo>
                      <a:pt x="3" y="129"/>
                    </a:lnTo>
                    <a:lnTo>
                      <a:pt x="36" y="172"/>
                    </a:lnTo>
                    <a:lnTo>
                      <a:pt x="62" y="158"/>
                    </a:lnTo>
                    <a:lnTo>
                      <a:pt x="59" y="102"/>
                    </a:lnTo>
                    <a:lnTo>
                      <a:pt x="42" y="59"/>
                    </a:lnTo>
                    <a:lnTo>
                      <a:pt x="45" y="34"/>
                    </a:lnTo>
                    <a:lnTo>
                      <a:pt x="66" y="74"/>
                    </a:lnTo>
                    <a:lnTo>
                      <a:pt x="75" y="91"/>
                    </a:lnTo>
                    <a:lnTo>
                      <a:pt x="94" y="112"/>
                    </a:lnTo>
                    <a:lnTo>
                      <a:pt x="100" y="95"/>
                    </a:lnTo>
                    <a:lnTo>
                      <a:pt x="97" y="71"/>
                    </a:lnTo>
                    <a:lnTo>
                      <a:pt x="73" y="46"/>
                    </a:lnTo>
                    <a:lnTo>
                      <a:pt x="74" y="12"/>
                    </a:lnTo>
                    <a:lnTo>
                      <a:pt x="109" y="55"/>
                    </a:lnTo>
                    <a:lnTo>
                      <a:pt x="123" y="77"/>
                    </a:lnTo>
                    <a:lnTo>
                      <a:pt x="128" y="104"/>
                    </a:lnTo>
                    <a:lnTo>
                      <a:pt x="152" y="132"/>
                    </a:lnTo>
                    <a:lnTo>
                      <a:pt x="168" y="129"/>
                    </a:lnTo>
                    <a:lnTo>
                      <a:pt x="182" y="134"/>
                    </a:lnTo>
                    <a:lnTo>
                      <a:pt x="188" y="122"/>
                    </a:lnTo>
                    <a:lnTo>
                      <a:pt x="197" y="112"/>
                    </a:lnTo>
                    <a:lnTo>
                      <a:pt x="197" y="76"/>
                    </a:lnTo>
                    <a:lnTo>
                      <a:pt x="191" y="71"/>
                    </a:lnTo>
                    <a:lnTo>
                      <a:pt x="175" y="68"/>
                    </a:lnTo>
                    <a:lnTo>
                      <a:pt x="164" y="44"/>
                    </a:lnTo>
                    <a:lnTo>
                      <a:pt x="146" y="27"/>
                    </a:lnTo>
                    <a:lnTo>
                      <a:pt x="132" y="18"/>
                    </a:lnTo>
                    <a:lnTo>
                      <a:pt x="117" y="15"/>
                    </a:lnTo>
                    <a:lnTo>
                      <a:pt x="95" y="15"/>
                    </a:lnTo>
                    <a:lnTo>
                      <a:pt x="87" y="9"/>
                    </a:lnTo>
                    <a:lnTo>
                      <a:pt x="83" y="3"/>
                    </a:lnTo>
                    <a:lnTo>
                      <a:pt x="73" y="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81" name="Freeform 896"/>
              <p:cNvSpPr>
                <a:spLocks/>
              </p:cNvSpPr>
              <p:nvPr/>
            </p:nvSpPr>
            <p:spPr bwMode="auto">
              <a:xfrm>
                <a:off x="3591" y="1276"/>
                <a:ext cx="87" cy="78"/>
              </a:xfrm>
              <a:custGeom>
                <a:avLst/>
                <a:gdLst>
                  <a:gd name="T0" fmla="*/ 0 w 1150"/>
                  <a:gd name="T1" fmla="*/ 0 h 1008"/>
                  <a:gd name="T2" fmla="*/ 0 w 1150"/>
                  <a:gd name="T3" fmla="*/ 0 h 1008"/>
                  <a:gd name="T4" fmla="*/ 0 w 1150"/>
                  <a:gd name="T5" fmla="*/ 0 h 1008"/>
                  <a:gd name="T6" fmla="*/ 0 w 1150"/>
                  <a:gd name="T7" fmla="*/ 0 h 1008"/>
                  <a:gd name="T8" fmla="*/ 0 w 1150"/>
                  <a:gd name="T9" fmla="*/ 0 h 1008"/>
                  <a:gd name="T10" fmla="*/ 0 w 1150"/>
                  <a:gd name="T11" fmla="*/ 0 h 1008"/>
                  <a:gd name="T12" fmla="*/ 0 w 1150"/>
                  <a:gd name="T13" fmla="*/ 0 h 1008"/>
                  <a:gd name="T14" fmla="*/ 0 w 1150"/>
                  <a:gd name="T15" fmla="*/ 0 h 1008"/>
                  <a:gd name="T16" fmla="*/ 0 w 1150"/>
                  <a:gd name="T17" fmla="*/ 0 h 1008"/>
                  <a:gd name="T18" fmla="*/ 0 w 1150"/>
                  <a:gd name="T19" fmla="*/ 0 h 1008"/>
                  <a:gd name="T20" fmla="*/ 0 w 1150"/>
                  <a:gd name="T21" fmla="*/ 0 h 1008"/>
                  <a:gd name="T22" fmla="*/ 0 w 1150"/>
                  <a:gd name="T23" fmla="*/ 0 h 1008"/>
                  <a:gd name="T24" fmla="*/ 0 w 1150"/>
                  <a:gd name="T25" fmla="*/ 0 h 1008"/>
                  <a:gd name="T26" fmla="*/ 0 w 1150"/>
                  <a:gd name="T27" fmla="*/ 0 h 1008"/>
                  <a:gd name="T28" fmla="*/ 0 w 1150"/>
                  <a:gd name="T29" fmla="*/ 0 h 1008"/>
                  <a:gd name="T30" fmla="*/ 0 w 1150"/>
                  <a:gd name="T31" fmla="*/ 0 h 1008"/>
                  <a:gd name="T32" fmla="*/ 0 w 1150"/>
                  <a:gd name="T33" fmla="*/ 0 h 1008"/>
                  <a:gd name="T34" fmla="*/ 0 w 1150"/>
                  <a:gd name="T35" fmla="*/ 0 h 1008"/>
                  <a:gd name="T36" fmla="*/ 0 w 1150"/>
                  <a:gd name="T37" fmla="*/ 0 h 1008"/>
                  <a:gd name="T38" fmla="*/ 0 w 1150"/>
                  <a:gd name="T39" fmla="*/ 0 h 1008"/>
                  <a:gd name="T40" fmla="*/ 0 w 1150"/>
                  <a:gd name="T41" fmla="*/ 0 h 1008"/>
                  <a:gd name="T42" fmla="*/ 0 w 1150"/>
                  <a:gd name="T43" fmla="*/ 0 h 1008"/>
                  <a:gd name="T44" fmla="*/ 0 w 1150"/>
                  <a:gd name="T45" fmla="*/ 0 h 1008"/>
                  <a:gd name="T46" fmla="*/ 0 w 1150"/>
                  <a:gd name="T47" fmla="*/ 0 h 1008"/>
                  <a:gd name="T48" fmla="*/ 0 w 1150"/>
                  <a:gd name="T49" fmla="*/ 0 h 1008"/>
                  <a:gd name="T50" fmla="*/ 0 w 1150"/>
                  <a:gd name="T51" fmla="*/ 0 h 1008"/>
                  <a:gd name="T52" fmla="*/ 0 w 1150"/>
                  <a:gd name="T53" fmla="*/ 0 h 1008"/>
                  <a:gd name="T54" fmla="*/ 0 w 1150"/>
                  <a:gd name="T55" fmla="*/ 0 h 1008"/>
                  <a:gd name="T56" fmla="*/ 0 w 1150"/>
                  <a:gd name="T57" fmla="*/ 0 h 1008"/>
                  <a:gd name="T58" fmla="*/ 0 w 1150"/>
                  <a:gd name="T59" fmla="*/ 0 h 1008"/>
                  <a:gd name="T60" fmla="*/ 0 w 1150"/>
                  <a:gd name="T61" fmla="*/ 0 h 1008"/>
                  <a:gd name="T62" fmla="*/ 0 w 1150"/>
                  <a:gd name="T63" fmla="*/ 0 h 1008"/>
                  <a:gd name="T64" fmla="*/ 0 w 1150"/>
                  <a:gd name="T65" fmla="*/ 0 h 1008"/>
                  <a:gd name="T66" fmla="*/ 0 w 1150"/>
                  <a:gd name="T67" fmla="*/ 0 h 1008"/>
                  <a:gd name="T68" fmla="*/ 0 w 1150"/>
                  <a:gd name="T69" fmla="*/ 0 h 1008"/>
                  <a:gd name="T70" fmla="*/ 0 w 1150"/>
                  <a:gd name="T71" fmla="*/ 0 h 1008"/>
                  <a:gd name="T72" fmla="*/ 0 w 1150"/>
                  <a:gd name="T73" fmla="*/ 0 h 1008"/>
                  <a:gd name="T74" fmla="*/ 0 w 1150"/>
                  <a:gd name="T75" fmla="*/ 0 h 1008"/>
                  <a:gd name="T76" fmla="*/ 0 w 1150"/>
                  <a:gd name="T77" fmla="*/ 0 h 1008"/>
                  <a:gd name="T78" fmla="*/ 0 w 1150"/>
                  <a:gd name="T79" fmla="*/ 0 h 1008"/>
                  <a:gd name="T80" fmla="*/ 0 w 1150"/>
                  <a:gd name="T81" fmla="*/ 0 h 1008"/>
                  <a:gd name="T82" fmla="*/ 0 w 1150"/>
                  <a:gd name="T83" fmla="*/ 0 h 1008"/>
                  <a:gd name="T84" fmla="*/ 0 w 1150"/>
                  <a:gd name="T85" fmla="*/ 0 h 1008"/>
                  <a:gd name="T86" fmla="*/ 0 w 1150"/>
                  <a:gd name="T87" fmla="*/ 0 h 1008"/>
                  <a:gd name="T88" fmla="*/ 0 w 1150"/>
                  <a:gd name="T89" fmla="*/ 0 h 1008"/>
                  <a:gd name="T90" fmla="*/ 0 w 1150"/>
                  <a:gd name="T91" fmla="*/ 0 h 1008"/>
                  <a:gd name="T92" fmla="*/ 0 w 1150"/>
                  <a:gd name="T93" fmla="*/ 0 h 1008"/>
                  <a:gd name="T94" fmla="*/ 0 w 1150"/>
                  <a:gd name="T95" fmla="*/ 0 h 1008"/>
                  <a:gd name="T96" fmla="*/ 0 w 1150"/>
                  <a:gd name="T97" fmla="*/ 0 h 1008"/>
                  <a:gd name="T98" fmla="*/ 0 w 1150"/>
                  <a:gd name="T99" fmla="*/ 0 h 1008"/>
                  <a:gd name="T100" fmla="*/ 0 w 1150"/>
                  <a:gd name="T101" fmla="*/ 0 h 1008"/>
                  <a:gd name="T102" fmla="*/ 0 w 1150"/>
                  <a:gd name="T103" fmla="*/ 0 h 1008"/>
                  <a:gd name="T104" fmla="*/ 0 w 1150"/>
                  <a:gd name="T105" fmla="*/ 0 h 1008"/>
                  <a:gd name="T106" fmla="*/ 0 w 1150"/>
                  <a:gd name="T107" fmla="*/ 0 h 100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150"/>
                  <a:gd name="T163" fmla="*/ 0 h 1008"/>
                  <a:gd name="T164" fmla="*/ 1150 w 1150"/>
                  <a:gd name="T165" fmla="*/ 1008 h 100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150" h="1008">
                    <a:moveTo>
                      <a:pt x="376" y="14"/>
                    </a:moveTo>
                    <a:lnTo>
                      <a:pt x="296" y="116"/>
                    </a:lnTo>
                    <a:lnTo>
                      <a:pt x="297" y="113"/>
                    </a:lnTo>
                    <a:lnTo>
                      <a:pt x="279" y="177"/>
                    </a:lnTo>
                    <a:cubicBezTo>
                      <a:pt x="278" y="179"/>
                      <a:pt x="276" y="181"/>
                      <a:pt x="273" y="182"/>
                    </a:cubicBezTo>
                    <a:lnTo>
                      <a:pt x="198" y="203"/>
                    </a:lnTo>
                    <a:lnTo>
                      <a:pt x="203" y="200"/>
                    </a:lnTo>
                    <a:lnTo>
                      <a:pt x="144" y="301"/>
                    </a:lnTo>
                    <a:cubicBezTo>
                      <a:pt x="143" y="302"/>
                      <a:pt x="142" y="303"/>
                      <a:pt x="141" y="303"/>
                    </a:cubicBezTo>
                    <a:lnTo>
                      <a:pt x="37" y="370"/>
                    </a:lnTo>
                    <a:lnTo>
                      <a:pt x="41" y="363"/>
                    </a:lnTo>
                    <a:lnTo>
                      <a:pt x="41" y="430"/>
                    </a:lnTo>
                    <a:cubicBezTo>
                      <a:pt x="41" y="430"/>
                      <a:pt x="41" y="430"/>
                      <a:pt x="40" y="431"/>
                    </a:cubicBezTo>
                    <a:lnTo>
                      <a:pt x="16" y="585"/>
                    </a:lnTo>
                    <a:lnTo>
                      <a:pt x="16" y="583"/>
                    </a:lnTo>
                    <a:lnTo>
                      <a:pt x="38" y="750"/>
                    </a:lnTo>
                    <a:lnTo>
                      <a:pt x="36" y="747"/>
                    </a:lnTo>
                    <a:lnTo>
                      <a:pt x="221" y="994"/>
                    </a:lnTo>
                    <a:lnTo>
                      <a:pt x="211" y="992"/>
                    </a:lnTo>
                    <a:lnTo>
                      <a:pt x="361" y="912"/>
                    </a:lnTo>
                    <a:lnTo>
                      <a:pt x="357" y="919"/>
                    </a:lnTo>
                    <a:lnTo>
                      <a:pt x="341" y="595"/>
                    </a:lnTo>
                    <a:lnTo>
                      <a:pt x="341" y="597"/>
                    </a:lnTo>
                    <a:lnTo>
                      <a:pt x="245" y="347"/>
                    </a:lnTo>
                    <a:cubicBezTo>
                      <a:pt x="244" y="346"/>
                      <a:pt x="244" y="345"/>
                      <a:pt x="244" y="344"/>
                    </a:cubicBezTo>
                    <a:lnTo>
                      <a:pt x="260" y="200"/>
                    </a:lnTo>
                    <a:cubicBezTo>
                      <a:pt x="261" y="197"/>
                      <a:pt x="263" y="194"/>
                      <a:pt x="267" y="193"/>
                    </a:cubicBezTo>
                    <a:cubicBezTo>
                      <a:pt x="270" y="192"/>
                      <a:pt x="274" y="194"/>
                      <a:pt x="275" y="197"/>
                    </a:cubicBezTo>
                    <a:lnTo>
                      <a:pt x="399" y="431"/>
                    </a:lnTo>
                    <a:lnTo>
                      <a:pt x="447" y="527"/>
                    </a:lnTo>
                    <a:lnTo>
                      <a:pt x="446" y="525"/>
                    </a:lnTo>
                    <a:lnTo>
                      <a:pt x="558" y="648"/>
                    </a:lnTo>
                    <a:lnTo>
                      <a:pt x="545" y="651"/>
                    </a:lnTo>
                    <a:lnTo>
                      <a:pt x="577" y="550"/>
                    </a:lnTo>
                    <a:lnTo>
                      <a:pt x="577" y="553"/>
                    </a:lnTo>
                    <a:lnTo>
                      <a:pt x="560" y="420"/>
                    </a:lnTo>
                    <a:lnTo>
                      <a:pt x="563" y="425"/>
                    </a:lnTo>
                    <a:lnTo>
                      <a:pt x="423" y="276"/>
                    </a:lnTo>
                    <a:cubicBezTo>
                      <a:pt x="422" y="274"/>
                      <a:pt x="421" y="272"/>
                      <a:pt x="421" y="270"/>
                    </a:cubicBezTo>
                    <a:lnTo>
                      <a:pt x="426" y="78"/>
                    </a:lnTo>
                    <a:cubicBezTo>
                      <a:pt x="427" y="75"/>
                      <a:pt x="429" y="72"/>
                      <a:pt x="432" y="71"/>
                    </a:cubicBezTo>
                    <a:cubicBezTo>
                      <a:pt x="435" y="70"/>
                      <a:pt x="438" y="71"/>
                      <a:pt x="441" y="73"/>
                    </a:cubicBezTo>
                    <a:lnTo>
                      <a:pt x="644" y="318"/>
                    </a:lnTo>
                    <a:lnTo>
                      <a:pt x="725" y="447"/>
                    </a:lnTo>
                    <a:cubicBezTo>
                      <a:pt x="726" y="448"/>
                      <a:pt x="726" y="449"/>
                      <a:pt x="726" y="450"/>
                    </a:cubicBezTo>
                    <a:lnTo>
                      <a:pt x="753" y="604"/>
                    </a:lnTo>
                    <a:lnTo>
                      <a:pt x="751" y="600"/>
                    </a:lnTo>
                    <a:lnTo>
                      <a:pt x="891" y="760"/>
                    </a:lnTo>
                    <a:lnTo>
                      <a:pt x="883" y="757"/>
                    </a:lnTo>
                    <a:lnTo>
                      <a:pt x="974" y="741"/>
                    </a:lnTo>
                    <a:cubicBezTo>
                      <a:pt x="976" y="741"/>
                      <a:pt x="977" y="741"/>
                      <a:pt x="978" y="741"/>
                    </a:cubicBezTo>
                    <a:lnTo>
                      <a:pt x="1064" y="773"/>
                    </a:lnTo>
                    <a:lnTo>
                      <a:pt x="1054" y="777"/>
                    </a:lnTo>
                    <a:lnTo>
                      <a:pt x="1086" y="708"/>
                    </a:lnTo>
                    <a:cubicBezTo>
                      <a:pt x="1087" y="708"/>
                      <a:pt x="1087" y="707"/>
                      <a:pt x="1087" y="707"/>
                    </a:cubicBezTo>
                    <a:lnTo>
                      <a:pt x="1135" y="645"/>
                    </a:lnTo>
                    <a:lnTo>
                      <a:pt x="1134" y="650"/>
                    </a:lnTo>
                    <a:lnTo>
                      <a:pt x="1134" y="448"/>
                    </a:lnTo>
                    <a:lnTo>
                      <a:pt x="1136" y="454"/>
                    </a:lnTo>
                    <a:lnTo>
                      <a:pt x="1104" y="419"/>
                    </a:lnTo>
                    <a:lnTo>
                      <a:pt x="1108" y="422"/>
                    </a:lnTo>
                    <a:lnTo>
                      <a:pt x="1015" y="406"/>
                    </a:lnTo>
                    <a:cubicBezTo>
                      <a:pt x="1012" y="405"/>
                      <a:pt x="1010" y="403"/>
                      <a:pt x="1009" y="401"/>
                    </a:cubicBezTo>
                    <a:lnTo>
                      <a:pt x="950" y="265"/>
                    </a:lnTo>
                    <a:lnTo>
                      <a:pt x="951" y="268"/>
                    </a:lnTo>
                    <a:lnTo>
                      <a:pt x="844" y="167"/>
                    </a:lnTo>
                    <a:lnTo>
                      <a:pt x="845" y="168"/>
                    </a:lnTo>
                    <a:lnTo>
                      <a:pt x="765" y="117"/>
                    </a:lnTo>
                    <a:lnTo>
                      <a:pt x="768" y="118"/>
                    </a:lnTo>
                    <a:lnTo>
                      <a:pt x="685" y="102"/>
                    </a:lnTo>
                    <a:lnTo>
                      <a:pt x="686" y="103"/>
                    </a:lnTo>
                    <a:lnTo>
                      <a:pt x="558" y="103"/>
                    </a:lnTo>
                    <a:cubicBezTo>
                      <a:pt x="556" y="103"/>
                      <a:pt x="554" y="102"/>
                      <a:pt x="553" y="101"/>
                    </a:cubicBezTo>
                    <a:lnTo>
                      <a:pt x="507" y="66"/>
                    </a:lnTo>
                    <a:cubicBezTo>
                      <a:pt x="507" y="66"/>
                      <a:pt x="506" y="65"/>
                      <a:pt x="506" y="65"/>
                    </a:cubicBezTo>
                    <a:lnTo>
                      <a:pt x="481" y="30"/>
                    </a:lnTo>
                    <a:lnTo>
                      <a:pt x="486" y="33"/>
                    </a:lnTo>
                    <a:lnTo>
                      <a:pt x="427" y="17"/>
                    </a:lnTo>
                    <a:lnTo>
                      <a:pt x="429" y="17"/>
                    </a:lnTo>
                    <a:lnTo>
                      <a:pt x="370" y="17"/>
                    </a:lnTo>
                    <a:cubicBezTo>
                      <a:pt x="366" y="17"/>
                      <a:pt x="362" y="14"/>
                      <a:pt x="362" y="9"/>
                    </a:cubicBezTo>
                    <a:cubicBezTo>
                      <a:pt x="362" y="5"/>
                      <a:pt x="366" y="1"/>
                      <a:pt x="370" y="1"/>
                    </a:cubicBezTo>
                    <a:lnTo>
                      <a:pt x="429" y="1"/>
                    </a:lnTo>
                    <a:cubicBezTo>
                      <a:pt x="430" y="1"/>
                      <a:pt x="431" y="2"/>
                      <a:pt x="431" y="2"/>
                    </a:cubicBezTo>
                    <a:lnTo>
                      <a:pt x="490" y="18"/>
                    </a:lnTo>
                    <a:cubicBezTo>
                      <a:pt x="492" y="18"/>
                      <a:pt x="494" y="19"/>
                      <a:pt x="495" y="21"/>
                    </a:cubicBezTo>
                    <a:lnTo>
                      <a:pt x="519" y="55"/>
                    </a:lnTo>
                    <a:lnTo>
                      <a:pt x="517" y="54"/>
                    </a:lnTo>
                    <a:lnTo>
                      <a:pt x="563" y="88"/>
                    </a:lnTo>
                    <a:lnTo>
                      <a:pt x="558" y="87"/>
                    </a:lnTo>
                    <a:lnTo>
                      <a:pt x="686" y="87"/>
                    </a:lnTo>
                    <a:cubicBezTo>
                      <a:pt x="687" y="87"/>
                      <a:pt x="687" y="87"/>
                      <a:pt x="688" y="87"/>
                    </a:cubicBezTo>
                    <a:lnTo>
                      <a:pt x="771" y="103"/>
                    </a:lnTo>
                    <a:cubicBezTo>
                      <a:pt x="772" y="103"/>
                      <a:pt x="773" y="103"/>
                      <a:pt x="774" y="104"/>
                    </a:cubicBezTo>
                    <a:lnTo>
                      <a:pt x="854" y="154"/>
                    </a:lnTo>
                    <a:cubicBezTo>
                      <a:pt x="854" y="155"/>
                      <a:pt x="855" y="155"/>
                      <a:pt x="855" y="155"/>
                    </a:cubicBezTo>
                    <a:lnTo>
                      <a:pt x="962" y="256"/>
                    </a:lnTo>
                    <a:cubicBezTo>
                      <a:pt x="963" y="257"/>
                      <a:pt x="964" y="258"/>
                      <a:pt x="964" y="259"/>
                    </a:cubicBezTo>
                    <a:lnTo>
                      <a:pt x="1023" y="395"/>
                    </a:lnTo>
                    <a:lnTo>
                      <a:pt x="1017" y="390"/>
                    </a:lnTo>
                    <a:lnTo>
                      <a:pt x="1111" y="406"/>
                    </a:lnTo>
                    <a:cubicBezTo>
                      <a:pt x="1113" y="406"/>
                      <a:pt x="1114" y="407"/>
                      <a:pt x="1115" y="408"/>
                    </a:cubicBezTo>
                    <a:lnTo>
                      <a:pt x="1148" y="443"/>
                    </a:lnTo>
                    <a:cubicBezTo>
                      <a:pt x="1149" y="444"/>
                      <a:pt x="1150" y="446"/>
                      <a:pt x="1150" y="448"/>
                    </a:cubicBezTo>
                    <a:lnTo>
                      <a:pt x="1150" y="650"/>
                    </a:lnTo>
                    <a:cubicBezTo>
                      <a:pt x="1150" y="652"/>
                      <a:pt x="1149" y="654"/>
                      <a:pt x="1148" y="655"/>
                    </a:cubicBezTo>
                    <a:lnTo>
                      <a:pt x="1100" y="717"/>
                    </a:lnTo>
                    <a:lnTo>
                      <a:pt x="1101" y="715"/>
                    </a:lnTo>
                    <a:lnTo>
                      <a:pt x="1069" y="784"/>
                    </a:lnTo>
                    <a:cubicBezTo>
                      <a:pt x="1067" y="788"/>
                      <a:pt x="1063" y="790"/>
                      <a:pt x="1059" y="788"/>
                    </a:cubicBezTo>
                    <a:lnTo>
                      <a:pt x="973" y="756"/>
                    </a:lnTo>
                    <a:lnTo>
                      <a:pt x="977" y="757"/>
                    </a:lnTo>
                    <a:lnTo>
                      <a:pt x="886" y="773"/>
                    </a:lnTo>
                    <a:cubicBezTo>
                      <a:pt x="883" y="773"/>
                      <a:pt x="880" y="772"/>
                      <a:pt x="879" y="770"/>
                    </a:cubicBezTo>
                    <a:lnTo>
                      <a:pt x="739" y="610"/>
                    </a:lnTo>
                    <a:cubicBezTo>
                      <a:pt x="738" y="609"/>
                      <a:pt x="738" y="608"/>
                      <a:pt x="737" y="607"/>
                    </a:cubicBezTo>
                    <a:lnTo>
                      <a:pt x="711" y="452"/>
                    </a:lnTo>
                    <a:lnTo>
                      <a:pt x="712" y="455"/>
                    </a:lnTo>
                    <a:lnTo>
                      <a:pt x="632" y="328"/>
                    </a:lnTo>
                    <a:lnTo>
                      <a:pt x="428" y="84"/>
                    </a:lnTo>
                    <a:lnTo>
                      <a:pt x="442" y="79"/>
                    </a:lnTo>
                    <a:lnTo>
                      <a:pt x="437" y="270"/>
                    </a:lnTo>
                    <a:lnTo>
                      <a:pt x="435" y="265"/>
                    </a:lnTo>
                    <a:lnTo>
                      <a:pt x="574" y="414"/>
                    </a:lnTo>
                    <a:cubicBezTo>
                      <a:pt x="575" y="415"/>
                      <a:pt x="576" y="416"/>
                      <a:pt x="576" y="418"/>
                    </a:cubicBezTo>
                    <a:lnTo>
                      <a:pt x="592" y="551"/>
                    </a:lnTo>
                    <a:cubicBezTo>
                      <a:pt x="593" y="552"/>
                      <a:pt x="592" y="553"/>
                      <a:pt x="592" y="554"/>
                    </a:cubicBezTo>
                    <a:lnTo>
                      <a:pt x="560" y="655"/>
                    </a:lnTo>
                    <a:cubicBezTo>
                      <a:pt x="559" y="658"/>
                      <a:pt x="557" y="660"/>
                      <a:pt x="554" y="661"/>
                    </a:cubicBezTo>
                    <a:cubicBezTo>
                      <a:pt x="551" y="662"/>
                      <a:pt x="548" y="661"/>
                      <a:pt x="546" y="658"/>
                    </a:cubicBezTo>
                    <a:lnTo>
                      <a:pt x="434" y="536"/>
                    </a:lnTo>
                    <a:cubicBezTo>
                      <a:pt x="433" y="536"/>
                      <a:pt x="433" y="535"/>
                      <a:pt x="433" y="534"/>
                    </a:cubicBezTo>
                    <a:lnTo>
                      <a:pt x="385" y="439"/>
                    </a:lnTo>
                    <a:lnTo>
                      <a:pt x="261" y="205"/>
                    </a:lnTo>
                    <a:lnTo>
                      <a:pt x="276" y="202"/>
                    </a:lnTo>
                    <a:lnTo>
                      <a:pt x="260" y="345"/>
                    </a:lnTo>
                    <a:lnTo>
                      <a:pt x="260" y="342"/>
                    </a:lnTo>
                    <a:lnTo>
                      <a:pt x="356" y="592"/>
                    </a:lnTo>
                    <a:cubicBezTo>
                      <a:pt x="357" y="592"/>
                      <a:pt x="357" y="593"/>
                      <a:pt x="357" y="594"/>
                    </a:cubicBezTo>
                    <a:lnTo>
                      <a:pt x="373" y="919"/>
                    </a:lnTo>
                    <a:cubicBezTo>
                      <a:pt x="373" y="922"/>
                      <a:pt x="371" y="925"/>
                      <a:pt x="369" y="926"/>
                    </a:cubicBezTo>
                    <a:lnTo>
                      <a:pt x="219" y="1006"/>
                    </a:lnTo>
                    <a:cubicBezTo>
                      <a:pt x="215" y="1008"/>
                      <a:pt x="211" y="1007"/>
                      <a:pt x="208" y="1004"/>
                    </a:cubicBezTo>
                    <a:lnTo>
                      <a:pt x="23" y="756"/>
                    </a:lnTo>
                    <a:cubicBezTo>
                      <a:pt x="23" y="755"/>
                      <a:pt x="22" y="754"/>
                      <a:pt x="22" y="752"/>
                    </a:cubicBezTo>
                    <a:lnTo>
                      <a:pt x="1" y="585"/>
                    </a:lnTo>
                    <a:cubicBezTo>
                      <a:pt x="0" y="584"/>
                      <a:pt x="0" y="583"/>
                      <a:pt x="1" y="583"/>
                    </a:cubicBezTo>
                    <a:lnTo>
                      <a:pt x="25" y="428"/>
                    </a:lnTo>
                    <a:lnTo>
                      <a:pt x="25" y="430"/>
                    </a:lnTo>
                    <a:lnTo>
                      <a:pt x="25" y="363"/>
                    </a:lnTo>
                    <a:cubicBezTo>
                      <a:pt x="25" y="360"/>
                      <a:pt x="26" y="358"/>
                      <a:pt x="28" y="356"/>
                    </a:cubicBezTo>
                    <a:lnTo>
                      <a:pt x="133" y="290"/>
                    </a:lnTo>
                    <a:lnTo>
                      <a:pt x="130" y="293"/>
                    </a:lnTo>
                    <a:lnTo>
                      <a:pt x="189" y="192"/>
                    </a:lnTo>
                    <a:cubicBezTo>
                      <a:pt x="190" y="190"/>
                      <a:pt x="192" y="188"/>
                      <a:pt x="194" y="188"/>
                    </a:cubicBezTo>
                    <a:lnTo>
                      <a:pt x="269" y="167"/>
                    </a:lnTo>
                    <a:lnTo>
                      <a:pt x="263" y="172"/>
                    </a:lnTo>
                    <a:lnTo>
                      <a:pt x="282" y="108"/>
                    </a:lnTo>
                    <a:cubicBezTo>
                      <a:pt x="282" y="107"/>
                      <a:pt x="283" y="106"/>
                      <a:pt x="284" y="106"/>
                    </a:cubicBezTo>
                    <a:lnTo>
                      <a:pt x="364" y="4"/>
                    </a:lnTo>
                    <a:cubicBezTo>
                      <a:pt x="367" y="1"/>
                      <a:pt x="372" y="0"/>
                      <a:pt x="375" y="3"/>
                    </a:cubicBezTo>
                    <a:cubicBezTo>
                      <a:pt x="379" y="6"/>
                      <a:pt x="379" y="11"/>
                      <a:pt x="376" y="1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82" name="Freeform 897"/>
              <p:cNvSpPr>
                <a:spLocks/>
              </p:cNvSpPr>
              <p:nvPr/>
            </p:nvSpPr>
            <p:spPr bwMode="auto">
              <a:xfrm>
                <a:off x="3599" y="1350"/>
                <a:ext cx="3" cy="4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1 h 8"/>
                  <a:gd name="T6" fmla="*/ 0 w 8"/>
                  <a:gd name="T7" fmla="*/ 1 h 8"/>
                  <a:gd name="T8" fmla="*/ 0 w 8"/>
                  <a:gd name="T9" fmla="*/ 1 h 8"/>
                  <a:gd name="T10" fmla="*/ 0 w 8"/>
                  <a:gd name="T11" fmla="*/ 1 h 8"/>
                  <a:gd name="T12" fmla="*/ 0 w 8"/>
                  <a:gd name="T13" fmla="*/ 1 h 8"/>
                  <a:gd name="T14" fmla="*/ 0 w 8"/>
                  <a:gd name="T15" fmla="*/ 1 h 8"/>
                  <a:gd name="T16" fmla="*/ 0 w 8"/>
                  <a:gd name="T17" fmla="*/ 0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6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83" name="Freeform 898"/>
              <p:cNvSpPr>
                <a:spLocks/>
              </p:cNvSpPr>
              <p:nvPr/>
            </p:nvSpPr>
            <p:spPr bwMode="auto">
              <a:xfrm>
                <a:off x="3616" y="1350"/>
                <a:ext cx="3" cy="4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1 h 8"/>
                  <a:gd name="T6" fmla="*/ 0 w 8"/>
                  <a:gd name="T7" fmla="*/ 1 h 8"/>
                  <a:gd name="T8" fmla="*/ 0 w 8"/>
                  <a:gd name="T9" fmla="*/ 1 h 8"/>
                  <a:gd name="T10" fmla="*/ 0 w 8"/>
                  <a:gd name="T11" fmla="*/ 1 h 8"/>
                  <a:gd name="T12" fmla="*/ 0 w 8"/>
                  <a:gd name="T13" fmla="*/ 1 h 8"/>
                  <a:gd name="T14" fmla="*/ 0 w 8"/>
                  <a:gd name="T15" fmla="*/ 1 h 8"/>
                  <a:gd name="T16" fmla="*/ 0 w 8"/>
                  <a:gd name="T17" fmla="*/ 0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5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6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84" name="Freeform 899"/>
              <p:cNvSpPr>
                <a:spLocks/>
              </p:cNvSpPr>
              <p:nvPr/>
            </p:nvSpPr>
            <p:spPr bwMode="auto">
              <a:xfrm>
                <a:off x="3633" y="1330"/>
                <a:ext cx="3" cy="4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1 h 8"/>
                  <a:gd name="T6" fmla="*/ 0 w 8"/>
                  <a:gd name="T7" fmla="*/ 1 h 8"/>
                  <a:gd name="T8" fmla="*/ 0 w 8"/>
                  <a:gd name="T9" fmla="*/ 1 h 8"/>
                  <a:gd name="T10" fmla="*/ 0 w 8"/>
                  <a:gd name="T11" fmla="*/ 1 h 8"/>
                  <a:gd name="T12" fmla="*/ 0 w 8"/>
                  <a:gd name="T13" fmla="*/ 1 h 8"/>
                  <a:gd name="T14" fmla="*/ 0 w 8"/>
                  <a:gd name="T15" fmla="*/ 1 h 8"/>
                  <a:gd name="T16" fmla="*/ 0 w 8"/>
                  <a:gd name="T17" fmla="*/ 1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2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85" name="Freeform 900"/>
              <p:cNvSpPr>
                <a:spLocks/>
              </p:cNvSpPr>
              <p:nvPr/>
            </p:nvSpPr>
            <p:spPr bwMode="auto">
              <a:xfrm>
                <a:off x="3652" y="1311"/>
                <a:ext cx="3" cy="3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0 h 8"/>
                  <a:gd name="T6" fmla="*/ 0 w 8"/>
                  <a:gd name="T7" fmla="*/ 0 h 8"/>
                  <a:gd name="T8" fmla="*/ 0 w 8"/>
                  <a:gd name="T9" fmla="*/ 0 h 8"/>
                  <a:gd name="T10" fmla="*/ 0 w 8"/>
                  <a:gd name="T11" fmla="*/ 0 h 8"/>
                  <a:gd name="T12" fmla="*/ 0 w 8"/>
                  <a:gd name="T13" fmla="*/ 0 h 8"/>
                  <a:gd name="T14" fmla="*/ 0 w 8"/>
                  <a:gd name="T15" fmla="*/ 0 h 8"/>
                  <a:gd name="T16" fmla="*/ 0 w 8"/>
                  <a:gd name="T17" fmla="*/ 0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8" y="1"/>
                    </a:lnTo>
                    <a:lnTo>
                      <a:pt x="8" y="4"/>
                    </a:lnTo>
                    <a:lnTo>
                      <a:pt x="8" y="6"/>
                    </a:lnTo>
                    <a:lnTo>
                      <a:pt x="4" y="8"/>
                    </a:lnTo>
                    <a:lnTo>
                      <a:pt x="2" y="7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86" name="Freeform 901"/>
              <p:cNvSpPr>
                <a:spLocks/>
              </p:cNvSpPr>
              <p:nvPr/>
            </p:nvSpPr>
            <p:spPr bwMode="auto">
              <a:xfrm>
                <a:off x="3671" y="1300"/>
                <a:ext cx="4" cy="4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1 h 8"/>
                  <a:gd name="T6" fmla="*/ 1 w 8"/>
                  <a:gd name="T7" fmla="*/ 1 h 8"/>
                  <a:gd name="T8" fmla="*/ 1 w 8"/>
                  <a:gd name="T9" fmla="*/ 1 h 8"/>
                  <a:gd name="T10" fmla="*/ 1 w 8"/>
                  <a:gd name="T11" fmla="*/ 1 h 8"/>
                  <a:gd name="T12" fmla="*/ 1 w 8"/>
                  <a:gd name="T13" fmla="*/ 1 h 8"/>
                  <a:gd name="T14" fmla="*/ 0 w 8"/>
                  <a:gd name="T15" fmla="*/ 1 h 8"/>
                  <a:gd name="T16" fmla="*/ 1 w 8"/>
                  <a:gd name="T17" fmla="*/ 1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3" y="0"/>
                    </a:moveTo>
                    <a:lnTo>
                      <a:pt x="6" y="0"/>
                    </a:lnTo>
                    <a:lnTo>
                      <a:pt x="7" y="2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3" y="8"/>
                    </a:lnTo>
                    <a:lnTo>
                      <a:pt x="1" y="8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87" name="Freeform 902"/>
              <p:cNvSpPr>
                <a:spLocks/>
              </p:cNvSpPr>
              <p:nvPr/>
            </p:nvSpPr>
            <p:spPr bwMode="auto">
              <a:xfrm>
                <a:off x="3678" y="1313"/>
                <a:ext cx="4" cy="5"/>
              </a:xfrm>
              <a:custGeom>
                <a:avLst/>
                <a:gdLst>
                  <a:gd name="T0" fmla="*/ 1 w 8"/>
                  <a:gd name="T1" fmla="*/ 0 h 11"/>
                  <a:gd name="T2" fmla="*/ 1 w 8"/>
                  <a:gd name="T3" fmla="*/ 0 h 11"/>
                  <a:gd name="T4" fmla="*/ 1 w 8"/>
                  <a:gd name="T5" fmla="*/ 0 h 11"/>
                  <a:gd name="T6" fmla="*/ 1 w 8"/>
                  <a:gd name="T7" fmla="*/ 0 h 11"/>
                  <a:gd name="T8" fmla="*/ 1 w 8"/>
                  <a:gd name="T9" fmla="*/ 0 h 11"/>
                  <a:gd name="T10" fmla="*/ 1 w 8"/>
                  <a:gd name="T11" fmla="*/ 0 h 11"/>
                  <a:gd name="T12" fmla="*/ 1 w 8"/>
                  <a:gd name="T13" fmla="*/ 0 h 11"/>
                  <a:gd name="T14" fmla="*/ 0 w 8"/>
                  <a:gd name="T15" fmla="*/ 0 h 11"/>
                  <a:gd name="T16" fmla="*/ 1 w 8"/>
                  <a:gd name="T17" fmla="*/ 0 h 11"/>
                  <a:gd name="T18" fmla="*/ 1 w 8"/>
                  <a:gd name="T19" fmla="*/ 0 h 11"/>
                  <a:gd name="T20" fmla="*/ 1 w 8"/>
                  <a:gd name="T21" fmla="*/ 0 h 1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11"/>
                  <a:gd name="T35" fmla="*/ 8 w 8"/>
                  <a:gd name="T36" fmla="*/ 11 h 1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11">
                    <a:moveTo>
                      <a:pt x="4" y="0"/>
                    </a:moveTo>
                    <a:lnTo>
                      <a:pt x="6" y="0"/>
                    </a:lnTo>
                    <a:lnTo>
                      <a:pt x="8" y="2"/>
                    </a:lnTo>
                    <a:lnTo>
                      <a:pt x="8" y="6"/>
                    </a:lnTo>
                    <a:lnTo>
                      <a:pt x="8" y="9"/>
                    </a:lnTo>
                    <a:lnTo>
                      <a:pt x="4" y="11"/>
                    </a:lnTo>
                    <a:lnTo>
                      <a:pt x="2" y="10"/>
                    </a:lnTo>
                    <a:lnTo>
                      <a:pt x="0" y="5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88" name="Freeform 903"/>
              <p:cNvSpPr>
                <a:spLocks/>
              </p:cNvSpPr>
              <p:nvPr/>
            </p:nvSpPr>
            <p:spPr bwMode="auto">
              <a:xfrm>
                <a:off x="3669" y="1312"/>
                <a:ext cx="2" cy="3"/>
              </a:xfrm>
              <a:custGeom>
                <a:avLst/>
                <a:gdLst>
                  <a:gd name="T0" fmla="*/ 0 w 5"/>
                  <a:gd name="T1" fmla="*/ 0 h 8"/>
                  <a:gd name="T2" fmla="*/ 0 w 5"/>
                  <a:gd name="T3" fmla="*/ 0 h 8"/>
                  <a:gd name="T4" fmla="*/ 0 w 5"/>
                  <a:gd name="T5" fmla="*/ 0 h 8"/>
                  <a:gd name="T6" fmla="*/ 0 w 5"/>
                  <a:gd name="T7" fmla="*/ 0 h 8"/>
                  <a:gd name="T8" fmla="*/ 0 w 5"/>
                  <a:gd name="T9" fmla="*/ 0 h 8"/>
                  <a:gd name="T10" fmla="*/ 0 w 5"/>
                  <a:gd name="T11" fmla="*/ 0 h 8"/>
                  <a:gd name="T12" fmla="*/ 0 w 5"/>
                  <a:gd name="T13" fmla="*/ 0 h 8"/>
                  <a:gd name="T14" fmla="*/ 0 w 5"/>
                  <a:gd name="T15" fmla="*/ 0 h 8"/>
                  <a:gd name="T16" fmla="*/ 0 w 5"/>
                  <a:gd name="T17" fmla="*/ 0 h 8"/>
                  <a:gd name="T18" fmla="*/ 0 w 5"/>
                  <a:gd name="T19" fmla="*/ 0 h 8"/>
                  <a:gd name="T20" fmla="*/ 0 w 5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"/>
                  <a:gd name="T34" fmla="*/ 0 h 8"/>
                  <a:gd name="T35" fmla="*/ 5 w 5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" h="8">
                    <a:moveTo>
                      <a:pt x="3" y="0"/>
                    </a:moveTo>
                    <a:lnTo>
                      <a:pt x="4" y="0"/>
                    </a:lnTo>
                    <a:lnTo>
                      <a:pt x="5" y="2"/>
                    </a:lnTo>
                    <a:lnTo>
                      <a:pt x="5" y="5"/>
                    </a:lnTo>
                    <a:lnTo>
                      <a:pt x="5" y="7"/>
                    </a:lnTo>
                    <a:lnTo>
                      <a:pt x="3" y="8"/>
                    </a:lnTo>
                    <a:lnTo>
                      <a:pt x="1" y="8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89" name="Freeform 904"/>
              <p:cNvSpPr>
                <a:spLocks/>
              </p:cNvSpPr>
              <p:nvPr/>
            </p:nvSpPr>
            <p:spPr bwMode="auto">
              <a:xfrm>
                <a:off x="3646" y="1350"/>
                <a:ext cx="2" cy="4"/>
              </a:xfrm>
              <a:custGeom>
                <a:avLst/>
                <a:gdLst>
                  <a:gd name="T0" fmla="*/ 0 w 6"/>
                  <a:gd name="T1" fmla="*/ 0 h 8"/>
                  <a:gd name="T2" fmla="*/ 0 w 6"/>
                  <a:gd name="T3" fmla="*/ 0 h 8"/>
                  <a:gd name="T4" fmla="*/ 0 w 6"/>
                  <a:gd name="T5" fmla="*/ 1 h 8"/>
                  <a:gd name="T6" fmla="*/ 0 w 6"/>
                  <a:gd name="T7" fmla="*/ 1 h 8"/>
                  <a:gd name="T8" fmla="*/ 0 w 6"/>
                  <a:gd name="T9" fmla="*/ 1 h 8"/>
                  <a:gd name="T10" fmla="*/ 0 w 6"/>
                  <a:gd name="T11" fmla="*/ 1 h 8"/>
                  <a:gd name="T12" fmla="*/ 0 w 6"/>
                  <a:gd name="T13" fmla="*/ 1 h 8"/>
                  <a:gd name="T14" fmla="*/ 0 w 6"/>
                  <a:gd name="T15" fmla="*/ 1 h 8"/>
                  <a:gd name="T16" fmla="*/ 0 w 6"/>
                  <a:gd name="T17" fmla="*/ 0 h 8"/>
                  <a:gd name="T18" fmla="*/ 0 w 6"/>
                  <a:gd name="T19" fmla="*/ 0 h 8"/>
                  <a:gd name="T20" fmla="*/ 0 w 6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"/>
                  <a:gd name="T34" fmla="*/ 0 h 8"/>
                  <a:gd name="T35" fmla="*/ 6 w 6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" h="8">
                    <a:moveTo>
                      <a:pt x="3" y="0"/>
                    </a:moveTo>
                    <a:lnTo>
                      <a:pt x="4" y="0"/>
                    </a:lnTo>
                    <a:lnTo>
                      <a:pt x="5" y="1"/>
                    </a:lnTo>
                    <a:lnTo>
                      <a:pt x="6" y="4"/>
                    </a:lnTo>
                    <a:lnTo>
                      <a:pt x="5" y="6"/>
                    </a:lnTo>
                    <a:lnTo>
                      <a:pt x="3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90" name="Freeform 905"/>
              <p:cNvSpPr>
                <a:spLocks/>
              </p:cNvSpPr>
              <p:nvPr/>
            </p:nvSpPr>
            <p:spPr bwMode="auto">
              <a:xfrm>
                <a:off x="3635" y="1364"/>
                <a:ext cx="3" cy="3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0 h 8"/>
                  <a:gd name="T6" fmla="*/ 0 w 8"/>
                  <a:gd name="T7" fmla="*/ 0 h 8"/>
                  <a:gd name="T8" fmla="*/ 0 w 8"/>
                  <a:gd name="T9" fmla="*/ 0 h 8"/>
                  <a:gd name="T10" fmla="*/ 0 w 8"/>
                  <a:gd name="T11" fmla="*/ 0 h 8"/>
                  <a:gd name="T12" fmla="*/ 0 w 8"/>
                  <a:gd name="T13" fmla="*/ 0 h 8"/>
                  <a:gd name="T14" fmla="*/ 0 w 8"/>
                  <a:gd name="T15" fmla="*/ 0 h 8"/>
                  <a:gd name="T16" fmla="*/ 0 w 8"/>
                  <a:gd name="T17" fmla="*/ 0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2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4" y="8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91" name="Freeform 906"/>
              <p:cNvSpPr>
                <a:spLocks/>
              </p:cNvSpPr>
              <p:nvPr/>
            </p:nvSpPr>
            <p:spPr bwMode="auto">
              <a:xfrm>
                <a:off x="3648" y="1364"/>
                <a:ext cx="4" cy="3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0 h 8"/>
                  <a:gd name="T6" fmla="*/ 1 w 8"/>
                  <a:gd name="T7" fmla="*/ 0 h 8"/>
                  <a:gd name="T8" fmla="*/ 1 w 8"/>
                  <a:gd name="T9" fmla="*/ 0 h 8"/>
                  <a:gd name="T10" fmla="*/ 1 w 8"/>
                  <a:gd name="T11" fmla="*/ 0 h 8"/>
                  <a:gd name="T12" fmla="*/ 1 w 8"/>
                  <a:gd name="T13" fmla="*/ 0 h 8"/>
                  <a:gd name="T14" fmla="*/ 0 w 8"/>
                  <a:gd name="T15" fmla="*/ 0 h 8"/>
                  <a:gd name="T16" fmla="*/ 1 w 8"/>
                  <a:gd name="T17" fmla="*/ 0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5" y="0"/>
                    </a:lnTo>
                    <a:lnTo>
                      <a:pt x="7" y="2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92" name="Freeform 907"/>
              <p:cNvSpPr>
                <a:spLocks/>
              </p:cNvSpPr>
              <p:nvPr/>
            </p:nvSpPr>
            <p:spPr bwMode="auto">
              <a:xfrm>
                <a:off x="3675" y="1327"/>
                <a:ext cx="3" cy="3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0 h 8"/>
                  <a:gd name="T6" fmla="*/ 0 w 8"/>
                  <a:gd name="T7" fmla="*/ 0 h 8"/>
                  <a:gd name="T8" fmla="*/ 0 w 8"/>
                  <a:gd name="T9" fmla="*/ 0 h 8"/>
                  <a:gd name="T10" fmla="*/ 0 w 8"/>
                  <a:gd name="T11" fmla="*/ 0 h 8"/>
                  <a:gd name="T12" fmla="*/ 0 w 8"/>
                  <a:gd name="T13" fmla="*/ 0 h 8"/>
                  <a:gd name="T14" fmla="*/ 0 w 8"/>
                  <a:gd name="T15" fmla="*/ 0 h 8"/>
                  <a:gd name="T16" fmla="*/ 0 w 8"/>
                  <a:gd name="T17" fmla="*/ 0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93" name="Freeform 908"/>
              <p:cNvSpPr>
                <a:spLocks/>
              </p:cNvSpPr>
              <p:nvPr/>
            </p:nvSpPr>
            <p:spPr bwMode="auto">
              <a:xfrm>
                <a:off x="3665" y="1340"/>
                <a:ext cx="4" cy="4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1 h 8"/>
                  <a:gd name="T6" fmla="*/ 1 w 8"/>
                  <a:gd name="T7" fmla="*/ 1 h 8"/>
                  <a:gd name="T8" fmla="*/ 1 w 8"/>
                  <a:gd name="T9" fmla="*/ 1 h 8"/>
                  <a:gd name="T10" fmla="*/ 1 w 8"/>
                  <a:gd name="T11" fmla="*/ 1 h 8"/>
                  <a:gd name="T12" fmla="*/ 1 w 8"/>
                  <a:gd name="T13" fmla="*/ 1 h 8"/>
                  <a:gd name="T14" fmla="*/ 0 w 8"/>
                  <a:gd name="T15" fmla="*/ 1 h 8"/>
                  <a:gd name="T16" fmla="*/ 1 w 8"/>
                  <a:gd name="T17" fmla="*/ 1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2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4" y="8"/>
                    </a:lnTo>
                    <a:lnTo>
                      <a:pt x="1" y="8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94" name="Freeform 909"/>
              <p:cNvSpPr>
                <a:spLocks/>
              </p:cNvSpPr>
              <p:nvPr/>
            </p:nvSpPr>
            <p:spPr bwMode="auto">
              <a:xfrm>
                <a:off x="3658" y="1357"/>
                <a:ext cx="3" cy="4"/>
              </a:xfrm>
              <a:custGeom>
                <a:avLst/>
                <a:gdLst>
                  <a:gd name="T0" fmla="*/ 0 w 8"/>
                  <a:gd name="T1" fmla="*/ 0 h 10"/>
                  <a:gd name="T2" fmla="*/ 0 w 8"/>
                  <a:gd name="T3" fmla="*/ 0 h 10"/>
                  <a:gd name="T4" fmla="*/ 0 w 8"/>
                  <a:gd name="T5" fmla="*/ 0 h 10"/>
                  <a:gd name="T6" fmla="*/ 0 w 8"/>
                  <a:gd name="T7" fmla="*/ 0 h 10"/>
                  <a:gd name="T8" fmla="*/ 0 w 8"/>
                  <a:gd name="T9" fmla="*/ 0 h 10"/>
                  <a:gd name="T10" fmla="*/ 0 w 8"/>
                  <a:gd name="T11" fmla="*/ 0 h 10"/>
                  <a:gd name="T12" fmla="*/ 0 w 8"/>
                  <a:gd name="T13" fmla="*/ 0 h 10"/>
                  <a:gd name="T14" fmla="*/ 0 w 8"/>
                  <a:gd name="T15" fmla="*/ 0 h 10"/>
                  <a:gd name="T16" fmla="*/ 0 w 8"/>
                  <a:gd name="T17" fmla="*/ 0 h 10"/>
                  <a:gd name="T18" fmla="*/ 0 w 8"/>
                  <a:gd name="T19" fmla="*/ 0 h 10"/>
                  <a:gd name="T20" fmla="*/ 0 w 8"/>
                  <a:gd name="T21" fmla="*/ 0 h 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10"/>
                  <a:gd name="T35" fmla="*/ 8 w 8"/>
                  <a:gd name="T36" fmla="*/ 10 h 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10">
                    <a:moveTo>
                      <a:pt x="4" y="0"/>
                    </a:moveTo>
                    <a:lnTo>
                      <a:pt x="6" y="0"/>
                    </a:lnTo>
                    <a:lnTo>
                      <a:pt x="8" y="1"/>
                    </a:lnTo>
                    <a:lnTo>
                      <a:pt x="8" y="5"/>
                    </a:lnTo>
                    <a:lnTo>
                      <a:pt x="8" y="8"/>
                    </a:lnTo>
                    <a:lnTo>
                      <a:pt x="4" y="10"/>
                    </a:lnTo>
                    <a:lnTo>
                      <a:pt x="1" y="10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95" name="Freeform 910"/>
              <p:cNvSpPr>
                <a:spLocks/>
              </p:cNvSpPr>
              <p:nvPr/>
            </p:nvSpPr>
            <p:spPr bwMode="auto">
              <a:xfrm>
                <a:off x="3639" y="1321"/>
                <a:ext cx="3" cy="3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0 h 8"/>
                  <a:gd name="T6" fmla="*/ 0 w 8"/>
                  <a:gd name="T7" fmla="*/ 0 h 8"/>
                  <a:gd name="T8" fmla="*/ 0 w 8"/>
                  <a:gd name="T9" fmla="*/ 0 h 8"/>
                  <a:gd name="T10" fmla="*/ 0 w 8"/>
                  <a:gd name="T11" fmla="*/ 0 h 8"/>
                  <a:gd name="T12" fmla="*/ 0 w 8"/>
                  <a:gd name="T13" fmla="*/ 0 h 8"/>
                  <a:gd name="T14" fmla="*/ 0 w 8"/>
                  <a:gd name="T15" fmla="*/ 0 h 8"/>
                  <a:gd name="T16" fmla="*/ 0 w 8"/>
                  <a:gd name="T17" fmla="*/ 0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3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6"/>
                    </a:lnTo>
                    <a:lnTo>
                      <a:pt x="3" y="8"/>
                    </a:lnTo>
                    <a:lnTo>
                      <a:pt x="1" y="7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96" name="Freeform 911"/>
              <p:cNvSpPr>
                <a:spLocks/>
              </p:cNvSpPr>
              <p:nvPr/>
            </p:nvSpPr>
            <p:spPr bwMode="auto">
              <a:xfrm>
                <a:off x="3606" y="1287"/>
                <a:ext cx="4" cy="4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1 h 8"/>
                  <a:gd name="T6" fmla="*/ 1 w 8"/>
                  <a:gd name="T7" fmla="*/ 1 h 8"/>
                  <a:gd name="T8" fmla="*/ 1 w 8"/>
                  <a:gd name="T9" fmla="*/ 1 h 8"/>
                  <a:gd name="T10" fmla="*/ 1 w 8"/>
                  <a:gd name="T11" fmla="*/ 1 h 8"/>
                  <a:gd name="T12" fmla="*/ 1 w 8"/>
                  <a:gd name="T13" fmla="*/ 1 h 8"/>
                  <a:gd name="T14" fmla="*/ 0 w 8"/>
                  <a:gd name="T15" fmla="*/ 1 h 8"/>
                  <a:gd name="T16" fmla="*/ 1 w 8"/>
                  <a:gd name="T17" fmla="*/ 1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3" y="0"/>
                    </a:moveTo>
                    <a:lnTo>
                      <a:pt x="5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3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97" name="Freeform 912"/>
              <p:cNvSpPr>
                <a:spLocks/>
              </p:cNvSpPr>
              <p:nvPr/>
            </p:nvSpPr>
            <p:spPr bwMode="auto">
              <a:xfrm>
                <a:off x="3606" y="1327"/>
                <a:ext cx="4" cy="3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0 h 8"/>
                  <a:gd name="T6" fmla="*/ 1 w 8"/>
                  <a:gd name="T7" fmla="*/ 0 h 8"/>
                  <a:gd name="T8" fmla="*/ 1 w 8"/>
                  <a:gd name="T9" fmla="*/ 0 h 8"/>
                  <a:gd name="T10" fmla="*/ 1 w 8"/>
                  <a:gd name="T11" fmla="*/ 0 h 8"/>
                  <a:gd name="T12" fmla="*/ 1 w 8"/>
                  <a:gd name="T13" fmla="*/ 0 h 8"/>
                  <a:gd name="T14" fmla="*/ 0 w 8"/>
                  <a:gd name="T15" fmla="*/ 0 h 8"/>
                  <a:gd name="T16" fmla="*/ 1 w 8"/>
                  <a:gd name="T17" fmla="*/ 0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3" y="0"/>
                    </a:moveTo>
                    <a:lnTo>
                      <a:pt x="5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3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98" name="Freeform 913"/>
              <p:cNvSpPr>
                <a:spLocks/>
              </p:cNvSpPr>
              <p:nvPr/>
            </p:nvSpPr>
            <p:spPr bwMode="auto">
              <a:xfrm>
                <a:off x="3610" y="1360"/>
                <a:ext cx="3" cy="4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1 h 8"/>
                  <a:gd name="T6" fmla="*/ 0 w 8"/>
                  <a:gd name="T7" fmla="*/ 1 h 8"/>
                  <a:gd name="T8" fmla="*/ 0 w 8"/>
                  <a:gd name="T9" fmla="*/ 1 h 8"/>
                  <a:gd name="T10" fmla="*/ 0 w 8"/>
                  <a:gd name="T11" fmla="*/ 1 h 8"/>
                  <a:gd name="T12" fmla="*/ 0 w 8"/>
                  <a:gd name="T13" fmla="*/ 1 h 8"/>
                  <a:gd name="T14" fmla="*/ 0 w 8"/>
                  <a:gd name="T15" fmla="*/ 1 h 8"/>
                  <a:gd name="T16" fmla="*/ 0 w 8"/>
                  <a:gd name="T17" fmla="*/ 1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6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99" name="Freeform 914"/>
              <p:cNvSpPr>
                <a:spLocks/>
              </p:cNvSpPr>
              <p:nvPr/>
            </p:nvSpPr>
            <p:spPr bwMode="auto">
              <a:xfrm>
                <a:off x="3648" y="1327"/>
                <a:ext cx="4" cy="3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0 h 8"/>
                  <a:gd name="T6" fmla="*/ 1 w 8"/>
                  <a:gd name="T7" fmla="*/ 0 h 8"/>
                  <a:gd name="T8" fmla="*/ 1 w 8"/>
                  <a:gd name="T9" fmla="*/ 0 h 8"/>
                  <a:gd name="T10" fmla="*/ 1 w 8"/>
                  <a:gd name="T11" fmla="*/ 0 h 8"/>
                  <a:gd name="T12" fmla="*/ 1 w 8"/>
                  <a:gd name="T13" fmla="*/ 0 h 8"/>
                  <a:gd name="T14" fmla="*/ 0 w 8"/>
                  <a:gd name="T15" fmla="*/ 0 h 8"/>
                  <a:gd name="T16" fmla="*/ 1 w 8"/>
                  <a:gd name="T17" fmla="*/ 0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5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00" name="Freeform 915"/>
              <p:cNvSpPr>
                <a:spLocks/>
              </p:cNvSpPr>
              <p:nvPr/>
            </p:nvSpPr>
            <p:spPr bwMode="auto">
              <a:xfrm>
                <a:off x="3655" y="1340"/>
                <a:ext cx="4" cy="4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1 h 8"/>
                  <a:gd name="T6" fmla="*/ 1 w 8"/>
                  <a:gd name="T7" fmla="*/ 1 h 8"/>
                  <a:gd name="T8" fmla="*/ 1 w 8"/>
                  <a:gd name="T9" fmla="*/ 1 h 8"/>
                  <a:gd name="T10" fmla="*/ 1 w 8"/>
                  <a:gd name="T11" fmla="*/ 1 h 8"/>
                  <a:gd name="T12" fmla="*/ 1 w 8"/>
                  <a:gd name="T13" fmla="*/ 1 h 8"/>
                  <a:gd name="T14" fmla="*/ 0 w 8"/>
                  <a:gd name="T15" fmla="*/ 1 h 8"/>
                  <a:gd name="T16" fmla="*/ 1 w 8"/>
                  <a:gd name="T17" fmla="*/ 1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5" y="0"/>
                    </a:moveTo>
                    <a:lnTo>
                      <a:pt x="7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8" y="7"/>
                    </a:lnTo>
                    <a:lnTo>
                      <a:pt x="5" y="8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01" name="Freeform 916"/>
              <p:cNvSpPr>
                <a:spLocks/>
              </p:cNvSpPr>
              <p:nvPr/>
            </p:nvSpPr>
            <p:spPr bwMode="auto">
              <a:xfrm>
                <a:off x="3633" y="1350"/>
                <a:ext cx="3" cy="4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1 h 8"/>
                  <a:gd name="T6" fmla="*/ 0 w 8"/>
                  <a:gd name="T7" fmla="*/ 1 h 8"/>
                  <a:gd name="T8" fmla="*/ 0 w 8"/>
                  <a:gd name="T9" fmla="*/ 1 h 8"/>
                  <a:gd name="T10" fmla="*/ 0 w 8"/>
                  <a:gd name="T11" fmla="*/ 1 h 8"/>
                  <a:gd name="T12" fmla="*/ 0 w 8"/>
                  <a:gd name="T13" fmla="*/ 1 h 8"/>
                  <a:gd name="T14" fmla="*/ 0 w 8"/>
                  <a:gd name="T15" fmla="*/ 1 h 8"/>
                  <a:gd name="T16" fmla="*/ 0 w 8"/>
                  <a:gd name="T17" fmla="*/ 0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6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02" name="Freeform 917"/>
              <p:cNvSpPr>
                <a:spLocks/>
              </p:cNvSpPr>
              <p:nvPr/>
            </p:nvSpPr>
            <p:spPr bwMode="auto">
              <a:xfrm>
                <a:off x="3610" y="1340"/>
                <a:ext cx="3" cy="4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1 h 8"/>
                  <a:gd name="T6" fmla="*/ 0 w 8"/>
                  <a:gd name="T7" fmla="*/ 1 h 8"/>
                  <a:gd name="T8" fmla="*/ 0 w 8"/>
                  <a:gd name="T9" fmla="*/ 1 h 8"/>
                  <a:gd name="T10" fmla="*/ 0 w 8"/>
                  <a:gd name="T11" fmla="*/ 1 h 8"/>
                  <a:gd name="T12" fmla="*/ 0 w 8"/>
                  <a:gd name="T13" fmla="*/ 1 h 8"/>
                  <a:gd name="T14" fmla="*/ 0 w 8"/>
                  <a:gd name="T15" fmla="*/ 1 h 8"/>
                  <a:gd name="T16" fmla="*/ 0 w 8"/>
                  <a:gd name="T17" fmla="*/ 1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2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4" y="8"/>
                    </a:lnTo>
                    <a:lnTo>
                      <a:pt x="1" y="8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03" name="Freeform 918"/>
              <p:cNvSpPr>
                <a:spLocks/>
              </p:cNvSpPr>
              <p:nvPr/>
            </p:nvSpPr>
            <p:spPr bwMode="auto">
              <a:xfrm>
                <a:off x="3596" y="1317"/>
                <a:ext cx="4" cy="4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1 h 8"/>
                  <a:gd name="T6" fmla="*/ 1 w 8"/>
                  <a:gd name="T7" fmla="*/ 1 h 8"/>
                  <a:gd name="T8" fmla="*/ 1 w 8"/>
                  <a:gd name="T9" fmla="*/ 1 h 8"/>
                  <a:gd name="T10" fmla="*/ 1 w 8"/>
                  <a:gd name="T11" fmla="*/ 1 h 8"/>
                  <a:gd name="T12" fmla="*/ 1 w 8"/>
                  <a:gd name="T13" fmla="*/ 1 h 8"/>
                  <a:gd name="T14" fmla="*/ 0 w 8"/>
                  <a:gd name="T15" fmla="*/ 1 h 8"/>
                  <a:gd name="T16" fmla="*/ 1 w 8"/>
                  <a:gd name="T17" fmla="*/ 1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8" y="1"/>
                    </a:lnTo>
                    <a:lnTo>
                      <a:pt x="8" y="4"/>
                    </a:lnTo>
                    <a:lnTo>
                      <a:pt x="8" y="6"/>
                    </a:lnTo>
                    <a:lnTo>
                      <a:pt x="4" y="8"/>
                    </a:lnTo>
                    <a:lnTo>
                      <a:pt x="2" y="7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04" name="Freeform 919"/>
              <p:cNvSpPr>
                <a:spLocks/>
              </p:cNvSpPr>
              <p:nvPr/>
            </p:nvSpPr>
            <p:spPr bwMode="auto">
              <a:xfrm>
                <a:off x="3623" y="1321"/>
                <a:ext cx="2" cy="3"/>
              </a:xfrm>
              <a:custGeom>
                <a:avLst/>
                <a:gdLst>
                  <a:gd name="T0" fmla="*/ 0 w 6"/>
                  <a:gd name="T1" fmla="*/ 0 h 8"/>
                  <a:gd name="T2" fmla="*/ 0 w 6"/>
                  <a:gd name="T3" fmla="*/ 0 h 8"/>
                  <a:gd name="T4" fmla="*/ 0 w 6"/>
                  <a:gd name="T5" fmla="*/ 0 h 8"/>
                  <a:gd name="T6" fmla="*/ 0 w 6"/>
                  <a:gd name="T7" fmla="*/ 0 h 8"/>
                  <a:gd name="T8" fmla="*/ 0 w 6"/>
                  <a:gd name="T9" fmla="*/ 0 h 8"/>
                  <a:gd name="T10" fmla="*/ 0 w 6"/>
                  <a:gd name="T11" fmla="*/ 0 h 8"/>
                  <a:gd name="T12" fmla="*/ 0 w 6"/>
                  <a:gd name="T13" fmla="*/ 0 h 8"/>
                  <a:gd name="T14" fmla="*/ 0 w 6"/>
                  <a:gd name="T15" fmla="*/ 0 h 8"/>
                  <a:gd name="T16" fmla="*/ 0 w 6"/>
                  <a:gd name="T17" fmla="*/ 0 h 8"/>
                  <a:gd name="T18" fmla="*/ 0 w 6"/>
                  <a:gd name="T19" fmla="*/ 0 h 8"/>
                  <a:gd name="T20" fmla="*/ 0 w 6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"/>
                  <a:gd name="T34" fmla="*/ 0 h 8"/>
                  <a:gd name="T35" fmla="*/ 6 w 6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" h="8">
                    <a:moveTo>
                      <a:pt x="3" y="0"/>
                    </a:moveTo>
                    <a:lnTo>
                      <a:pt x="4" y="0"/>
                    </a:lnTo>
                    <a:lnTo>
                      <a:pt x="5" y="1"/>
                    </a:lnTo>
                    <a:lnTo>
                      <a:pt x="6" y="4"/>
                    </a:lnTo>
                    <a:lnTo>
                      <a:pt x="5" y="6"/>
                    </a:lnTo>
                    <a:lnTo>
                      <a:pt x="3" y="8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05" name="Freeform 920"/>
              <p:cNvSpPr>
                <a:spLocks/>
              </p:cNvSpPr>
              <p:nvPr/>
            </p:nvSpPr>
            <p:spPr bwMode="auto">
              <a:xfrm>
                <a:off x="3639" y="1277"/>
                <a:ext cx="3" cy="4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1 h 8"/>
                  <a:gd name="T6" fmla="*/ 0 w 8"/>
                  <a:gd name="T7" fmla="*/ 1 h 8"/>
                  <a:gd name="T8" fmla="*/ 0 w 8"/>
                  <a:gd name="T9" fmla="*/ 1 h 8"/>
                  <a:gd name="T10" fmla="*/ 0 w 8"/>
                  <a:gd name="T11" fmla="*/ 1 h 8"/>
                  <a:gd name="T12" fmla="*/ 0 w 8"/>
                  <a:gd name="T13" fmla="*/ 1 h 8"/>
                  <a:gd name="T14" fmla="*/ 0 w 8"/>
                  <a:gd name="T15" fmla="*/ 1 h 8"/>
                  <a:gd name="T16" fmla="*/ 0 w 8"/>
                  <a:gd name="T17" fmla="*/ 1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3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6"/>
                    </a:lnTo>
                    <a:lnTo>
                      <a:pt x="3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06" name="Freeform 921"/>
              <p:cNvSpPr>
                <a:spLocks/>
              </p:cNvSpPr>
              <p:nvPr/>
            </p:nvSpPr>
            <p:spPr bwMode="auto">
              <a:xfrm>
                <a:off x="3605" y="1307"/>
                <a:ext cx="3" cy="3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0 h 8"/>
                  <a:gd name="T6" fmla="*/ 0 w 8"/>
                  <a:gd name="T7" fmla="*/ 0 h 8"/>
                  <a:gd name="T8" fmla="*/ 0 w 8"/>
                  <a:gd name="T9" fmla="*/ 0 h 8"/>
                  <a:gd name="T10" fmla="*/ 0 w 8"/>
                  <a:gd name="T11" fmla="*/ 0 h 8"/>
                  <a:gd name="T12" fmla="*/ 0 w 8"/>
                  <a:gd name="T13" fmla="*/ 0 h 8"/>
                  <a:gd name="T14" fmla="*/ 0 w 8"/>
                  <a:gd name="T15" fmla="*/ 0 h 8"/>
                  <a:gd name="T16" fmla="*/ 0 w 8"/>
                  <a:gd name="T17" fmla="*/ 0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2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07" name="Freeform 922"/>
              <p:cNvSpPr>
                <a:spLocks/>
              </p:cNvSpPr>
              <p:nvPr/>
            </p:nvSpPr>
            <p:spPr bwMode="auto">
              <a:xfrm>
                <a:off x="3660" y="1317"/>
                <a:ext cx="4" cy="4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1 h 8"/>
                  <a:gd name="T6" fmla="*/ 1 w 8"/>
                  <a:gd name="T7" fmla="*/ 1 h 8"/>
                  <a:gd name="T8" fmla="*/ 1 w 8"/>
                  <a:gd name="T9" fmla="*/ 1 h 8"/>
                  <a:gd name="T10" fmla="*/ 1 w 8"/>
                  <a:gd name="T11" fmla="*/ 1 h 8"/>
                  <a:gd name="T12" fmla="*/ 1 w 8"/>
                  <a:gd name="T13" fmla="*/ 1 h 8"/>
                  <a:gd name="T14" fmla="*/ 0 w 8"/>
                  <a:gd name="T15" fmla="*/ 1 h 8"/>
                  <a:gd name="T16" fmla="*/ 1 w 8"/>
                  <a:gd name="T17" fmla="*/ 1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3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6"/>
                    </a:lnTo>
                    <a:lnTo>
                      <a:pt x="3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08" name="Freeform 923"/>
              <p:cNvSpPr>
                <a:spLocks/>
              </p:cNvSpPr>
              <p:nvPr/>
            </p:nvSpPr>
            <p:spPr bwMode="auto">
              <a:xfrm>
                <a:off x="3596" y="1335"/>
                <a:ext cx="4" cy="4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1 h 8"/>
                  <a:gd name="T6" fmla="*/ 1 w 8"/>
                  <a:gd name="T7" fmla="*/ 1 h 8"/>
                  <a:gd name="T8" fmla="*/ 1 w 8"/>
                  <a:gd name="T9" fmla="*/ 1 h 8"/>
                  <a:gd name="T10" fmla="*/ 1 w 8"/>
                  <a:gd name="T11" fmla="*/ 1 h 8"/>
                  <a:gd name="T12" fmla="*/ 1 w 8"/>
                  <a:gd name="T13" fmla="*/ 1 h 8"/>
                  <a:gd name="T14" fmla="*/ 0 w 8"/>
                  <a:gd name="T15" fmla="*/ 1 h 8"/>
                  <a:gd name="T16" fmla="*/ 1 w 8"/>
                  <a:gd name="T17" fmla="*/ 1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8" y="7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09" name="Freeform 924"/>
              <p:cNvSpPr>
                <a:spLocks/>
              </p:cNvSpPr>
              <p:nvPr/>
            </p:nvSpPr>
            <p:spPr bwMode="auto">
              <a:xfrm>
                <a:off x="3617" y="1333"/>
                <a:ext cx="3" cy="4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1 h 8"/>
                  <a:gd name="T6" fmla="*/ 0 w 8"/>
                  <a:gd name="T7" fmla="*/ 1 h 8"/>
                  <a:gd name="T8" fmla="*/ 0 w 8"/>
                  <a:gd name="T9" fmla="*/ 1 h 8"/>
                  <a:gd name="T10" fmla="*/ 0 w 8"/>
                  <a:gd name="T11" fmla="*/ 1 h 8"/>
                  <a:gd name="T12" fmla="*/ 0 w 8"/>
                  <a:gd name="T13" fmla="*/ 1 h 8"/>
                  <a:gd name="T14" fmla="*/ 0 w 8"/>
                  <a:gd name="T15" fmla="*/ 1 h 8"/>
                  <a:gd name="T16" fmla="*/ 0 w 8"/>
                  <a:gd name="T17" fmla="*/ 1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6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10" name="Freeform 925"/>
              <p:cNvSpPr>
                <a:spLocks/>
              </p:cNvSpPr>
              <p:nvPr/>
            </p:nvSpPr>
            <p:spPr bwMode="auto">
              <a:xfrm>
                <a:off x="3624" y="1359"/>
                <a:ext cx="3" cy="4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1 h 8"/>
                  <a:gd name="T6" fmla="*/ 0 w 8"/>
                  <a:gd name="T7" fmla="*/ 1 h 8"/>
                  <a:gd name="T8" fmla="*/ 0 w 8"/>
                  <a:gd name="T9" fmla="*/ 1 h 8"/>
                  <a:gd name="T10" fmla="*/ 0 w 8"/>
                  <a:gd name="T11" fmla="*/ 1 h 8"/>
                  <a:gd name="T12" fmla="*/ 0 w 8"/>
                  <a:gd name="T13" fmla="*/ 1 h 8"/>
                  <a:gd name="T14" fmla="*/ 0 w 8"/>
                  <a:gd name="T15" fmla="*/ 1 h 8"/>
                  <a:gd name="T16" fmla="*/ 0 w 8"/>
                  <a:gd name="T17" fmla="*/ 1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8" y="1"/>
                    </a:lnTo>
                    <a:lnTo>
                      <a:pt x="8" y="4"/>
                    </a:lnTo>
                    <a:lnTo>
                      <a:pt x="8" y="7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11" name="Freeform 926"/>
              <p:cNvSpPr>
                <a:spLocks/>
              </p:cNvSpPr>
              <p:nvPr/>
            </p:nvSpPr>
            <p:spPr bwMode="auto">
              <a:xfrm>
                <a:off x="3612" y="1318"/>
                <a:ext cx="3" cy="5"/>
              </a:xfrm>
              <a:custGeom>
                <a:avLst/>
                <a:gdLst>
                  <a:gd name="T0" fmla="*/ 0 w 8"/>
                  <a:gd name="T1" fmla="*/ 0 h 11"/>
                  <a:gd name="T2" fmla="*/ 0 w 8"/>
                  <a:gd name="T3" fmla="*/ 0 h 11"/>
                  <a:gd name="T4" fmla="*/ 0 w 8"/>
                  <a:gd name="T5" fmla="*/ 0 h 11"/>
                  <a:gd name="T6" fmla="*/ 0 w 8"/>
                  <a:gd name="T7" fmla="*/ 0 h 11"/>
                  <a:gd name="T8" fmla="*/ 0 w 8"/>
                  <a:gd name="T9" fmla="*/ 0 h 11"/>
                  <a:gd name="T10" fmla="*/ 0 w 8"/>
                  <a:gd name="T11" fmla="*/ 0 h 11"/>
                  <a:gd name="T12" fmla="*/ 0 w 8"/>
                  <a:gd name="T13" fmla="*/ 0 h 11"/>
                  <a:gd name="T14" fmla="*/ 0 w 8"/>
                  <a:gd name="T15" fmla="*/ 0 h 11"/>
                  <a:gd name="T16" fmla="*/ 0 w 8"/>
                  <a:gd name="T17" fmla="*/ 0 h 11"/>
                  <a:gd name="T18" fmla="*/ 0 w 8"/>
                  <a:gd name="T19" fmla="*/ 0 h 11"/>
                  <a:gd name="T20" fmla="*/ 0 w 8"/>
                  <a:gd name="T21" fmla="*/ 0 h 1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11"/>
                  <a:gd name="T35" fmla="*/ 8 w 8"/>
                  <a:gd name="T36" fmla="*/ 11 h 1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11">
                    <a:moveTo>
                      <a:pt x="4" y="0"/>
                    </a:moveTo>
                    <a:lnTo>
                      <a:pt x="6" y="0"/>
                    </a:lnTo>
                    <a:lnTo>
                      <a:pt x="8" y="2"/>
                    </a:lnTo>
                    <a:lnTo>
                      <a:pt x="8" y="6"/>
                    </a:lnTo>
                    <a:lnTo>
                      <a:pt x="8" y="9"/>
                    </a:lnTo>
                    <a:lnTo>
                      <a:pt x="4" y="11"/>
                    </a:lnTo>
                    <a:lnTo>
                      <a:pt x="2" y="10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12" name="Freeform 927"/>
              <p:cNvSpPr>
                <a:spLocks/>
              </p:cNvSpPr>
              <p:nvPr/>
            </p:nvSpPr>
            <p:spPr bwMode="auto">
              <a:xfrm>
                <a:off x="3586" y="1316"/>
                <a:ext cx="4" cy="3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0 h 8"/>
                  <a:gd name="T6" fmla="*/ 1 w 8"/>
                  <a:gd name="T7" fmla="*/ 0 h 8"/>
                  <a:gd name="T8" fmla="*/ 1 w 8"/>
                  <a:gd name="T9" fmla="*/ 0 h 8"/>
                  <a:gd name="T10" fmla="*/ 1 w 8"/>
                  <a:gd name="T11" fmla="*/ 0 h 8"/>
                  <a:gd name="T12" fmla="*/ 1 w 8"/>
                  <a:gd name="T13" fmla="*/ 0 h 8"/>
                  <a:gd name="T14" fmla="*/ 0 w 8"/>
                  <a:gd name="T15" fmla="*/ 0 h 8"/>
                  <a:gd name="T16" fmla="*/ 1 w 8"/>
                  <a:gd name="T17" fmla="*/ 0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8" y="1"/>
                    </a:lnTo>
                    <a:lnTo>
                      <a:pt x="8" y="4"/>
                    </a:lnTo>
                    <a:lnTo>
                      <a:pt x="8" y="6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913" name="Freeform 928"/>
              <p:cNvSpPr>
                <a:spLocks/>
              </p:cNvSpPr>
              <p:nvPr/>
            </p:nvSpPr>
            <p:spPr bwMode="auto">
              <a:xfrm>
                <a:off x="3663" y="1286"/>
                <a:ext cx="3" cy="3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0 h 8"/>
                  <a:gd name="T6" fmla="*/ 0 w 8"/>
                  <a:gd name="T7" fmla="*/ 0 h 8"/>
                  <a:gd name="T8" fmla="*/ 0 w 8"/>
                  <a:gd name="T9" fmla="*/ 0 h 8"/>
                  <a:gd name="T10" fmla="*/ 0 w 8"/>
                  <a:gd name="T11" fmla="*/ 0 h 8"/>
                  <a:gd name="T12" fmla="*/ 0 w 8"/>
                  <a:gd name="T13" fmla="*/ 0 h 8"/>
                  <a:gd name="T14" fmla="*/ 0 w 8"/>
                  <a:gd name="T15" fmla="*/ 0 h 8"/>
                  <a:gd name="T16" fmla="*/ 0 w 8"/>
                  <a:gd name="T17" fmla="*/ 0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8" y="1"/>
                    </a:lnTo>
                    <a:lnTo>
                      <a:pt x="8" y="4"/>
                    </a:lnTo>
                    <a:lnTo>
                      <a:pt x="8" y="7"/>
                    </a:lnTo>
                    <a:lnTo>
                      <a:pt x="4" y="8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1793" name="Group 929"/>
            <p:cNvGrpSpPr>
              <a:grpSpLocks/>
            </p:cNvGrpSpPr>
            <p:nvPr/>
          </p:nvGrpSpPr>
          <p:grpSpPr bwMode="auto">
            <a:xfrm rot="1564522">
              <a:off x="4869" y="1464"/>
              <a:ext cx="104" cy="104"/>
              <a:chOff x="3583" y="1271"/>
              <a:chExt cx="104" cy="104"/>
            </a:xfrm>
          </p:grpSpPr>
          <p:sp>
            <p:nvSpPr>
              <p:cNvPr id="61842" name="Freeform 930"/>
              <p:cNvSpPr>
                <a:spLocks/>
              </p:cNvSpPr>
              <p:nvPr/>
            </p:nvSpPr>
            <p:spPr bwMode="auto">
              <a:xfrm>
                <a:off x="3583" y="1271"/>
                <a:ext cx="103" cy="104"/>
              </a:xfrm>
              <a:custGeom>
                <a:avLst/>
                <a:gdLst>
                  <a:gd name="T0" fmla="*/ 0 w 1360"/>
                  <a:gd name="T1" fmla="*/ 0 h 1328"/>
                  <a:gd name="T2" fmla="*/ 0 w 1360"/>
                  <a:gd name="T3" fmla="*/ 0 h 1328"/>
                  <a:gd name="T4" fmla="*/ 0 w 1360"/>
                  <a:gd name="T5" fmla="*/ 0 h 1328"/>
                  <a:gd name="T6" fmla="*/ 0 w 1360"/>
                  <a:gd name="T7" fmla="*/ 0 h 1328"/>
                  <a:gd name="T8" fmla="*/ 0 w 1360"/>
                  <a:gd name="T9" fmla="*/ 0 h 1328"/>
                  <a:gd name="T10" fmla="*/ 0 w 1360"/>
                  <a:gd name="T11" fmla="*/ 0 h 1328"/>
                  <a:gd name="T12" fmla="*/ 0 w 1360"/>
                  <a:gd name="T13" fmla="*/ 0 h 1328"/>
                  <a:gd name="T14" fmla="*/ 0 w 1360"/>
                  <a:gd name="T15" fmla="*/ 0 h 1328"/>
                  <a:gd name="T16" fmla="*/ 0 w 1360"/>
                  <a:gd name="T17" fmla="*/ 0 h 1328"/>
                  <a:gd name="T18" fmla="*/ 0 w 1360"/>
                  <a:gd name="T19" fmla="*/ 0 h 1328"/>
                  <a:gd name="T20" fmla="*/ 0 w 1360"/>
                  <a:gd name="T21" fmla="*/ 0 h 1328"/>
                  <a:gd name="T22" fmla="*/ 0 w 1360"/>
                  <a:gd name="T23" fmla="*/ 0 h 132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60"/>
                  <a:gd name="T37" fmla="*/ 0 h 1328"/>
                  <a:gd name="T38" fmla="*/ 1360 w 1360"/>
                  <a:gd name="T39" fmla="*/ 1328 h 132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60" h="1328">
                    <a:moveTo>
                      <a:pt x="0" y="664"/>
                    </a:moveTo>
                    <a:cubicBezTo>
                      <a:pt x="0" y="298"/>
                      <a:pt x="305" y="0"/>
                      <a:pt x="680" y="0"/>
                    </a:cubicBezTo>
                    <a:cubicBezTo>
                      <a:pt x="680" y="0"/>
                      <a:pt x="680" y="0"/>
                      <a:pt x="680" y="0"/>
                    </a:cubicBezTo>
                    <a:cubicBezTo>
                      <a:pt x="1056" y="0"/>
                      <a:pt x="1360" y="298"/>
                      <a:pt x="1360" y="664"/>
                    </a:cubicBezTo>
                    <a:cubicBezTo>
                      <a:pt x="1360" y="664"/>
                      <a:pt x="1360" y="664"/>
                      <a:pt x="1360" y="664"/>
                    </a:cubicBezTo>
                    <a:cubicBezTo>
                      <a:pt x="1360" y="1031"/>
                      <a:pt x="1056" y="1328"/>
                      <a:pt x="680" y="1328"/>
                    </a:cubicBezTo>
                    <a:cubicBezTo>
                      <a:pt x="680" y="1328"/>
                      <a:pt x="680" y="1328"/>
                      <a:pt x="680" y="1328"/>
                    </a:cubicBezTo>
                    <a:cubicBezTo>
                      <a:pt x="305" y="1328"/>
                      <a:pt x="0" y="1031"/>
                      <a:pt x="0" y="664"/>
                    </a:cubicBezTo>
                    <a:cubicBezTo>
                      <a:pt x="0" y="664"/>
                      <a:pt x="0" y="664"/>
                      <a:pt x="0" y="664"/>
                    </a:cubicBezTo>
                    <a:close/>
                  </a:path>
                </a:pathLst>
              </a:custGeom>
              <a:solidFill>
                <a:srgbClr val="FA97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43" name="Freeform 931"/>
              <p:cNvSpPr>
                <a:spLocks noEditPoints="1"/>
              </p:cNvSpPr>
              <p:nvPr/>
            </p:nvSpPr>
            <p:spPr bwMode="auto">
              <a:xfrm>
                <a:off x="3583" y="1271"/>
                <a:ext cx="104" cy="104"/>
              </a:xfrm>
              <a:custGeom>
                <a:avLst/>
                <a:gdLst>
                  <a:gd name="T0" fmla="*/ 0 w 1376"/>
                  <a:gd name="T1" fmla="*/ 0 h 1344"/>
                  <a:gd name="T2" fmla="*/ 0 w 1376"/>
                  <a:gd name="T3" fmla="*/ 0 h 1344"/>
                  <a:gd name="T4" fmla="*/ 0 w 1376"/>
                  <a:gd name="T5" fmla="*/ 0 h 1344"/>
                  <a:gd name="T6" fmla="*/ 0 w 1376"/>
                  <a:gd name="T7" fmla="*/ 0 h 1344"/>
                  <a:gd name="T8" fmla="*/ 0 w 1376"/>
                  <a:gd name="T9" fmla="*/ 0 h 1344"/>
                  <a:gd name="T10" fmla="*/ 0 w 1376"/>
                  <a:gd name="T11" fmla="*/ 0 h 1344"/>
                  <a:gd name="T12" fmla="*/ 0 w 1376"/>
                  <a:gd name="T13" fmla="*/ 0 h 1344"/>
                  <a:gd name="T14" fmla="*/ 0 w 1376"/>
                  <a:gd name="T15" fmla="*/ 0 h 1344"/>
                  <a:gd name="T16" fmla="*/ 0 w 1376"/>
                  <a:gd name="T17" fmla="*/ 0 h 1344"/>
                  <a:gd name="T18" fmla="*/ 0 w 1376"/>
                  <a:gd name="T19" fmla="*/ 0 h 1344"/>
                  <a:gd name="T20" fmla="*/ 0 w 1376"/>
                  <a:gd name="T21" fmla="*/ 0 h 1344"/>
                  <a:gd name="T22" fmla="*/ 0 w 1376"/>
                  <a:gd name="T23" fmla="*/ 0 h 1344"/>
                  <a:gd name="T24" fmla="*/ 0 w 1376"/>
                  <a:gd name="T25" fmla="*/ 0 h 1344"/>
                  <a:gd name="T26" fmla="*/ 0 w 1376"/>
                  <a:gd name="T27" fmla="*/ 0 h 1344"/>
                  <a:gd name="T28" fmla="*/ 0 w 1376"/>
                  <a:gd name="T29" fmla="*/ 0 h 1344"/>
                  <a:gd name="T30" fmla="*/ 0 w 1376"/>
                  <a:gd name="T31" fmla="*/ 0 h 1344"/>
                  <a:gd name="T32" fmla="*/ 0 w 1376"/>
                  <a:gd name="T33" fmla="*/ 0 h 1344"/>
                  <a:gd name="T34" fmla="*/ 0 w 1376"/>
                  <a:gd name="T35" fmla="*/ 0 h 1344"/>
                  <a:gd name="T36" fmla="*/ 0 w 1376"/>
                  <a:gd name="T37" fmla="*/ 0 h 1344"/>
                  <a:gd name="T38" fmla="*/ 0 w 1376"/>
                  <a:gd name="T39" fmla="*/ 0 h 1344"/>
                  <a:gd name="T40" fmla="*/ 0 w 1376"/>
                  <a:gd name="T41" fmla="*/ 0 h 1344"/>
                  <a:gd name="T42" fmla="*/ 0 w 1376"/>
                  <a:gd name="T43" fmla="*/ 0 h 1344"/>
                  <a:gd name="T44" fmla="*/ 0 w 1376"/>
                  <a:gd name="T45" fmla="*/ 0 h 1344"/>
                  <a:gd name="T46" fmla="*/ 0 w 1376"/>
                  <a:gd name="T47" fmla="*/ 0 h 1344"/>
                  <a:gd name="T48" fmla="*/ 0 w 1376"/>
                  <a:gd name="T49" fmla="*/ 0 h 1344"/>
                  <a:gd name="T50" fmla="*/ 0 w 1376"/>
                  <a:gd name="T51" fmla="*/ 0 h 1344"/>
                  <a:gd name="T52" fmla="*/ 0 w 1376"/>
                  <a:gd name="T53" fmla="*/ 0 h 1344"/>
                  <a:gd name="T54" fmla="*/ 0 w 1376"/>
                  <a:gd name="T55" fmla="*/ 0 h 1344"/>
                  <a:gd name="T56" fmla="*/ 0 w 1376"/>
                  <a:gd name="T57" fmla="*/ 0 h 1344"/>
                  <a:gd name="T58" fmla="*/ 0 w 1376"/>
                  <a:gd name="T59" fmla="*/ 0 h 1344"/>
                  <a:gd name="T60" fmla="*/ 0 w 1376"/>
                  <a:gd name="T61" fmla="*/ 0 h 1344"/>
                  <a:gd name="T62" fmla="*/ 0 w 1376"/>
                  <a:gd name="T63" fmla="*/ 0 h 1344"/>
                  <a:gd name="T64" fmla="*/ 0 w 1376"/>
                  <a:gd name="T65" fmla="*/ 0 h 1344"/>
                  <a:gd name="T66" fmla="*/ 0 w 1376"/>
                  <a:gd name="T67" fmla="*/ 0 h 1344"/>
                  <a:gd name="T68" fmla="*/ 0 w 1376"/>
                  <a:gd name="T69" fmla="*/ 0 h 1344"/>
                  <a:gd name="T70" fmla="*/ 0 w 1376"/>
                  <a:gd name="T71" fmla="*/ 0 h 1344"/>
                  <a:gd name="T72" fmla="*/ 0 w 1376"/>
                  <a:gd name="T73" fmla="*/ 0 h 1344"/>
                  <a:gd name="T74" fmla="*/ 0 w 1376"/>
                  <a:gd name="T75" fmla="*/ 0 h 1344"/>
                  <a:gd name="T76" fmla="*/ 0 w 1376"/>
                  <a:gd name="T77" fmla="*/ 0 h 1344"/>
                  <a:gd name="T78" fmla="*/ 0 w 1376"/>
                  <a:gd name="T79" fmla="*/ 0 h 1344"/>
                  <a:gd name="T80" fmla="*/ 0 w 1376"/>
                  <a:gd name="T81" fmla="*/ 0 h 1344"/>
                  <a:gd name="T82" fmla="*/ 0 w 1376"/>
                  <a:gd name="T83" fmla="*/ 0 h 1344"/>
                  <a:gd name="T84" fmla="*/ 0 w 1376"/>
                  <a:gd name="T85" fmla="*/ 0 h 1344"/>
                  <a:gd name="T86" fmla="*/ 0 w 1376"/>
                  <a:gd name="T87" fmla="*/ 0 h 1344"/>
                  <a:gd name="T88" fmla="*/ 0 w 1376"/>
                  <a:gd name="T89" fmla="*/ 0 h 13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376"/>
                  <a:gd name="T136" fmla="*/ 0 h 1344"/>
                  <a:gd name="T137" fmla="*/ 1376 w 1376"/>
                  <a:gd name="T138" fmla="*/ 1344 h 134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376" h="1344">
                    <a:moveTo>
                      <a:pt x="0" y="673"/>
                    </a:moveTo>
                    <a:lnTo>
                      <a:pt x="4" y="604"/>
                    </a:lnTo>
                    <a:lnTo>
                      <a:pt x="15" y="537"/>
                    </a:lnTo>
                    <a:lnTo>
                      <a:pt x="32" y="473"/>
                    </a:lnTo>
                    <a:lnTo>
                      <a:pt x="55" y="412"/>
                    </a:lnTo>
                    <a:lnTo>
                      <a:pt x="117" y="298"/>
                    </a:lnTo>
                    <a:cubicBezTo>
                      <a:pt x="118" y="297"/>
                      <a:pt x="118" y="297"/>
                      <a:pt x="118" y="296"/>
                    </a:cubicBezTo>
                    <a:lnTo>
                      <a:pt x="201" y="198"/>
                    </a:lnTo>
                    <a:cubicBezTo>
                      <a:pt x="202" y="198"/>
                      <a:pt x="202" y="198"/>
                      <a:pt x="202" y="197"/>
                    </a:cubicBezTo>
                    <a:lnTo>
                      <a:pt x="303" y="116"/>
                    </a:lnTo>
                    <a:cubicBezTo>
                      <a:pt x="304" y="116"/>
                      <a:pt x="304" y="116"/>
                      <a:pt x="305" y="115"/>
                    </a:cubicBezTo>
                    <a:lnTo>
                      <a:pt x="421" y="53"/>
                    </a:lnTo>
                    <a:cubicBezTo>
                      <a:pt x="421" y="53"/>
                      <a:pt x="421" y="53"/>
                      <a:pt x="422" y="53"/>
                    </a:cubicBezTo>
                    <a:lnTo>
                      <a:pt x="484" y="31"/>
                    </a:lnTo>
                    <a:lnTo>
                      <a:pt x="550" y="15"/>
                    </a:lnTo>
                    <a:lnTo>
                      <a:pt x="618" y="4"/>
                    </a:lnTo>
                    <a:lnTo>
                      <a:pt x="688" y="0"/>
                    </a:lnTo>
                    <a:lnTo>
                      <a:pt x="759" y="3"/>
                    </a:lnTo>
                    <a:lnTo>
                      <a:pt x="827" y="15"/>
                    </a:lnTo>
                    <a:lnTo>
                      <a:pt x="892" y="31"/>
                    </a:lnTo>
                    <a:lnTo>
                      <a:pt x="956" y="53"/>
                    </a:lnTo>
                    <a:cubicBezTo>
                      <a:pt x="957" y="53"/>
                      <a:pt x="957" y="53"/>
                      <a:pt x="957" y="53"/>
                    </a:cubicBezTo>
                    <a:lnTo>
                      <a:pt x="1072" y="115"/>
                    </a:lnTo>
                    <a:cubicBezTo>
                      <a:pt x="1073" y="116"/>
                      <a:pt x="1073" y="116"/>
                      <a:pt x="1073" y="116"/>
                    </a:cubicBezTo>
                    <a:lnTo>
                      <a:pt x="1174" y="197"/>
                    </a:lnTo>
                    <a:cubicBezTo>
                      <a:pt x="1175" y="198"/>
                      <a:pt x="1175" y="198"/>
                      <a:pt x="1176" y="198"/>
                    </a:cubicBezTo>
                    <a:lnTo>
                      <a:pt x="1259" y="296"/>
                    </a:lnTo>
                    <a:cubicBezTo>
                      <a:pt x="1259" y="297"/>
                      <a:pt x="1259" y="297"/>
                      <a:pt x="1259" y="298"/>
                    </a:cubicBezTo>
                    <a:lnTo>
                      <a:pt x="1322" y="411"/>
                    </a:lnTo>
                    <a:cubicBezTo>
                      <a:pt x="1323" y="411"/>
                      <a:pt x="1323" y="411"/>
                      <a:pt x="1323" y="412"/>
                    </a:cubicBezTo>
                    <a:lnTo>
                      <a:pt x="1345" y="473"/>
                    </a:lnTo>
                    <a:lnTo>
                      <a:pt x="1362" y="536"/>
                    </a:lnTo>
                    <a:lnTo>
                      <a:pt x="1372" y="603"/>
                    </a:lnTo>
                    <a:lnTo>
                      <a:pt x="1376" y="672"/>
                    </a:lnTo>
                    <a:lnTo>
                      <a:pt x="1372" y="741"/>
                    </a:lnTo>
                    <a:lnTo>
                      <a:pt x="1362" y="808"/>
                    </a:lnTo>
                    <a:lnTo>
                      <a:pt x="1345" y="873"/>
                    </a:lnTo>
                    <a:lnTo>
                      <a:pt x="1323" y="934"/>
                    </a:lnTo>
                    <a:cubicBezTo>
                      <a:pt x="1323" y="935"/>
                      <a:pt x="1323" y="935"/>
                      <a:pt x="1322" y="935"/>
                    </a:cubicBezTo>
                    <a:lnTo>
                      <a:pt x="1259" y="1047"/>
                    </a:lnTo>
                    <a:cubicBezTo>
                      <a:pt x="1259" y="1048"/>
                      <a:pt x="1259" y="1048"/>
                      <a:pt x="1259" y="1049"/>
                    </a:cubicBezTo>
                    <a:lnTo>
                      <a:pt x="1176" y="1148"/>
                    </a:lnTo>
                    <a:cubicBezTo>
                      <a:pt x="1175" y="1148"/>
                      <a:pt x="1175" y="1148"/>
                      <a:pt x="1174" y="1149"/>
                    </a:cubicBezTo>
                    <a:lnTo>
                      <a:pt x="1073" y="1230"/>
                    </a:lnTo>
                    <a:cubicBezTo>
                      <a:pt x="1073" y="1230"/>
                      <a:pt x="1073" y="1230"/>
                      <a:pt x="1072" y="1231"/>
                    </a:cubicBezTo>
                    <a:lnTo>
                      <a:pt x="957" y="1292"/>
                    </a:lnTo>
                    <a:cubicBezTo>
                      <a:pt x="957" y="1292"/>
                      <a:pt x="956" y="1292"/>
                      <a:pt x="956" y="1292"/>
                    </a:cubicBezTo>
                    <a:lnTo>
                      <a:pt x="893" y="1314"/>
                    </a:lnTo>
                    <a:lnTo>
                      <a:pt x="827" y="1331"/>
                    </a:lnTo>
                    <a:lnTo>
                      <a:pt x="760" y="1341"/>
                    </a:lnTo>
                    <a:lnTo>
                      <a:pt x="689" y="1344"/>
                    </a:lnTo>
                    <a:lnTo>
                      <a:pt x="619" y="1341"/>
                    </a:lnTo>
                    <a:lnTo>
                      <a:pt x="550" y="1331"/>
                    </a:lnTo>
                    <a:lnTo>
                      <a:pt x="484" y="1314"/>
                    </a:lnTo>
                    <a:lnTo>
                      <a:pt x="422" y="1292"/>
                    </a:lnTo>
                    <a:cubicBezTo>
                      <a:pt x="421" y="1292"/>
                      <a:pt x="421" y="1292"/>
                      <a:pt x="421" y="1292"/>
                    </a:cubicBezTo>
                    <a:lnTo>
                      <a:pt x="305" y="1231"/>
                    </a:lnTo>
                    <a:cubicBezTo>
                      <a:pt x="304" y="1230"/>
                      <a:pt x="304" y="1230"/>
                      <a:pt x="303" y="1230"/>
                    </a:cubicBezTo>
                    <a:lnTo>
                      <a:pt x="202" y="1149"/>
                    </a:lnTo>
                    <a:cubicBezTo>
                      <a:pt x="202" y="1148"/>
                      <a:pt x="202" y="1148"/>
                      <a:pt x="201" y="1148"/>
                    </a:cubicBezTo>
                    <a:lnTo>
                      <a:pt x="118" y="1049"/>
                    </a:lnTo>
                    <a:cubicBezTo>
                      <a:pt x="118" y="1048"/>
                      <a:pt x="118" y="1048"/>
                      <a:pt x="117" y="1047"/>
                    </a:cubicBezTo>
                    <a:lnTo>
                      <a:pt x="55" y="935"/>
                    </a:lnTo>
                    <a:cubicBezTo>
                      <a:pt x="55" y="935"/>
                      <a:pt x="55" y="935"/>
                      <a:pt x="55" y="934"/>
                    </a:cubicBezTo>
                    <a:lnTo>
                      <a:pt x="32" y="873"/>
                    </a:lnTo>
                    <a:lnTo>
                      <a:pt x="15" y="809"/>
                    </a:lnTo>
                    <a:lnTo>
                      <a:pt x="5" y="742"/>
                    </a:lnTo>
                    <a:lnTo>
                      <a:pt x="0" y="673"/>
                    </a:lnTo>
                    <a:close/>
                    <a:moveTo>
                      <a:pt x="20" y="739"/>
                    </a:moveTo>
                    <a:lnTo>
                      <a:pt x="30" y="804"/>
                    </a:lnTo>
                    <a:lnTo>
                      <a:pt x="47" y="868"/>
                    </a:lnTo>
                    <a:lnTo>
                      <a:pt x="70" y="929"/>
                    </a:lnTo>
                    <a:lnTo>
                      <a:pt x="69" y="928"/>
                    </a:lnTo>
                    <a:lnTo>
                      <a:pt x="131" y="1040"/>
                    </a:lnTo>
                    <a:lnTo>
                      <a:pt x="131" y="1038"/>
                    </a:lnTo>
                    <a:lnTo>
                      <a:pt x="214" y="1137"/>
                    </a:lnTo>
                    <a:lnTo>
                      <a:pt x="212" y="1136"/>
                    </a:lnTo>
                    <a:lnTo>
                      <a:pt x="313" y="1217"/>
                    </a:lnTo>
                    <a:lnTo>
                      <a:pt x="312" y="1216"/>
                    </a:lnTo>
                    <a:lnTo>
                      <a:pt x="428" y="1277"/>
                    </a:lnTo>
                    <a:lnTo>
                      <a:pt x="427" y="1277"/>
                    </a:lnTo>
                    <a:lnTo>
                      <a:pt x="488" y="1299"/>
                    </a:lnTo>
                    <a:lnTo>
                      <a:pt x="553" y="1316"/>
                    </a:lnTo>
                    <a:lnTo>
                      <a:pt x="620" y="1325"/>
                    </a:lnTo>
                    <a:lnTo>
                      <a:pt x="688" y="1328"/>
                    </a:lnTo>
                    <a:lnTo>
                      <a:pt x="757" y="1326"/>
                    </a:lnTo>
                    <a:lnTo>
                      <a:pt x="823" y="1316"/>
                    </a:lnTo>
                    <a:lnTo>
                      <a:pt x="888" y="1299"/>
                    </a:lnTo>
                    <a:lnTo>
                      <a:pt x="951" y="1277"/>
                    </a:lnTo>
                    <a:lnTo>
                      <a:pt x="950" y="1277"/>
                    </a:lnTo>
                    <a:lnTo>
                      <a:pt x="1065" y="1216"/>
                    </a:lnTo>
                    <a:lnTo>
                      <a:pt x="1063" y="1217"/>
                    </a:lnTo>
                    <a:lnTo>
                      <a:pt x="1164" y="1136"/>
                    </a:lnTo>
                    <a:lnTo>
                      <a:pt x="1163" y="1137"/>
                    </a:lnTo>
                    <a:lnTo>
                      <a:pt x="1246" y="1038"/>
                    </a:lnTo>
                    <a:lnTo>
                      <a:pt x="1245" y="1040"/>
                    </a:lnTo>
                    <a:lnTo>
                      <a:pt x="1308" y="928"/>
                    </a:lnTo>
                    <a:lnTo>
                      <a:pt x="1308" y="929"/>
                    </a:lnTo>
                    <a:lnTo>
                      <a:pt x="1330" y="868"/>
                    </a:lnTo>
                    <a:lnTo>
                      <a:pt x="1347" y="805"/>
                    </a:lnTo>
                    <a:lnTo>
                      <a:pt x="1356" y="740"/>
                    </a:lnTo>
                    <a:lnTo>
                      <a:pt x="1360" y="673"/>
                    </a:lnTo>
                    <a:lnTo>
                      <a:pt x="1357" y="606"/>
                    </a:lnTo>
                    <a:lnTo>
                      <a:pt x="1347" y="541"/>
                    </a:lnTo>
                    <a:lnTo>
                      <a:pt x="1330" y="478"/>
                    </a:lnTo>
                    <a:lnTo>
                      <a:pt x="1308" y="417"/>
                    </a:lnTo>
                    <a:lnTo>
                      <a:pt x="1308" y="418"/>
                    </a:lnTo>
                    <a:lnTo>
                      <a:pt x="1245" y="305"/>
                    </a:lnTo>
                    <a:lnTo>
                      <a:pt x="1246" y="307"/>
                    </a:lnTo>
                    <a:lnTo>
                      <a:pt x="1163" y="209"/>
                    </a:lnTo>
                    <a:lnTo>
                      <a:pt x="1164" y="210"/>
                    </a:lnTo>
                    <a:lnTo>
                      <a:pt x="1063" y="129"/>
                    </a:lnTo>
                    <a:lnTo>
                      <a:pt x="1065" y="130"/>
                    </a:lnTo>
                    <a:lnTo>
                      <a:pt x="950" y="68"/>
                    </a:lnTo>
                    <a:lnTo>
                      <a:pt x="951" y="68"/>
                    </a:lnTo>
                    <a:lnTo>
                      <a:pt x="889" y="46"/>
                    </a:lnTo>
                    <a:lnTo>
                      <a:pt x="824" y="30"/>
                    </a:lnTo>
                    <a:lnTo>
                      <a:pt x="758" y="19"/>
                    </a:lnTo>
                    <a:lnTo>
                      <a:pt x="689" y="16"/>
                    </a:lnTo>
                    <a:lnTo>
                      <a:pt x="621" y="19"/>
                    </a:lnTo>
                    <a:lnTo>
                      <a:pt x="553" y="30"/>
                    </a:lnTo>
                    <a:lnTo>
                      <a:pt x="489" y="46"/>
                    </a:lnTo>
                    <a:lnTo>
                      <a:pt x="427" y="68"/>
                    </a:lnTo>
                    <a:lnTo>
                      <a:pt x="428" y="68"/>
                    </a:lnTo>
                    <a:lnTo>
                      <a:pt x="312" y="130"/>
                    </a:lnTo>
                    <a:lnTo>
                      <a:pt x="313" y="129"/>
                    </a:lnTo>
                    <a:lnTo>
                      <a:pt x="212" y="210"/>
                    </a:lnTo>
                    <a:lnTo>
                      <a:pt x="214" y="209"/>
                    </a:lnTo>
                    <a:lnTo>
                      <a:pt x="131" y="307"/>
                    </a:lnTo>
                    <a:lnTo>
                      <a:pt x="131" y="305"/>
                    </a:lnTo>
                    <a:lnTo>
                      <a:pt x="70" y="417"/>
                    </a:lnTo>
                    <a:lnTo>
                      <a:pt x="47" y="478"/>
                    </a:lnTo>
                    <a:lnTo>
                      <a:pt x="30" y="540"/>
                    </a:lnTo>
                    <a:lnTo>
                      <a:pt x="20" y="605"/>
                    </a:lnTo>
                    <a:lnTo>
                      <a:pt x="16" y="672"/>
                    </a:lnTo>
                    <a:lnTo>
                      <a:pt x="20" y="7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44" name="Freeform 932"/>
              <p:cNvSpPr>
                <a:spLocks/>
              </p:cNvSpPr>
              <p:nvPr/>
            </p:nvSpPr>
            <p:spPr bwMode="auto">
              <a:xfrm>
                <a:off x="3592" y="1276"/>
                <a:ext cx="86" cy="77"/>
              </a:xfrm>
              <a:custGeom>
                <a:avLst/>
                <a:gdLst>
                  <a:gd name="T0" fmla="*/ 0 w 197"/>
                  <a:gd name="T1" fmla="*/ 0 h 172"/>
                  <a:gd name="T2" fmla="*/ 0 w 197"/>
                  <a:gd name="T3" fmla="*/ 0 h 172"/>
                  <a:gd name="T4" fmla="*/ 0 w 197"/>
                  <a:gd name="T5" fmla="*/ 0 h 172"/>
                  <a:gd name="T6" fmla="*/ 0 w 197"/>
                  <a:gd name="T7" fmla="*/ 0 h 172"/>
                  <a:gd name="T8" fmla="*/ 0 w 197"/>
                  <a:gd name="T9" fmla="*/ 0 h 172"/>
                  <a:gd name="T10" fmla="*/ 0 w 197"/>
                  <a:gd name="T11" fmla="*/ 0 h 172"/>
                  <a:gd name="T12" fmla="*/ 0 w 197"/>
                  <a:gd name="T13" fmla="*/ 0 h 172"/>
                  <a:gd name="T14" fmla="*/ 0 w 197"/>
                  <a:gd name="T15" fmla="*/ 0 h 172"/>
                  <a:gd name="T16" fmla="*/ 0 w 197"/>
                  <a:gd name="T17" fmla="*/ 0 h 172"/>
                  <a:gd name="T18" fmla="*/ 0 w 197"/>
                  <a:gd name="T19" fmla="*/ 0 h 172"/>
                  <a:gd name="T20" fmla="*/ 0 w 197"/>
                  <a:gd name="T21" fmla="*/ 0 h 172"/>
                  <a:gd name="T22" fmla="*/ 0 w 197"/>
                  <a:gd name="T23" fmla="*/ 0 h 172"/>
                  <a:gd name="T24" fmla="*/ 0 w 197"/>
                  <a:gd name="T25" fmla="*/ 0 h 172"/>
                  <a:gd name="T26" fmla="*/ 0 w 197"/>
                  <a:gd name="T27" fmla="*/ 0 h 172"/>
                  <a:gd name="T28" fmla="*/ 0 w 197"/>
                  <a:gd name="T29" fmla="*/ 0 h 172"/>
                  <a:gd name="T30" fmla="*/ 0 w 197"/>
                  <a:gd name="T31" fmla="*/ 0 h 172"/>
                  <a:gd name="T32" fmla="*/ 0 w 197"/>
                  <a:gd name="T33" fmla="*/ 0 h 172"/>
                  <a:gd name="T34" fmla="*/ 0 w 197"/>
                  <a:gd name="T35" fmla="*/ 0 h 172"/>
                  <a:gd name="T36" fmla="*/ 0 w 197"/>
                  <a:gd name="T37" fmla="*/ 0 h 172"/>
                  <a:gd name="T38" fmla="*/ 0 w 197"/>
                  <a:gd name="T39" fmla="*/ 0 h 172"/>
                  <a:gd name="T40" fmla="*/ 0 w 197"/>
                  <a:gd name="T41" fmla="*/ 0 h 172"/>
                  <a:gd name="T42" fmla="*/ 0 w 197"/>
                  <a:gd name="T43" fmla="*/ 0 h 172"/>
                  <a:gd name="T44" fmla="*/ 0 w 197"/>
                  <a:gd name="T45" fmla="*/ 0 h 172"/>
                  <a:gd name="T46" fmla="*/ 0 w 197"/>
                  <a:gd name="T47" fmla="*/ 0 h 172"/>
                  <a:gd name="T48" fmla="*/ 0 w 197"/>
                  <a:gd name="T49" fmla="*/ 0 h 172"/>
                  <a:gd name="T50" fmla="*/ 0 w 197"/>
                  <a:gd name="T51" fmla="*/ 0 h 172"/>
                  <a:gd name="T52" fmla="*/ 0 w 197"/>
                  <a:gd name="T53" fmla="*/ 0 h 172"/>
                  <a:gd name="T54" fmla="*/ 0 w 197"/>
                  <a:gd name="T55" fmla="*/ 0 h 172"/>
                  <a:gd name="T56" fmla="*/ 0 w 197"/>
                  <a:gd name="T57" fmla="*/ 0 h 172"/>
                  <a:gd name="T58" fmla="*/ 0 w 197"/>
                  <a:gd name="T59" fmla="*/ 0 h 172"/>
                  <a:gd name="T60" fmla="*/ 0 w 197"/>
                  <a:gd name="T61" fmla="*/ 0 h 172"/>
                  <a:gd name="T62" fmla="*/ 0 w 197"/>
                  <a:gd name="T63" fmla="*/ 0 h 172"/>
                  <a:gd name="T64" fmla="*/ 0 w 197"/>
                  <a:gd name="T65" fmla="*/ 0 h 172"/>
                  <a:gd name="T66" fmla="*/ 0 w 197"/>
                  <a:gd name="T67" fmla="*/ 0 h 172"/>
                  <a:gd name="T68" fmla="*/ 0 w 197"/>
                  <a:gd name="T69" fmla="*/ 0 h 172"/>
                  <a:gd name="T70" fmla="*/ 0 w 197"/>
                  <a:gd name="T71" fmla="*/ 0 h 172"/>
                  <a:gd name="T72" fmla="*/ 0 w 197"/>
                  <a:gd name="T73" fmla="*/ 0 h 172"/>
                  <a:gd name="T74" fmla="*/ 0 w 197"/>
                  <a:gd name="T75" fmla="*/ 0 h 172"/>
                  <a:gd name="T76" fmla="*/ 0 w 197"/>
                  <a:gd name="T77" fmla="*/ 0 h 172"/>
                  <a:gd name="T78" fmla="*/ 0 w 197"/>
                  <a:gd name="T79" fmla="*/ 0 h 172"/>
                  <a:gd name="T80" fmla="*/ 0 w 197"/>
                  <a:gd name="T81" fmla="*/ 0 h 17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97"/>
                  <a:gd name="T124" fmla="*/ 0 h 172"/>
                  <a:gd name="T125" fmla="*/ 197 w 197"/>
                  <a:gd name="T126" fmla="*/ 172 h 17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97" h="172">
                    <a:moveTo>
                      <a:pt x="62" y="0"/>
                    </a:moveTo>
                    <a:lnTo>
                      <a:pt x="49" y="18"/>
                    </a:lnTo>
                    <a:lnTo>
                      <a:pt x="45" y="29"/>
                    </a:lnTo>
                    <a:lnTo>
                      <a:pt x="32" y="33"/>
                    </a:lnTo>
                    <a:lnTo>
                      <a:pt x="22" y="50"/>
                    </a:lnTo>
                    <a:lnTo>
                      <a:pt x="4" y="62"/>
                    </a:lnTo>
                    <a:lnTo>
                      <a:pt x="4" y="73"/>
                    </a:lnTo>
                    <a:lnTo>
                      <a:pt x="0" y="100"/>
                    </a:lnTo>
                    <a:lnTo>
                      <a:pt x="3" y="129"/>
                    </a:lnTo>
                    <a:lnTo>
                      <a:pt x="36" y="172"/>
                    </a:lnTo>
                    <a:lnTo>
                      <a:pt x="62" y="158"/>
                    </a:lnTo>
                    <a:lnTo>
                      <a:pt x="59" y="102"/>
                    </a:lnTo>
                    <a:lnTo>
                      <a:pt x="42" y="59"/>
                    </a:lnTo>
                    <a:lnTo>
                      <a:pt x="45" y="34"/>
                    </a:lnTo>
                    <a:lnTo>
                      <a:pt x="66" y="74"/>
                    </a:lnTo>
                    <a:lnTo>
                      <a:pt x="75" y="91"/>
                    </a:lnTo>
                    <a:lnTo>
                      <a:pt x="94" y="112"/>
                    </a:lnTo>
                    <a:lnTo>
                      <a:pt x="100" y="95"/>
                    </a:lnTo>
                    <a:lnTo>
                      <a:pt x="97" y="71"/>
                    </a:lnTo>
                    <a:lnTo>
                      <a:pt x="73" y="46"/>
                    </a:lnTo>
                    <a:lnTo>
                      <a:pt x="74" y="12"/>
                    </a:lnTo>
                    <a:lnTo>
                      <a:pt x="109" y="55"/>
                    </a:lnTo>
                    <a:lnTo>
                      <a:pt x="123" y="77"/>
                    </a:lnTo>
                    <a:lnTo>
                      <a:pt x="128" y="104"/>
                    </a:lnTo>
                    <a:lnTo>
                      <a:pt x="152" y="132"/>
                    </a:lnTo>
                    <a:lnTo>
                      <a:pt x="168" y="129"/>
                    </a:lnTo>
                    <a:lnTo>
                      <a:pt x="182" y="134"/>
                    </a:lnTo>
                    <a:lnTo>
                      <a:pt x="188" y="122"/>
                    </a:lnTo>
                    <a:lnTo>
                      <a:pt x="197" y="112"/>
                    </a:lnTo>
                    <a:lnTo>
                      <a:pt x="197" y="76"/>
                    </a:lnTo>
                    <a:lnTo>
                      <a:pt x="191" y="71"/>
                    </a:lnTo>
                    <a:lnTo>
                      <a:pt x="175" y="68"/>
                    </a:lnTo>
                    <a:lnTo>
                      <a:pt x="164" y="44"/>
                    </a:lnTo>
                    <a:lnTo>
                      <a:pt x="146" y="27"/>
                    </a:lnTo>
                    <a:lnTo>
                      <a:pt x="132" y="18"/>
                    </a:lnTo>
                    <a:lnTo>
                      <a:pt x="117" y="15"/>
                    </a:lnTo>
                    <a:lnTo>
                      <a:pt x="95" y="15"/>
                    </a:lnTo>
                    <a:lnTo>
                      <a:pt x="87" y="9"/>
                    </a:lnTo>
                    <a:lnTo>
                      <a:pt x="83" y="3"/>
                    </a:lnTo>
                    <a:lnTo>
                      <a:pt x="73" y="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45" name="Freeform 933"/>
              <p:cNvSpPr>
                <a:spLocks/>
              </p:cNvSpPr>
              <p:nvPr/>
            </p:nvSpPr>
            <p:spPr bwMode="auto">
              <a:xfrm>
                <a:off x="3591" y="1276"/>
                <a:ext cx="87" cy="78"/>
              </a:xfrm>
              <a:custGeom>
                <a:avLst/>
                <a:gdLst>
                  <a:gd name="T0" fmla="*/ 0 w 1150"/>
                  <a:gd name="T1" fmla="*/ 0 h 1008"/>
                  <a:gd name="T2" fmla="*/ 0 w 1150"/>
                  <a:gd name="T3" fmla="*/ 0 h 1008"/>
                  <a:gd name="T4" fmla="*/ 0 w 1150"/>
                  <a:gd name="T5" fmla="*/ 0 h 1008"/>
                  <a:gd name="T6" fmla="*/ 0 w 1150"/>
                  <a:gd name="T7" fmla="*/ 0 h 1008"/>
                  <a:gd name="T8" fmla="*/ 0 w 1150"/>
                  <a:gd name="T9" fmla="*/ 0 h 1008"/>
                  <a:gd name="T10" fmla="*/ 0 w 1150"/>
                  <a:gd name="T11" fmla="*/ 0 h 1008"/>
                  <a:gd name="T12" fmla="*/ 0 w 1150"/>
                  <a:gd name="T13" fmla="*/ 0 h 1008"/>
                  <a:gd name="T14" fmla="*/ 0 w 1150"/>
                  <a:gd name="T15" fmla="*/ 0 h 1008"/>
                  <a:gd name="T16" fmla="*/ 0 w 1150"/>
                  <a:gd name="T17" fmla="*/ 0 h 1008"/>
                  <a:gd name="T18" fmla="*/ 0 w 1150"/>
                  <a:gd name="T19" fmla="*/ 0 h 1008"/>
                  <a:gd name="T20" fmla="*/ 0 w 1150"/>
                  <a:gd name="T21" fmla="*/ 0 h 1008"/>
                  <a:gd name="T22" fmla="*/ 0 w 1150"/>
                  <a:gd name="T23" fmla="*/ 0 h 1008"/>
                  <a:gd name="T24" fmla="*/ 0 w 1150"/>
                  <a:gd name="T25" fmla="*/ 0 h 1008"/>
                  <a:gd name="T26" fmla="*/ 0 w 1150"/>
                  <a:gd name="T27" fmla="*/ 0 h 1008"/>
                  <a:gd name="T28" fmla="*/ 0 w 1150"/>
                  <a:gd name="T29" fmla="*/ 0 h 1008"/>
                  <a:gd name="T30" fmla="*/ 0 w 1150"/>
                  <a:gd name="T31" fmla="*/ 0 h 1008"/>
                  <a:gd name="T32" fmla="*/ 0 w 1150"/>
                  <a:gd name="T33" fmla="*/ 0 h 1008"/>
                  <a:gd name="T34" fmla="*/ 0 w 1150"/>
                  <a:gd name="T35" fmla="*/ 0 h 1008"/>
                  <a:gd name="T36" fmla="*/ 0 w 1150"/>
                  <a:gd name="T37" fmla="*/ 0 h 1008"/>
                  <a:gd name="T38" fmla="*/ 0 w 1150"/>
                  <a:gd name="T39" fmla="*/ 0 h 1008"/>
                  <a:gd name="T40" fmla="*/ 0 w 1150"/>
                  <a:gd name="T41" fmla="*/ 0 h 1008"/>
                  <a:gd name="T42" fmla="*/ 0 w 1150"/>
                  <a:gd name="T43" fmla="*/ 0 h 1008"/>
                  <a:gd name="T44" fmla="*/ 0 w 1150"/>
                  <a:gd name="T45" fmla="*/ 0 h 1008"/>
                  <a:gd name="T46" fmla="*/ 0 w 1150"/>
                  <a:gd name="T47" fmla="*/ 0 h 1008"/>
                  <a:gd name="T48" fmla="*/ 0 w 1150"/>
                  <a:gd name="T49" fmla="*/ 0 h 1008"/>
                  <a:gd name="T50" fmla="*/ 0 w 1150"/>
                  <a:gd name="T51" fmla="*/ 0 h 1008"/>
                  <a:gd name="T52" fmla="*/ 0 w 1150"/>
                  <a:gd name="T53" fmla="*/ 0 h 1008"/>
                  <a:gd name="T54" fmla="*/ 0 w 1150"/>
                  <a:gd name="T55" fmla="*/ 0 h 1008"/>
                  <a:gd name="T56" fmla="*/ 0 w 1150"/>
                  <a:gd name="T57" fmla="*/ 0 h 1008"/>
                  <a:gd name="T58" fmla="*/ 0 w 1150"/>
                  <a:gd name="T59" fmla="*/ 0 h 1008"/>
                  <a:gd name="T60" fmla="*/ 0 w 1150"/>
                  <a:gd name="T61" fmla="*/ 0 h 1008"/>
                  <a:gd name="T62" fmla="*/ 0 w 1150"/>
                  <a:gd name="T63" fmla="*/ 0 h 1008"/>
                  <a:gd name="T64" fmla="*/ 0 w 1150"/>
                  <a:gd name="T65" fmla="*/ 0 h 1008"/>
                  <a:gd name="T66" fmla="*/ 0 w 1150"/>
                  <a:gd name="T67" fmla="*/ 0 h 1008"/>
                  <a:gd name="T68" fmla="*/ 0 w 1150"/>
                  <a:gd name="T69" fmla="*/ 0 h 1008"/>
                  <a:gd name="T70" fmla="*/ 0 w 1150"/>
                  <a:gd name="T71" fmla="*/ 0 h 1008"/>
                  <a:gd name="T72" fmla="*/ 0 w 1150"/>
                  <a:gd name="T73" fmla="*/ 0 h 1008"/>
                  <a:gd name="T74" fmla="*/ 0 w 1150"/>
                  <a:gd name="T75" fmla="*/ 0 h 1008"/>
                  <a:gd name="T76" fmla="*/ 0 w 1150"/>
                  <a:gd name="T77" fmla="*/ 0 h 1008"/>
                  <a:gd name="T78" fmla="*/ 0 w 1150"/>
                  <a:gd name="T79" fmla="*/ 0 h 1008"/>
                  <a:gd name="T80" fmla="*/ 0 w 1150"/>
                  <a:gd name="T81" fmla="*/ 0 h 1008"/>
                  <a:gd name="T82" fmla="*/ 0 w 1150"/>
                  <a:gd name="T83" fmla="*/ 0 h 1008"/>
                  <a:gd name="T84" fmla="*/ 0 w 1150"/>
                  <a:gd name="T85" fmla="*/ 0 h 1008"/>
                  <a:gd name="T86" fmla="*/ 0 w 1150"/>
                  <a:gd name="T87" fmla="*/ 0 h 1008"/>
                  <a:gd name="T88" fmla="*/ 0 w 1150"/>
                  <a:gd name="T89" fmla="*/ 0 h 1008"/>
                  <a:gd name="T90" fmla="*/ 0 w 1150"/>
                  <a:gd name="T91" fmla="*/ 0 h 1008"/>
                  <a:gd name="T92" fmla="*/ 0 w 1150"/>
                  <a:gd name="T93" fmla="*/ 0 h 1008"/>
                  <a:gd name="T94" fmla="*/ 0 w 1150"/>
                  <a:gd name="T95" fmla="*/ 0 h 1008"/>
                  <a:gd name="T96" fmla="*/ 0 w 1150"/>
                  <a:gd name="T97" fmla="*/ 0 h 1008"/>
                  <a:gd name="T98" fmla="*/ 0 w 1150"/>
                  <a:gd name="T99" fmla="*/ 0 h 1008"/>
                  <a:gd name="T100" fmla="*/ 0 w 1150"/>
                  <a:gd name="T101" fmla="*/ 0 h 1008"/>
                  <a:gd name="T102" fmla="*/ 0 w 1150"/>
                  <a:gd name="T103" fmla="*/ 0 h 1008"/>
                  <a:gd name="T104" fmla="*/ 0 w 1150"/>
                  <a:gd name="T105" fmla="*/ 0 h 1008"/>
                  <a:gd name="T106" fmla="*/ 0 w 1150"/>
                  <a:gd name="T107" fmla="*/ 0 h 100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150"/>
                  <a:gd name="T163" fmla="*/ 0 h 1008"/>
                  <a:gd name="T164" fmla="*/ 1150 w 1150"/>
                  <a:gd name="T165" fmla="*/ 1008 h 100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150" h="1008">
                    <a:moveTo>
                      <a:pt x="376" y="14"/>
                    </a:moveTo>
                    <a:lnTo>
                      <a:pt x="296" y="116"/>
                    </a:lnTo>
                    <a:lnTo>
                      <a:pt x="297" y="113"/>
                    </a:lnTo>
                    <a:lnTo>
                      <a:pt x="279" y="177"/>
                    </a:lnTo>
                    <a:cubicBezTo>
                      <a:pt x="278" y="179"/>
                      <a:pt x="276" y="181"/>
                      <a:pt x="273" y="182"/>
                    </a:cubicBezTo>
                    <a:lnTo>
                      <a:pt x="198" y="203"/>
                    </a:lnTo>
                    <a:lnTo>
                      <a:pt x="203" y="200"/>
                    </a:lnTo>
                    <a:lnTo>
                      <a:pt x="144" y="301"/>
                    </a:lnTo>
                    <a:cubicBezTo>
                      <a:pt x="143" y="302"/>
                      <a:pt x="142" y="303"/>
                      <a:pt x="141" y="303"/>
                    </a:cubicBezTo>
                    <a:lnTo>
                      <a:pt x="37" y="370"/>
                    </a:lnTo>
                    <a:lnTo>
                      <a:pt x="41" y="363"/>
                    </a:lnTo>
                    <a:lnTo>
                      <a:pt x="41" y="430"/>
                    </a:lnTo>
                    <a:cubicBezTo>
                      <a:pt x="41" y="430"/>
                      <a:pt x="41" y="430"/>
                      <a:pt x="40" y="431"/>
                    </a:cubicBezTo>
                    <a:lnTo>
                      <a:pt x="16" y="585"/>
                    </a:lnTo>
                    <a:lnTo>
                      <a:pt x="16" y="583"/>
                    </a:lnTo>
                    <a:lnTo>
                      <a:pt x="38" y="750"/>
                    </a:lnTo>
                    <a:lnTo>
                      <a:pt x="36" y="747"/>
                    </a:lnTo>
                    <a:lnTo>
                      <a:pt x="221" y="994"/>
                    </a:lnTo>
                    <a:lnTo>
                      <a:pt x="211" y="992"/>
                    </a:lnTo>
                    <a:lnTo>
                      <a:pt x="361" y="912"/>
                    </a:lnTo>
                    <a:lnTo>
                      <a:pt x="357" y="919"/>
                    </a:lnTo>
                    <a:lnTo>
                      <a:pt x="341" y="595"/>
                    </a:lnTo>
                    <a:lnTo>
                      <a:pt x="341" y="597"/>
                    </a:lnTo>
                    <a:lnTo>
                      <a:pt x="245" y="347"/>
                    </a:lnTo>
                    <a:cubicBezTo>
                      <a:pt x="244" y="346"/>
                      <a:pt x="244" y="345"/>
                      <a:pt x="244" y="344"/>
                    </a:cubicBezTo>
                    <a:lnTo>
                      <a:pt x="260" y="200"/>
                    </a:lnTo>
                    <a:cubicBezTo>
                      <a:pt x="261" y="197"/>
                      <a:pt x="263" y="194"/>
                      <a:pt x="267" y="193"/>
                    </a:cubicBezTo>
                    <a:cubicBezTo>
                      <a:pt x="270" y="192"/>
                      <a:pt x="274" y="194"/>
                      <a:pt x="275" y="197"/>
                    </a:cubicBezTo>
                    <a:lnTo>
                      <a:pt x="399" y="431"/>
                    </a:lnTo>
                    <a:lnTo>
                      <a:pt x="447" y="527"/>
                    </a:lnTo>
                    <a:lnTo>
                      <a:pt x="446" y="525"/>
                    </a:lnTo>
                    <a:lnTo>
                      <a:pt x="558" y="648"/>
                    </a:lnTo>
                    <a:lnTo>
                      <a:pt x="545" y="651"/>
                    </a:lnTo>
                    <a:lnTo>
                      <a:pt x="577" y="550"/>
                    </a:lnTo>
                    <a:lnTo>
                      <a:pt x="577" y="553"/>
                    </a:lnTo>
                    <a:lnTo>
                      <a:pt x="560" y="420"/>
                    </a:lnTo>
                    <a:lnTo>
                      <a:pt x="563" y="425"/>
                    </a:lnTo>
                    <a:lnTo>
                      <a:pt x="423" y="276"/>
                    </a:lnTo>
                    <a:cubicBezTo>
                      <a:pt x="422" y="274"/>
                      <a:pt x="421" y="272"/>
                      <a:pt x="421" y="270"/>
                    </a:cubicBezTo>
                    <a:lnTo>
                      <a:pt x="426" y="78"/>
                    </a:lnTo>
                    <a:cubicBezTo>
                      <a:pt x="427" y="75"/>
                      <a:pt x="429" y="72"/>
                      <a:pt x="432" y="71"/>
                    </a:cubicBezTo>
                    <a:cubicBezTo>
                      <a:pt x="435" y="70"/>
                      <a:pt x="438" y="71"/>
                      <a:pt x="441" y="73"/>
                    </a:cubicBezTo>
                    <a:lnTo>
                      <a:pt x="644" y="318"/>
                    </a:lnTo>
                    <a:lnTo>
                      <a:pt x="725" y="447"/>
                    </a:lnTo>
                    <a:cubicBezTo>
                      <a:pt x="726" y="448"/>
                      <a:pt x="726" y="449"/>
                      <a:pt x="726" y="450"/>
                    </a:cubicBezTo>
                    <a:lnTo>
                      <a:pt x="753" y="604"/>
                    </a:lnTo>
                    <a:lnTo>
                      <a:pt x="751" y="600"/>
                    </a:lnTo>
                    <a:lnTo>
                      <a:pt x="891" y="760"/>
                    </a:lnTo>
                    <a:lnTo>
                      <a:pt x="883" y="757"/>
                    </a:lnTo>
                    <a:lnTo>
                      <a:pt x="974" y="741"/>
                    </a:lnTo>
                    <a:cubicBezTo>
                      <a:pt x="976" y="741"/>
                      <a:pt x="977" y="741"/>
                      <a:pt x="978" y="741"/>
                    </a:cubicBezTo>
                    <a:lnTo>
                      <a:pt x="1064" y="773"/>
                    </a:lnTo>
                    <a:lnTo>
                      <a:pt x="1054" y="777"/>
                    </a:lnTo>
                    <a:lnTo>
                      <a:pt x="1086" y="708"/>
                    </a:lnTo>
                    <a:cubicBezTo>
                      <a:pt x="1087" y="708"/>
                      <a:pt x="1087" y="707"/>
                      <a:pt x="1087" y="707"/>
                    </a:cubicBezTo>
                    <a:lnTo>
                      <a:pt x="1135" y="645"/>
                    </a:lnTo>
                    <a:lnTo>
                      <a:pt x="1134" y="650"/>
                    </a:lnTo>
                    <a:lnTo>
                      <a:pt x="1134" y="448"/>
                    </a:lnTo>
                    <a:lnTo>
                      <a:pt x="1136" y="454"/>
                    </a:lnTo>
                    <a:lnTo>
                      <a:pt x="1104" y="419"/>
                    </a:lnTo>
                    <a:lnTo>
                      <a:pt x="1108" y="422"/>
                    </a:lnTo>
                    <a:lnTo>
                      <a:pt x="1015" y="406"/>
                    </a:lnTo>
                    <a:cubicBezTo>
                      <a:pt x="1012" y="405"/>
                      <a:pt x="1010" y="403"/>
                      <a:pt x="1009" y="401"/>
                    </a:cubicBezTo>
                    <a:lnTo>
                      <a:pt x="950" y="265"/>
                    </a:lnTo>
                    <a:lnTo>
                      <a:pt x="951" y="268"/>
                    </a:lnTo>
                    <a:lnTo>
                      <a:pt x="844" y="167"/>
                    </a:lnTo>
                    <a:lnTo>
                      <a:pt x="845" y="168"/>
                    </a:lnTo>
                    <a:lnTo>
                      <a:pt x="765" y="117"/>
                    </a:lnTo>
                    <a:lnTo>
                      <a:pt x="768" y="118"/>
                    </a:lnTo>
                    <a:lnTo>
                      <a:pt x="685" y="102"/>
                    </a:lnTo>
                    <a:lnTo>
                      <a:pt x="686" y="103"/>
                    </a:lnTo>
                    <a:lnTo>
                      <a:pt x="558" y="103"/>
                    </a:lnTo>
                    <a:cubicBezTo>
                      <a:pt x="556" y="103"/>
                      <a:pt x="554" y="102"/>
                      <a:pt x="553" y="101"/>
                    </a:cubicBezTo>
                    <a:lnTo>
                      <a:pt x="507" y="66"/>
                    </a:lnTo>
                    <a:cubicBezTo>
                      <a:pt x="507" y="66"/>
                      <a:pt x="506" y="65"/>
                      <a:pt x="506" y="65"/>
                    </a:cubicBezTo>
                    <a:lnTo>
                      <a:pt x="481" y="30"/>
                    </a:lnTo>
                    <a:lnTo>
                      <a:pt x="486" y="33"/>
                    </a:lnTo>
                    <a:lnTo>
                      <a:pt x="427" y="17"/>
                    </a:lnTo>
                    <a:lnTo>
                      <a:pt x="429" y="17"/>
                    </a:lnTo>
                    <a:lnTo>
                      <a:pt x="370" y="17"/>
                    </a:lnTo>
                    <a:cubicBezTo>
                      <a:pt x="366" y="17"/>
                      <a:pt x="362" y="14"/>
                      <a:pt x="362" y="9"/>
                    </a:cubicBezTo>
                    <a:cubicBezTo>
                      <a:pt x="362" y="5"/>
                      <a:pt x="366" y="1"/>
                      <a:pt x="370" y="1"/>
                    </a:cubicBezTo>
                    <a:lnTo>
                      <a:pt x="429" y="1"/>
                    </a:lnTo>
                    <a:cubicBezTo>
                      <a:pt x="430" y="1"/>
                      <a:pt x="431" y="2"/>
                      <a:pt x="431" y="2"/>
                    </a:cubicBezTo>
                    <a:lnTo>
                      <a:pt x="490" y="18"/>
                    </a:lnTo>
                    <a:cubicBezTo>
                      <a:pt x="492" y="18"/>
                      <a:pt x="494" y="19"/>
                      <a:pt x="495" y="21"/>
                    </a:cubicBezTo>
                    <a:lnTo>
                      <a:pt x="519" y="55"/>
                    </a:lnTo>
                    <a:lnTo>
                      <a:pt x="517" y="54"/>
                    </a:lnTo>
                    <a:lnTo>
                      <a:pt x="563" y="88"/>
                    </a:lnTo>
                    <a:lnTo>
                      <a:pt x="558" y="87"/>
                    </a:lnTo>
                    <a:lnTo>
                      <a:pt x="686" y="87"/>
                    </a:lnTo>
                    <a:cubicBezTo>
                      <a:pt x="687" y="87"/>
                      <a:pt x="687" y="87"/>
                      <a:pt x="688" y="87"/>
                    </a:cubicBezTo>
                    <a:lnTo>
                      <a:pt x="771" y="103"/>
                    </a:lnTo>
                    <a:cubicBezTo>
                      <a:pt x="772" y="103"/>
                      <a:pt x="773" y="103"/>
                      <a:pt x="774" y="104"/>
                    </a:cubicBezTo>
                    <a:lnTo>
                      <a:pt x="854" y="154"/>
                    </a:lnTo>
                    <a:cubicBezTo>
                      <a:pt x="854" y="155"/>
                      <a:pt x="855" y="155"/>
                      <a:pt x="855" y="155"/>
                    </a:cubicBezTo>
                    <a:lnTo>
                      <a:pt x="962" y="256"/>
                    </a:lnTo>
                    <a:cubicBezTo>
                      <a:pt x="963" y="257"/>
                      <a:pt x="964" y="258"/>
                      <a:pt x="964" y="259"/>
                    </a:cubicBezTo>
                    <a:lnTo>
                      <a:pt x="1023" y="395"/>
                    </a:lnTo>
                    <a:lnTo>
                      <a:pt x="1017" y="390"/>
                    </a:lnTo>
                    <a:lnTo>
                      <a:pt x="1111" y="406"/>
                    </a:lnTo>
                    <a:cubicBezTo>
                      <a:pt x="1113" y="406"/>
                      <a:pt x="1114" y="407"/>
                      <a:pt x="1115" y="408"/>
                    </a:cubicBezTo>
                    <a:lnTo>
                      <a:pt x="1148" y="443"/>
                    </a:lnTo>
                    <a:cubicBezTo>
                      <a:pt x="1149" y="444"/>
                      <a:pt x="1150" y="446"/>
                      <a:pt x="1150" y="448"/>
                    </a:cubicBezTo>
                    <a:lnTo>
                      <a:pt x="1150" y="650"/>
                    </a:lnTo>
                    <a:cubicBezTo>
                      <a:pt x="1150" y="652"/>
                      <a:pt x="1149" y="654"/>
                      <a:pt x="1148" y="655"/>
                    </a:cubicBezTo>
                    <a:lnTo>
                      <a:pt x="1100" y="717"/>
                    </a:lnTo>
                    <a:lnTo>
                      <a:pt x="1101" y="715"/>
                    </a:lnTo>
                    <a:lnTo>
                      <a:pt x="1069" y="784"/>
                    </a:lnTo>
                    <a:cubicBezTo>
                      <a:pt x="1067" y="788"/>
                      <a:pt x="1063" y="790"/>
                      <a:pt x="1059" y="788"/>
                    </a:cubicBezTo>
                    <a:lnTo>
                      <a:pt x="973" y="756"/>
                    </a:lnTo>
                    <a:lnTo>
                      <a:pt x="977" y="757"/>
                    </a:lnTo>
                    <a:lnTo>
                      <a:pt x="886" y="773"/>
                    </a:lnTo>
                    <a:cubicBezTo>
                      <a:pt x="883" y="773"/>
                      <a:pt x="880" y="772"/>
                      <a:pt x="879" y="770"/>
                    </a:cubicBezTo>
                    <a:lnTo>
                      <a:pt x="739" y="610"/>
                    </a:lnTo>
                    <a:cubicBezTo>
                      <a:pt x="738" y="609"/>
                      <a:pt x="738" y="608"/>
                      <a:pt x="737" y="607"/>
                    </a:cubicBezTo>
                    <a:lnTo>
                      <a:pt x="711" y="452"/>
                    </a:lnTo>
                    <a:lnTo>
                      <a:pt x="712" y="455"/>
                    </a:lnTo>
                    <a:lnTo>
                      <a:pt x="632" y="328"/>
                    </a:lnTo>
                    <a:lnTo>
                      <a:pt x="428" y="84"/>
                    </a:lnTo>
                    <a:lnTo>
                      <a:pt x="442" y="79"/>
                    </a:lnTo>
                    <a:lnTo>
                      <a:pt x="437" y="270"/>
                    </a:lnTo>
                    <a:lnTo>
                      <a:pt x="435" y="265"/>
                    </a:lnTo>
                    <a:lnTo>
                      <a:pt x="574" y="414"/>
                    </a:lnTo>
                    <a:cubicBezTo>
                      <a:pt x="575" y="415"/>
                      <a:pt x="576" y="416"/>
                      <a:pt x="576" y="418"/>
                    </a:cubicBezTo>
                    <a:lnTo>
                      <a:pt x="592" y="551"/>
                    </a:lnTo>
                    <a:cubicBezTo>
                      <a:pt x="593" y="552"/>
                      <a:pt x="592" y="553"/>
                      <a:pt x="592" y="554"/>
                    </a:cubicBezTo>
                    <a:lnTo>
                      <a:pt x="560" y="655"/>
                    </a:lnTo>
                    <a:cubicBezTo>
                      <a:pt x="559" y="658"/>
                      <a:pt x="557" y="660"/>
                      <a:pt x="554" y="661"/>
                    </a:cubicBezTo>
                    <a:cubicBezTo>
                      <a:pt x="551" y="662"/>
                      <a:pt x="548" y="661"/>
                      <a:pt x="546" y="658"/>
                    </a:cubicBezTo>
                    <a:lnTo>
                      <a:pt x="434" y="536"/>
                    </a:lnTo>
                    <a:cubicBezTo>
                      <a:pt x="433" y="536"/>
                      <a:pt x="433" y="535"/>
                      <a:pt x="433" y="534"/>
                    </a:cubicBezTo>
                    <a:lnTo>
                      <a:pt x="385" y="439"/>
                    </a:lnTo>
                    <a:lnTo>
                      <a:pt x="261" y="205"/>
                    </a:lnTo>
                    <a:lnTo>
                      <a:pt x="276" y="202"/>
                    </a:lnTo>
                    <a:lnTo>
                      <a:pt x="260" y="345"/>
                    </a:lnTo>
                    <a:lnTo>
                      <a:pt x="260" y="342"/>
                    </a:lnTo>
                    <a:lnTo>
                      <a:pt x="356" y="592"/>
                    </a:lnTo>
                    <a:cubicBezTo>
                      <a:pt x="357" y="592"/>
                      <a:pt x="357" y="593"/>
                      <a:pt x="357" y="594"/>
                    </a:cubicBezTo>
                    <a:lnTo>
                      <a:pt x="373" y="919"/>
                    </a:lnTo>
                    <a:cubicBezTo>
                      <a:pt x="373" y="922"/>
                      <a:pt x="371" y="925"/>
                      <a:pt x="369" y="926"/>
                    </a:cubicBezTo>
                    <a:lnTo>
                      <a:pt x="219" y="1006"/>
                    </a:lnTo>
                    <a:cubicBezTo>
                      <a:pt x="215" y="1008"/>
                      <a:pt x="211" y="1007"/>
                      <a:pt x="208" y="1004"/>
                    </a:cubicBezTo>
                    <a:lnTo>
                      <a:pt x="23" y="756"/>
                    </a:lnTo>
                    <a:cubicBezTo>
                      <a:pt x="23" y="755"/>
                      <a:pt x="22" y="754"/>
                      <a:pt x="22" y="752"/>
                    </a:cubicBezTo>
                    <a:lnTo>
                      <a:pt x="1" y="585"/>
                    </a:lnTo>
                    <a:cubicBezTo>
                      <a:pt x="0" y="584"/>
                      <a:pt x="0" y="583"/>
                      <a:pt x="1" y="583"/>
                    </a:cubicBezTo>
                    <a:lnTo>
                      <a:pt x="25" y="428"/>
                    </a:lnTo>
                    <a:lnTo>
                      <a:pt x="25" y="430"/>
                    </a:lnTo>
                    <a:lnTo>
                      <a:pt x="25" y="363"/>
                    </a:lnTo>
                    <a:cubicBezTo>
                      <a:pt x="25" y="360"/>
                      <a:pt x="26" y="358"/>
                      <a:pt x="28" y="356"/>
                    </a:cubicBezTo>
                    <a:lnTo>
                      <a:pt x="133" y="290"/>
                    </a:lnTo>
                    <a:lnTo>
                      <a:pt x="130" y="293"/>
                    </a:lnTo>
                    <a:lnTo>
                      <a:pt x="189" y="192"/>
                    </a:lnTo>
                    <a:cubicBezTo>
                      <a:pt x="190" y="190"/>
                      <a:pt x="192" y="188"/>
                      <a:pt x="194" y="188"/>
                    </a:cubicBezTo>
                    <a:lnTo>
                      <a:pt x="269" y="167"/>
                    </a:lnTo>
                    <a:lnTo>
                      <a:pt x="263" y="172"/>
                    </a:lnTo>
                    <a:lnTo>
                      <a:pt x="282" y="108"/>
                    </a:lnTo>
                    <a:cubicBezTo>
                      <a:pt x="282" y="107"/>
                      <a:pt x="283" y="106"/>
                      <a:pt x="284" y="106"/>
                    </a:cubicBezTo>
                    <a:lnTo>
                      <a:pt x="364" y="4"/>
                    </a:lnTo>
                    <a:cubicBezTo>
                      <a:pt x="367" y="1"/>
                      <a:pt x="372" y="0"/>
                      <a:pt x="375" y="3"/>
                    </a:cubicBezTo>
                    <a:cubicBezTo>
                      <a:pt x="379" y="6"/>
                      <a:pt x="379" y="11"/>
                      <a:pt x="376" y="1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46" name="Freeform 934"/>
              <p:cNvSpPr>
                <a:spLocks/>
              </p:cNvSpPr>
              <p:nvPr/>
            </p:nvSpPr>
            <p:spPr bwMode="auto">
              <a:xfrm>
                <a:off x="3599" y="1350"/>
                <a:ext cx="3" cy="4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1 h 8"/>
                  <a:gd name="T6" fmla="*/ 0 w 8"/>
                  <a:gd name="T7" fmla="*/ 1 h 8"/>
                  <a:gd name="T8" fmla="*/ 0 w 8"/>
                  <a:gd name="T9" fmla="*/ 1 h 8"/>
                  <a:gd name="T10" fmla="*/ 0 w 8"/>
                  <a:gd name="T11" fmla="*/ 1 h 8"/>
                  <a:gd name="T12" fmla="*/ 0 w 8"/>
                  <a:gd name="T13" fmla="*/ 1 h 8"/>
                  <a:gd name="T14" fmla="*/ 0 w 8"/>
                  <a:gd name="T15" fmla="*/ 1 h 8"/>
                  <a:gd name="T16" fmla="*/ 0 w 8"/>
                  <a:gd name="T17" fmla="*/ 0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6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47" name="Freeform 935"/>
              <p:cNvSpPr>
                <a:spLocks/>
              </p:cNvSpPr>
              <p:nvPr/>
            </p:nvSpPr>
            <p:spPr bwMode="auto">
              <a:xfrm>
                <a:off x="3616" y="1350"/>
                <a:ext cx="3" cy="4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1 h 8"/>
                  <a:gd name="T6" fmla="*/ 0 w 8"/>
                  <a:gd name="T7" fmla="*/ 1 h 8"/>
                  <a:gd name="T8" fmla="*/ 0 w 8"/>
                  <a:gd name="T9" fmla="*/ 1 h 8"/>
                  <a:gd name="T10" fmla="*/ 0 w 8"/>
                  <a:gd name="T11" fmla="*/ 1 h 8"/>
                  <a:gd name="T12" fmla="*/ 0 w 8"/>
                  <a:gd name="T13" fmla="*/ 1 h 8"/>
                  <a:gd name="T14" fmla="*/ 0 w 8"/>
                  <a:gd name="T15" fmla="*/ 1 h 8"/>
                  <a:gd name="T16" fmla="*/ 0 w 8"/>
                  <a:gd name="T17" fmla="*/ 0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5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6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48" name="Freeform 936"/>
              <p:cNvSpPr>
                <a:spLocks/>
              </p:cNvSpPr>
              <p:nvPr/>
            </p:nvSpPr>
            <p:spPr bwMode="auto">
              <a:xfrm>
                <a:off x="3633" y="1330"/>
                <a:ext cx="3" cy="4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1 h 8"/>
                  <a:gd name="T6" fmla="*/ 0 w 8"/>
                  <a:gd name="T7" fmla="*/ 1 h 8"/>
                  <a:gd name="T8" fmla="*/ 0 w 8"/>
                  <a:gd name="T9" fmla="*/ 1 h 8"/>
                  <a:gd name="T10" fmla="*/ 0 w 8"/>
                  <a:gd name="T11" fmla="*/ 1 h 8"/>
                  <a:gd name="T12" fmla="*/ 0 w 8"/>
                  <a:gd name="T13" fmla="*/ 1 h 8"/>
                  <a:gd name="T14" fmla="*/ 0 w 8"/>
                  <a:gd name="T15" fmla="*/ 1 h 8"/>
                  <a:gd name="T16" fmla="*/ 0 w 8"/>
                  <a:gd name="T17" fmla="*/ 1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2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49" name="Freeform 937"/>
              <p:cNvSpPr>
                <a:spLocks/>
              </p:cNvSpPr>
              <p:nvPr/>
            </p:nvSpPr>
            <p:spPr bwMode="auto">
              <a:xfrm>
                <a:off x="3652" y="1311"/>
                <a:ext cx="3" cy="3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0 h 8"/>
                  <a:gd name="T6" fmla="*/ 0 w 8"/>
                  <a:gd name="T7" fmla="*/ 0 h 8"/>
                  <a:gd name="T8" fmla="*/ 0 w 8"/>
                  <a:gd name="T9" fmla="*/ 0 h 8"/>
                  <a:gd name="T10" fmla="*/ 0 w 8"/>
                  <a:gd name="T11" fmla="*/ 0 h 8"/>
                  <a:gd name="T12" fmla="*/ 0 w 8"/>
                  <a:gd name="T13" fmla="*/ 0 h 8"/>
                  <a:gd name="T14" fmla="*/ 0 w 8"/>
                  <a:gd name="T15" fmla="*/ 0 h 8"/>
                  <a:gd name="T16" fmla="*/ 0 w 8"/>
                  <a:gd name="T17" fmla="*/ 0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8" y="1"/>
                    </a:lnTo>
                    <a:lnTo>
                      <a:pt x="8" y="4"/>
                    </a:lnTo>
                    <a:lnTo>
                      <a:pt x="8" y="6"/>
                    </a:lnTo>
                    <a:lnTo>
                      <a:pt x="4" y="8"/>
                    </a:lnTo>
                    <a:lnTo>
                      <a:pt x="2" y="7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50" name="Freeform 938"/>
              <p:cNvSpPr>
                <a:spLocks/>
              </p:cNvSpPr>
              <p:nvPr/>
            </p:nvSpPr>
            <p:spPr bwMode="auto">
              <a:xfrm>
                <a:off x="3671" y="1300"/>
                <a:ext cx="4" cy="4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1 h 8"/>
                  <a:gd name="T6" fmla="*/ 1 w 8"/>
                  <a:gd name="T7" fmla="*/ 1 h 8"/>
                  <a:gd name="T8" fmla="*/ 1 w 8"/>
                  <a:gd name="T9" fmla="*/ 1 h 8"/>
                  <a:gd name="T10" fmla="*/ 1 w 8"/>
                  <a:gd name="T11" fmla="*/ 1 h 8"/>
                  <a:gd name="T12" fmla="*/ 1 w 8"/>
                  <a:gd name="T13" fmla="*/ 1 h 8"/>
                  <a:gd name="T14" fmla="*/ 0 w 8"/>
                  <a:gd name="T15" fmla="*/ 1 h 8"/>
                  <a:gd name="T16" fmla="*/ 1 w 8"/>
                  <a:gd name="T17" fmla="*/ 1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3" y="0"/>
                    </a:moveTo>
                    <a:lnTo>
                      <a:pt x="6" y="0"/>
                    </a:lnTo>
                    <a:lnTo>
                      <a:pt x="7" y="2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3" y="8"/>
                    </a:lnTo>
                    <a:lnTo>
                      <a:pt x="1" y="8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51" name="Freeform 939"/>
              <p:cNvSpPr>
                <a:spLocks/>
              </p:cNvSpPr>
              <p:nvPr/>
            </p:nvSpPr>
            <p:spPr bwMode="auto">
              <a:xfrm>
                <a:off x="3678" y="1313"/>
                <a:ext cx="4" cy="5"/>
              </a:xfrm>
              <a:custGeom>
                <a:avLst/>
                <a:gdLst>
                  <a:gd name="T0" fmla="*/ 1 w 8"/>
                  <a:gd name="T1" fmla="*/ 0 h 11"/>
                  <a:gd name="T2" fmla="*/ 1 w 8"/>
                  <a:gd name="T3" fmla="*/ 0 h 11"/>
                  <a:gd name="T4" fmla="*/ 1 w 8"/>
                  <a:gd name="T5" fmla="*/ 0 h 11"/>
                  <a:gd name="T6" fmla="*/ 1 w 8"/>
                  <a:gd name="T7" fmla="*/ 0 h 11"/>
                  <a:gd name="T8" fmla="*/ 1 w 8"/>
                  <a:gd name="T9" fmla="*/ 0 h 11"/>
                  <a:gd name="T10" fmla="*/ 1 w 8"/>
                  <a:gd name="T11" fmla="*/ 0 h 11"/>
                  <a:gd name="T12" fmla="*/ 1 w 8"/>
                  <a:gd name="T13" fmla="*/ 0 h 11"/>
                  <a:gd name="T14" fmla="*/ 0 w 8"/>
                  <a:gd name="T15" fmla="*/ 0 h 11"/>
                  <a:gd name="T16" fmla="*/ 1 w 8"/>
                  <a:gd name="T17" fmla="*/ 0 h 11"/>
                  <a:gd name="T18" fmla="*/ 1 w 8"/>
                  <a:gd name="T19" fmla="*/ 0 h 11"/>
                  <a:gd name="T20" fmla="*/ 1 w 8"/>
                  <a:gd name="T21" fmla="*/ 0 h 1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11"/>
                  <a:gd name="T35" fmla="*/ 8 w 8"/>
                  <a:gd name="T36" fmla="*/ 11 h 1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11">
                    <a:moveTo>
                      <a:pt x="4" y="0"/>
                    </a:moveTo>
                    <a:lnTo>
                      <a:pt x="6" y="0"/>
                    </a:lnTo>
                    <a:lnTo>
                      <a:pt x="8" y="2"/>
                    </a:lnTo>
                    <a:lnTo>
                      <a:pt x="8" y="6"/>
                    </a:lnTo>
                    <a:lnTo>
                      <a:pt x="8" y="9"/>
                    </a:lnTo>
                    <a:lnTo>
                      <a:pt x="4" y="11"/>
                    </a:lnTo>
                    <a:lnTo>
                      <a:pt x="2" y="10"/>
                    </a:lnTo>
                    <a:lnTo>
                      <a:pt x="0" y="5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52" name="Freeform 940"/>
              <p:cNvSpPr>
                <a:spLocks/>
              </p:cNvSpPr>
              <p:nvPr/>
            </p:nvSpPr>
            <p:spPr bwMode="auto">
              <a:xfrm>
                <a:off x="3669" y="1312"/>
                <a:ext cx="2" cy="3"/>
              </a:xfrm>
              <a:custGeom>
                <a:avLst/>
                <a:gdLst>
                  <a:gd name="T0" fmla="*/ 0 w 5"/>
                  <a:gd name="T1" fmla="*/ 0 h 8"/>
                  <a:gd name="T2" fmla="*/ 0 w 5"/>
                  <a:gd name="T3" fmla="*/ 0 h 8"/>
                  <a:gd name="T4" fmla="*/ 0 w 5"/>
                  <a:gd name="T5" fmla="*/ 0 h 8"/>
                  <a:gd name="T6" fmla="*/ 0 w 5"/>
                  <a:gd name="T7" fmla="*/ 0 h 8"/>
                  <a:gd name="T8" fmla="*/ 0 w 5"/>
                  <a:gd name="T9" fmla="*/ 0 h 8"/>
                  <a:gd name="T10" fmla="*/ 0 w 5"/>
                  <a:gd name="T11" fmla="*/ 0 h 8"/>
                  <a:gd name="T12" fmla="*/ 0 w 5"/>
                  <a:gd name="T13" fmla="*/ 0 h 8"/>
                  <a:gd name="T14" fmla="*/ 0 w 5"/>
                  <a:gd name="T15" fmla="*/ 0 h 8"/>
                  <a:gd name="T16" fmla="*/ 0 w 5"/>
                  <a:gd name="T17" fmla="*/ 0 h 8"/>
                  <a:gd name="T18" fmla="*/ 0 w 5"/>
                  <a:gd name="T19" fmla="*/ 0 h 8"/>
                  <a:gd name="T20" fmla="*/ 0 w 5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"/>
                  <a:gd name="T34" fmla="*/ 0 h 8"/>
                  <a:gd name="T35" fmla="*/ 5 w 5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" h="8">
                    <a:moveTo>
                      <a:pt x="3" y="0"/>
                    </a:moveTo>
                    <a:lnTo>
                      <a:pt x="4" y="0"/>
                    </a:lnTo>
                    <a:lnTo>
                      <a:pt x="5" y="2"/>
                    </a:lnTo>
                    <a:lnTo>
                      <a:pt x="5" y="5"/>
                    </a:lnTo>
                    <a:lnTo>
                      <a:pt x="5" y="7"/>
                    </a:lnTo>
                    <a:lnTo>
                      <a:pt x="3" y="8"/>
                    </a:lnTo>
                    <a:lnTo>
                      <a:pt x="1" y="8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53" name="Freeform 941"/>
              <p:cNvSpPr>
                <a:spLocks/>
              </p:cNvSpPr>
              <p:nvPr/>
            </p:nvSpPr>
            <p:spPr bwMode="auto">
              <a:xfrm>
                <a:off x="3646" y="1350"/>
                <a:ext cx="2" cy="4"/>
              </a:xfrm>
              <a:custGeom>
                <a:avLst/>
                <a:gdLst>
                  <a:gd name="T0" fmla="*/ 0 w 6"/>
                  <a:gd name="T1" fmla="*/ 0 h 8"/>
                  <a:gd name="T2" fmla="*/ 0 w 6"/>
                  <a:gd name="T3" fmla="*/ 0 h 8"/>
                  <a:gd name="T4" fmla="*/ 0 w 6"/>
                  <a:gd name="T5" fmla="*/ 1 h 8"/>
                  <a:gd name="T6" fmla="*/ 0 w 6"/>
                  <a:gd name="T7" fmla="*/ 1 h 8"/>
                  <a:gd name="T8" fmla="*/ 0 w 6"/>
                  <a:gd name="T9" fmla="*/ 1 h 8"/>
                  <a:gd name="T10" fmla="*/ 0 w 6"/>
                  <a:gd name="T11" fmla="*/ 1 h 8"/>
                  <a:gd name="T12" fmla="*/ 0 w 6"/>
                  <a:gd name="T13" fmla="*/ 1 h 8"/>
                  <a:gd name="T14" fmla="*/ 0 w 6"/>
                  <a:gd name="T15" fmla="*/ 1 h 8"/>
                  <a:gd name="T16" fmla="*/ 0 w 6"/>
                  <a:gd name="T17" fmla="*/ 0 h 8"/>
                  <a:gd name="T18" fmla="*/ 0 w 6"/>
                  <a:gd name="T19" fmla="*/ 0 h 8"/>
                  <a:gd name="T20" fmla="*/ 0 w 6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"/>
                  <a:gd name="T34" fmla="*/ 0 h 8"/>
                  <a:gd name="T35" fmla="*/ 6 w 6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" h="8">
                    <a:moveTo>
                      <a:pt x="3" y="0"/>
                    </a:moveTo>
                    <a:lnTo>
                      <a:pt x="4" y="0"/>
                    </a:lnTo>
                    <a:lnTo>
                      <a:pt x="5" y="1"/>
                    </a:lnTo>
                    <a:lnTo>
                      <a:pt x="6" y="4"/>
                    </a:lnTo>
                    <a:lnTo>
                      <a:pt x="5" y="6"/>
                    </a:lnTo>
                    <a:lnTo>
                      <a:pt x="3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54" name="Freeform 942"/>
              <p:cNvSpPr>
                <a:spLocks/>
              </p:cNvSpPr>
              <p:nvPr/>
            </p:nvSpPr>
            <p:spPr bwMode="auto">
              <a:xfrm>
                <a:off x="3635" y="1364"/>
                <a:ext cx="3" cy="3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0 h 8"/>
                  <a:gd name="T6" fmla="*/ 0 w 8"/>
                  <a:gd name="T7" fmla="*/ 0 h 8"/>
                  <a:gd name="T8" fmla="*/ 0 w 8"/>
                  <a:gd name="T9" fmla="*/ 0 h 8"/>
                  <a:gd name="T10" fmla="*/ 0 w 8"/>
                  <a:gd name="T11" fmla="*/ 0 h 8"/>
                  <a:gd name="T12" fmla="*/ 0 w 8"/>
                  <a:gd name="T13" fmla="*/ 0 h 8"/>
                  <a:gd name="T14" fmla="*/ 0 w 8"/>
                  <a:gd name="T15" fmla="*/ 0 h 8"/>
                  <a:gd name="T16" fmla="*/ 0 w 8"/>
                  <a:gd name="T17" fmla="*/ 0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2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4" y="8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55" name="Freeform 943"/>
              <p:cNvSpPr>
                <a:spLocks/>
              </p:cNvSpPr>
              <p:nvPr/>
            </p:nvSpPr>
            <p:spPr bwMode="auto">
              <a:xfrm>
                <a:off x="3648" y="1364"/>
                <a:ext cx="4" cy="3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0 h 8"/>
                  <a:gd name="T6" fmla="*/ 1 w 8"/>
                  <a:gd name="T7" fmla="*/ 0 h 8"/>
                  <a:gd name="T8" fmla="*/ 1 w 8"/>
                  <a:gd name="T9" fmla="*/ 0 h 8"/>
                  <a:gd name="T10" fmla="*/ 1 w 8"/>
                  <a:gd name="T11" fmla="*/ 0 h 8"/>
                  <a:gd name="T12" fmla="*/ 1 w 8"/>
                  <a:gd name="T13" fmla="*/ 0 h 8"/>
                  <a:gd name="T14" fmla="*/ 0 w 8"/>
                  <a:gd name="T15" fmla="*/ 0 h 8"/>
                  <a:gd name="T16" fmla="*/ 1 w 8"/>
                  <a:gd name="T17" fmla="*/ 0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5" y="0"/>
                    </a:lnTo>
                    <a:lnTo>
                      <a:pt x="7" y="2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56" name="Freeform 944"/>
              <p:cNvSpPr>
                <a:spLocks/>
              </p:cNvSpPr>
              <p:nvPr/>
            </p:nvSpPr>
            <p:spPr bwMode="auto">
              <a:xfrm>
                <a:off x="3675" y="1327"/>
                <a:ext cx="3" cy="3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0 h 8"/>
                  <a:gd name="T6" fmla="*/ 0 w 8"/>
                  <a:gd name="T7" fmla="*/ 0 h 8"/>
                  <a:gd name="T8" fmla="*/ 0 w 8"/>
                  <a:gd name="T9" fmla="*/ 0 h 8"/>
                  <a:gd name="T10" fmla="*/ 0 w 8"/>
                  <a:gd name="T11" fmla="*/ 0 h 8"/>
                  <a:gd name="T12" fmla="*/ 0 w 8"/>
                  <a:gd name="T13" fmla="*/ 0 h 8"/>
                  <a:gd name="T14" fmla="*/ 0 w 8"/>
                  <a:gd name="T15" fmla="*/ 0 h 8"/>
                  <a:gd name="T16" fmla="*/ 0 w 8"/>
                  <a:gd name="T17" fmla="*/ 0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57" name="Freeform 945"/>
              <p:cNvSpPr>
                <a:spLocks/>
              </p:cNvSpPr>
              <p:nvPr/>
            </p:nvSpPr>
            <p:spPr bwMode="auto">
              <a:xfrm>
                <a:off x="3665" y="1340"/>
                <a:ext cx="4" cy="4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1 h 8"/>
                  <a:gd name="T6" fmla="*/ 1 w 8"/>
                  <a:gd name="T7" fmla="*/ 1 h 8"/>
                  <a:gd name="T8" fmla="*/ 1 w 8"/>
                  <a:gd name="T9" fmla="*/ 1 h 8"/>
                  <a:gd name="T10" fmla="*/ 1 w 8"/>
                  <a:gd name="T11" fmla="*/ 1 h 8"/>
                  <a:gd name="T12" fmla="*/ 1 w 8"/>
                  <a:gd name="T13" fmla="*/ 1 h 8"/>
                  <a:gd name="T14" fmla="*/ 0 w 8"/>
                  <a:gd name="T15" fmla="*/ 1 h 8"/>
                  <a:gd name="T16" fmla="*/ 1 w 8"/>
                  <a:gd name="T17" fmla="*/ 1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2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4" y="8"/>
                    </a:lnTo>
                    <a:lnTo>
                      <a:pt x="1" y="8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58" name="Freeform 946"/>
              <p:cNvSpPr>
                <a:spLocks/>
              </p:cNvSpPr>
              <p:nvPr/>
            </p:nvSpPr>
            <p:spPr bwMode="auto">
              <a:xfrm>
                <a:off x="3658" y="1357"/>
                <a:ext cx="3" cy="4"/>
              </a:xfrm>
              <a:custGeom>
                <a:avLst/>
                <a:gdLst>
                  <a:gd name="T0" fmla="*/ 0 w 8"/>
                  <a:gd name="T1" fmla="*/ 0 h 10"/>
                  <a:gd name="T2" fmla="*/ 0 w 8"/>
                  <a:gd name="T3" fmla="*/ 0 h 10"/>
                  <a:gd name="T4" fmla="*/ 0 w 8"/>
                  <a:gd name="T5" fmla="*/ 0 h 10"/>
                  <a:gd name="T6" fmla="*/ 0 w 8"/>
                  <a:gd name="T7" fmla="*/ 0 h 10"/>
                  <a:gd name="T8" fmla="*/ 0 w 8"/>
                  <a:gd name="T9" fmla="*/ 0 h 10"/>
                  <a:gd name="T10" fmla="*/ 0 w 8"/>
                  <a:gd name="T11" fmla="*/ 0 h 10"/>
                  <a:gd name="T12" fmla="*/ 0 w 8"/>
                  <a:gd name="T13" fmla="*/ 0 h 10"/>
                  <a:gd name="T14" fmla="*/ 0 w 8"/>
                  <a:gd name="T15" fmla="*/ 0 h 10"/>
                  <a:gd name="T16" fmla="*/ 0 w 8"/>
                  <a:gd name="T17" fmla="*/ 0 h 10"/>
                  <a:gd name="T18" fmla="*/ 0 w 8"/>
                  <a:gd name="T19" fmla="*/ 0 h 10"/>
                  <a:gd name="T20" fmla="*/ 0 w 8"/>
                  <a:gd name="T21" fmla="*/ 0 h 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10"/>
                  <a:gd name="T35" fmla="*/ 8 w 8"/>
                  <a:gd name="T36" fmla="*/ 10 h 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10">
                    <a:moveTo>
                      <a:pt x="4" y="0"/>
                    </a:moveTo>
                    <a:lnTo>
                      <a:pt x="6" y="0"/>
                    </a:lnTo>
                    <a:lnTo>
                      <a:pt x="8" y="1"/>
                    </a:lnTo>
                    <a:lnTo>
                      <a:pt x="8" y="5"/>
                    </a:lnTo>
                    <a:lnTo>
                      <a:pt x="8" y="8"/>
                    </a:lnTo>
                    <a:lnTo>
                      <a:pt x="4" y="10"/>
                    </a:lnTo>
                    <a:lnTo>
                      <a:pt x="1" y="10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59" name="Freeform 947"/>
              <p:cNvSpPr>
                <a:spLocks/>
              </p:cNvSpPr>
              <p:nvPr/>
            </p:nvSpPr>
            <p:spPr bwMode="auto">
              <a:xfrm>
                <a:off x="3639" y="1321"/>
                <a:ext cx="3" cy="3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0 h 8"/>
                  <a:gd name="T6" fmla="*/ 0 w 8"/>
                  <a:gd name="T7" fmla="*/ 0 h 8"/>
                  <a:gd name="T8" fmla="*/ 0 w 8"/>
                  <a:gd name="T9" fmla="*/ 0 h 8"/>
                  <a:gd name="T10" fmla="*/ 0 w 8"/>
                  <a:gd name="T11" fmla="*/ 0 h 8"/>
                  <a:gd name="T12" fmla="*/ 0 w 8"/>
                  <a:gd name="T13" fmla="*/ 0 h 8"/>
                  <a:gd name="T14" fmla="*/ 0 w 8"/>
                  <a:gd name="T15" fmla="*/ 0 h 8"/>
                  <a:gd name="T16" fmla="*/ 0 w 8"/>
                  <a:gd name="T17" fmla="*/ 0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3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6"/>
                    </a:lnTo>
                    <a:lnTo>
                      <a:pt x="3" y="8"/>
                    </a:lnTo>
                    <a:lnTo>
                      <a:pt x="1" y="7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60" name="Freeform 948"/>
              <p:cNvSpPr>
                <a:spLocks/>
              </p:cNvSpPr>
              <p:nvPr/>
            </p:nvSpPr>
            <p:spPr bwMode="auto">
              <a:xfrm>
                <a:off x="3606" y="1287"/>
                <a:ext cx="4" cy="4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1 h 8"/>
                  <a:gd name="T6" fmla="*/ 1 w 8"/>
                  <a:gd name="T7" fmla="*/ 1 h 8"/>
                  <a:gd name="T8" fmla="*/ 1 w 8"/>
                  <a:gd name="T9" fmla="*/ 1 h 8"/>
                  <a:gd name="T10" fmla="*/ 1 w 8"/>
                  <a:gd name="T11" fmla="*/ 1 h 8"/>
                  <a:gd name="T12" fmla="*/ 1 w 8"/>
                  <a:gd name="T13" fmla="*/ 1 h 8"/>
                  <a:gd name="T14" fmla="*/ 0 w 8"/>
                  <a:gd name="T15" fmla="*/ 1 h 8"/>
                  <a:gd name="T16" fmla="*/ 1 w 8"/>
                  <a:gd name="T17" fmla="*/ 1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3" y="0"/>
                    </a:moveTo>
                    <a:lnTo>
                      <a:pt x="5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3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61" name="Freeform 949"/>
              <p:cNvSpPr>
                <a:spLocks/>
              </p:cNvSpPr>
              <p:nvPr/>
            </p:nvSpPr>
            <p:spPr bwMode="auto">
              <a:xfrm>
                <a:off x="3606" y="1327"/>
                <a:ext cx="4" cy="3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0 h 8"/>
                  <a:gd name="T6" fmla="*/ 1 w 8"/>
                  <a:gd name="T7" fmla="*/ 0 h 8"/>
                  <a:gd name="T8" fmla="*/ 1 w 8"/>
                  <a:gd name="T9" fmla="*/ 0 h 8"/>
                  <a:gd name="T10" fmla="*/ 1 w 8"/>
                  <a:gd name="T11" fmla="*/ 0 h 8"/>
                  <a:gd name="T12" fmla="*/ 1 w 8"/>
                  <a:gd name="T13" fmla="*/ 0 h 8"/>
                  <a:gd name="T14" fmla="*/ 0 w 8"/>
                  <a:gd name="T15" fmla="*/ 0 h 8"/>
                  <a:gd name="T16" fmla="*/ 1 w 8"/>
                  <a:gd name="T17" fmla="*/ 0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3" y="0"/>
                    </a:moveTo>
                    <a:lnTo>
                      <a:pt x="5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3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62" name="Freeform 950"/>
              <p:cNvSpPr>
                <a:spLocks/>
              </p:cNvSpPr>
              <p:nvPr/>
            </p:nvSpPr>
            <p:spPr bwMode="auto">
              <a:xfrm>
                <a:off x="3610" y="1360"/>
                <a:ext cx="3" cy="4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1 h 8"/>
                  <a:gd name="T6" fmla="*/ 0 w 8"/>
                  <a:gd name="T7" fmla="*/ 1 h 8"/>
                  <a:gd name="T8" fmla="*/ 0 w 8"/>
                  <a:gd name="T9" fmla="*/ 1 h 8"/>
                  <a:gd name="T10" fmla="*/ 0 w 8"/>
                  <a:gd name="T11" fmla="*/ 1 h 8"/>
                  <a:gd name="T12" fmla="*/ 0 w 8"/>
                  <a:gd name="T13" fmla="*/ 1 h 8"/>
                  <a:gd name="T14" fmla="*/ 0 w 8"/>
                  <a:gd name="T15" fmla="*/ 1 h 8"/>
                  <a:gd name="T16" fmla="*/ 0 w 8"/>
                  <a:gd name="T17" fmla="*/ 1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6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63" name="Freeform 951"/>
              <p:cNvSpPr>
                <a:spLocks/>
              </p:cNvSpPr>
              <p:nvPr/>
            </p:nvSpPr>
            <p:spPr bwMode="auto">
              <a:xfrm>
                <a:off x="3648" y="1327"/>
                <a:ext cx="4" cy="3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0 h 8"/>
                  <a:gd name="T6" fmla="*/ 1 w 8"/>
                  <a:gd name="T7" fmla="*/ 0 h 8"/>
                  <a:gd name="T8" fmla="*/ 1 w 8"/>
                  <a:gd name="T9" fmla="*/ 0 h 8"/>
                  <a:gd name="T10" fmla="*/ 1 w 8"/>
                  <a:gd name="T11" fmla="*/ 0 h 8"/>
                  <a:gd name="T12" fmla="*/ 1 w 8"/>
                  <a:gd name="T13" fmla="*/ 0 h 8"/>
                  <a:gd name="T14" fmla="*/ 0 w 8"/>
                  <a:gd name="T15" fmla="*/ 0 h 8"/>
                  <a:gd name="T16" fmla="*/ 1 w 8"/>
                  <a:gd name="T17" fmla="*/ 0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5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64" name="Freeform 952"/>
              <p:cNvSpPr>
                <a:spLocks/>
              </p:cNvSpPr>
              <p:nvPr/>
            </p:nvSpPr>
            <p:spPr bwMode="auto">
              <a:xfrm>
                <a:off x="3655" y="1340"/>
                <a:ext cx="4" cy="4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1 h 8"/>
                  <a:gd name="T6" fmla="*/ 1 w 8"/>
                  <a:gd name="T7" fmla="*/ 1 h 8"/>
                  <a:gd name="T8" fmla="*/ 1 w 8"/>
                  <a:gd name="T9" fmla="*/ 1 h 8"/>
                  <a:gd name="T10" fmla="*/ 1 w 8"/>
                  <a:gd name="T11" fmla="*/ 1 h 8"/>
                  <a:gd name="T12" fmla="*/ 1 w 8"/>
                  <a:gd name="T13" fmla="*/ 1 h 8"/>
                  <a:gd name="T14" fmla="*/ 0 w 8"/>
                  <a:gd name="T15" fmla="*/ 1 h 8"/>
                  <a:gd name="T16" fmla="*/ 1 w 8"/>
                  <a:gd name="T17" fmla="*/ 1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5" y="0"/>
                    </a:moveTo>
                    <a:lnTo>
                      <a:pt x="7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8" y="7"/>
                    </a:lnTo>
                    <a:lnTo>
                      <a:pt x="5" y="8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65" name="Freeform 953"/>
              <p:cNvSpPr>
                <a:spLocks/>
              </p:cNvSpPr>
              <p:nvPr/>
            </p:nvSpPr>
            <p:spPr bwMode="auto">
              <a:xfrm>
                <a:off x="3633" y="1350"/>
                <a:ext cx="3" cy="4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1 h 8"/>
                  <a:gd name="T6" fmla="*/ 0 w 8"/>
                  <a:gd name="T7" fmla="*/ 1 h 8"/>
                  <a:gd name="T8" fmla="*/ 0 w 8"/>
                  <a:gd name="T9" fmla="*/ 1 h 8"/>
                  <a:gd name="T10" fmla="*/ 0 w 8"/>
                  <a:gd name="T11" fmla="*/ 1 h 8"/>
                  <a:gd name="T12" fmla="*/ 0 w 8"/>
                  <a:gd name="T13" fmla="*/ 1 h 8"/>
                  <a:gd name="T14" fmla="*/ 0 w 8"/>
                  <a:gd name="T15" fmla="*/ 1 h 8"/>
                  <a:gd name="T16" fmla="*/ 0 w 8"/>
                  <a:gd name="T17" fmla="*/ 0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6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66" name="Freeform 954"/>
              <p:cNvSpPr>
                <a:spLocks/>
              </p:cNvSpPr>
              <p:nvPr/>
            </p:nvSpPr>
            <p:spPr bwMode="auto">
              <a:xfrm>
                <a:off x="3610" y="1340"/>
                <a:ext cx="3" cy="4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1 h 8"/>
                  <a:gd name="T6" fmla="*/ 0 w 8"/>
                  <a:gd name="T7" fmla="*/ 1 h 8"/>
                  <a:gd name="T8" fmla="*/ 0 w 8"/>
                  <a:gd name="T9" fmla="*/ 1 h 8"/>
                  <a:gd name="T10" fmla="*/ 0 w 8"/>
                  <a:gd name="T11" fmla="*/ 1 h 8"/>
                  <a:gd name="T12" fmla="*/ 0 w 8"/>
                  <a:gd name="T13" fmla="*/ 1 h 8"/>
                  <a:gd name="T14" fmla="*/ 0 w 8"/>
                  <a:gd name="T15" fmla="*/ 1 h 8"/>
                  <a:gd name="T16" fmla="*/ 0 w 8"/>
                  <a:gd name="T17" fmla="*/ 1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2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4" y="8"/>
                    </a:lnTo>
                    <a:lnTo>
                      <a:pt x="1" y="8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67" name="Freeform 955"/>
              <p:cNvSpPr>
                <a:spLocks/>
              </p:cNvSpPr>
              <p:nvPr/>
            </p:nvSpPr>
            <p:spPr bwMode="auto">
              <a:xfrm>
                <a:off x="3596" y="1317"/>
                <a:ext cx="4" cy="4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1 h 8"/>
                  <a:gd name="T6" fmla="*/ 1 w 8"/>
                  <a:gd name="T7" fmla="*/ 1 h 8"/>
                  <a:gd name="T8" fmla="*/ 1 w 8"/>
                  <a:gd name="T9" fmla="*/ 1 h 8"/>
                  <a:gd name="T10" fmla="*/ 1 w 8"/>
                  <a:gd name="T11" fmla="*/ 1 h 8"/>
                  <a:gd name="T12" fmla="*/ 1 w 8"/>
                  <a:gd name="T13" fmla="*/ 1 h 8"/>
                  <a:gd name="T14" fmla="*/ 0 w 8"/>
                  <a:gd name="T15" fmla="*/ 1 h 8"/>
                  <a:gd name="T16" fmla="*/ 1 w 8"/>
                  <a:gd name="T17" fmla="*/ 1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8" y="1"/>
                    </a:lnTo>
                    <a:lnTo>
                      <a:pt x="8" y="4"/>
                    </a:lnTo>
                    <a:lnTo>
                      <a:pt x="8" y="6"/>
                    </a:lnTo>
                    <a:lnTo>
                      <a:pt x="4" y="8"/>
                    </a:lnTo>
                    <a:lnTo>
                      <a:pt x="2" y="7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68" name="Freeform 956"/>
              <p:cNvSpPr>
                <a:spLocks/>
              </p:cNvSpPr>
              <p:nvPr/>
            </p:nvSpPr>
            <p:spPr bwMode="auto">
              <a:xfrm>
                <a:off x="3623" y="1321"/>
                <a:ext cx="2" cy="3"/>
              </a:xfrm>
              <a:custGeom>
                <a:avLst/>
                <a:gdLst>
                  <a:gd name="T0" fmla="*/ 0 w 6"/>
                  <a:gd name="T1" fmla="*/ 0 h 8"/>
                  <a:gd name="T2" fmla="*/ 0 w 6"/>
                  <a:gd name="T3" fmla="*/ 0 h 8"/>
                  <a:gd name="T4" fmla="*/ 0 w 6"/>
                  <a:gd name="T5" fmla="*/ 0 h 8"/>
                  <a:gd name="T6" fmla="*/ 0 w 6"/>
                  <a:gd name="T7" fmla="*/ 0 h 8"/>
                  <a:gd name="T8" fmla="*/ 0 w 6"/>
                  <a:gd name="T9" fmla="*/ 0 h 8"/>
                  <a:gd name="T10" fmla="*/ 0 w 6"/>
                  <a:gd name="T11" fmla="*/ 0 h 8"/>
                  <a:gd name="T12" fmla="*/ 0 w 6"/>
                  <a:gd name="T13" fmla="*/ 0 h 8"/>
                  <a:gd name="T14" fmla="*/ 0 w 6"/>
                  <a:gd name="T15" fmla="*/ 0 h 8"/>
                  <a:gd name="T16" fmla="*/ 0 w 6"/>
                  <a:gd name="T17" fmla="*/ 0 h 8"/>
                  <a:gd name="T18" fmla="*/ 0 w 6"/>
                  <a:gd name="T19" fmla="*/ 0 h 8"/>
                  <a:gd name="T20" fmla="*/ 0 w 6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"/>
                  <a:gd name="T34" fmla="*/ 0 h 8"/>
                  <a:gd name="T35" fmla="*/ 6 w 6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" h="8">
                    <a:moveTo>
                      <a:pt x="3" y="0"/>
                    </a:moveTo>
                    <a:lnTo>
                      <a:pt x="4" y="0"/>
                    </a:lnTo>
                    <a:lnTo>
                      <a:pt x="5" y="1"/>
                    </a:lnTo>
                    <a:lnTo>
                      <a:pt x="6" y="4"/>
                    </a:lnTo>
                    <a:lnTo>
                      <a:pt x="5" y="6"/>
                    </a:lnTo>
                    <a:lnTo>
                      <a:pt x="3" y="8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69" name="Freeform 957"/>
              <p:cNvSpPr>
                <a:spLocks/>
              </p:cNvSpPr>
              <p:nvPr/>
            </p:nvSpPr>
            <p:spPr bwMode="auto">
              <a:xfrm>
                <a:off x="3639" y="1277"/>
                <a:ext cx="3" cy="4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1 h 8"/>
                  <a:gd name="T6" fmla="*/ 0 w 8"/>
                  <a:gd name="T7" fmla="*/ 1 h 8"/>
                  <a:gd name="T8" fmla="*/ 0 w 8"/>
                  <a:gd name="T9" fmla="*/ 1 h 8"/>
                  <a:gd name="T10" fmla="*/ 0 w 8"/>
                  <a:gd name="T11" fmla="*/ 1 h 8"/>
                  <a:gd name="T12" fmla="*/ 0 w 8"/>
                  <a:gd name="T13" fmla="*/ 1 h 8"/>
                  <a:gd name="T14" fmla="*/ 0 w 8"/>
                  <a:gd name="T15" fmla="*/ 1 h 8"/>
                  <a:gd name="T16" fmla="*/ 0 w 8"/>
                  <a:gd name="T17" fmla="*/ 1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3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6"/>
                    </a:lnTo>
                    <a:lnTo>
                      <a:pt x="3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70" name="Freeform 958"/>
              <p:cNvSpPr>
                <a:spLocks/>
              </p:cNvSpPr>
              <p:nvPr/>
            </p:nvSpPr>
            <p:spPr bwMode="auto">
              <a:xfrm>
                <a:off x="3605" y="1307"/>
                <a:ext cx="3" cy="3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0 h 8"/>
                  <a:gd name="T6" fmla="*/ 0 w 8"/>
                  <a:gd name="T7" fmla="*/ 0 h 8"/>
                  <a:gd name="T8" fmla="*/ 0 w 8"/>
                  <a:gd name="T9" fmla="*/ 0 h 8"/>
                  <a:gd name="T10" fmla="*/ 0 w 8"/>
                  <a:gd name="T11" fmla="*/ 0 h 8"/>
                  <a:gd name="T12" fmla="*/ 0 w 8"/>
                  <a:gd name="T13" fmla="*/ 0 h 8"/>
                  <a:gd name="T14" fmla="*/ 0 w 8"/>
                  <a:gd name="T15" fmla="*/ 0 h 8"/>
                  <a:gd name="T16" fmla="*/ 0 w 8"/>
                  <a:gd name="T17" fmla="*/ 0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2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71" name="Freeform 959"/>
              <p:cNvSpPr>
                <a:spLocks/>
              </p:cNvSpPr>
              <p:nvPr/>
            </p:nvSpPr>
            <p:spPr bwMode="auto">
              <a:xfrm>
                <a:off x="3660" y="1317"/>
                <a:ext cx="4" cy="4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1 h 8"/>
                  <a:gd name="T6" fmla="*/ 1 w 8"/>
                  <a:gd name="T7" fmla="*/ 1 h 8"/>
                  <a:gd name="T8" fmla="*/ 1 w 8"/>
                  <a:gd name="T9" fmla="*/ 1 h 8"/>
                  <a:gd name="T10" fmla="*/ 1 w 8"/>
                  <a:gd name="T11" fmla="*/ 1 h 8"/>
                  <a:gd name="T12" fmla="*/ 1 w 8"/>
                  <a:gd name="T13" fmla="*/ 1 h 8"/>
                  <a:gd name="T14" fmla="*/ 0 w 8"/>
                  <a:gd name="T15" fmla="*/ 1 h 8"/>
                  <a:gd name="T16" fmla="*/ 1 w 8"/>
                  <a:gd name="T17" fmla="*/ 1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3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6"/>
                    </a:lnTo>
                    <a:lnTo>
                      <a:pt x="3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72" name="Freeform 960"/>
              <p:cNvSpPr>
                <a:spLocks/>
              </p:cNvSpPr>
              <p:nvPr/>
            </p:nvSpPr>
            <p:spPr bwMode="auto">
              <a:xfrm>
                <a:off x="3596" y="1335"/>
                <a:ext cx="4" cy="4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1 h 8"/>
                  <a:gd name="T6" fmla="*/ 1 w 8"/>
                  <a:gd name="T7" fmla="*/ 1 h 8"/>
                  <a:gd name="T8" fmla="*/ 1 w 8"/>
                  <a:gd name="T9" fmla="*/ 1 h 8"/>
                  <a:gd name="T10" fmla="*/ 1 w 8"/>
                  <a:gd name="T11" fmla="*/ 1 h 8"/>
                  <a:gd name="T12" fmla="*/ 1 w 8"/>
                  <a:gd name="T13" fmla="*/ 1 h 8"/>
                  <a:gd name="T14" fmla="*/ 0 w 8"/>
                  <a:gd name="T15" fmla="*/ 1 h 8"/>
                  <a:gd name="T16" fmla="*/ 1 w 8"/>
                  <a:gd name="T17" fmla="*/ 1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8" y="7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73" name="Freeform 961"/>
              <p:cNvSpPr>
                <a:spLocks/>
              </p:cNvSpPr>
              <p:nvPr/>
            </p:nvSpPr>
            <p:spPr bwMode="auto">
              <a:xfrm>
                <a:off x="3617" y="1333"/>
                <a:ext cx="3" cy="4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1 h 8"/>
                  <a:gd name="T6" fmla="*/ 0 w 8"/>
                  <a:gd name="T7" fmla="*/ 1 h 8"/>
                  <a:gd name="T8" fmla="*/ 0 w 8"/>
                  <a:gd name="T9" fmla="*/ 1 h 8"/>
                  <a:gd name="T10" fmla="*/ 0 w 8"/>
                  <a:gd name="T11" fmla="*/ 1 h 8"/>
                  <a:gd name="T12" fmla="*/ 0 w 8"/>
                  <a:gd name="T13" fmla="*/ 1 h 8"/>
                  <a:gd name="T14" fmla="*/ 0 w 8"/>
                  <a:gd name="T15" fmla="*/ 1 h 8"/>
                  <a:gd name="T16" fmla="*/ 0 w 8"/>
                  <a:gd name="T17" fmla="*/ 1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7" y="6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74" name="Freeform 962"/>
              <p:cNvSpPr>
                <a:spLocks/>
              </p:cNvSpPr>
              <p:nvPr/>
            </p:nvSpPr>
            <p:spPr bwMode="auto">
              <a:xfrm>
                <a:off x="3624" y="1359"/>
                <a:ext cx="3" cy="4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1 h 8"/>
                  <a:gd name="T6" fmla="*/ 0 w 8"/>
                  <a:gd name="T7" fmla="*/ 1 h 8"/>
                  <a:gd name="T8" fmla="*/ 0 w 8"/>
                  <a:gd name="T9" fmla="*/ 1 h 8"/>
                  <a:gd name="T10" fmla="*/ 0 w 8"/>
                  <a:gd name="T11" fmla="*/ 1 h 8"/>
                  <a:gd name="T12" fmla="*/ 0 w 8"/>
                  <a:gd name="T13" fmla="*/ 1 h 8"/>
                  <a:gd name="T14" fmla="*/ 0 w 8"/>
                  <a:gd name="T15" fmla="*/ 1 h 8"/>
                  <a:gd name="T16" fmla="*/ 0 w 8"/>
                  <a:gd name="T17" fmla="*/ 1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8" y="1"/>
                    </a:lnTo>
                    <a:lnTo>
                      <a:pt x="8" y="4"/>
                    </a:lnTo>
                    <a:lnTo>
                      <a:pt x="8" y="7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75" name="Freeform 963"/>
              <p:cNvSpPr>
                <a:spLocks/>
              </p:cNvSpPr>
              <p:nvPr/>
            </p:nvSpPr>
            <p:spPr bwMode="auto">
              <a:xfrm>
                <a:off x="3612" y="1318"/>
                <a:ext cx="3" cy="5"/>
              </a:xfrm>
              <a:custGeom>
                <a:avLst/>
                <a:gdLst>
                  <a:gd name="T0" fmla="*/ 0 w 8"/>
                  <a:gd name="T1" fmla="*/ 0 h 11"/>
                  <a:gd name="T2" fmla="*/ 0 w 8"/>
                  <a:gd name="T3" fmla="*/ 0 h 11"/>
                  <a:gd name="T4" fmla="*/ 0 w 8"/>
                  <a:gd name="T5" fmla="*/ 0 h 11"/>
                  <a:gd name="T6" fmla="*/ 0 w 8"/>
                  <a:gd name="T7" fmla="*/ 0 h 11"/>
                  <a:gd name="T8" fmla="*/ 0 w 8"/>
                  <a:gd name="T9" fmla="*/ 0 h 11"/>
                  <a:gd name="T10" fmla="*/ 0 w 8"/>
                  <a:gd name="T11" fmla="*/ 0 h 11"/>
                  <a:gd name="T12" fmla="*/ 0 w 8"/>
                  <a:gd name="T13" fmla="*/ 0 h 11"/>
                  <a:gd name="T14" fmla="*/ 0 w 8"/>
                  <a:gd name="T15" fmla="*/ 0 h 11"/>
                  <a:gd name="T16" fmla="*/ 0 w 8"/>
                  <a:gd name="T17" fmla="*/ 0 h 11"/>
                  <a:gd name="T18" fmla="*/ 0 w 8"/>
                  <a:gd name="T19" fmla="*/ 0 h 11"/>
                  <a:gd name="T20" fmla="*/ 0 w 8"/>
                  <a:gd name="T21" fmla="*/ 0 h 1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11"/>
                  <a:gd name="T35" fmla="*/ 8 w 8"/>
                  <a:gd name="T36" fmla="*/ 11 h 1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11">
                    <a:moveTo>
                      <a:pt x="4" y="0"/>
                    </a:moveTo>
                    <a:lnTo>
                      <a:pt x="6" y="0"/>
                    </a:lnTo>
                    <a:lnTo>
                      <a:pt x="8" y="2"/>
                    </a:lnTo>
                    <a:lnTo>
                      <a:pt x="8" y="6"/>
                    </a:lnTo>
                    <a:lnTo>
                      <a:pt x="8" y="9"/>
                    </a:lnTo>
                    <a:lnTo>
                      <a:pt x="4" y="11"/>
                    </a:lnTo>
                    <a:lnTo>
                      <a:pt x="2" y="10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76" name="Freeform 964"/>
              <p:cNvSpPr>
                <a:spLocks/>
              </p:cNvSpPr>
              <p:nvPr/>
            </p:nvSpPr>
            <p:spPr bwMode="auto">
              <a:xfrm>
                <a:off x="3586" y="1316"/>
                <a:ext cx="4" cy="3"/>
              </a:xfrm>
              <a:custGeom>
                <a:avLst/>
                <a:gdLst>
                  <a:gd name="T0" fmla="*/ 1 w 8"/>
                  <a:gd name="T1" fmla="*/ 0 h 8"/>
                  <a:gd name="T2" fmla="*/ 1 w 8"/>
                  <a:gd name="T3" fmla="*/ 0 h 8"/>
                  <a:gd name="T4" fmla="*/ 1 w 8"/>
                  <a:gd name="T5" fmla="*/ 0 h 8"/>
                  <a:gd name="T6" fmla="*/ 1 w 8"/>
                  <a:gd name="T7" fmla="*/ 0 h 8"/>
                  <a:gd name="T8" fmla="*/ 1 w 8"/>
                  <a:gd name="T9" fmla="*/ 0 h 8"/>
                  <a:gd name="T10" fmla="*/ 1 w 8"/>
                  <a:gd name="T11" fmla="*/ 0 h 8"/>
                  <a:gd name="T12" fmla="*/ 1 w 8"/>
                  <a:gd name="T13" fmla="*/ 0 h 8"/>
                  <a:gd name="T14" fmla="*/ 0 w 8"/>
                  <a:gd name="T15" fmla="*/ 0 h 8"/>
                  <a:gd name="T16" fmla="*/ 1 w 8"/>
                  <a:gd name="T17" fmla="*/ 0 h 8"/>
                  <a:gd name="T18" fmla="*/ 1 w 8"/>
                  <a:gd name="T19" fmla="*/ 0 h 8"/>
                  <a:gd name="T20" fmla="*/ 1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8" y="1"/>
                    </a:lnTo>
                    <a:lnTo>
                      <a:pt x="8" y="4"/>
                    </a:lnTo>
                    <a:lnTo>
                      <a:pt x="8" y="6"/>
                    </a:lnTo>
                    <a:lnTo>
                      <a:pt x="4" y="8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77" name="Freeform 965"/>
              <p:cNvSpPr>
                <a:spLocks/>
              </p:cNvSpPr>
              <p:nvPr/>
            </p:nvSpPr>
            <p:spPr bwMode="auto">
              <a:xfrm>
                <a:off x="3663" y="1286"/>
                <a:ext cx="3" cy="3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0 h 8"/>
                  <a:gd name="T6" fmla="*/ 0 w 8"/>
                  <a:gd name="T7" fmla="*/ 0 h 8"/>
                  <a:gd name="T8" fmla="*/ 0 w 8"/>
                  <a:gd name="T9" fmla="*/ 0 h 8"/>
                  <a:gd name="T10" fmla="*/ 0 w 8"/>
                  <a:gd name="T11" fmla="*/ 0 h 8"/>
                  <a:gd name="T12" fmla="*/ 0 w 8"/>
                  <a:gd name="T13" fmla="*/ 0 h 8"/>
                  <a:gd name="T14" fmla="*/ 0 w 8"/>
                  <a:gd name="T15" fmla="*/ 0 h 8"/>
                  <a:gd name="T16" fmla="*/ 0 w 8"/>
                  <a:gd name="T17" fmla="*/ 0 h 8"/>
                  <a:gd name="T18" fmla="*/ 0 w 8"/>
                  <a:gd name="T19" fmla="*/ 0 h 8"/>
                  <a:gd name="T20" fmla="*/ 0 w 8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8"/>
                  <a:gd name="T35" fmla="*/ 8 w 8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8">
                    <a:moveTo>
                      <a:pt x="4" y="0"/>
                    </a:moveTo>
                    <a:lnTo>
                      <a:pt x="6" y="0"/>
                    </a:lnTo>
                    <a:lnTo>
                      <a:pt x="8" y="1"/>
                    </a:lnTo>
                    <a:lnTo>
                      <a:pt x="8" y="4"/>
                    </a:lnTo>
                    <a:lnTo>
                      <a:pt x="8" y="7"/>
                    </a:lnTo>
                    <a:lnTo>
                      <a:pt x="4" y="8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1794" name="Group 966"/>
            <p:cNvGrpSpPr>
              <a:grpSpLocks/>
            </p:cNvGrpSpPr>
            <p:nvPr/>
          </p:nvGrpSpPr>
          <p:grpSpPr bwMode="auto">
            <a:xfrm>
              <a:off x="4962" y="1664"/>
              <a:ext cx="122" cy="102"/>
              <a:chOff x="3888" y="1302"/>
              <a:chExt cx="122" cy="102"/>
            </a:xfrm>
          </p:grpSpPr>
          <p:sp>
            <p:nvSpPr>
              <p:cNvPr id="61840" name="Oval 142"/>
              <p:cNvSpPr>
                <a:spLocks noChangeArrowheads="1"/>
              </p:cNvSpPr>
              <p:nvPr/>
            </p:nvSpPr>
            <p:spPr bwMode="auto">
              <a:xfrm>
                <a:off x="3888" y="1302"/>
                <a:ext cx="122" cy="102"/>
              </a:xfrm>
              <a:prstGeom prst="ellipse">
                <a:avLst/>
              </a:prstGeom>
              <a:solidFill>
                <a:srgbClr val="F766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000" b="1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1841" name="Freeform 143"/>
              <p:cNvSpPr>
                <a:spLocks/>
              </p:cNvSpPr>
              <p:nvPr/>
            </p:nvSpPr>
            <p:spPr bwMode="auto">
              <a:xfrm>
                <a:off x="3901" y="1312"/>
                <a:ext cx="97" cy="69"/>
              </a:xfrm>
              <a:custGeom>
                <a:avLst/>
                <a:gdLst>
                  <a:gd name="T0" fmla="*/ 0 w 852"/>
                  <a:gd name="T1" fmla="*/ 0 h 560"/>
                  <a:gd name="T2" fmla="*/ 0 w 852"/>
                  <a:gd name="T3" fmla="*/ 0 h 560"/>
                  <a:gd name="T4" fmla="*/ 0 w 852"/>
                  <a:gd name="T5" fmla="*/ 0 h 560"/>
                  <a:gd name="T6" fmla="*/ 0 w 852"/>
                  <a:gd name="T7" fmla="*/ 0 h 560"/>
                  <a:gd name="T8" fmla="*/ 0 w 852"/>
                  <a:gd name="T9" fmla="*/ 0 h 560"/>
                  <a:gd name="T10" fmla="*/ 0 w 852"/>
                  <a:gd name="T11" fmla="*/ 0 h 560"/>
                  <a:gd name="T12" fmla="*/ 0 w 852"/>
                  <a:gd name="T13" fmla="*/ 0 h 560"/>
                  <a:gd name="T14" fmla="*/ 0 w 852"/>
                  <a:gd name="T15" fmla="*/ 0 h 560"/>
                  <a:gd name="T16" fmla="*/ 0 w 852"/>
                  <a:gd name="T17" fmla="*/ 0 h 560"/>
                  <a:gd name="T18" fmla="*/ 0 w 852"/>
                  <a:gd name="T19" fmla="*/ 0 h 560"/>
                  <a:gd name="T20" fmla="*/ 0 w 852"/>
                  <a:gd name="T21" fmla="*/ 0 h 560"/>
                  <a:gd name="T22" fmla="*/ 0 w 852"/>
                  <a:gd name="T23" fmla="*/ 0 h 560"/>
                  <a:gd name="T24" fmla="*/ 0 w 852"/>
                  <a:gd name="T25" fmla="*/ 0 h 560"/>
                  <a:gd name="T26" fmla="*/ 0 w 852"/>
                  <a:gd name="T27" fmla="*/ 0 h 560"/>
                  <a:gd name="T28" fmla="*/ 0 w 852"/>
                  <a:gd name="T29" fmla="*/ 0 h 560"/>
                  <a:gd name="T30" fmla="*/ 0 w 852"/>
                  <a:gd name="T31" fmla="*/ 0 h 560"/>
                  <a:gd name="T32" fmla="*/ 0 w 852"/>
                  <a:gd name="T33" fmla="*/ 0 h 560"/>
                  <a:gd name="T34" fmla="*/ 0 w 852"/>
                  <a:gd name="T35" fmla="*/ 0 h 560"/>
                  <a:gd name="T36" fmla="*/ 0 w 852"/>
                  <a:gd name="T37" fmla="*/ 0 h 560"/>
                  <a:gd name="T38" fmla="*/ 0 w 852"/>
                  <a:gd name="T39" fmla="*/ 0 h 560"/>
                  <a:gd name="T40" fmla="*/ 0 w 852"/>
                  <a:gd name="T41" fmla="*/ 0 h 560"/>
                  <a:gd name="T42" fmla="*/ 0 w 852"/>
                  <a:gd name="T43" fmla="*/ 0 h 560"/>
                  <a:gd name="T44" fmla="*/ 0 w 852"/>
                  <a:gd name="T45" fmla="*/ 0 h 560"/>
                  <a:gd name="T46" fmla="*/ 0 w 852"/>
                  <a:gd name="T47" fmla="*/ 0 h 560"/>
                  <a:gd name="T48" fmla="*/ 0 w 852"/>
                  <a:gd name="T49" fmla="*/ 0 h 560"/>
                  <a:gd name="T50" fmla="*/ 0 w 852"/>
                  <a:gd name="T51" fmla="*/ 0 h 560"/>
                  <a:gd name="T52" fmla="*/ 0 w 852"/>
                  <a:gd name="T53" fmla="*/ 0 h 560"/>
                  <a:gd name="T54" fmla="*/ 0 w 852"/>
                  <a:gd name="T55" fmla="*/ 0 h 560"/>
                  <a:gd name="T56" fmla="*/ 0 w 852"/>
                  <a:gd name="T57" fmla="*/ 0 h 560"/>
                  <a:gd name="T58" fmla="*/ 0 w 852"/>
                  <a:gd name="T59" fmla="*/ 0 h 560"/>
                  <a:gd name="T60" fmla="*/ 0 w 852"/>
                  <a:gd name="T61" fmla="*/ 0 h 560"/>
                  <a:gd name="T62" fmla="*/ 0 w 852"/>
                  <a:gd name="T63" fmla="*/ 0 h 560"/>
                  <a:gd name="T64" fmla="*/ 0 w 852"/>
                  <a:gd name="T65" fmla="*/ 0 h 560"/>
                  <a:gd name="T66" fmla="*/ 0 w 852"/>
                  <a:gd name="T67" fmla="*/ 0 h 5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52"/>
                  <a:gd name="T103" fmla="*/ 0 h 560"/>
                  <a:gd name="T104" fmla="*/ 852 w 852"/>
                  <a:gd name="T105" fmla="*/ 560 h 5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52" h="560">
                    <a:moveTo>
                      <a:pt x="437" y="6"/>
                    </a:moveTo>
                    <a:lnTo>
                      <a:pt x="398" y="6"/>
                    </a:lnTo>
                    <a:lnTo>
                      <a:pt x="374" y="12"/>
                    </a:lnTo>
                    <a:lnTo>
                      <a:pt x="334" y="6"/>
                    </a:lnTo>
                    <a:lnTo>
                      <a:pt x="279" y="18"/>
                    </a:lnTo>
                    <a:lnTo>
                      <a:pt x="239" y="31"/>
                    </a:lnTo>
                    <a:lnTo>
                      <a:pt x="207" y="37"/>
                    </a:lnTo>
                    <a:lnTo>
                      <a:pt x="183" y="67"/>
                    </a:lnTo>
                    <a:lnTo>
                      <a:pt x="143" y="74"/>
                    </a:lnTo>
                    <a:lnTo>
                      <a:pt x="112" y="98"/>
                    </a:lnTo>
                    <a:lnTo>
                      <a:pt x="88" y="129"/>
                    </a:lnTo>
                    <a:lnTo>
                      <a:pt x="64" y="141"/>
                    </a:lnTo>
                    <a:lnTo>
                      <a:pt x="40" y="172"/>
                    </a:lnTo>
                    <a:lnTo>
                      <a:pt x="16" y="203"/>
                    </a:lnTo>
                    <a:lnTo>
                      <a:pt x="0" y="240"/>
                    </a:lnTo>
                    <a:lnTo>
                      <a:pt x="8" y="264"/>
                    </a:lnTo>
                    <a:lnTo>
                      <a:pt x="0" y="301"/>
                    </a:lnTo>
                    <a:lnTo>
                      <a:pt x="8" y="332"/>
                    </a:lnTo>
                    <a:lnTo>
                      <a:pt x="32" y="356"/>
                    </a:lnTo>
                    <a:lnTo>
                      <a:pt x="16" y="387"/>
                    </a:lnTo>
                    <a:lnTo>
                      <a:pt x="8" y="412"/>
                    </a:lnTo>
                    <a:lnTo>
                      <a:pt x="24" y="430"/>
                    </a:lnTo>
                    <a:lnTo>
                      <a:pt x="24" y="455"/>
                    </a:lnTo>
                    <a:lnTo>
                      <a:pt x="56" y="485"/>
                    </a:lnTo>
                    <a:lnTo>
                      <a:pt x="56" y="510"/>
                    </a:lnTo>
                    <a:lnTo>
                      <a:pt x="64" y="510"/>
                    </a:lnTo>
                    <a:lnTo>
                      <a:pt x="80" y="534"/>
                    </a:lnTo>
                    <a:lnTo>
                      <a:pt x="135" y="534"/>
                    </a:lnTo>
                    <a:lnTo>
                      <a:pt x="191" y="559"/>
                    </a:lnTo>
                    <a:lnTo>
                      <a:pt x="223" y="553"/>
                    </a:lnTo>
                    <a:lnTo>
                      <a:pt x="263" y="553"/>
                    </a:lnTo>
                    <a:lnTo>
                      <a:pt x="303" y="541"/>
                    </a:lnTo>
                    <a:lnTo>
                      <a:pt x="359" y="547"/>
                    </a:lnTo>
                    <a:lnTo>
                      <a:pt x="382" y="529"/>
                    </a:lnTo>
                    <a:lnTo>
                      <a:pt x="430" y="516"/>
                    </a:lnTo>
                    <a:lnTo>
                      <a:pt x="477" y="516"/>
                    </a:lnTo>
                    <a:lnTo>
                      <a:pt x="501" y="498"/>
                    </a:lnTo>
                    <a:lnTo>
                      <a:pt x="549" y="504"/>
                    </a:lnTo>
                    <a:lnTo>
                      <a:pt x="581" y="510"/>
                    </a:lnTo>
                    <a:lnTo>
                      <a:pt x="621" y="510"/>
                    </a:lnTo>
                    <a:lnTo>
                      <a:pt x="644" y="522"/>
                    </a:lnTo>
                    <a:lnTo>
                      <a:pt x="692" y="522"/>
                    </a:lnTo>
                    <a:lnTo>
                      <a:pt x="724" y="510"/>
                    </a:lnTo>
                    <a:lnTo>
                      <a:pt x="772" y="498"/>
                    </a:lnTo>
                    <a:lnTo>
                      <a:pt x="788" y="461"/>
                    </a:lnTo>
                    <a:lnTo>
                      <a:pt x="819" y="424"/>
                    </a:lnTo>
                    <a:lnTo>
                      <a:pt x="819" y="381"/>
                    </a:lnTo>
                    <a:lnTo>
                      <a:pt x="851" y="356"/>
                    </a:lnTo>
                    <a:lnTo>
                      <a:pt x="851" y="319"/>
                    </a:lnTo>
                    <a:lnTo>
                      <a:pt x="835" y="307"/>
                    </a:lnTo>
                    <a:lnTo>
                      <a:pt x="835" y="282"/>
                    </a:lnTo>
                    <a:lnTo>
                      <a:pt x="819" y="258"/>
                    </a:lnTo>
                    <a:lnTo>
                      <a:pt x="828" y="221"/>
                    </a:lnTo>
                    <a:lnTo>
                      <a:pt x="828" y="184"/>
                    </a:lnTo>
                    <a:lnTo>
                      <a:pt x="803" y="166"/>
                    </a:lnTo>
                    <a:lnTo>
                      <a:pt x="788" y="141"/>
                    </a:lnTo>
                    <a:lnTo>
                      <a:pt x="756" y="129"/>
                    </a:lnTo>
                    <a:lnTo>
                      <a:pt x="716" y="111"/>
                    </a:lnTo>
                    <a:lnTo>
                      <a:pt x="708" y="80"/>
                    </a:lnTo>
                    <a:lnTo>
                      <a:pt x="676" y="62"/>
                    </a:lnTo>
                    <a:lnTo>
                      <a:pt x="644" y="43"/>
                    </a:lnTo>
                    <a:lnTo>
                      <a:pt x="612" y="37"/>
                    </a:lnTo>
                    <a:lnTo>
                      <a:pt x="581" y="25"/>
                    </a:lnTo>
                    <a:lnTo>
                      <a:pt x="541" y="18"/>
                    </a:lnTo>
                    <a:lnTo>
                      <a:pt x="509" y="0"/>
                    </a:lnTo>
                    <a:lnTo>
                      <a:pt x="477" y="0"/>
                    </a:lnTo>
                    <a:lnTo>
                      <a:pt x="470" y="6"/>
                    </a:lnTo>
                    <a:lnTo>
                      <a:pt x="414" y="6"/>
                    </a:lnTo>
                    <a:lnTo>
                      <a:pt x="437" y="6"/>
                    </a:ln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1795" name="Group 969"/>
            <p:cNvGrpSpPr>
              <a:grpSpLocks/>
            </p:cNvGrpSpPr>
            <p:nvPr/>
          </p:nvGrpSpPr>
          <p:grpSpPr bwMode="auto">
            <a:xfrm>
              <a:off x="3838" y="904"/>
              <a:ext cx="122" cy="102"/>
              <a:chOff x="3888" y="1302"/>
              <a:chExt cx="122" cy="102"/>
            </a:xfrm>
          </p:grpSpPr>
          <p:sp>
            <p:nvSpPr>
              <p:cNvPr id="61838" name="Oval 142"/>
              <p:cNvSpPr>
                <a:spLocks noChangeArrowheads="1"/>
              </p:cNvSpPr>
              <p:nvPr/>
            </p:nvSpPr>
            <p:spPr bwMode="auto">
              <a:xfrm>
                <a:off x="3888" y="1302"/>
                <a:ext cx="122" cy="102"/>
              </a:xfrm>
              <a:prstGeom prst="ellipse">
                <a:avLst/>
              </a:prstGeom>
              <a:solidFill>
                <a:srgbClr val="F766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000" b="1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1839" name="Freeform 143"/>
              <p:cNvSpPr>
                <a:spLocks/>
              </p:cNvSpPr>
              <p:nvPr/>
            </p:nvSpPr>
            <p:spPr bwMode="auto">
              <a:xfrm>
                <a:off x="3901" y="1312"/>
                <a:ext cx="97" cy="69"/>
              </a:xfrm>
              <a:custGeom>
                <a:avLst/>
                <a:gdLst>
                  <a:gd name="T0" fmla="*/ 0 w 852"/>
                  <a:gd name="T1" fmla="*/ 0 h 560"/>
                  <a:gd name="T2" fmla="*/ 0 w 852"/>
                  <a:gd name="T3" fmla="*/ 0 h 560"/>
                  <a:gd name="T4" fmla="*/ 0 w 852"/>
                  <a:gd name="T5" fmla="*/ 0 h 560"/>
                  <a:gd name="T6" fmla="*/ 0 w 852"/>
                  <a:gd name="T7" fmla="*/ 0 h 560"/>
                  <a:gd name="T8" fmla="*/ 0 w 852"/>
                  <a:gd name="T9" fmla="*/ 0 h 560"/>
                  <a:gd name="T10" fmla="*/ 0 w 852"/>
                  <a:gd name="T11" fmla="*/ 0 h 560"/>
                  <a:gd name="T12" fmla="*/ 0 w 852"/>
                  <a:gd name="T13" fmla="*/ 0 h 560"/>
                  <a:gd name="T14" fmla="*/ 0 w 852"/>
                  <a:gd name="T15" fmla="*/ 0 h 560"/>
                  <a:gd name="T16" fmla="*/ 0 w 852"/>
                  <a:gd name="T17" fmla="*/ 0 h 560"/>
                  <a:gd name="T18" fmla="*/ 0 w 852"/>
                  <a:gd name="T19" fmla="*/ 0 h 560"/>
                  <a:gd name="T20" fmla="*/ 0 w 852"/>
                  <a:gd name="T21" fmla="*/ 0 h 560"/>
                  <a:gd name="T22" fmla="*/ 0 w 852"/>
                  <a:gd name="T23" fmla="*/ 0 h 560"/>
                  <a:gd name="T24" fmla="*/ 0 w 852"/>
                  <a:gd name="T25" fmla="*/ 0 h 560"/>
                  <a:gd name="T26" fmla="*/ 0 w 852"/>
                  <a:gd name="T27" fmla="*/ 0 h 560"/>
                  <a:gd name="T28" fmla="*/ 0 w 852"/>
                  <a:gd name="T29" fmla="*/ 0 h 560"/>
                  <a:gd name="T30" fmla="*/ 0 w 852"/>
                  <a:gd name="T31" fmla="*/ 0 h 560"/>
                  <a:gd name="T32" fmla="*/ 0 w 852"/>
                  <a:gd name="T33" fmla="*/ 0 h 560"/>
                  <a:gd name="T34" fmla="*/ 0 w 852"/>
                  <a:gd name="T35" fmla="*/ 0 h 560"/>
                  <a:gd name="T36" fmla="*/ 0 w 852"/>
                  <a:gd name="T37" fmla="*/ 0 h 560"/>
                  <a:gd name="T38" fmla="*/ 0 w 852"/>
                  <a:gd name="T39" fmla="*/ 0 h 560"/>
                  <a:gd name="T40" fmla="*/ 0 w 852"/>
                  <a:gd name="T41" fmla="*/ 0 h 560"/>
                  <a:gd name="T42" fmla="*/ 0 w 852"/>
                  <a:gd name="T43" fmla="*/ 0 h 560"/>
                  <a:gd name="T44" fmla="*/ 0 w 852"/>
                  <a:gd name="T45" fmla="*/ 0 h 560"/>
                  <a:gd name="T46" fmla="*/ 0 w 852"/>
                  <a:gd name="T47" fmla="*/ 0 h 560"/>
                  <a:gd name="T48" fmla="*/ 0 w 852"/>
                  <a:gd name="T49" fmla="*/ 0 h 560"/>
                  <a:gd name="T50" fmla="*/ 0 w 852"/>
                  <a:gd name="T51" fmla="*/ 0 h 560"/>
                  <a:gd name="T52" fmla="*/ 0 w 852"/>
                  <a:gd name="T53" fmla="*/ 0 h 560"/>
                  <a:gd name="T54" fmla="*/ 0 w 852"/>
                  <a:gd name="T55" fmla="*/ 0 h 560"/>
                  <a:gd name="T56" fmla="*/ 0 w 852"/>
                  <a:gd name="T57" fmla="*/ 0 h 560"/>
                  <a:gd name="T58" fmla="*/ 0 w 852"/>
                  <a:gd name="T59" fmla="*/ 0 h 560"/>
                  <a:gd name="T60" fmla="*/ 0 w 852"/>
                  <a:gd name="T61" fmla="*/ 0 h 560"/>
                  <a:gd name="T62" fmla="*/ 0 w 852"/>
                  <a:gd name="T63" fmla="*/ 0 h 560"/>
                  <a:gd name="T64" fmla="*/ 0 w 852"/>
                  <a:gd name="T65" fmla="*/ 0 h 560"/>
                  <a:gd name="T66" fmla="*/ 0 w 852"/>
                  <a:gd name="T67" fmla="*/ 0 h 5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52"/>
                  <a:gd name="T103" fmla="*/ 0 h 560"/>
                  <a:gd name="T104" fmla="*/ 852 w 852"/>
                  <a:gd name="T105" fmla="*/ 560 h 5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52" h="560">
                    <a:moveTo>
                      <a:pt x="437" y="6"/>
                    </a:moveTo>
                    <a:lnTo>
                      <a:pt x="398" y="6"/>
                    </a:lnTo>
                    <a:lnTo>
                      <a:pt x="374" y="12"/>
                    </a:lnTo>
                    <a:lnTo>
                      <a:pt x="334" y="6"/>
                    </a:lnTo>
                    <a:lnTo>
                      <a:pt x="279" y="18"/>
                    </a:lnTo>
                    <a:lnTo>
                      <a:pt x="239" y="31"/>
                    </a:lnTo>
                    <a:lnTo>
                      <a:pt x="207" y="37"/>
                    </a:lnTo>
                    <a:lnTo>
                      <a:pt x="183" y="67"/>
                    </a:lnTo>
                    <a:lnTo>
                      <a:pt x="143" y="74"/>
                    </a:lnTo>
                    <a:lnTo>
                      <a:pt x="112" y="98"/>
                    </a:lnTo>
                    <a:lnTo>
                      <a:pt x="88" y="129"/>
                    </a:lnTo>
                    <a:lnTo>
                      <a:pt x="64" y="141"/>
                    </a:lnTo>
                    <a:lnTo>
                      <a:pt x="40" y="172"/>
                    </a:lnTo>
                    <a:lnTo>
                      <a:pt x="16" y="203"/>
                    </a:lnTo>
                    <a:lnTo>
                      <a:pt x="0" y="240"/>
                    </a:lnTo>
                    <a:lnTo>
                      <a:pt x="8" y="264"/>
                    </a:lnTo>
                    <a:lnTo>
                      <a:pt x="0" y="301"/>
                    </a:lnTo>
                    <a:lnTo>
                      <a:pt x="8" y="332"/>
                    </a:lnTo>
                    <a:lnTo>
                      <a:pt x="32" y="356"/>
                    </a:lnTo>
                    <a:lnTo>
                      <a:pt x="16" y="387"/>
                    </a:lnTo>
                    <a:lnTo>
                      <a:pt x="8" y="412"/>
                    </a:lnTo>
                    <a:lnTo>
                      <a:pt x="24" y="430"/>
                    </a:lnTo>
                    <a:lnTo>
                      <a:pt x="24" y="455"/>
                    </a:lnTo>
                    <a:lnTo>
                      <a:pt x="56" y="485"/>
                    </a:lnTo>
                    <a:lnTo>
                      <a:pt x="56" y="510"/>
                    </a:lnTo>
                    <a:lnTo>
                      <a:pt x="64" y="510"/>
                    </a:lnTo>
                    <a:lnTo>
                      <a:pt x="80" y="534"/>
                    </a:lnTo>
                    <a:lnTo>
                      <a:pt x="135" y="534"/>
                    </a:lnTo>
                    <a:lnTo>
                      <a:pt x="191" y="559"/>
                    </a:lnTo>
                    <a:lnTo>
                      <a:pt x="223" y="553"/>
                    </a:lnTo>
                    <a:lnTo>
                      <a:pt x="263" y="553"/>
                    </a:lnTo>
                    <a:lnTo>
                      <a:pt x="303" y="541"/>
                    </a:lnTo>
                    <a:lnTo>
                      <a:pt x="359" y="547"/>
                    </a:lnTo>
                    <a:lnTo>
                      <a:pt x="382" y="529"/>
                    </a:lnTo>
                    <a:lnTo>
                      <a:pt x="430" y="516"/>
                    </a:lnTo>
                    <a:lnTo>
                      <a:pt x="477" y="516"/>
                    </a:lnTo>
                    <a:lnTo>
                      <a:pt x="501" y="498"/>
                    </a:lnTo>
                    <a:lnTo>
                      <a:pt x="549" y="504"/>
                    </a:lnTo>
                    <a:lnTo>
                      <a:pt x="581" y="510"/>
                    </a:lnTo>
                    <a:lnTo>
                      <a:pt x="621" y="510"/>
                    </a:lnTo>
                    <a:lnTo>
                      <a:pt x="644" y="522"/>
                    </a:lnTo>
                    <a:lnTo>
                      <a:pt x="692" y="522"/>
                    </a:lnTo>
                    <a:lnTo>
                      <a:pt x="724" y="510"/>
                    </a:lnTo>
                    <a:lnTo>
                      <a:pt x="772" y="498"/>
                    </a:lnTo>
                    <a:lnTo>
                      <a:pt x="788" y="461"/>
                    </a:lnTo>
                    <a:lnTo>
                      <a:pt x="819" y="424"/>
                    </a:lnTo>
                    <a:lnTo>
                      <a:pt x="819" y="381"/>
                    </a:lnTo>
                    <a:lnTo>
                      <a:pt x="851" y="356"/>
                    </a:lnTo>
                    <a:lnTo>
                      <a:pt x="851" y="319"/>
                    </a:lnTo>
                    <a:lnTo>
                      <a:pt x="835" y="307"/>
                    </a:lnTo>
                    <a:lnTo>
                      <a:pt x="835" y="282"/>
                    </a:lnTo>
                    <a:lnTo>
                      <a:pt x="819" y="258"/>
                    </a:lnTo>
                    <a:lnTo>
                      <a:pt x="828" y="221"/>
                    </a:lnTo>
                    <a:lnTo>
                      <a:pt x="828" y="184"/>
                    </a:lnTo>
                    <a:lnTo>
                      <a:pt x="803" y="166"/>
                    </a:lnTo>
                    <a:lnTo>
                      <a:pt x="788" y="141"/>
                    </a:lnTo>
                    <a:lnTo>
                      <a:pt x="756" y="129"/>
                    </a:lnTo>
                    <a:lnTo>
                      <a:pt x="716" y="111"/>
                    </a:lnTo>
                    <a:lnTo>
                      <a:pt x="708" y="80"/>
                    </a:lnTo>
                    <a:lnTo>
                      <a:pt x="676" y="62"/>
                    </a:lnTo>
                    <a:lnTo>
                      <a:pt x="644" y="43"/>
                    </a:lnTo>
                    <a:lnTo>
                      <a:pt x="612" y="37"/>
                    </a:lnTo>
                    <a:lnTo>
                      <a:pt x="581" y="25"/>
                    </a:lnTo>
                    <a:lnTo>
                      <a:pt x="541" y="18"/>
                    </a:lnTo>
                    <a:lnTo>
                      <a:pt x="509" y="0"/>
                    </a:lnTo>
                    <a:lnTo>
                      <a:pt x="477" y="0"/>
                    </a:lnTo>
                    <a:lnTo>
                      <a:pt x="470" y="6"/>
                    </a:lnTo>
                    <a:lnTo>
                      <a:pt x="414" y="6"/>
                    </a:lnTo>
                    <a:lnTo>
                      <a:pt x="437" y="6"/>
                    </a:ln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1796" name="Group 972"/>
            <p:cNvGrpSpPr>
              <a:grpSpLocks/>
            </p:cNvGrpSpPr>
            <p:nvPr/>
          </p:nvGrpSpPr>
          <p:grpSpPr bwMode="auto">
            <a:xfrm>
              <a:off x="3850" y="1176"/>
              <a:ext cx="122" cy="102"/>
              <a:chOff x="3888" y="1302"/>
              <a:chExt cx="122" cy="102"/>
            </a:xfrm>
          </p:grpSpPr>
          <p:sp>
            <p:nvSpPr>
              <p:cNvPr id="61836" name="Oval 142"/>
              <p:cNvSpPr>
                <a:spLocks noChangeArrowheads="1"/>
              </p:cNvSpPr>
              <p:nvPr/>
            </p:nvSpPr>
            <p:spPr bwMode="auto">
              <a:xfrm>
                <a:off x="3888" y="1302"/>
                <a:ext cx="122" cy="102"/>
              </a:xfrm>
              <a:prstGeom prst="ellipse">
                <a:avLst/>
              </a:prstGeom>
              <a:solidFill>
                <a:srgbClr val="F766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000" b="1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1837" name="Freeform 143"/>
              <p:cNvSpPr>
                <a:spLocks/>
              </p:cNvSpPr>
              <p:nvPr/>
            </p:nvSpPr>
            <p:spPr bwMode="auto">
              <a:xfrm>
                <a:off x="3901" y="1312"/>
                <a:ext cx="97" cy="69"/>
              </a:xfrm>
              <a:custGeom>
                <a:avLst/>
                <a:gdLst>
                  <a:gd name="T0" fmla="*/ 0 w 852"/>
                  <a:gd name="T1" fmla="*/ 0 h 560"/>
                  <a:gd name="T2" fmla="*/ 0 w 852"/>
                  <a:gd name="T3" fmla="*/ 0 h 560"/>
                  <a:gd name="T4" fmla="*/ 0 w 852"/>
                  <a:gd name="T5" fmla="*/ 0 h 560"/>
                  <a:gd name="T6" fmla="*/ 0 w 852"/>
                  <a:gd name="T7" fmla="*/ 0 h 560"/>
                  <a:gd name="T8" fmla="*/ 0 w 852"/>
                  <a:gd name="T9" fmla="*/ 0 h 560"/>
                  <a:gd name="T10" fmla="*/ 0 w 852"/>
                  <a:gd name="T11" fmla="*/ 0 h 560"/>
                  <a:gd name="T12" fmla="*/ 0 w 852"/>
                  <a:gd name="T13" fmla="*/ 0 h 560"/>
                  <a:gd name="T14" fmla="*/ 0 w 852"/>
                  <a:gd name="T15" fmla="*/ 0 h 560"/>
                  <a:gd name="T16" fmla="*/ 0 w 852"/>
                  <a:gd name="T17" fmla="*/ 0 h 560"/>
                  <a:gd name="T18" fmla="*/ 0 w 852"/>
                  <a:gd name="T19" fmla="*/ 0 h 560"/>
                  <a:gd name="T20" fmla="*/ 0 w 852"/>
                  <a:gd name="T21" fmla="*/ 0 h 560"/>
                  <a:gd name="T22" fmla="*/ 0 w 852"/>
                  <a:gd name="T23" fmla="*/ 0 h 560"/>
                  <a:gd name="T24" fmla="*/ 0 w 852"/>
                  <a:gd name="T25" fmla="*/ 0 h 560"/>
                  <a:gd name="T26" fmla="*/ 0 w 852"/>
                  <a:gd name="T27" fmla="*/ 0 h 560"/>
                  <a:gd name="T28" fmla="*/ 0 w 852"/>
                  <a:gd name="T29" fmla="*/ 0 h 560"/>
                  <a:gd name="T30" fmla="*/ 0 w 852"/>
                  <a:gd name="T31" fmla="*/ 0 h 560"/>
                  <a:gd name="T32" fmla="*/ 0 w 852"/>
                  <a:gd name="T33" fmla="*/ 0 h 560"/>
                  <a:gd name="T34" fmla="*/ 0 w 852"/>
                  <a:gd name="T35" fmla="*/ 0 h 560"/>
                  <a:gd name="T36" fmla="*/ 0 w 852"/>
                  <a:gd name="T37" fmla="*/ 0 h 560"/>
                  <a:gd name="T38" fmla="*/ 0 w 852"/>
                  <a:gd name="T39" fmla="*/ 0 h 560"/>
                  <a:gd name="T40" fmla="*/ 0 w 852"/>
                  <a:gd name="T41" fmla="*/ 0 h 560"/>
                  <a:gd name="T42" fmla="*/ 0 w 852"/>
                  <a:gd name="T43" fmla="*/ 0 h 560"/>
                  <a:gd name="T44" fmla="*/ 0 w 852"/>
                  <a:gd name="T45" fmla="*/ 0 h 560"/>
                  <a:gd name="T46" fmla="*/ 0 w 852"/>
                  <a:gd name="T47" fmla="*/ 0 h 560"/>
                  <a:gd name="T48" fmla="*/ 0 w 852"/>
                  <a:gd name="T49" fmla="*/ 0 h 560"/>
                  <a:gd name="T50" fmla="*/ 0 w 852"/>
                  <a:gd name="T51" fmla="*/ 0 h 560"/>
                  <a:gd name="T52" fmla="*/ 0 w 852"/>
                  <a:gd name="T53" fmla="*/ 0 h 560"/>
                  <a:gd name="T54" fmla="*/ 0 w 852"/>
                  <a:gd name="T55" fmla="*/ 0 h 560"/>
                  <a:gd name="T56" fmla="*/ 0 w 852"/>
                  <a:gd name="T57" fmla="*/ 0 h 560"/>
                  <a:gd name="T58" fmla="*/ 0 w 852"/>
                  <a:gd name="T59" fmla="*/ 0 h 560"/>
                  <a:gd name="T60" fmla="*/ 0 w 852"/>
                  <a:gd name="T61" fmla="*/ 0 h 560"/>
                  <a:gd name="T62" fmla="*/ 0 w 852"/>
                  <a:gd name="T63" fmla="*/ 0 h 560"/>
                  <a:gd name="T64" fmla="*/ 0 w 852"/>
                  <a:gd name="T65" fmla="*/ 0 h 560"/>
                  <a:gd name="T66" fmla="*/ 0 w 852"/>
                  <a:gd name="T67" fmla="*/ 0 h 5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52"/>
                  <a:gd name="T103" fmla="*/ 0 h 560"/>
                  <a:gd name="T104" fmla="*/ 852 w 852"/>
                  <a:gd name="T105" fmla="*/ 560 h 5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52" h="560">
                    <a:moveTo>
                      <a:pt x="437" y="6"/>
                    </a:moveTo>
                    <a:lnTo>
                      <a:pt x="398" y="6"/>
                    </a:lnTo>
                    <a:lnTo>
                      <a:pt x="374" y="12"/>
                    </a:lnTo>
                    <a:lnTo>
                      <a:pt x="334" y="6"/>
                    </a:lnTo>
                    <a:lnTo>
                      <a:pt x="279" y="18"/>
                    </a:lnTo>
                    <a:lnTo>
                      <a:pt x="239" y="31"/>
                    </a:lnTo>
                    <a:lnTo>
                      <a:pt x="207" y="37"/>
                    </a:lnTo>
                    <a:lnTo>
                      <a:pt x="183" y="67"/>
                    </a:lnTo>
                    <a:lnTo>
                      <a:pt x="143" y="74"/>
                    </a:lnTo>
                    <a:lnTo>
                      <a:pt x="112" y="98"/>
                    </a:lnTo>
                    <a:lnTo>
                      <a:pt x="88" y="129"/>
                    </a:lnTo>
                    <a:lnTo>
                      <a:pt x="64" y="141"/>
                    </a:lnTo>
                    <a:lnTo>
                      <a:pt x="40" y="172"/>
                    </a:lnTo>
                    <a:lnTo>
                      <a:pt x="16" y="203"/>
                    </a:lnTo>
                    <a:lnTo>
                      <a:pt x="0" y="240"/>
                    </a:lnTo>
                    <a:lnTo>
                      <a:pt x="8" y="264"/>
                    </a:lnTo>
                    <a:lnTo>
                      <a:pt x="0" y="301"/>
                    </a:lnTo>
                    <a:lnTo>
                      <a:pt x="8" y="332"/>
                    </a:lnTo>
                    <a:lnTo>
                      <a:pt x="32" y="356"/>
                    </a:lnTo>
                    <a:lnTo>
                      <a:pt x="16" y="387"/>
                    </a:lnTo>
                    <a:lnTo>
                      <a:pt x="8" y="412"/>
                    </a:lnTo>
                    <a:lnTo>
                      <a:pt x="24" y="430"/>
                    </a:lnTo>
                    <a:lnTo>
                      <a:pt x="24" y="455"/>
                    </a:lnTo>
                    <a:lnTo>
                      <a:pt x="56" y="485"/>
                    </a:lnTo>
                    <a:lnTo>
                      <a:pt x="56" y="510"/>
                    </a:lnTo>
                    <a:lnTo>
                      <a:pt x="64" y="510"/>
                    </a:lnTo>
                    <a:lnTo>
                      <a:pt x="80" y="534"/>
                    </a:lnTo>
                    <a:lnTo>
                      <a:pt x="135" y="534"/>
                    </a:lnTo>
                    <a:lnTo>
                      <a:pt x="191" y="559"/>
                    </a:lnTo>
                    <a:lnTo>
                      <a:pt x="223" y="553"/>
                    </a:lnTo>
                    <a:lnTo>
                      <a:pt x="263" y="553"/>
                    </a:lnTo>
                    <a:lnTo>
                      <a:pt x="303" y="541"/>
                    </a:lnTo>
                    <a:lnTo>
                      <a:pt x="359" y="547"/>
                    </a:lnTo>
                    <a:lnTo>
                      <a:pt x="382" y="529"/>
                    </a:lnTo>
                    <a:lnTo>
                      <a:pt x="430" y="516"/>
                    </a:lnTo>
                    <a:lnTo>
                      <a:pt x="477" y="516"/>
                    </a:lnTo>
                    <a:lnTo>
                      <a:pt x="501" y="498"/>
                    </a:lnTo>
                    <a:lnTo>
                      <a:pt x="549" y="504"/>
                    </a:lnTo>
                    <a:lnTo>
                      <a:pt x="581" y="510"/>
                    </a:lnTo>
                    <a:lnTo>
                      <a:pt x="621" y="510"/>
                    </a:lnTo>
                    <a:lnTo>
                      <a:pt x="644" y="522"/>
                    </a:lnTo>
                    <a:lnTo>
                      <a:pt x="692" y="522"/>
                    </a:lnTo>
                    <a:lnTo>
                      <a:pt x="724" y="510"/>
                    </a:lnTo>
                    <a:lnTo>
                      <a:pt x="772" y="498"/>
                    </a:lnTo>
                    <a:lnTo>
                      <a:pt x="788" y="461"/>
                    </a:lnTo>
                    <a:lnTo>
                      <a:pt x="819" y="424"/>
                    </a:lnTo>
                    <a:lnTo>
                      <a:pt x="819" y="381"/>
                    </a:lnTo>
                    <a:lnTo>
                      <a:pt x="851" y="356"/>
                    </a:lnTo>
                    <a:lnTo>
                      <a:pt x="851" y="319"/>
                    </a:lnTo>
                    <a:lnTo>
                      <a:pt x="835" y="307"/>
                    </a:lnTo>
                    <a:lnTo>
                      <a:pt x="835" y="282"/>
                    </a:lnTo>
                    <a:lnTo>
                      <a:pt x="819" y="258"/>
                    </a:lnTo>
                    <a:lnTo>
                      <a:pt x="828" y="221"/>
                    </a:lnTo>
                    <a:lnTo>
                      <a:pt x="828" y="184"/>
                    </a:lnTo>
                    <a:lnTo>
                      <a:pt x="803" y="166"/>
                    </a:lnTo>
                    <a:lnTo>
                      <a:pt x="788" y="141"/>
                    </a:lnTo>
                    <a:lnTo>
                      <a:pt x="756" y="129"/>
                    </a:lnTo>
                    <a:lnTo>
                      <a:pt x="716" y="111"/>
                    </a:lnTo>
                    <a:lnTo>
                      <a:pt x="708" y="80"/>
                    </a:lnTo>
                    <a:lnTo>
                      <a:pt x="676" y="62"/>
                    </a:lnTo>
                    <a:lnTo>
                      <a:pt x="644" y="43"/>
                    </a:lnTo>
                    <a:lnTo>
                      <a:pt x="612" y="37"/>
                    </a:lnTo>
                    <a:lnTo>
                      <a:pt x="581" y="25"/>
                    </a:lnTo>
                    <a:lnTo>
                      <a:pt x="541" y="18"/>
                    </a:lnTo>
                    <a:lnTo>
                      <a:pt x="509" y="0"/>
                    </a:lnTo>
                    <a:lnTo>
                      <a:pt x="477" y="0"/>
                    </a:lnTo>
                    <a:lnTo>
                      <a:pt x="470" y="6"/>
                    </a:lnTo>
                    <a:lnTo>
                      <a:pt x="414" y="6"/>
                    </a:lnTo>
                    <a:lnTo>
                      <a:pt x="437" y="6"/>
                    </a:ln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1797" name="Group 975"/>
            <p:cNvGrpSpPr>
              <a:grpSpLocks/>
            </p:cNvGrpSpPr>
            <p:nvPr/>
          </p:nvGrpSpPr>
          <p:grpSpPr bwMode="auto">
            <a:xfrm>
              <a:off x="4094" y="1052"/>
              <a:ext cx="122" cy="102"/>
              <a:chOff x="3888" y="1302"/>
              <a:chExt cx="122" cy="102"/>
            </a:xfrm>
          </p:grpSpPr>
          <p:sp>
            <p:nvSpPr>
              <p:cNvPr id="61834" name="Oval 142"/>
              <p:cNvSpPr>
                <a:spLocks noChangeArrowheads="1"/>
              </p:cNvSpPr>
              <p:nvPr/>
            </p:nvSpPr>
            <p:spPr bwMode="auto">
              <a:xfrm>
                <a:off x="3888" y="1302"/>
                <a:ext cx="122" cy="102"/>
              </a:xfrm>
              <a:prstGeom prst="ellipse">
                <a:avLst/>
              </a:prstGeom>
              <a:solidFill>
                <a:srgbClr val="F766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000" b="1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1835" name="Freeform 143"/>
              <p:cNvSpPr>
                <a:spLocks/>
              </p:cNvSpPr>
              <p:nvPr/>
            </p:nvSpPr>
            <p:spPr bwMode="auto">
              <a:xfrm>
                <a:off x="3901" y="1312"/>
                <a:ext cx="97" cy="69"/>
              </a:xfrm>
              <a:custGeom>
                <a:avLst/>
                <a:gdLst>
                  <a:gd name="T0" fmla="*/ 0 w 852"/>
                  <a:gd name="T1" fmla="*/ 0 h 560"/>
                  <a:gd name="T2" fmla="*/ 0 w 852"/>
                  <a:gd name="T3" fmla="*/ 0 h 560"/>
                  <a:gd name="T4" fmla="*/ 0 w 852"/>
                  <a:gd name="T5" fmla="*/ 0 h 560"/>
                  <a:gd name="T6" fmla="*/ 0 w 852"/>
                  <a:gd name="T7" fmla="*/ 0 h 560"/>
                  <a:gd name="T8" fmla="*/ 0 w 852"/>
                  <a:gd name="T9" fmla="*/ 0 h 560"/>
                  <a:gd name="T10" fmla="*/ 0 w 852"/>
                  <a:gd name="T11" fmla="*/ 0 h 560"/>
                  <a:gd name="T12" fmla="*/ 0 w 852"/>
                  <a:gd name="T13" fmla="*/ 0 h 560"/>
                  <a:gd name="T14" fmla="*/ 0 w 852"/>
                  <a:gd name="T15" fmla="*/ 0 h 560"/>
                  <a:gd name="T16" fmla="*/ 0 w 852"/>
                  <a:gd name="T17" fmla="*/ 0 h 560"/>
                  <a:gd name="T18" fmla="*/ 0 w 852"/>
                  <a:gd name="T19" fmla="*/ 0 h 560"/>
                  <a:gd name="T20" fmla="*/ 0 w 852"/>
                  <a:gd name="T21" fmla="*/ 0 h 560"/>
                  <a:gd name="T22" fmla="*/ 0 w 852"/>
                  <a:gd name="T23" fmla="*/ 0 h 560"/>
                  <a:gd name="T24" fmla="*/ 0 w 852"/>
                  <a:gd name="T25" fmla="*/ 0 h 560"/>
                  <a:gd name="T26" fmla="*/ 0 w 852"/>
                  <a:gd name="T27" fmla="*/ 0 h 560"/>
                  <a:gd name="T28" fmla="*/ 0 w 852"/>
                  <a:gd name="T29" fmla="*/ 0 h 560"/>
                  <a:gd name="T30" fmla="*/ 0 w 852"/>
                  <a:gd name="T31" fmla="*/ 0 h 560"/>
                  <a:gd name="T32" fmla="*/ 0 w 852"/>
                  <a:gd name="T33" fmla="*/ 0 h 560"/>
                  <a:gd name="T34" fmla="*/ 0 w 852"/>
                  <a:gd name="T35" fmla="*/ 0 h 560"/>
                  <a:gd name="T36" fmla="*/ 0 w 852"/>
                  <a:gd name="T37" fmla="*/ 0 h 560"/>
                  <a:gd name="T38" fmla="*/ 0 w 852"/>
                  <a:gd name="T39" fmla="*/ 0 h 560"/>
                  <a:gd name="T40" fmla="*/ 0 w 852"/>
                  <a:gd name="T41" fmla="*/ 0 h 560"/>
                  <a:gd name="T42" fmla="*/ 0 w 852"/>
                  <a:gd name="T43" fmla="*/ 0 h 560"/>
                  <a:gd name="T44" fmla="*/ 0 w 852"/>
                  <a:gd name="T45" fmla="*/ 0 h 560"/>
                  <a:gd name="T46" fmla="*/ 0 w 852"/>
                  <a:gd name="T47" fmla="*/ 0 h 560"/>
                  <a:gd name="T48" fmla="*/ 0 w 852"/>
                  <a:gd name="T49" fmla="*/ 0 h 560"/>
                  <a:gd name="T50" fmla="*/ 0 w 852"/>
                  <a:gd name="T51" fmla="*/ 0 h 560"/>
                  <a:gd name="T52" fmla="*/ 0 w 852"/>
                  <a:gd name="T53" fmla="*/ 0 h 560"/>
                  <a:gd name="T54" fmla="*/ 0 w 852"/>
                  <a:gd name="T55" fmla="*/ 0 h 560"/>
                  <a:gd name="T56" fmla="*/ 0 w 852"/>
                  <a:gd name="T57" fmla="*/ 0 h 560"/>
                  <a:gd name="T58" fmla="*/ 0 w 852"/>
                  <a:gd name="T59" fmla="*/ 0 h 560"/>
                  <a:gd name="T60" fmla="*/ 0 w 852"/>
                  <a:gd name="T61" fmla="*/ 0 h 560"/>
                  <a:gd name="T62" fmla="*/ 0 w 852"/>
                  <a:gd name="T63" fmla="*/ 0 h 560"/>
                  <a:gd name="T64" fmla="*/ 0 w 852"/>
                  <a:gd name="T65" fmla="*/ 0 h 560"/>
                  <a:gd name="T66" fmla="*/ 0 w 852"/>
                  <a:gd name="T67" fmla="*/ 0 h 5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52"/>
                  <a:gd name="T103" fmla="*/ 0 h 560"/>
                  <a:gd name="T104" fmla="*/ 852 w 852"/>
                  <a:gd name="T105" fmla="*/ 560 h 5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52" h="560">
                    <a:moveTo>
                      <a:pt x="437" y="6"/>
                    </a:moveTo>
                    <a:lnTo>
                      <a:pt x="398" y="6"/>
                    </a:lnTo>
                    <a:lnTo>
                      <a:pt x="374" y="12"/>
                    </a:lnTo>
                    <a:lnTo>
                      <a:pt x="334" y="6"/>
                    </a:lnTo>
                    <a:lnTo>
                      <a:pt x="279" y="18"/>
                    </a:lnTo>
                    <a:lnTo>
                      <a:pt x="239" y="31"/>
                    </a:lnTo>
                    <a:lnTo>
                      <a:pt x="207" y="37"/>
                    </a:lnTo>
                    <a:lnTo>
                      <a:pt x="183" y="67"/>
                    </a:lnTo>
                    <a:lnTo>
                      <a:pt x="143" y="74"/>
                    </a:lnTo>
                    <a:lnTo>
                      <a:pt x="112" y="98"/>
                    </a:lnTo>
                    <a:lnTo>
                      <a:pt x="88" y="129"/>
                    </a:lnTo>
                    <a:lnTo>
                      <a:pt x="64" y="141"/>
                    </a:lnTo>
                    <a:lnTo>
                      <a:pt x="40" y="172"/>
                    </a:lnTo>
                    <a:lnTo>
                      <a:pt x="16" y="203"/>
                    </a:lnTo>
                    <a:lnTo>
                      <a:pt x="0" y="240"/>
                    </a:lnTo>
                    <a:lnTo>
                      <a:pt x="8" y="264"/>
                    </a:lnTo>
                    <a:lnTo>
                      <a:pt x="0" y="301"/>
                    </a:lnTo>
                    <a:lnTo>
                      <a:pt x="8" y="332"/>
                    </a:lnTo>
                    <a:lnTo>
                      <a:pt x="32" y="356"/>
                    </a:lnTo>
                    <a:lnTo>
                      <a:pt x="16" y="387"/>
                    </a:lnTo>
                    <a:lnTo>
                      <a:pt x="8" y="412"/>
                    </a:lnTo>
                    <a:lnTo>
                      <a:pt x="24" y="430"/>
                    </a:lnTo>
                    <a:lnTo>
                      <a:pt x="24" y="455"/>
                    </a:lnTo>
                    <a:lnTo>
                      <a:pt x="56" y="485"/>
                    </a:lnTo>
                    <a:lnTo>
                      <a:pt x="56" y="510"/>
                    </a:lnTo>
                    <a:lnTo>
                      <a:pt x="64" y="510"/>
                    </a:lnTo>
                    <a:lnTo>
                      <a:pt x="80" y="534"/>
                    </a:lnTo>
                    <a:lnTo>
                      <a:pt x="135" y="534"/>
                    </a:lnTo>
                    <a:lnTo>
                      <a:pt x="191" y="559"/>
                    </a:lnTo>
                    <a:lnTo>
                      <a:pt x="223" y="553"/>
                    </a:lnTo>
                    <a:lnTo>
                      <a:pt x="263" y="553"/>
                    </a:lnTo>
                    <a:lnTo>
                      <a:pt x="303" y="541"/>
                    </a:lnTo>
                    <a:lnTo>
                      <a:pt x="359" y="547"/>
                    </a:lnTo>
                    <a:lnTo>
                      <a:pt x="382" y="529"/>
                    </a:lnTo>
                    <a:lnTo>
                      <a:pt x="430" y="516"/>
                    </a:lnTo>
                    <a:lnTo>
                      <a:pt x="477" y="516"/>
                    </a:lnTo>
                    <a:lnTo>
                      <a:pt x="501" y="498"/>
                    </a:lnTo>
                    <a:lnTo>
                      <a:pt x="549" y="504"/>
                    </a:lnTo>
                    <a:lnTo>
                      <a:pt x="581" y="510"/>
                    </a:lnTo>
                    <a:lnTo>
                      <a:pt x="621" y="510"/>
                    </a:lnTo>
                    <a:lnTo>
                      <a:pt x="644" y="522"/>
                    </a:lnTo>
                    <a:lnTo>
                      <a:pt x="692" y="522"/>
                    </a:lnTo>
                    <a:lnTo>
                      <a:pt x="724" y="510"/>
                    </a:lnTo>
                    <a:lnTo>
                      <a:pt x="772" y="498"/>
                    </a:lnTo>
                    <a:lnTo>
                      <a:pt x="788" y="461"/>
                    </a:lnTo>
                    <a:lnTo>
                      <a:pt x="819" y="424"/>
                    </a:lnTo>
                    <a:lnTo>
                      <a:pt x="819" y="381"/>
                    </a:lnTo>
                    <a:lnTo>
                      <a:pt x="851" y="356"/>
                    </a:lnTo>
                    <a:lnTo>
                      <a:pt x="851" y="319"/>
                    </a:lnTo>
                    <a:lnTo>
                      <a:pt x="835" y="307"/>
                    </a:lnTo>
                    <a:lnTo>
                      <a:pt x="835" y="282"/>
                    </a:lnTo>
                    <a:lnTo>
                      <a:pt x="819" y="258"/>
                    </a:lnTo>
                    <a:lnTo>
                      <a:pt x="828" y="221"/>
                    </a:lnTo>
                    <a:lnTo>
                      <a:pt x="828" y="184"/>
                    </a:lnTo>
                    <a:lnTo>
                      <a:pt x="803" y="166"/>
                    </a:lnTo>
                    <a:lnTo>
                      <a:pt x="788" y="141"/>
                    </a:lnTo>
                    <a:lnTo>
                      <a:pt x="756" y="129"/>
                    </a:lnTo>
                    <a:lnTo>
                      <a:pt x="716" y="111"/>
                    </a:lnTo>
                    <a:lnTo>
                      <a:pt x="708" y="80"/>
                    </a:lnTo>
                    <a:lnTo>
                      <a:pt x="676" y="62"/>
                    </a:lnTo>
                    <a:lnTo>
                      <a:pt x="644" y="43"/>
                    </a:lnTo>
                    <a:lnTo>
                      <a:pt x="612" y="37"/>
                    </a:lnTo>
                    <a:lnTo>
                      <a:pt x="581" y="25"/>
                    </a:lnTo>
                    <a:lnTo>
                      <a:pt x="541" y="18"/>
                    </a:lnTo>
                    <a:lnTo>
                      <a:pt x="509" y="0"/>
                    </a:lnTo>
                    <a:lnTo>
                      <a:pt x="477" y="0"/>
                    </a:lnTo>
                    <a:lnTo>
                      <a:pt x="470" y="6"/>
                    </a:lnTo>
                    <a:lnTo>
                      <a:pt x="414" y="6"/>
                    </a:lnTo>
                    <a:lnTo>
                      <a:pt x="437" y="6"/>
                    </a:ln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1798" name="Group 978"/>
            <p:cNvGrpSpPr>
              <a:grpSpLocks/>
            </p:cNvGrpSpPr>
            <p:nvPr/>
          </p:nvGrpSpPr>
          <p:grpSpPr bwMode="auto">
            <a:xfrm>
              <a:off x="4538" y="740"/>
              <a:ext cx="122" cy="102"/>
              <a:chOff x="3888" y="1302"/>
              <a:chExt cx="122" cy="102"/>
            </a:xfrm>
          </p:grpSpPr>
          <p:sp>
            <p:nvSpPr>
              <p:cNvPr id="61832" name="Oval 142"/>
              <p:cNvSpPr>
                <a:spLocks noChangeArrowheads="1"/>
              </p:cNvSpPr>
              <p:nvPr/>
            </p:nvSpPr>
            <p:spPr bwMode="auto">
              <a:xfrm>
                <a:off x="3888" y="1302"/>
                <a:ext cx="122" cy="102"/>
              </a:xfrm>
              <a:prstGeom prst="ellipse">
                <a:avLst/>
              </a:prstGeom>
              <a:solidFill>
                <a:srgbClr val="F766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000" b="1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1833" name="Freeform 143"/>
              <p:cNvSpPr>
                <a:spLocks/>
              </p:cNvSpPr>
              <p:nvPr/>
            </p:nvSpPr>
            <p:spPr bwMode="auto">
              <a:xfrm>
                <a:off x="3901" y="1312"/>
                <a:ext cx="97" cy="69"/>
              </a:xfrm>
              <a:custGeom>
                <a:avLst/>
                <a:gdLst>
                  <a:gd name="T0" fmla="*/ 0 w 852"/>
                  <a:gd name="T1" fmla="*/ 0 h 560"/>
                  <a:gd name="T2" fmla="*/ 0 w 852"/>
                  <a:gd name="T3" fmla="*/ 0 h 560"/>
                  <a:gd name="T4" fmla="*/ 0 w 852"/>
                  <a:gd name="T5" fmla="*/ 0 h 560"/>
                  <a:gd name="T6" fmla="*/ 0 w 852"/>
                  <a:gd name="T7" fmla="*/ 0 h 560"/>
                  <a:gd name="T8" fmla="*/ 0 w 852"/>
                  <a:gd name="T9" fmla="*/ 0 h 560"/>
                  <a:gd name="T10" fmla="*/ 0 w 852"/>
                  <a:gd name="T11" fmla="*/ 0 h 560"/>
                  <a:gd name="T12" fmla="*/ 0 w 852"/>
                  <a:gd name="T13" fmla="*/ 0 h 560"/>
                  <a:gd name="T14" fmla="*/ 0 w 852"/>
                  <a:gd name="T15" fmla="*/ 0 h 560"/>
                  <a:gd name="T16" fmla="*/ 0 w 852"/>
                  <a:gd name="T17" fmla="*/ 0 h 560"/>
                  <a:gd name="T18" fmla="*/ 0 w 852"/>
                  <a:gd name="T19" fmla="*/ 0 h 560"/>
                  <a:gd name="T20" fmla="*/ 0 w 852"/>
                  <a:gd name="T21" fmla="*/ 0 h 560"/>
                  <a:gd name="T22" fmla="*/ 0 w 852"/>
                  <a:gd name="T23" fmla="*/ 0 h 560"/>
                  <a:gd name="T24" fmla="*/ 0 w 852"/>
                  <a:gd name="T25" fmla="*/ 0 h 560"/>
                  <a:gd name="T26" fmla="*/ 0 w 852"/>
                  <a:gd name="T27" fmla="*/ 0 h 560"/>
                  <a:gd name="T28" fmla="*/ 0 w 852"/>
                  <a:gd name="T29" fmla="*/ 0 h 560"/>
                  <a:gd name="T30" fmla="*/ 0 w 852"/>
                  <a:gd name="T31" fmla="*/ 0 h 560"/>
                  <a:gd name="T32" fmla="*/ 0 w 852"/>
                  <a:gd name="T33" fmla="*/ 0 h 560"/>
                  <a:gd name="T34" fmla="*/ 0 w 852"/>
                  <a:gd name="T35" fmla="*/ 0 h 560"/>
                  <a:gd name="T36" fmla="*/ 0 w 852"/>
                  <a:gd name="T37" fmla="*/ 0 h 560"/>
                  <a:gd name="T38" fmla="*/ 0 w 852"/>
                  <a:gd name="T39" fmla="*/ 0 h 560"/>
                  <a:gd name="T40" fmla="*/ 0 w 852"/>
                  <a:gd name="T41" fmla="*/ 0 h 560"/>
                  <a:gd name="T42" fmla="*/ 0 w 852"/>
                  <a:gd name="T43" fmla="*/ 0 h 560"/>
                  <a:gd name="T44" fmla="*/ 0 w 852"/>
                  <a:gd name="T45" fmla="*/ 0 h 560"/>
                  <a:gd name="T46" fmla="*/ 0 w 852"/>
                  <a:gd name="T47" fmla="*/ 0 h 560"/>
                  <a:gd name="T48" fmla="*/ 0 w 852"/>
                  <a:gd name="T49" fmla="*/ 0 h 560"/>
                  <a:gd name="T50" fmla="*/ 0 w 852"/>
                  <a:gd name="T51" fmla="*/ 0 h 560"/>
                  <a:gd name="T52" fmla="*/ 0 w 852"/>
                  <a:gd name="T53" fmla="*/ 0 h 560"/>
                  <a:gd name="T54" fmla="*/ 0 w 852"/>
                  <a:gd name="T55" fmla="*/ 0 h 560"/>
                  <a:gd name="T56" fmla="*/ 0 w 852"/>
                  <a:gd name="T57" fmla="*/ 0 h 560"/>
                  <a:gd name="T58" fmla="*/ 0 w 852"/>
                  <a:gd name="T59" fmla="*/ 0 h 560"/>
                  <a:gd name="T60" fmla="*/ 0 w 852"/>
                  <a:gd name="T61" fmla="*/ 0 h 560"/>
                  <a:gd name="T62" fmla="*/ 0 w 852"/>
                  <a:gd name="T63" fmla="*/ 0 h 560"/>
                  <a:gd name="T64" fmla="*/ 0 w 852"/>
                  <a:gd name="T65" fmla="*/ 0 h 560"/>
                  <a:gd name="T66" fmla="*/ 0 w 852"/>
                  <a:gd name="T67" fmla="*/ 0 h 5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52"/>
                  <a:gd name="T103" fmla="*/ 0 h 560"/>
                  <a:gd name="T104" fmla="*/ 852 w 852"/>
                  <a:gd name="T105" fmla="*/ 560 h 5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52" h="560">
                    <a:moveTo>
                      <a:pt x="437" y="6"/>
                    </a:moveTo>
                    <a:lnTo>
                      <a:pt x="398" y="6"/>
                    </a:lnTo>
                    <a:lnTo>
                      <a:pt x="374" y="12"/>
                    </a:lnTo>
                    <a:lnTo>
                      <a:pt x="334" y="6"/>
                    </a:lnTo>
                    <a:lnTo>
                      <a:pt x="279" y="18"/>
                    </a:lnTo>
                    <a:lnTo>
                      <a:pt x="239" y="31"/>
                    </a:lnTo>
                    <a:lnTo>
                      <a:pt x="207" y="37"/>
                    </a:lnTo>
                    <a:lnTo>
                      <a:pt x="183" y="67"/>
                    </a:lnTo>
                    <a:lnTo>
                      <a:pt x="143" y="74"/>
                    </a:lnTo>
                    <a:lnTo>
                      <a:pt x="112" y="98"/>
                    </a:lnTo>
                    <a:lnTo>
                      <a:pt x="88" y="129"/>
                    </a:lnTo>
                    <a:lnTo>
                      <a:pt x="64" y="141"/>
                    </a:lnTo>
                    <a:lnTo>
                      <a:pt x="40" y="172"/>
                    </a:lnTo>
                    <a:lnTo>
                      <a:pt x="16" y="203"/>
                    </a:lnTo>
                    <a:lnTo>
                      <a:pt x="0" y="240"/>
                    </a:lnTo>
                    <a:lnTo>
                      <a:pt x="8" y="264"/>
                    </a:lnTo>
                    <a:lnTo>
                      <a:pt x="0" y="301"/>
                    </a:lnTo>
                    <a:lnTo>
                      <a:pt x="8" y="332"/>
                    </a:lnTo>
                    <a:lnTo>
                      <a:pt x="32" y="356"/>
                    </a:lnTo>
                    <a:lnTo>
                      <a:pt x="16" y="387"/>
                    </a:lnTo>
                    <a:lnTo>
                      <a:pt x="8" y="412"/>
                    </a:lnTo>
                    <a:lnTo>
                      <a:pt x="24" y="430"/>
                    </a:lnTo>
                    <a:lnTo>
                      <a:pt x="24" y="455"/>
                    </a:lnTo>
                    <a:lnTo>
                      <a:pt x="56" y="485"/>
                    </a:lnTo>
                    <a:lnTo>
                      <a:pt x="56" y="510"/>
                    </a:lnTo>
                    <a:lnTo>
                      <a:pt x="64" y="510"/>
                    </a:lnTo>
                    <a:lnTo>
                      <a:pt x="80" y="534"/>
                    </a:lnTo>
                    <a:lnTo>
                      <a:pt x="135" y="534"/>
                    </a:lnTo>
                    <a:lnTo>
                      <a:pt x="191" y="559"/>
                    </a:lnTo>
                    <a:lnTo>
                      <a:pt x="223" y="553"/>
                    </a:lnTo>
                    <a:lnTo>
                      <a:pt x="263" y="553"/>
                    </a:lnTo>
                    <a:lnTo>
                      <a:pt x="303" y="541"/>
                    </a:lnTo>
                    <a:lnTo>
                      <a:pt x="359" y="547"/>
                    </a:lnTo>
                    <a:lnTo>
                      <a:pt x="382" y="529"/>
                    </a:lnTo>
                    <a:lnTo>
                      <a:pt x="430" y="516"/>
                    </a:lnTo>
                    <a:lnTo>
                      <a:pt x="477" y="516"/>
                    </a:lnTo>
                    <a:lnTo>
                      <a:pt x="501" y="498"/>
                    </a:lnTo>
                    <a:lnTo>
                      <a:pt x="549" y="504"/>
                    </a:lnTo>
                    <a:lnTo>
                      <a:pt x="581" y="510"/>
                    </a:lnTo>
                    <a:lnTo>
                      <a:pt x="621" y="510"/>
                    </a:lnTo>
                    <a:lnTo>
                      <a:pt x="644" y="522"/>
                    </a:lnTo>
                    <a:lnTo>
                      <a:pt x="692" y="522"/>
                    </a:lnTo>
                    <a:lnTo>
                      <a:pt x="724" y="510"/>
                    </a:lnTo>
                    <a:lnTo>
                      <a:pt x="772" y="498"/>
                    </a:lnTo>
                    <a:lnTo>
                      <a:pt x="788" y="461"/>
                    </a:lnTo>
                    <a:lnTo>
                      <a:pt x="819" y="424"/>
                    </a:lnTo>
                    <a:lnTo>
                      <a:pt x="819" y="381"/>
                    </a:lnTo>
                    <a:lnTo>
                      <a:pt x="851" y="356"/>
                    </a:lnTo>
                    <a:lnTo>
                      <a:pt x="851" y="319"/>
                    </a:lnTo>
                    <a:lnTo>
                      <a:pt x="835" y="307"/>
                    </a:lnTo>
                    <a:lnTo>
                      <a:pt x="835" y="282"/>
                    </a:lnTo>
                    <a:lnTo>
                      <a:pt x="819" y="258"/>
                    </a:lnTo>
                    <a:lnTo>
                      <a:pt x="828" y="221"/>
                    </a:lnTo>
                    <a:lnTo>
                      <a:pt x="828" y="184"/>
                    </a:lnTo>
                    <a:lnTo>
                      <a:pt x="803" y="166"/>
                    </a:lnTo>
                    <a:lnTo>
                      <a:pt x="788" y="141"/>
                    </a:lnTo>
                    <a:lnTo>
                      <a:pt x="756" y="129"/>
                    </a:lnTo>
                    <a:lnTo>
                      <a:pt x="716" y="111"/>
                    </a:lnTo>
                    <a:lnTo>
                      <a:pt x="708" y="80"/>
                    </a:lnTo>
                    <a:lnTo>
                      <a:pt x="676" y="62"/>
                    </a:lnTo>
                    <a:lnTo>
                      <a:pt x="644" y="43"/>
                    </a:lnTo>
                    <a:lnTo>
                      <a:pt x="612" y="37"/>
                    </a:lnTo>
                    <a:lnTo>
                      <a:pt x="581" y="25"/>
                    </a:lnTo>
                    <a:lnTo>
                      <a:pt x="541" y="18"/>
                    </a:lnTo>
                    <a:lnTo>
                      <a:pt x="509" y="0"/>
                    </a:lnTo>
                    <a:lnTo>
                      <a:pt x="477" y="0"/>
                    </a:lnTo>
                    <a:lnTo>
                      <a:pt x="470" y="6"/>
                    </a:lnTo>
                    <a:lnTo>
                      <a:pt x="414" y="6"/>
                    </a:lnTo>
                    <a:lnTo>
                      <a:pt x="437" y="6"/>
                    </a:ln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1799" name="Group 981"/>
            <p:cNvGrpSpPr>
              <a:grpSpLocks/>
            </p:cNvGrpSpPr>
            <p:nvPr/>
          </p:nvGrpSpPr>
          <p:grpSpPr bwMode="auto">
            <a:xfrm>
              <a:off x="4618" y="944"/>
              <a:ext cx="122" cy="102"/>
              <a:chOff x="3888" y="1302"/>
              <a:chExt cx="122" cy="102"/>
            </a:xfrm>
          </p:grpSpPr>
          <p:sp>
            <p:nvSpPr>
              <p:cNvPr id="61830" name="Oval 142"/>
              <p:cNvSpPr>
                <a:spLocks noChangeArrowheads="1"/>
              </p:cNvSpPr>
              <p:nvPr/>
            </p:nvSpPr>
            <p:spPr bwMode="auto">
              <a:xfrm>
                <a:off x="3888" y="1302"/>
                <a:ext cx="122" cy="102"/>
              </a:xfrm>
              <a:prstGeom prst="ellipse">
                <a:avLst/>
              </a:prstGeom>
              <a:solidFill>
                <a:srgbClr val="F766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000" b="1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1831" name="Freeform 143"/>
              <p:cNvSpPr>
                <a:spLocks/>
              </p:cNvSpPr>
              <p:nvPr/>
            </p:nvSpPr>
            <p:spPr bwMode="auto">
              <a:xfrm>
                <a:off x="3901" y="1312"/>
                <a:ext cx="97" cy="69"/>
              </a:xfrm>
              <a:custGeom>
                <a:avLst/>
                <a:gdLst>
                  <a:gd name="T0" fmla="*/ 0 w 852"/>
                  <a:gd name="T1" fmla="*/ 0 h 560"/>
                  <a:gd name="T2" fmla="*/ 0 w 852"/>
                  <a:gd name="T3" fmla="*/ 0 h 560"/>
                  <a:gd name="T4" fmla="*/ 0 w 852"/>
                  <a:gd name="T5" fmla="*/ 0 h 560"/>
                  <a:gd name="T6" fmla="*/ 0 w 852"/>
                  <a:gd name="T7" fmla="*/ 0 h 560"/>
                  <a:gd name="T8" fmla="*/ 0 w 852"/>
                  <a:gd name="T9" fmla="*/ 0 h 560"/>
                  <a:gd name="T10" fmla="*/ 0 w 852"/>
                  <a:gd name="T11" fmla="*/ 0 h 560"/>
                  <a:gd name="T12" fmla="*/ 0 w 852"/>
                  <a:gd name="T13" fmla="*/ 0 h 560"/>
                  <a:gd name="T14" fmla="*/ 0 w 852"/>
                  <a:gd name="T15" fmla="*/ 0 h 560"/>
                  <a:gd name="T16" fmla="*/ 0 w 852"/>
                  <a:gd name="T17" fmla="*/ 0 h 560"/>
                  <a:gd name="T18" fmla="*/ 0 w 852"/>
                  <a:gd name="T19" fmla="*/ 0 h 560"/>
                  <a:gd name="T20" fmla="*/ 0 w 852"/>
                  <a:gd name="T21" fmla="*/ 0 h 560"/>
                  <a:gd name="T22" fmla="*/ 0 w 852"/>
                  <a:gd name="T23" fmla="*/ 0 h 560"/>
                  <a:gd name="T24" fmla="*/ 0 w 852"/>
                  <a:gd name="T25" fmla="*/ 0 h 560"/>
                  <a:gd name="T26" fmla="*/ 0 w 852"/>
                  <a:gd name="T27" fmla="*/ 0 h 560"/>
                  <a:gd name="T28" fmla="*/ 0 w 852"/>
                  <a:gd name="T29" fmla="*/ 0 h 560"/>
                  <a:gd name="T30" fmla="*/ 0 w 852"/>
                  <a:gd name="T31" fmla="*/ 0 h 560"/>
                  <a:gd name="T32" fmla="*/ 0 w 852"/>
                  <a:gd name="T33" fmla="*/ 0 h 560"/>
                  <a:gd name="T34" fmla="*/ 0 w 852"/>
                  <a:gd name="T35" fmla="*/ 0 h 560"/>
                  <a:gd name="T36" fmla="*/ 0 w 852"/>
                  <a:gd name="T37" fmla="*/ 0 h 560"/>
                  <a:gd name="T38" fmla="*/ 0 w 852"/>
                  <a:gd name="T39" fmla="*/ 0 h 560"/>
                  <a:gd name="T40" fmla="*/ 0 w 852"/>
                  <a:gd name="T41" fmla="*/ 0 h 560"/>
                  <a:gd name="T42" fmla="*/ 0 w 852"/>
                  <a:gd name="T43" fmla="*/ 0 h 560"/>
                  <a:gd name="T44" fmla="*/ 0 w 852"/>
                  <a:gd name="T45" fmla="*/ 0 h 560"/>
                  <a:gd name="T46" fmla="*/ 0 w 852"/>
                  <a:gd name="T47" fmla="*/ 0 h 560"/>
                  <a:gd name="T48" fmla="*/ 0 w 852"/>
                  <a:gd name="T49" fmla="*/ 0 h 560"/>
                  <a:gd name="T50" fmla="*/ 0 w 852"/>
                  <a:gd name="T51" fmla="*/ 0 h 560"/>
                  <a:gd name="T52" fmla="*/ 0 w 852"/>
                  <a:gd name="T53" fmla="*/ 0 h 560"/>
                  <a:gd name="T54" fmla="*/ 0 w 852"/>
                  <a:gd name="T55" fmla="*/ 0 h 560"/>
                  <a:gd name="T56" fmla="*/ 0 w 852"/>
                  <a:gd name="T57" fmla="*/ 0 h 560"/>
                  <a:gd name="T58" fmla="*/ 0 w 852"/>
                  <a:gd name="T59" fmla="*/ 0 h 560"/>
                  <a:gd name="T60" fmla="*/ 0 w 852"/>
                  <a:gd name="T61" fmla="*/ 0 h 560"/>
                  <a:gd name="T62" fmla="*/ 0 w 852"/>
                  <a:gd name="T63" fmla="*/ 0 h 560"/>
                  <a:gd name="T64" fmla="*/ 0 w 852"/>
                  <a:gd name="T65" fmla="*/ 0 h 560"/>
                  <a:gd name="T66" fmla="*/ 0 w 852"/>
                  <a:gd name="T67" fmla="*/ 0 h 5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52"/>
                  <a:gd name="T103" fmla="*/ 0 h 560"/>
                  <a:gd name="T104" fmla="*/ 852 w 852"/>
                  <a:gd name="T105" fmla="*/ 560 h 5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52" h="560">
                    <a:moveTo>
                      <a:pt x="437" y="6"/>
                    </a:moveTo>
                    <a:lnTo>
                      <a:pt x="398" y="6"/>
                    </a:lnTo>
                    <a:lnTo>
                      <a:pt x="374" y="12"/>
                    </a:lnTo>
                    <a:lnTo>
                      <a:pt x="334" y="6"/>
                    </a:lnTo>
                    <a:lnTo>
                      <a:pt x="279" y="18"/>
                    </a:lnTo>
                    <a:lnTo>
                      <a:pt x="239" y="31"/>
                    </a:lnTo>
                    <a:lnTo>
                      <a:pt x="207" y="37"/>
                    </a:lnTo>
                    <a:lnTo>
                      <a:pt x="183" y="67"/>
                    </a:lnTo>
                    <a:lnTo>
                      <a:pt x="143" y="74"/>
                    </a:lnTo>
                    <a:lnTo>
                      <a:pt x="112" y="98"/>
                    </a:lnTo>
                    <a:lnTo>
                      <a:pt x="88" y="129"/>
                    </a:lnTo>
                    <a:lnTo>
                      <a:pt x="64" y="141"/>
                    </a:lnTo>
                    <a:lnTo>
                      <a:pt x="40" y="172"/>
                    </a:lnTo>
                    <a:lnTo>
                      <a:pt x="16" y="203"/>
                    </a:lnTo>
                    <a:lnTo>
                      <a:pt x="0" y="240"/>
                    </a:lnTo>
                    <a:lnTo>
                      <a:pt x="8" y="264"/>
                    </a:lnTo>
                    <a:lnTo>
                      <a:pt x="0" y="301"/>
                    </a:lnTo>
                    <a:lnTo>
                      <a:pt x="8" y="332"/>
                    </a:lnTo>
                    <a:lnTo>
                      <a:pt x="32" y="356"/>
                    </a:lnTo>
                    <a:lnTo>
                      <a:pt x="16" y="387"/>
                    </a:lnTo>
                    <a:lnTo>
                      <a:pt x="8" y="412"/>
                    </a:lnTo>
                    <a:lnTo>
                      <a:pt x="24" y="430"/>
                    </a:lnTo>
                    <a:lnTo>
                      <a:pt x="24" y="455"/>
                    </a:lnTo>
                    <a:lnTo>
                      <a:pt x="56" y="485"/>
                    </a:lnTo>
                    <a:lnTo>
                      <a:pt x="56" y="510"/>
                    </a:lnTo>
                    <a:lnTo>
                      <a:pt x="64" y="510"/>
                    </a:lnTo>
                    <a:lnTo>
                      <a:pt x="80" y="534"/>
                    </a:lnTo>
                    <a:lnTo>
                      <a:pt x="135" y="534"/>
                    </a:lnTo>
                    <a:lnTo>
                      <a:pt x="191" y="559"/>
                    </a:lnTo>
                    <a:lnTo>
                      <a:pt x="223" y="553"/>
                    </a:lnTo>
                    <a:lnTo>
                      <a:pt x="263" y="553"/>
                    </a:lnTo>
                    <a:lnTo>
                      <a:pt x="303" y="541"/>
                    </a:lnTo>
                    <a:lnTo>
                      <a:pt x="359" y="547"/>
                    </a:lnTo>
                    <a:lnTo>
                      <a:pt x="382" y="529"/>
                    </a:lnTo>
                    <a:lnTo>
                      <a:pt x="430" y="516"/>
                    </a:lnTo>
                    <a:lnTo>
                      <a:pt x="477" y="516"/>
                    </a:lnTo>
                    <a:lnTo>
                      <a:pt x="501" y="498"/>
                    </a:lnTo>
                    <a:lnTo>
                      <a:pt x="549" y="504"/>
                    </a:lnTo>
                    <a:lnTo>
                      <a:pt x="581" y="510"/>
                    </a:lnTo>
                    <a:lnTo>
                      <a:pt x="621" y="510"/>
                    </a:lnTo>
                    <a:lnTo>
                      <a:pt x="644" y="522"/>
                    </a:lnTo>
                    <a:lnTo>
                      <a:pt x="692" y="522"/>
                    </a:lnTo>
                    <a:lnTo>
                      <a:pt x="724" y="510"/>
                    </a:lnTo>
                    <a:lnTo>
                      <a:pt x="772" y="498"/>
                    </a:lnTo>
                    <a:lnTo>
                      <a:pt x="788" y="461"/>
                    </a:lnTo>
                    <a:lnTo>
                      <a:pt x="819" y="424"/>
                    </a:lnTo>
                    <a:lnTo>
                      <a:pt x="819" y="381"/>
                    </a:lnTo>
                    <a:lnTo>
                      <a:pt x="851" y="356"/>
                    </a:lnTo>
                    <a:lnTo>
                      <a:pt x="851" y="319"/>
                    </a:lnTo>
                    <a:lnTo>
                      <a:pt x="835" y="307"/>
                    </a:lnTo>
                    <a:lnTo>
                      <a:pt x="835" y="282"/>
                    </a:lnTo>
                    <a:lnTo>
                      <a:pt x="819" y="258"/>
                    </a:lnTo>
                    <a:lnTo>
                      <a:pt x="828" y="221"/>
                    </a:lnTo>
                    <a:lnTo>
                      <a:pt x="828" y="184"/>
                    </a:lnTo>
                    <a:lnTo>
                      <a:pt x="803" y="166"/>
                    </a:lnTo>
                    <a:lnTo>
                      <a:pt x="788" y="141"/>
                    </a:lnTo>
                    <a:lnTo>
                      <a:pt x="756" y="129"/>
                    </a:lnTo>
                    <a:lnTo>
                      <a:pt x="716" y="111"/>
                    </a:lnTo>
                    <a:lnTo>
                      <a:pt x="708" y="80"/>
                    </a:lnTo>
                    <a:lnTo>
                      <a:pt x="676" y="62"/>
                    </a:lnTo>
                    <a:lnTo>
                      <a:pt x="644" y="43"/>
                    </a:lnTo>
                    <a:lnTo>
                      <a:pt x="612" y="37"/>
                    </a:lnTo>
                    <a:lnTo>
                      <a:pt x="581" y="25"/>
                    </a:lnTo>
                    <a:lnTo>
                      <a:pt x="541" y="18"/>
                    </a:lnTo>
                    <a:lnTo>
                      <a:pt x="509" y="0"/>
                    </a:lnTo>
                    <a:lnTo>
                      <a:pt x="477" y="0"/>
                    </a:lnTo>
                    <a:lnTo>
                      <a:pt x="470" y="6"/>
                    </a:lnTo>
                    <a:lnTo>
                      <a:pt x="414" y="6"/>
                    </a:lnTo>
                    <a:lnTo>
                      <a:pt x="437" y="6"/>
                    </a:ln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1800" name="Group 984"/>
            <p:cNvGrpSpPr>
              <a:grpSpLocks/>
            </p:cNvGrpSpPr>
            <p:nvPr/>
          </p:nvGrpSpPr>
          <p:grpSpPr bwMode="auto">
            <a:xfrm>
              <a:off x="3826" y="984"/>
              <a:ext cx="122" cy="102"/>
              <a:chOff x="3888" y="1302"/>
              <a:chExt cx="122" cy="102"/>
            </a:xfrm>
          </p:grpSpPr>
          <p:sp>
            <p:nvSpPr>
              <p:cNvPr id="61828" name="Oval 142"/>
              <p:cNvSpPr>
                <a:spLocks noChangeArrowheads="1"/>
              </p:cNvSpPr>
              <p:nvPr/>
            </p:nvSpPr>
            <p:spPr bwMode="auto">
              <a:xfrm>
                <a:off x="3888" y="1302"/>
                <a:ext cx="122" cy="102"/>
              </a:xfrm>
              <a:prstGeom prst="ellipse">
                <a:avLst/>
              </a:prstGeom>
              <a:solidFill>
                <a:srgbClr val="F766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000" b="1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1829" name="Freeform 143"/>
              <p:cNvSpPr>
                <a:spLocks/>
              </p:cNvSpPr>
              <p:nvPr/>
            </p:nvSpPr>
            <p:spPr bwMode="auto">
              <a:xfrm>
                <a:off x="3901" y="1312"/>
                <a:ext cx="97" cy="69"/>
              </a:xfrm>
              <a:custGeom>
                <a:avLst/>
                <a:gdLst>
                  <a:gd name="T0" fmla="*/ 0 w 852"/>
                  <a:gd name="T1" fmla="*/ 0 h 560"/>
                  <a:gd name="T2" fmla="*/ 0 w 852"/>
                  <a:gd name="T3" fmla="*/ 0 h 560"/>
                  <a:gd name="T4" fmla="*/ 0 w 852"/>
                  <a:gd name="T5" fmla="*/ 0 h 560"/>
                  <a:gd name="T6" fmla="*/ 0 w 852"/>
                  <a:gd name="T7" fmla="*/ 0 h 560"/>
                  <a:gd name="T8" fmla="*/ 0 w 852"/>
                  <a:gd name="T9" fmla="*/ 0 h 560"/>
                  <a:gd name="T10" fmla="*/ 0 w 852"/>
                  <a:gd name="T11" fmla="*/ 0 h 560"/>
                  <a:gd name="T12" fmla="*/ 0 w 852"/>
                  <a:gd name="T13" fmla="*/ 0 h 560"/>
                  <a:gd name="T14" fmla="*/ 0 w 852"/>
                  <a:gd name="T15" fmla="*/ 0 h 560"/>
                  <a:gd name="T16" fmla="*/ 0 w 852"/>
                  <a:gd name="T17" fmla="*/ 0 h 560"/>
                  <a:gd name="T18" fmla="*/ 0 w 852"/>
                  <a:gd name="T19" fmla="*/ 0 h 560"/>
                  <a:gd name="T20" fmla="*/ 0 w 852"/>
                  <a:gd name="T21" fmla="*/ 0 h 560"/>
                  <a:gd name="T22" fmla="*/ 0 w 852"/>
                  <a:gd name="T23" fmla="*/ 0 h 560"/>
                  <a:gd name="T24" fmla="*/ 0 w 852"/>
                  <a:gd name="T25" fmla="*/ 0 h 560"/>
                  <a:gd name="T26" fmla="*/ 0 w 852"/>
                  <a:gd name="T27" fmla="*/ 0 h 560"/>
                  <a:gd name="T28" fmla="*/ 0 w 852"/>
                  <a:gd name="T29" fmla="*/ 0 h 560"/>
                  <a:gd name="T30" fmla="*/ 0 w 852"/>
                  <a:gd name="T31" fmla="*/ 0 h 560"/>
                  <a:gd name="T32" fmla="*/ 0 w 852"/>
                  <a:gd name="T33" fmla="*/ 0 h 560"/>
                  <a:gd name="T34" fmla="*/ 0 w 852"/>
                  <a:gd name="T35" fmla="*/ 0 h 560"/>
                  <a:gd name="T36" fmla="*/ 0 w 852"/>
                  <a:gd name="T37" fmla="*/ 0 h 560"/>
                  <a:gd name="T38" fmla="*/ 0 w 852"/>
                  <a:gd name="T39" fmla="*/ 0 h 560"/>
                  <a:gd name="T40" fmla="*/ 0 w 852"/>
                  <a:gd name="T41" fmla="*/ 0 h 560"/>
                  <a:gd name="T42" fmla="*/ 0 w 852"/>
                  <a:gd name="T43" fmla="*/ 0 h 560"/>
                  <a:gd name="T44" fmla="*/ 0 w 852"/>
                  <a:gd name="T45" fmla="*/ 0 h 560"/>
                  <a:gd name="T46" fmla="*/ 0 w 852"/>
                  <a:gd name="T47" fmla="*/ 0 h 560"/>
                  <a:gd name="T48" fmla="*/ 0 w 852"/>
                  <a:gd name="T49" fmla="*/ 0 h 560"/>
                  <a:gd name="T50" fmla="*/ 0 w 852"/>
                  <a:gd name="T51" fmla="*/ 0 h 560"/>
                  <a:gd name="T52" fmla="*/ 0 w 852"/>
                  <a:gd name="T53" fmla="*/ 0 h 560"/>
                  <a:gd name="T54" fmla="*/ 0 w 852"/>
                  <a:gd name="T55" fmla="*/ 0 h 560"/>
                  <a:gd name="T56" fmla="*/ 0 w 852"/>
                  <a:gd name="T57" fmla="*/ 0 h 560"/>
                  <a:gd name="T58" fmla="*/ 0 w 852"/>
                  <a:gd name="T59" fmla="*/ 0 h 560"/>
                  <a:gd name="T60" fmla="*/ 0 w 852"/>
                  <a:gd name="T61" fmla="*/ 0 h 560"/>
                  <a:gd name="T62" fmla="*/ 0 w 852"/>
                  <a:gd name="T63" fmla="*/ 0 h 560"/>
                  <a:gd name="T64" fmla="*/ 0 w 852"/>
                  <a:gd name="T65" fmla="*/ 0 h 560"/>
                  <a:gd name="T66" fmla="*/ 0 w 852"/>
                  <a:gd name="T67" fmla="*/ 0 h 5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52"/>
                  <a:gd name="T103" fmla="*/ 0 h 560"/>
                  <a:gd name="T104" fmla="*/ 852 w 852"/>
                  <a:gd name="T105" fmla="*/ 560 h 5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52" h="560">
                    <a:moveTo>
                      <a:pt x="437" y="6"/>
                    </a:moveTo>
                    <a:lnTo>
                      <a:pt x="398" y="6"/>
                    </a:lnTo>
                    <a:lnTo>
                      <a:pt x="374" y="12"/>
                    </a:lnTo>
                    <a:lnTo>
                      <a:pt x="334" y="6"/>
                    </a:lnTo>
                    <a:lnTo>
                      <a:pt x="279" y="18"/>
                    </a:lnTo>
                    <a:lnTo>
                      <a:pt x="239" y="31"/>
                    </a:lnTo>
                    <a:lnTo>
                      <a:pt x="207" y="37"/>
                    </a:lnTo>
                    <a:lnTo>
                      <a:pt x="183" y="67"/>
                    </a:lnTo>
                    <a:lnTo>
                      <a:pt x="143" y="74"/>
                    </a:lnTo>
                    <a:lnTo>
                      <a:pt x="112" y="98"/>
                    </a:lnTo>
                    <a:lnTo>
                      <a:pt x="88" y="129"/>
                    </a:lnTo>
                    <a:lnTo>
                      <a:pt x="64" y="141"/>
                    </a:lnTo>
                    <a:lnTo>
                      <a:pt x="40" y="172"/>
                    </a:lnTo>
                    <a:lnTo>
                      <a:pt x="16" y="203"/>
                    </a:lnTo>
                    <a:lnTo>
                      <a:pt x="0" y="240"/>
                    </a:lnTo>
                    <a:lnTo>
                      <a:pt x="8" y="264"/>
                    </a:lnTo>
                    <a:lnTo>
                      <a:pt x="0" y="301"/>
                    </a:lnTo>
                    <a:lnTo>
                      <a:pt x="8" y="332"/>
                    </a:lnTo>
                    <a:lnTo>
                      <a:pt x="32" y="356"/>
                    </a:lnTo>
                    <a:lnTo>
                      <a:pt x="16" y="387"/>
                    </a:lnTo>
                    <a:lnTo>
                      <a:pt x="8" y="412"/>
                    </a:lnTo>
                    <a:lnTo>
                      <a:pt x="24" y="430"/>
                    </a:lnTo>
                    <a:lnTo>
                      <a:pt x="24" y="455"/>
                    </a:lnTo>
                    <a:lnTo>
                      <a:pt x="56" y="485"/>
                    </a:lnTo>
                    <a:lnTo>
                      <a:pt x="56" y="510"/>
                    </a:lnTo>
                    <a:lnTo>
                      <a:pt x="64" y="510"/>
                    </a:lnTo>
                    <a:lnTo>
                      <a:pt x="80" y="534"/>
                    </a:lnTo>
                    <a:lnTo>
                      <a:pt x="135" y="534"/>
                    </a:lnTo>
                    <a:lnTo>
                      <a:pt x="191" y="559"/>
                    </a:lnTo>
                    <a:lnTo>
                      <a:pt x="223" y="553"/>
                    </a:lnTo>
                    <a:lnTo>
                      <a:pt x="263" y="553"/>
                    </a:lnTo>
                    <a:lnTo>
                      <a:pt x="303" y="541"/>
                    </a:lnTo>
                    <a:lnTo>
                      <a:pt x="359" y="547"/>
                    </a:lnTo>
                    <a:lnTo>
                      <a:pt x="382" y="529"/>
                    </a:lnTo>
                    <a:lnTo>
                      <a:pt x="430" y="516"/>
                    </a:lnTo>
                    <a:lnTo>
                      <a:pt x="477" y="516"/>
                    </a:lnTo>
                    <a:lnTo>
                      <a:pt x="501" y="498"/>
                    </a:lnTo>
                    <a:lnTo>
                      <a:pt x="549" y="504"/>
                    </a:lnTo>
                    <a:lnTo>
                      <a:pt x="581" y="510"/>
                    </a:lnTo>
                    <a:lnTo>
                      <a:pt x="621" y="510"/>
                    </a:lnTo>
                    <a:lnTo>
                      <a:pt x="644" y="522"/>
                    </a:lnTo>
                    <a:lnTo>
                      <a:pt x="692" y="522"/>
                    </a:lnTo>
                    <a:lnTo>
                      <a:pt x="724" y="510"/>
                    </a:lnTo>
                    <a:lnTo>
                      <a:pt x="772" y="498"/>
                    </a:lnTo>
                    <a:lnTo>
                      <a:pt x="788" y="461"/>
                    </a:lnTo>
                    <a:lnTo>
                      <a:pt x="819" y="424"/>
                    </a:lnTo>
                    <a:lnTo>
                      <a:pt x="819" y="381"/>
                    </a:lnTo>
                    <a:lnTo>
                      <a:pt x="851" y="356"/>
                    </a:lnTo>
                    <a:lnTo>
                      <a:pt x="851" y="319"/>
                    </a:lnTo>
                    <a:lnTo>
                      <a:pt x="835" y="307"/>
                    </a:lnTo>
                    <a:lnTo>
                      <a:pt x="835" y="282"/>
                    </a:lnTo>
                    <a:lnTo>
                      <a:pt x="819" y="258"/>
                    </a:lnTo>
                    <a:lnTo>
                      <a:pt x="828" y="221"/>
                    </a:lnTo>
                    <a:lnTo>
                      <a:pt x="828" y="184"/>
                    </a:lnTo>
                    <a:lnTo>
                      <a:pt x="803" y="166"/>
                    </a:lnTo>
                    <a:lnTo>
                      <a:pt x="788" y="141"/>
                    </a:lnTo>
                    <a:lnTo>
                      <a:pt x="756" y="129"/>
                    </a:lnTo>
                    <a:lnTo>
                      <a:pt x="716" y="111"/>
                    </a:lnTo>
                    <a:lnTo>
                      <a:pt x="708" y="80"/>
                    </a:lnTo>
                    <a:lnTo>
                      <a:pt x="676" y="62"/>
                    </a:lnTo>
                    <a:lnTo>
                      <a:pt x="644" y="43"/>
                    </a:lnTo>
                    <a:lnTo>
                      <a:pt x="612" y="37"/>
                    </a:lnTo>
                    <a:lnTo>
                      <a:pt x="581" y="25"/>
                    </a:lnTo>
                    <a:lnTo>
                      <a:pt x="541" y="18"/>
                    </a:lnTo>
                    <a:lnTo>
                      <a:pt x="509" y="0"/>
                    </a:lnTo>
                    <a:lnTo>
                      <a:pt x="477" y="0"/>
                    </a:lnTo>
                    <a:lnTo>
                      <a:pt x="470" y="6"/>
                    </a:lnTo>
                    <a:lnTo>
                      <a:pt x="414" y="6"/>
                    </a:lnTo>
                    <a:lnTo>
                      <a:pt x="437" y="6"/>
                    </a:ln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1801" name="Group 987"/>
            <p:cNvGrpSpPr>
              <a:grpSpLocks/>
            </p:cNvGrpSpPr>
            <p:nvPr/>
          </p:nvGrpSpPr>
          <p:grpSpPr bwMode="auto">
            <a:xfrm>
              <a:off x="4122" y="1448"/>
              <a:ext cx="122" cy="102"/>
              <a:chOff x="3888" y="1302"/>
              <a:chExt cx="122" cy="102"/>
            </a:xfrm>
          </p:grpSpPr>
          <p:sp>
            <p:nvSpPr>
              <p:cNvPr id="61826" name="Oval 142"/>
              <p:cNvSpPr>
                <a:spLocks noChangeArrowheads="1"/>
              </p:cNvSpPr>
              <p:nvPr/>
            </p:nvSpPr>
            <p:spPr bwMode="auto">
              <a:xfrm>
                <a:off x="3888" y="1302"/>
                <a:ext cx="122" cy="102"/>
              </a:xfrm>
              <a:prstGeom prst="ellipse">
                <a:avLst/>
              </a:prstGeom>
              <a:solidFill>
                <a:srgbClr val="F766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000" b="1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1827" name="Freeform 143"/>
              <p:cNvSpPr>
                <a:spLocks/>
              </p:cNvSpPr>
              <p:nvPr/>
            </p:nvSpPr>
            <p:spPr bwMode="auto">
              <a:xfrm>
                <a:off x="3901" y="1312"/>
                <a:ext cx="97" cy="69"/>
              </a:xfrm>
              <a:custGeom>
                <a:avLst/>
                <a:gdLst>
                  <a:gd name="T0" fmla="*/ 0 w 852"/>
                  <a:gd name="T1" fmla="*/ 0 h 560"/>
                  <a:gd name="T2" fmla="*/ 0 w 852"/>
                  <a:gd name="T3" fmla="*/ 0 h 560"/>
                  <a:gd name="T4" fmla="*/ 0 w 852"/>
                  <a:gd name="T5" fmla="*/ 0 h 560"/>
                  <a:gd name="T6" fmla="*/ 0 w 852"/>
                  <a:gd name="T7" fmla="*/ 0 h 560"/>
                  <a:gd name="T8" fmla="*/ 0 w 852"/>
                  <a:gd name="T9" fmla="*/ 0 h 560"/>
                  <a:gd name="T10" fmla="*/ 0 w 852"/>
                  <a:gd name="T11" fmla="*/ 0 h 560"/>
                  <a:gd name="T12" fmla="*/ 0 w 852"/>
                  <a:gd name="T13" fmla="*/ 0 h 560"/>
                  <a:gd name="T14" fmla="*/ 0 w 852"/>
                  <a:gd name="T15" fmla="*/ 0 h 560"/>
                  <a:gd name="T16" fmla="*/ 0 w 852"/>
                  <a:gd name="T17" fmla="*/ 0 h 560"/>
                  <a:gd name="T18" fmla="*/ 0 w 852"/>
                  <a:gd name="T19" fmla="*/ 0 h 560"/>
                  <a:gd name="T20" fmla="*/ 0 w 852"/>
                  <a:gd name="T21" fmla="*/ 0 h 560"/>
                  <a:gd name="T22" fmla="*/ 0 w 852"/>
                  <a:gd name="T23" fmla="*/ 0 h 560"/>
                  <a:gd name="T24" fmla="*/ 0 w 852"/>
                  <a:gd name="T25" fmla="*/ 0 h 560"/>
                  <a:gd name="T26" fmla="*/ 0 w 852"/>
                  <a:gd name="T27" fmla="*/ 0 h 560"/>
                  <a:gd name="T28" fmla="*/ 0 w 852"/>
                  <a:gd name="T29" fmla="*/ 0 h 560"/>
                  <a:gd name="T30" fmla="*/ 0 w 852"/>
                  <a:gd name="T31" fmla="*/ 0 h 560"/>
                  <a:gd name="T32" fmla="*/ 0 w 852"/>
                  <a:gd name="T33" fmla="*/ 0 h 560"/>
                  <a:gd name="T34" fmla="*/ 0 w 852"/>
                  <a:gd name="T35" fmla="*/ 0 h 560"/>
                  <a:gd name="T36" fmla="*/ 0 w 852"/>
                  <a:gd name="T37" fmla="*/ 0 h 560"/>
                  <a:gd name="T38" fmla="*/ 0 w 852"/>
                  <a:gd name="T39" fmla="*/ 0 h 560"/>
                  <a:gd name="T40" fmla="*/ 0 w 852"/>
                  <a:gd name="T41" fmla="*/ 0 h 560"/>
                  <a:gd name="T42" fmla="*/ 0 w 852"/>
                  <a:gd name="T43" fmla="*/ 0 h 560"/>
                  <a:gd name="T44" fmla="*/ 0 w 852"/>
                  <a:gd name="T45" fmla="*/ 0 h 560"/>
                  <a:gd name="T46" fmla="*/ 0 w 852"/>
                  <a:gd name="T47" fmla="*/ 0 h 560"/>
                  <a:gd name="T48" fmla="*/ 0 w 852"/>
                  <a:gd name="T49" fmla="*/ 0 h 560"/>
                  <a:gd name="T50" fmla="*/ 0 w 852"/>
                  <a:gd name="T51" fmla="*/ 0 h 560"/>
                  <a:gd name="T52" fmla="*/ 0 w 852"/>
                  <a:gd name="T53" fmla="*/ 0 h 560"/>
                  <a:gd name="T54" fmla="*/ 0 w 852"/>
                  <a:gd name="T55" fmla="*/ 0 h 560"/>
                  <a:gd name="T56" fmla="*/ 0 w 852"/>
                  <a:gd name="T57" fmla="*/ 0 h 560"/>
                  <a:gd name="T58" fmla="*/ 0 w 852"/>
                  <a:gd name="T59" fmla="*/ 0 h 560"/>
                  <a:gd name="T60" fmla="*/ 0 w 852"/>
                  <a:gd name="T61" fmla="*/ 0 h 560"/>
                  <a:gd name="T62" fmla="*/ 0 w 852"/>
                  <a:gd name="T63" fmla="*/ 0 h 560"/>
                  <a:gd name="T64" fmla="*/ 0 w 852"/>
                  <a:gd name="T65" fmla="*/ 0 h 560"/>
                  <a:gd name="T66" fmla="*/ 0 w 852"/>
                  <a:gd name="T67" fmla="*/ 0 h 5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52"/>
                  <a:gd name="T103" fmla="*/ 0 h 560"/>
                  <a:gd name="T104" fmla="*/ 852 w 852"/>
                  <a:gd name="T105" fmla="*/ 560 h 5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52" h="560">
                    <a:moveTo>
                      <a:pt x="437" y="6"/>
                    </a:moveTo>
                    <a:lnTo>
                      <a:pt x="398" y="6"/>
                    </a:lnTo>
                    <a:lnTo>
                      <a:pt x="374" y="12"/>
                    </a:lnTo>
                    <a:lnTo>
                      <a:pt x="334" y="6"/>
                    </a:lnTo>
                    <a:lnTo>
                      <a:pt x="279" y="18"/>
                    </a:lnTo>
                    <a:lnTo>
                      <a:pt x="239" y="31"/>
                    </a:lnTo>
                    <a:lnTo>
                      <a:pt x="207" y="37"/>
                    </a:lnTo>
                    <a:lnTo>
                      <a:pt x="183" y="67"/>
                    </a:lnTo>
                    <a:lnTo>
                      <a:pt x="143" y="74"/>
                    </a:lnTo>
                    <a:lnTo>
                      <a:pt x="112" y="98"/>
                    </a:lnTo>
                    <a:lnTo>
                      <a:pt x="88" y="129"/>
                    </a:lnTo>
                    <a:lnTo>
                      <a:pt x="64" y="141"/>
                    </a:lnTo>
                    <a:lnTo>
                      <a:pt x="40" y="172"/>
                    </a:lnTo>
                    <a:lnTo>
                      <a:pt x="16" y="203"/>
                    </a:lnTo>
                    <a:lnTo>
                      <a:pt x="0" y="240"/>
                    </a:lnTo>
                    <a:lnTo>
                      <a:pt x="8" y="264"/>
                    </a:lnTo>
                    <a:lnTo>
                      <a:pt x="0" y="301"/>
                    </a:lnTo>
                    <a:lnTo>
                      <a:pt x="8" y="332"/>
                    </a:lnTo>
                    <a:lnTo>
                      <a:pt x="32" y="356"/>
                    </a:lnTo>
                    <a:lnTo>
                      <a:pt x="16" y="387"/>
                    </a:lnTo>
                    <a:lnTo>
                      <a:pt x="8" y="412"/>
                    </a:lnTo>
                    <a:lnTo>
                      <a:pt x="24" y="430"/>
                    </a:lnTo>
                    <a:lnTo>
                      <a:pt x="24" y="455"/>
                    </a:lnTo>
                    <a:lnTo>
                      <a:pt x="56" y="485"/>
                    </a:lnTo>
                    <a:lnTo>
                      <a:pt x="56" y="510"/>
                    </a:lnTo>
                    <a:lnTo>
                      <a:pt x="64" y="510"/>
                    </a:lnTo>
                    <a:lnTo>
                      <a:pt x="80" y="534"/>
                    </a:lnTo>
                    <a:lnTo>
                      <a:pt x="135" y="534"/>
                    </a:lnTo>
                    <a:lnTo>
                      <a:pt x="191" y="559"/>
                    </a:lnTo>
                    <a:lnTo>
                      <a:pt x="223" y="553"/>
                    </a:lnTo>
                    <a:lnTo>
                      <a:pt x="263" y="553"/>
                    </a:lnTo>
                    <a:lnTo>
                      <a:pt x="303" y="541"/>
                    </a:lnTo>
                    <a:lnTo>
                      <a:pt x="359" y="547"/>
                    </a:lnTo>
                    <a:lnTo>
                      <a:pt x="382" y="529"/>
                    </a:lnTo>
                    <a:lnTo>
                      <a:pt x="430" y="516"/>
                    </a:lnTo>
                    <a:lnTo>
                      <a:pt x="477" y="516"/>
                    </a:lnTo>
                    <a:lnTo>
                      <a:pt x="501" y="498"/>
                    </a:lnTo>
                    <a:lnTo>
                      <a:pt x="549" y="504"/>
                    </a:lnTo>
                    <a:lnTo>
                      <a:pt x="581" y="510"/>
                    </a:lnTo>
                    <a:lnTo>
                      <a:pt x="621" y="510"/>
                    </a:lnTo>
                    <a:lnTo>
                      <a:pt x="644" y="522"/>
                    </a:lnTo>
                    <a:lnTo>
                      <a:pt x="692" y="522"/>
                    </a:lnTo>
                    <a:lnTo>
                      <a:pt x="724" y="510"/>
                    </a:lnTo>
                    <a:lnTo>
                      <a:pt x="772" y="498"/>
                    </a:lnTo>
                    <a:lnTo>
                      <a:pt x="788" y="461"/>
                    </a:lnTo>
                    <a:lnTo>
                      <a:pt x="819" y="424"/>
                    </a:lnTo>
                    <a:lnTo>
                      <a:pt x="819" y="381"/>
                    </a:lnTo>
                    <a:lnTo>
                      <a:pt x="851" y="356"/>
                    </a:lnTo>
                    <a:lnTo>
                      <a:pt x="851" y="319"/>
                    </a:lnTo>
                    <a:lnTo>
                      <a:pt x="835" y="307"/>
                    </a:lnTo>
                    <a:lnTo>
                      <a:pt x="835" y="282"/>
                    </a:lnTo>
                    <a:lnTo>
                      <a:pt x="819" y="258"/>
                    </a:lnTo>
                    <a:lnTo>
                      <a:pt x="828" y="221"/>
                    </a:lnTo>
                    <a:lnTo>
                      <a:pt x="828" y="184"/>
                    </a:lnTo>
                    <a:lnTo>
                      <a:pt x="803" y="166"/>
                    </a:lnTo>
                    <a:lnTo>
                      <a:pt x="788" y="141"/>
                    </a:lnTo>
                    <a:lnTo>
                      <a:pt x="756" y="129"/>
                    </a:lnTo>
                    <a:lnTo>
                      <a:pt x="716" y="111"/>
                    </a:lnTo>
                    <a:lnTo>
                      <a:pt x="708" y="80"/>
                    </a:lnTo>
                    <a:lnTo>
                      <a:pt x="676" y="62"/>
                    </a:lnTo>
                    <a:lnTo>
                      <a:pt x="644" y="43"/>
                    </a:lnTo>
                    <a:lnTo>
                      <a:pt x="612" y="37"/>
                    </a:lnTo>
                    <a:lnTo>
                      <a:pt x="581" y="25"/>
                    </a:lnTo>
                    <a:lnTo>
                      <a:pt x="541" y="18"/>
                    </a:lnTo>
                    <a:lnTo>
                      <a:pt x="509" y="0"/>
                    </a:lnTo>
                    <a:lnTo>
                      <a:pt x="477" y="0"/>
                    </a:lnTo>
                    <a:lnTo>
                      <a:pt x="470" y="6"/>
                    </a:lnTo>
                    <a:lnTo>
                      <a:pt x="414" y="6"/>
                    </a:lnTo>
                    <a:lnTo>
                      <a:pt x="437" y="6"/>
                    </a:ln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1802" name="Group 990"/>
            <p:cNvGrpSpPr>
              <a:grpSpLocks/>
            </p:cNvGrpSpPr>
            <p:nvPr/>
          </p:nvGrpSpPr>
          <p:grpSpPr bwMode="auto">
            <a:xfrm>
              <a:off x="4454" y="936"/>
              <a:ext cx="122" cy="102"/>
              <a:chOff x="3888" y="1302"/>
              <a:chExt cx="122" cy="102"/>
            </a:xfrm>
          </p:grpSpPr>
          <p:sp>
            <p:nvSpPr>
              <p:cNvPr id="61824" name="Oval 142"/>
              <p:cNvSpPr>
                <a:spLocks noChangeArrowheads="1"/>
              </p:cNvSpPr>
              <p:nvPr/>
            </p:nvSpPr>
            <p:spPr bwMode="auto">
              <a:xfrm>
                <a:off x="3888" y="1302"/>
                <a:ext cx="122" cy="102"/>
              </a:xfrm>
              <a:prstGeom prst="ellipse">
                <a:avLst/>
              </a:prstGeom>
              <a:solidFill>
                <a:srgbClr val="F766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000" b="1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1825" name="Freeform 143"/>
              <p:cNvSpPr>
                <a:spLocks/>
              </p:cNvSpPr>
              <p:nvPr/>
            </p:nvSpPr>
            <p:spPr bwMode="auto">
              <a:xfrm>
                <a:off x="3901" y="1312"/>
                <a:ext cx="97" cy="69"/>
              </a:xfrm>
              <a:custGeom>
                <a:avLst/>
                <a:gdLst>
                  <a:gd name="T0" fmla="*/ 0 w 852"/>
                  <a:gd name="T1" fmla="*/ 0 h 560"/>
                  <a:gd name="T2" fmla="*/ 0 w 852"/>
                  <a:gd name="T3" fmla="*/ 0 h 560"/>
                  <a:gd name="T4" fmla="*/ 0 w 852"/>
                  <a:gd name="T5" fmla="*/ 0 h 560"/>
                  <a:gd name="T6" fmla="*/ 0 w 852"/>
                  <a:gd name="T7" fmla="*/ 0 h 560"/>
                  <a:gd name="T8" fmla="*/ 0 w 852"/>
                  <a:gd name="T9" fmla="*/ 0 h 560"/>
                  <a:gd name="T10" fmla="*/ 0 w 852"/>
                  <a:gd name="T11" fmla="*/ 0 h 560"/>
                  <a:gd name="T12" fmla="*/ 0 w 852"/>
                  <a:gd name="T13" fmla="*/ 0 h 560"/>
                  <a:gd name="T14" fmla="*/ 0 w 852"/>
                  <a:gd name="T15" fmla="*/ 0 h 560"/>
                  <a:gd name="T16" fmla="*/ 0 w 852"/>
                  <a:gd name="T17" fmla="*/ 0 h 560"/>
                  <a:gd name="T18" fmla="*/ 0 w 852"/>
                  <a:gd name="T19" fmla="*/ 0 h 560"/>
                  <a:gd name="T20" fmla="*/ 0 w 852"/>
                  <a:gd name="T21" fmla="*/ 0 h 560"/>
                  <a:gd name="T22" fmla="*/ 0 w 852"/>
                  <a:gd name="T23" fmla="*/ 0 h 560"/>
                  <a:gd name="T24" fmla="*/ 0 w 852"/>
                  <a:gd name="T25" fmla="*/ 0 h 560"/>
                  <a:gd name="T26" fmla="*/ 0 w 852"/>
                  <a:gd name="T27" fmla="*/ 0 h 560"/>
                  <a:gd name="T28" fmla="*/ 0 w 852"/>
                  <a:gd name="T29" fmla="*/ 0 h 560"/>
                  <a:gd name="T30" fmla="*/ 0 w 852"/>
                  <a:gd name="T31" fmla="*/ 0 h 560"/>
                  <a:gd name="T32" fmla="*/ 0 w 852"/>
                  <a:gd name="T33" fmla="*/ 0 h 560"/>
                  <a:gd name="T34" fmla="*/ 0 w 852"/>
                  <a:gd name="T35" fmla="*/ 0 h 560"/>
                  <a:gd name="T36" fmla="*/ 0 w 852"/>
                  <a:gd name="T37" fmla="*/ 0 h 560"/>
                  <a:gd name="T38" fmla="*/ 0 w 852"/>
                  <a:gd name="T39" fmla="*/ 0 h 560"/>
                  <a:gd name="T40" fmla="*/ 0 w 852"/>
                  <a:gd name="T41" fmla="*/ 0 h 560"/>
                  <a:gd name="T42" fmla="*/ 0 w 852"/>
                  <a:gd name="T43" fmla="*/ 0 h 560"/>
                  <a:gd name="T44" fmla="*/ 0 w 852"/>
                  <a:gd name="T45" fmla="*/ 0 h 560"/>
                  <a:gd name="T46" fmla="*/ 0 w 852"/>
                  <a:gd name="T47" fmla="*/ 0 h 560"/>
                  <a:gd name="T48" fmla="*/ 0 w 852"/>
                  <a:gd name="T49" fmla="*/ 0 h 560"/>
                  <a:gd name="T50" fmla="*/ 0 w 852"/>
                  <a:gd name="T51" fmla="*/ 0 h 560"/>
                  <a:gd name="T52" fmla="*/ 0 w 852"/>
                  <a:gd name="T53" fmla="*/ 0 h 560"/>
                  <a:gd name="T54" fmla="*/ 0 w 852"/>
                  <a:gd name="T55" fmla="*/ 0 h 560"/>
                  <a:gd name="T56" fmla="*/ 0 w 852"/>
                  <a:gd name="T57" fmla="*/ 0 h 560"/>
                  <a:gd name="T58" fmla="*/ 0 w 852"/>
                  <a:gd name="T59" fmla="*/ 0 h 560"/>
                  <a:gd name="T60" fmla="*/ 0 w 852"/>
                  <a:gd name="T61" fmla="*/ 0 h 560"/>
                  <a:gd name="T62" fmla="*/ 0 w 852"/>
                  <a:gd name="T63" fmla="*/ 0 h 560"/>
                  <a:gd name="T64" fmla="*/ 0 w 852"/>
                  <a:gd name="T65" fmla="*/ 0 h 560"/>
                  <a:gd name="T66" fmla="*/ 0 w 852"/>
                  <a:gd name="T67" fmla="*/ 0 h 5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52"/>
                  <a:gd name="T103" fmla="*/ 0 h 560"/>
                  <a:gd name="T104" fmla="*/ 852 w 852"/>
                  <a:gd name="T105" fmla="*/ 560 h 5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52" h="560">
                    <a:moveTo>
                      <a:pt x="437" y="6"/>
                    </a:moveTo>
                    <a:lnTo>
                      <a:pt x="398" y="6"/>
                    </a:lnTo>
                    <a:lnTo>
                      <a:pt x="374" y="12"/>
                    </a:lnTo>
                    <a:lnTo>
                      <a:pt x="334" y="6"/>
                    </a:lnTo>
                    <a:lnTo>
                      <a:pt x="279" y="18"/>
                    </a:lnTo>
                    <a:lnTo>
                      <a:pt x="239" y="31"/>
                    </a:lnTo>
                    <a:lnTo>
                      <a:pt x="207" y="37"/>
                    </a:lnTo>
                    <a:lnTo>
                      <a:pt x="183" y="67"/>
                    </a:lnTo>
                    <a:lnTo>
                      <a:pt x="143" y="74"/>
                    </a:lnTo>
                    <a:lnTo>
                      <a:pt x="112" y="98"/>
                    </a:lnTo>
                    <a:lnTo>
                      <a:pt x="88" y="129"/>
                    </a:lnTo>
                    <a:lnTo>
                      <a:pt x="64" y="141"/>
                    </a:lnTo>
                    <a:lnTo>
                      <a:pt x="40" y="172"/>
                    </a:lnTo>
                    <a:lnTo>
                      <a:pt x="16" y="203"/>
                    </a:lnTo>
                    <a:lnTo>
                      <a:pt x="0" y="240"/>
                    </a:lnTo>
                    <a:lnTo>
                      <a:pt x="8" y="264"/>
                    </a:lnTo>
                    <a:lnTo>
                      <a:pt x="0" y="301"/>
                    </a:lnTo>
                    <a:lnTo>
                      <a:pt x="8" y="332"/>
                    </a:lnTo>
                    <a:lnTo>
                      <a:pt x="32" y="356"/>
                    </a:lnTo>
                    <a:lnTo>
                      <a:pt x="16" y="387"/>
                    </a:lnTo>
                    <a:lnTo>
                      <a:pt x="8" y="412"/>
                    </a:lnTo>
                    <a:lnTo>
                      <a:pt x="24" y="430"/>
                    </a:lnTo>
                    <a:lnTo>
                      <a:pt x="24" y="455"/>
                    </a:lnTo>
                    <a:lnTo>
                      <a:pt x="56" y="485"/>
                    </a:lnTo>
                    <a:lnTo>
                      <a:pt x="56" y="510"/>
                    </a:lnTo>
                    <a:lnTo>
                      <a:pt x="64" y="510"/>
                    </a:lnTo>
                    <a:lnTo>
                      <a:pt x="80" y="534"/>
                    </a:lnTo>
                    <a:lnTo>
                      <a:pt x="135" y="534"/>
                    </a:lnTo>
                    <a:lnTo>
                      <a:pt x="191" y="559"/>
                    </a:lnTo>
                    <a:lnTo>
                      <a:pt x="223" y="553"/>
                    </a:lnTo>
                    <a:lnTo>
                      <a:pt x="263" y="553"/>
                    </a:lnTo>
                    <a:lnTo>
                      <a:pt x="303" y="541"/>
                    </a:lnTo>
                    <a:lnTo>
                      <a:pt x="359" y="547"/>
                    </a:lnTo>
                    <a:lnTo>
                      <a:pt x="382" y="529"/>
                    </a:lnTo>
                    <a:lnTo>
                      <a:pt x="430" y="516"/>
                    </a:lnTo>
                    <a:lnTo>
                      <a:pt x="477" y="516"/>
                    </a:lnTo>
                    <a:lnTo>
                      <a:pt x="501" y="498"/>
                    </a:lnTo>
                    <a:lnTo>
                      <a:pt x="549" y="504"/>
                    </a:lnTo>
                    <a:lnTo>
                      <a:pt x="581" y="510"/>
                    </a:lnTo>
                    <a:lnTo>
                      <a:pt x="621" y="510"/>
                    </a:lnTo>
                    <a:lnTo>
                      <a:pt x="644" y="522"/>
                    </a:lnTo>
                    <a:lnTo>
                      <a:pt x="692" y="522"/>
                    </a:lnTo>
                    <a:lnTo>
                      <a:pt x="724" y="510"/>
                    </a:lnTo>
                    <a:lnTo>
                      <a:pt x="772" y="498"/>
                    </a:lnTo>
                    <a:lnTo>
                      <a:pt x="788" y="461"/>
                    </a:lnTo>
                    <a:lnTo>
                      <a:pt x="819" y="424"/>
                    </a:lnTo>
                    <a:lnTo>
                      <a:pt x="819" y="381"/>
                    </a:lnTo>
                    <a:lnTo>
                      <a:pt x="851" y="356"/>
                    </a:lnTo>
                    <a:lnTo>
                      <a:pt x="851" y="319"/>
                    </a:lnTo>
                    <a:lnTo>
                      <a:pt x="835" y="307"/>
                    </a:lnTo>
                    <a:lnTo>
                      <a:pt x="835" y="282"/>
                    </a:lnTo>
                    <a:lnTo>
                      <a:pt x="819" y="258"/>
                    </a:lnTo>
                    <a:lnTo>
                      <a:pt x="828" y="221"/>
                    </a:lnTo>
                    <a:lnTo>
                      <a:pt x="828" y="184"/>
                    </a:lnTo>
                    <a:lnTo>
                      <a:pt x="803" y="166"/>
                    </a:lnTo>
                    <a:lnTo>
                      <a:pt x="788" y="141"/>
                    </a:lnTo>
                    <a:lnTo>
                      <a:pt x="756" y="129"/>
                    </a:lnTo>
                    <a:lnTo>
                      <a:pt x="716" y="111"/>
                    </a:lnTo>
                    <a:lnTo>
                      <a:pt x="708" y="80"/>
                    </a:lnTo>
                    <a:lnTo>
                      <a:pt x="676" y="62"/>
                    </a:lnTo>
                    <a:lnTo>
                      <a:pt x="644" y="43"/>
                    </a:lnTo>
                    <a:lnTo>
                      <a:pt x="612" y="37"/>
                    </a:lnTo>
                    <a:lnTo>
                      <a:pt x="581" y="25"/>
                    </a:lnTo>
                    <a:lnTo>
                      <a:pt x="541" y="18"/>
                    </a:lnTo>
                    <a:lnTo>
                      <a:pt x="509" y="0"/>
                    </a:lnTo>
                    <a:lnTo>
                      <a:pt x="477" y="0"/>
                    </a:lnTo>
                    <a:lnTo>
                      <a:pt x="470" y="6"/>
                    </a:lnTo>
                    <a:lnTo>
                      <a:pt x="414" y="6"/>
                    </a:lnTo>
                    <a:lnTo>
                      <a:pt x="437" y="6"/>
                    </a:ln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1803" name="Group 993"/>
            <p:cNvGrpSpPr>
              <a:grpSpLocks/>
            </p:cNvGrpSpPr>
            <p:nvPr/>
          </p:nvGrpSpPr>
          <p:grpSpPr bwMode="auto">
            <a:xfrm>
              <a:off x="4910" y="1276"/>
              <a:ext cx="122" cy="102"/>
              <a:chOff x="3888" y="1302"/>
              <a:chExt cx="122" cy="102"/>
            </a:xfrm>
          </p:grpSpPr>
          <p:sp>
            <p:nvSpPr>
              <p:cNvPr id="61822" name="Oval 142"/>
              <p:cNvSpPr>
                <a:spLocks noChangeArrowheads="1"/>
              </p:cNvSpPr>
              <p:nvPr/>
            </p:nvSpPr>
            <p:spPr bwMode="auto">
              <a:xfrm>
                <a:off x="3888" y="1302"/>
                <a:ext cx="122" cy="102"/>
              </a:xfrm>
              <a:prstGeom prst="ellipse">
                <a:avLst/>
              </a:prstGeom>
              <a:solidFill>
                <a:srgbClr val="F766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000" b="1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1823" name="Freeform 143"/>
              <p:cNvSpPr>
                <a:spLocks/>
              </p:cNvSpPr>
              <p:nvPr/>
            </p:nvSpPr>
            <p:spPr bwMode="auto">
              <a:xfrm>
                <a:off x="3901" y="1312"/>
                <a:ext cx="97" cy="69"/>
              </a:xfrm>
              <a:custGeom>
                <a:avLst/>
                <a:gdLst>
                  <a:gd name="T0" fmla="*/ 0 w 852"/>
                  <a:gd name="T1" fmla="*/ 0 h 560"/>
                  <a:gd name="T2" fmla="*/ 0 w 852"/>
                  <a:gd name="T3" fmla="*/ 0 h 560"/>
                  <a:gd name="T4" fmla="*/ 0 w 852"/>
                  <a:gd name="T5" fmla="*/ 0 h 560"/>
                  <a:gd name="T6" fmla="*/ 0 w 852"/>
                  <a:gd name="T7" fmla="*/ 0 h 560"/>
                  <a:gd name="T8" fmla="*/ 0 w 852"/>
                  <a:gd name="T9" fmla="*/ 0 h 560"/>
                  <a:gd name="T10" fmla="*/ 0 w 852"/>
                  <a:gd name="T11" fmla="*/ 0 h 560"/>
                  <a:gd name="T12" fmla="*/ 0 w 852"/>
                  <a:gd name="T13" fmla="*/ 0 h 560"/>
                  <a:gd name="T14" fmla="*/ 0 w 852"/>
                  <a:gd name="T15" fmla="*/ 0 h 560"/>
                  <a:gd name="T16" fmla="*/ 0 w 852"/>
                  <a:gd name="T17" fmla="*/ 0 h 560"/>
                  <a:gd name="T18" fmla="*/ 0 w 852"/>
                  <a:gd name="T19" fmla="*/ 0 h 560"/>
                  <a:gd name="T20" fmla="*/ 0 w 852"/>
                  <a:gd name="T21" fmla="*/ 0 h 560"/>
                  <a:gd name="T22" fmla="*/ 0 w 852"/>
                  <a:gd name="T23" fmla="*/ 0 h 560"/>
                  <a:gd name="T24" fmla="*/ 0 w 852"/>
                  <a:gd name="T25" fmla="*/ 0 h 560"/>
                  <a:gd name="T26" fmla="*/ 0 w 852"/>
                  <a:gd name="T27" fmla="*/ 0 h 560"/>
                  <a:gd name="T28" fmla="*/ 0 w 852"/>
                  <a:gd name="T29" fmla="*/ 0 h 560"/>
                  <a:gd name="T30" fmla="*/ 0 w 852"/>
                  <a:gd name="T31" fmla="*/ 0 h 560"/>
                  <a:gd name="T32" fmla="*/ 0 w 852"/>
                  <a:gd name="T33" fmla="*/ 0 h 560"/>
                  <a:gd name="T34" fmla="*/ 0 w 852"/>
                  <a:gd name="T35" fmla="*/ 0 h 560"/>
                  <a:gd name="T36" fmla="*/ 0 w 852"/>
                  <a:gd name="T37" fmla="*/ 0 h 560"/>
                  <a:gd name="T38" fmla="*/ 0 w 852"/>
                  <a:gd name="T39" fmla="*/ 0 h 560"/>
                  <a:gd name="T40" fmla="*/ 0 w 852"/>
                  <a:gd name="T41" fmla="*/ 0 h 560"/>
                  <a:gd name="T42" fmla="*/ 0 w 852"/>
                  <a:gd name="T43" fmla="*/ 0 h 560"/>
                  <a:gd name="T44" fmla="*/ 0 w 852"/>
                  <a:gd name="T45" fmla="*/ 0 h 560"/>
                  <a:gd name="T46" fmla="*/ 0 w 852"/>
                  <a:gd name="T47" fmla="*/ 0 h 560"/>
                  <a:gd name="T48" fmla="*/ 0 w 852"/>
                  <a:gd name="T49" fmla="*/ 0 h 560"/>
                  <a:gd name="T50" fmla="*/ 0 w 852"/>
                  <a:gd name="T51" fmla="*/ 0 h 560"/>
                  <a:gd name="T52" fmla="*/ 0 w 852"/>
                  <a:gd name="T53" fmla="*/ 0 h 560"/>
                  <a:gd name="T54" fmla="*/ 0 w 852"/>
                  <a:gd name="T55" fmla="*/ 0 h 560"/>
                  <a:gd name="T56" fmla="*/ 0 w 852"/>
                  <a:gd name="T57" fmla="*/ 0 h 560"/>
                  <a:gd name="T58" fmla="*/ 0 w 852"/>
                  <a:gd name="T59" fmla="*/ 0 h 560"/>
                  <a:gd name="T60" fmla="*/ 0 w 852"/>
                  <a:gd name="T61" fmla="*/ 0 h 560"/>
                  <a:gd name="T62" fmla="*/ 0 w 852"/>
                  <a:gd name="T63" fmla="*/ 0 h 560"/>
                  <a:gd name="T64" fmla="*/ 0 w 852"/>
                  <a:gd name="T65" fmla="*/ 0 h 560"/>
                  <a:gd name="T66" fmla="*/ 0 w 852"/>
                  <a:gd name="T67" fmla="*/ 0 h 5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52"/>
                  <a:gd name="T103" fmla="*/ 0 h 560"/>
                  <a:gd name="T104" fmla="*/ 852 w 852"/>
                  <a:gd name="T105" fmla="*/ 560 h 5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52" h="560">
                    <a:moveTo>
                      <a:pt x="437" y="6"/>
                    </a:moveTo>
                    <a:lnTo>
                      <a:pt x="398" y="6"/>
                    </a:lnTo>
                    <a:lnTo>
                      <a:pt x="374" y="12"/>
                    </a:lnTo>
                    <a:lnTo>
                      <a:pt x="334" y="6"/>
                    </a:lnTo>
                    <a:lnTo>
                      <a:pt x="279" y="18"/>
                    </a:lnTo>
                    <a:lnTo>
                      <a:pt x="239" y="31"/>
                    </a:lnTo>
                    <a:lnTo>
                      <a:pt x="207" y="37"/>
                    </a:lnTo>
                    <a:lnTo>
                      <a:pt x="183" y="67"/>
                    </a:lnTo>
                    <a:lnTo>
                      <a:pt x="143" y="74"/>
                    </a:lnTo>
                    <a:lnTo>
                      <a:pt x="112" y="98"/>
                    </a:lnTo>
                    <a:lnTo>
                      <a:pt x="88" y="129"/>
                    </a:lnTo>
                    <a:lnTo>
                      <a:pt x="64" y="141"/>
                    </a:lnTo>
                    <a:lnTo>
                      <a:pt x="40" y="172"/>
                    </a:lnTo>
                    <a:lnTo>
                      <a:pt x="16" y="203"/>
                    </a:lnTo>
                    <a:lnTo>
                      <a:pt x="0" y="240"/>
                    </a:lnTo>
                    <a:lnTo>
                      <a:pt x="8" y="264"/>
                    </a:lnTo>
                    <a:lnTo>
                      <a:pt x="0" y="301"/>
                    </a:lnTo>
                    <a:lnTo>
                      <a:pt x="8" y="332"/>
                    </a:lnTo>
                    <a:lnTo>
                      <a:pt x="32" y="356"/>
                    </a:lnTo>
                    <a:lnTo>
                      <a:pt x="16" y="387"/>
                    </a:lnTo>
                    <a:lnTo>
                      <a:pt x="8" y="412"/>
                    </a:lnTo>
                    <a:lnTo>
                      <a:pt x="24" y="430"/>
                    </a:lnTo>
                    <a:lnTo>
                      <a:pt x="24" y="455"/>
                    </a:lnTo>
                    <a:lnTo>
                      <a:pt x="56" y="485"/>
                    </a:lnTo>
                    <a:lnTo>
                      <a:pt x="56" y="510"/>
                    </a:lnTo>
                    <a:lnTo>
                      <a:pt x="64" y="510"/>
                    </a:lnTo>
                    <a:lnTo>
                      <a:pt x="80" y="534"/>
                    </a:lnTo>
                    <a:lnTo>
                      <a:pt x="135" y="534"/>
                    </a:lnTo>
                    <a:lnTo>
                      <a:pt x="191" y="559"/>
                    </a:lnTo>
                    <a:lnTo>
                      <a:pt x="223" y="553"/>
                    </a:lnTo>
                    <a:lnTo>
                      <a:pt x="263" y="553"/>
                    </a:lnTo>
                    <a:lnTo>
                      <a:pt x="303" y="541"/>
                    </a:lnTo>
                    <a:lnTo>
                      <a:pt x="359" y="547"/>
                    </a:lnTo>
                    <a:lnTo>
                      <a:pt x="382" y="529"/>
                    </a:lnTo>
                    <a:lnTo>
                      <a:pt x="430" y="516"/>
                    </a:lnTo>
                    <a:lnTo>
                      <a:pt x="477" y="516"/>
                    </a:lnTo>
                    <a:lnTo>
                      <a:pt x="501" y="498"/>
                    </a:lnTo>
                    <a:lnTo>
                      <a:pt x="549" y="504"/>
                    </a:lnTo>
                    <a:lnTo>
                      <a:pt x="581" y="510"/>
                    </a:lnTo>
                    <a:lnTo>
                      <a:pt x="621" y="510"/>
                    </a:lnTo>
                    <a:lnTo>
                      <a:pt x="644" y="522"/>
                    </a:lnTo>
                    <a:lnTo>
                      <a:pt x="692" y="522"/>
                    </a:lnTo>
                    <a:lnTo>
                      <a:pt x="724" y="510"/>
                    </a:lnTo>
                    <a:lnTo>
                      <a:pt x="772" y="498"/>
                    </a:lnTo>
                    <a:lnTo>
                      <a:pt x="788" y="461"/>
                    </a:lnTo>
                    <a:lnTo>
                      <a:pt x="819" y="424"/>
                    </a:lnTo>
                    <a:lnTo>
                      <a:pt x="819" y="381"/>
                    </a:lnTo>
                    <a:lnTo>
                      <a:pt x="851" y="356"/>
                    </a:lnTo>
                    <a:lnTo>
                      <a:pt x="851" y="319"/>
                    </a:lnTo>
                    <a:lnTo>
                      <a:pt x="835" y="307"/>
                    </a:lnTo>
                    <a:lnTo>
                      <a:pt x="835" y="282"/>
                    </a:lnTo>
                    <a:lnTo>
                      <a:pt x="819" y="258"/>
                    </a:lnTo>
                    <a:lnTo>
                      <a:pt x="828" y="221"/>
                    </a:lnTo>
                    <a:lnTo>
                      <a:pt x="828" y="184"/>
                    </a:lnTo>
                    <a:lnTo>
                      <a:pt x="803" y="166"/>
                    </a:lnTo>
                    <a:lnTo>
                      <a:pt x="788" y="141"/>
                    </a:lnTo>
                    <a:lnTo>
                      <a:pt x="756" y="129"/>
                    </a:lnTo>
                    <a:lnTo>
                      <a:pt x="716" y="111"/>
                    </a:lnTo>
                    <a:lnTo>
                      <a:pt x="708" y="80"/>
                    </a:lnTo>
                    <a:lnTo>
                      <a:pt x="676" y="62"/>
                    </a:lnTo>
                    <a:lnTo>
                      <a:pt x="644" y="43"/>
                    </a:lnTo>
                    <a:lnTo>
                      <a:pt x="612" y="37"/>
                    </a:lnTo>
                    <a:lnTo>
                      <a:pt x="581" y="25"/>
                    </a:lnTo>
                    <a:lnTo>
                      <a:pt x="541" y="18"/>
                    </a:lnTo>
                    <a:lnTo>
                      <a:pt x="509" y="0"/>
                    </a:lnTo>
                    <a:lnTo>
                      <a:pt x="477" y="0"/>
                    </a:lnTo>
                    <a:lnTo>
                      <a:pt x="470" y="6"/>
                    </a:lnTo>
                    <a:lnTo>
                      <a:pt x="414" y="6"/>
                    </a:lnTo>
                    <a:lnTo>
                      <a:pt x="437" y="6"/>
                    </a:ln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1804" name="Group 996"/>
            <p:cNvGrpSpPr>
              <a:grpSpLocks/>
            </p:cNvGrpSpPr>
            <p:nvPr/>
          </p:nvGrpSpPr>
          <p:grpSpPr bwMode="auto">
            <a:xfrm>
              <a:off x="5190" y="932"/>
              <a:ext cx="122" cy="102"/>
              <a:chOff x="3888" y="1302"/>
              <a:chExt cx="122" cy="102"/>
            </a:xfrm>
          </p:grpSpPr>
          <p:sp>
            <p:nvSpPr>
              <p:cNvPr id="61820" name="Oval 142"/>
              <p:cNvSpPr>
                <a:spLocks noChangeArrowheads="1"/>
              </p:cNvSpPr>
              <p:nvPr/>
            </p:nvSpPr>
            <p:spPr bwMode="auto">
              <a:xfrm>
                <a:off x="3888" y="1302"/>
                <a:ext cx="122" cy="102"/>
              </a:xfrm>
              <a:prstGeom prst="ellipse">
                <a:avLst/>
              </a:prstGeom>
              <a:solidFill>
                <a:srgbClr val="F766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000" b="1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1821" name="Freeform 143"/>
              <p:cNvSpPr>
                <a:spLocks/>
              </p:cNvSpPr>
              <p:nvPr/>
            </p:nvSpPr>
            <p:spPr bwMode="auto">
              <a:xfrm>
                <a:off x="3901" y="1312"/>
                <a:ext cx="97" cy="69"/>
              </a:xfrm>
              <a:custGeom>
                <a:avLst/>
                <a:gdLst>
                  <a:gd name="T0" fmla="*/ 0 w 852"/>
                  <a:gd name="T1" fmla="*/ 0 h 560"/>
                  <a:gd name="T2" fmla="*/ 0 w 852"/>
                  <a:gd name="T3" fmla="*/ 0 h 560"/>
                  <a:gd name="T4" fmla="*/ 0 w 852"/>
                  <a:gd name="T5" fmla="*/ 0 h 560"/>
                  <a:gd name="T6" fmla="*/ 0 w 852"/>
                  <a:gd name="T7" fmla="*/ 0 h 560"/>
                  <a:gd name="T8" fmla="*/ 0 w 852"/>
                  <a:gd name="T9" fmla="*/ 0 h 560"/>
                  <a:gd name="T10" fmla="*/ 0 w 852"/>
                  <a:gd name="T11" fmla="*/ 0 h 560"/>
                  <a:gd name="T12" fmla="*/ 0 w 852"/>
                  <a:gd name="T13" fmla="*/ 0 h 560"/>
                  <a:gd name="T14" fmla="*/ 0 w 852"/>
                  <a:gd name="T15" fmla="*/ 0 h 560"/>
                  <a:gd name="T16" fmla="*/ 0 w 852"/>
                  <a:gd name="T17" fmla="*/ 0 h 560"/>
                  <a:gd name="T18" fmla="*/ 0 w 852"/>
                  <a:gd name="T19" fmla="*/ 0 h 560"/>
                  <a:gd name="T20" fmla="*/ 0 w 852"/>
                  <a:gd name="T21" fmla="*/ 0 h 560"/>
                  <a:gd name="T22" fmla="*/ 0 w 852"/>
                  <a:gd name="T23" fmla="*/ 0 h 560"/>
                  <a:gd name="T24" fmla="*/ 0 w 852"/>
                  <a:gd name="T25" fmla="*/ 0 h 560"/>
                  <a:gd name="T26" fmla="*/ 0 w 852"/>
                  <a:gd name="T27" fmla="*/ 0 h 560"/>
                  <a:gd name="T28" fmla="*/ 0 w 852"/>
                  <a:gd name="T29" fmla="*/ 0 h 560"/>
                  <a:gd name="T30" fmla="*/ 0 w 852"/>
                  <a:gd name="T31" fmla="*/ 0 h 560"/>
                  <a:gd name="T32" fmla="*/ 0 w 852"/>
                  <a:gd name="T33" fmla="*/ 0 h 560"/>
                  <a:gd name="T34" fmla="*/ 0 w 852"/>
                  <a:gd name="T35" fmla="*/ 0 h 560"/>
                  <a:gd name="T36" fmla="*/ 0 w 852"/>
                  <a:gd name="T37" fmla="*/ 0 h 560"/>
                  <a:gd name="T38" fmla="*/ 0 w 852"/>
                  <a:gd name="T39" fmla="*/ 0 h 560"/>
                  <a:gd name="T40" fmla="*/ 0 w 852"/>
                  <a:gd name="T41" fmla="*/ 0 h 560"/>
                  <a:gd name="T42" fmla="*/ 0 w 852"/>
                  <a:gd name="T43" fmla="*/ 0 h 560"/>
                  <a:gd name="T44" fmla="*/ 0 w 852"/>
                  <a:gd name="T45" fmla="*/ 0 h 560"/>
                  <a:gd name="T46" fmla="*/ 0 w 852"/>
                  <a:gd name="T47" fmla="*/ 0 h 560"/>
                  <a:gd name="T48" fmla="*/ 0 w 852"/>
                  <a:gd name="T49" fmla="*/ 0 h 560"/>
                  <a:gd name="T50" fmla="*/ 0 w 852"/>
                  <a:gd name="T51" fmla="*/ 0 h 560"/>
                  <a:gd name="T52" fmla="*/ 0 w 852"/>
                  <a:gd name="T53" fmla="*/ 0 h 560"/>
                  <a:gd name="T54" fmla="*/ 0 w 852"/>
                  <a:gd name="T55" fmla="*/ 0 h 560"/>
                  <a:gd name="T56" fmla="*/ 0 w 852"/>
                  <a:gd name="T57" fmla="*/ 0 h 560"/>
                  <a:gd name="T58" fmla="*/ 0 w 852"/>
                  <a:gd name="T59" fmla="*/ 0 h 560"/>
                  <a:gd name="T60" fmla="*/ 0 w 852"/>
                  <a:gd name="T61" fmla="*/ 0 h 560"/>
                  <a:gd name="T62" fmla="*/ 0 w 852"/>
                  <a:gd name="T63" fmla="*/ 0 h 560"/>
                  <a:gd name="T64" fmla="*/ 0 w 852"/>
                  <a:gd name="T65" fmla="*/ 0 h 560"/>
                  <a:gd name="T66" fmla="*/ 0 w 852"/>
                  <a:gd name="T67" fmla="*/ 0 h 5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52"/>
                  <a:gd name="T103" fmla="*/ 0 h 560"/>
                  <a:gd name="T104" fmla="*/ 852 w 852"/>
                  <a:gd name="T105" fmla="*/ 560 h 5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52" h="560">
                    <a:moveTo>
                      <a:pt x="437" y="6"/>
                    </a:moveTo>
                    <a:lnTo>
                      <a:pt x="398" y="6"/>
                    </a:lnTo>
                    <a:lnTo>
                      <a:pt x="374" y="12"/>
                    </a:lnTo>
                    <a:lnTo>
                      <a:pt x="334" y="6"/>
                    </a:lnTo>
                    <a:lnTo>
                      <a:pt x="279" y="18"/>
                    </a:lnTo>
                    <a:lnTo>
                      <a:pt x="239" y="31"/>
                    </a:lnTo>
                    <a:lnTo>
                      <a:pt x="207" y="37"/>
                    </a:lnTo>
                    <a:lnTo>
                      <a:pt x="183" y="67"/>
                    </a:lnTo>
                    <a:lnTo>
                      <a:pt x="143" y="74"/>
                    </a:lnTo>
                    <a:lnTo>
                      <a:pt x="112" y="98"/>
                    </a:lnTo>
                    <a:lnTo>
                      <a:pt x="88" y="129"/>
                    </a:lnTo>
                    <a:lnTo>
                      <a:pt x="64" y="141"/>
                    </a:lnTo>
                    <a:lnTo>
                      <a:pt x="40" y="172"/>
                    </a:lnTo>
                    <a:lnTo>
                      <a:pt x="16" y="203"/>
                    </a:lnTo>
                    <a:lnTo>
                      <a:pt x="0" y="240"/>
                    </a:lnTo>
                    <a:lnTo>
                      <a:pt x="8" y="264"/>
                    </a:lnTo>
                    <a:lnTo>
                      <a:pt x="0" y="301"/>
                    </a:lnTo>
                    <a:lnTo>
                      <a:pt x="8" y="332"/>
                    </a:lnTo>
                    <a:lnTo>
                      <a:pt x="32" y="356"/>
                    </a:lnTo>
                    <a:lnTo>
                      <a:pt x="16" y="387"/>
                    </a:lnTo>
                    <a:lnTo>
                      <a:pt x="8" y="412"/>
                    </a:lnTo>
                    <a:lnTo>
                      <a:pt x="24" y="430"/>
                    </a:lnTo>
                    <a:lnTo>
                      <a:pt x="24" y="455"/>
                    </a:lnTo>
                    <a:lnTo>
                      <a:pt x="56" y="485"/>
                    </a:lnTo>
                    <a:lnTo>
                      <a:pt x="56" y="510"/>
                    </a:lnTo>
                    <a:lnTo>
                      <a:pt x="64" y="510"/>
                    </a:lnTo>
                    <a:lnTo>
                      <a:pt x="80" y="534"/>
                    </a:lnTo>
                    <a:lnTo>
                      <a:pt x="135" y="534"/>
                    </a:lnTo>
                    <a:lnTo>
                      <a:pt x="191" y="559"/>
                    </a:lnTo>
                    <a:lnTo>
                      <a:pt x="223" y="553"/>
                    </a:lnTo>
                    <a:lnTo>
                      <a:pt x="263" y="553"/>
                    </a:lnTo>
                    <a:lnTo>
                      <a:pt x="303" y="541"/>
                    </a:lnTo>
                    <a:lnTo>
                      <a:pt x="359" y="547"/>
                    </a:lnTo>
                    <a:lnTo>
                      <a:pt x="382" y="529"/>
                    </a:lnTo>
                    <a:lnTo>
                      <a:pt x="430" y="516"/>
                    </a:lnTo>
                    <a:lnTo>
                      <a:pt x="477" y="516"/>
                    </a:lnTo>
                    <a:lnTo>
                      <a:pt x="501" y="498"/>
                    </a:lnTo>
                    <a:lnTo>
                      <a:pt x="549" y="504"/>
                    </a:lnTo>
                    <a:lnTo>
                      <a:pt x="581" y="510"/>
                    </a:lnTo>
                    <a:lnTo>
                      <a:pt x="621" y="510"/>
                    </a:lnTo>
                    <a:lnTo>
                      <a:pt x="644" y="522"/>
                    </a:lnTo>
                    <a:lnTo>
                      <a:pt x="692" y="522"/>
                    </a:lnTo>
                    <a:lnTo>
                      <a:pt x="724" y="510"/>
                    </a:lnTo>
                    <a:lnTo>
                      <a:pt x="772" y="498"/>
                    </a:lnTo>
                    <a:lnTo>
                      <a:pt x="788" y="461"/>
                    </a:lnTo>
                    <a:lnTo>
                      <a:pt x="819" y="424"/>
                    </a:lnTo>
                    <a:lnTo>
                      <a:pt x="819" y="381"/>
                    </a:lnTo>
                    <a:lnTo>
                      <a:pt x="851" y="356"/>
                    </a:lnTo>
                    <a:lnTo>
                      <a:pt x="851" y="319"/>
                    </a:lnTo>
                    <a:lnTo>
                      <a:pt x="835" y="307"/>
                    </a:lnTo>
                    <a:lnTo>
                      <a:pt x="835" y="282"/>
                    </a:lnTo>
                    <a:lnTo>
                      <a:pt x="819" y="258"/>
                    </a:lnTo>
                    <a:lnTo>
                      <a:pt x="828" y="221"/>
                    </a:lnTo>
                    <a:lnTo>
                      <a:pt x="828" y="184"/>
                    </a:lnTo>
                    <a:lnTo>
                      <a:pt x="803" y="166"/>
                    </a:lnTo>
                    <a:lnTo>
                      <a:pt x="788" y="141"/>
                    </a:lnTo>
                    <a:lnTo>
                      <a:pt x="756" y="129"/>
                    </a:lnTo>
                    <a:lnTo>
                      <a:pt x="716" y="111"/>
                    </a:lnTo>
                    <a:lnTo>
                      <a:pt x="708" y="80"/>
                    </a:lnTo>
                    <a:lnTo>
                      <a:pt x="676" y="62"/>
                    </a:lnTo>
                    <a:lnTo>
                      <a:pt x="644" y="43"/>
                    </a:lnTo>
                    <a:lnTo>
                      <a:pt x="612" y="37"/>
                    </a:lnTo>
                    <a:lnTo>
                      <a:pt x="581" y="25"/>
                    </a:lnTo>
                    <a:lnTo>
                      <a:pt x="541" y="18"/>
                    </a:lnTo>
                    <a:lnTo>
                      <a:pt x="509" y="0"/>
                    </a:lnTo>
                    <a:lnTo>
                      <a:pt x="477" y="0"/>
                    </a:lnTo>
                    <a:lnTo>
                      <a:pt x="470" y="6"/>
                    </a:lnTo>
                    <a:lnTo>
                      <a:pt x="414" y="6"/>
                    </a:lnTo>
                    <a:lnTo>
                      <a:pt x="437" y="6"/>
                    </a:ln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1805" name="Group 999"/>
            <p:cNvGrpSpPr>
              <a:grpSpLocks/>
            </p:cNvGrpSpPr>
            <p:nvPr/>
          </p:nvGrpSpPr>
          <p:grpSpPr bwMode="auto">
            <a:xfrm>
              <a:off x="4342" y="1580"/>
              <a:ext cx="122" cy="102"/>
              <a:chOff x="3888" y="1302"/>
              <a:chExt cx="122" cy="102"/>
            </a:xfrm>
          </p:grpSpPr>
          <p:sp>
            <p:nvSpPr>
              <p:cNvPr id="61818" name="Oval 142"/>
              <p:cNvSpPr>
                <a:spLocks noChangeArrowheads="1"/>
              </p:cNvSpPr>
              <p:nvPr/>
            </p:nvSpPr>
            <p:spPr bwMode="auto">
              <a:xfrm>
                <a:off x="3888" y="1302"/>
                <a:ext cx="122" cy="102"/>
              </a:xfrm>
              <a:prstGeom prst="ellipse">
                <a:avLst/>
              </a:prstGeom>
              <a:solidFill>
                <a:srgbClr val="F766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000" b="1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1819" name="Freeform 143"/>
              <p:cNvSpPr>
                <a:spLocks/>
              </p:cNvSpPr>
              <p:nvPr/>
            </p:nvSpPr>
            <p:spPr bwMode="auto">
              <a:xfrm>
                <a:off x="3901" y="1312"/>
                <a:ext cx="97" cy="69"/>
              </a:xfrm>
              <a:custGeom>
                <a:avLst/>
                <a:gdLst>
                  <a:gd name="T0" fmla="*/ 0 w 852"/>
                  <a:gd name="T1" fmla="*/ 0 h 560"/>
                  <a:gd name="T2" fmla="*/ 0 w 852"/>
                  <a:gd name="T3" fmla="*/ 0 h 560"/>
                  <a:gd name="T4" fmla="*/ 0 w 852"/>
                  <a:gd name="T5" fmla="*/ 0 h 560"/>
                  <a:gd name="T6" fmla="*/ 0 w 852"/>
                  <a:gd name="T7" fmla="*/ 0 h 560"/>
                  <a:gd name="T8" fmla="*/ 0 w 852"/>
                  <a:gd name="T9" fmla="*/ 0 h 560"/>
                  <a:gd name="T10" fmla="*/ 0 w 852"/>
                  <a:gd name="T11" fmla="*/ 0 h 560"/>
                  <a:gd name="T12" fmla="*/ 0 w 852"/>
                  <a:gd name="T13" fmla="*/ 0 h 560"/>
                  <a:gd name="T14" fmla="*/ 0 w 852"/>
                  <a:gd name="T15" fmla="*/ 0 h 560"/>
                  <a:gd name="T16" fmla="*/ 0 w 852"/>
                  <a:gd name="T17" fmla="*/ 0 h 560"/>
                  <a:gd name="T18" fmla="*/ 0 w 852"/>
                  <a:gd name="T19" fmla="*/ 0 h 560"/>
                  <a:gd name="T20" fmla="*/ 0 w 852"/>
                  <a:gd name="T21" fmla="*/ 0 h 560"/>
                  <a:gd name="T22" fmla="*/ 0 w 852"/>
                  <a:gd name="T23" fmla="*/ 0 h 560"/>
                  <a:gd name="T24" fmla="*/ 0 w 852"/>
                  <a:gd name="T25" fmla="*/ 0 h 560"/>
                  <a:gd name="T26" fmla="*/ 0 w 852"/>
                  <a:gd name="T27" fmla="*/ 0 h 560"/>
                  <a:gd name="T28" fmla="*/ 0 w 852"/>
                  <a:gd name="T29" fmla="*/ 0 h 560"/>
                  <a:gd name="T30" fmla="*/ 0 w 852"/>
                  <a:gd name="T31" fmla="*/ 0 h 560"/>
                  <a:gd name="T32" fmla="*/ 0 w 852"/>
                  <a:gd name="T33" fmla="*/ 0 h 560"/>
                  <a:gd name="T34" fmla="*/ 0 w 852"/>
                  <a:gd name="T35" fmla="*/ 0 h 560"/>
                  <a:gd name="T36" fmla="*/ 0 w 852"/>
                  <a:gd name="T37" fmla="*/ 0 h 560"/>
                  <a:gd name="T38" fmla="*/ 0 w 852"/>
                  <a:gd name="T39" fmla="*/ 0 h 560"/>
                  <a:gd name="T40" fmla="*/ 0 w 852"/>
                  <a:gd name="T41" fmla="*/ 0 h 560"/>
                  <a:gd name="T42" fmla="*/ 0 w 852"/>
                  <a:gd name="T43" fmla="*/ 0 h 560"/>
                  <a:gd name="T44" fmla="*/ 0 w 852"/>
                  <a:gd name="T45" fmla="*/ 0 h 560"/>
                  <a:gd name="T46" fmla="*/ 0 w 852"/>
                  <a:gd name="T47" fmla="*/ 0 h 560"/>
                  <a:gd name="T48" fmla="*/ 0 w 852"/>
                  <a:gd name="T49" fmla="*/ 0 h 560"/>
                  <a:gd name="T50" fmla="*/ 0 w 852"/>
                  <a:gd name="T51" fmla="*/ 0 h 560"/>
                  <a:gd name="T52" fmla="*/ 0 w 852"/>
                  <a:gd name="T53" fmla="*/ 0 h 560"/>
                  <a:gd name="T54" fmla="*/ 0 w 852"/>
                  <a:gd name="T55" fmla="*/ 0 h 560"/>
                  <a:gd name="T56" fmla="*/ 0 w 852"/>
                  <a:gd name="T57" fmla="*/ 0 h 560"/>
                  <a:gd name="T58" fmla="*/ 0 w 852"/>
                  <a:gd name="T59" fmla="*/ 0 h 560"/>
                  <a:gd name="T60" fmla="*/ 0 w 852"/>
                  <a:gd name="T61" fmla="*/ 0 h 560"/>
                  <a:gd name="T62" fmla="*/ 0 w 852"/>
                  <a:gd name="T63" fmla="*/ 0 h 560"/>
                  <a:gd name="T64" fmla="*/ 0 w 852"/>
                  <a:gd name="T65" fmla="*/ 0 h 560"/>
                  <a:gd name="T66" fmla="*/ 0 w 852"/>
                  <a:gd name="T67" fmla="*/ 0 h 5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52"/>
                  <a:gd name="T103" fmla="*/ 0 h 560"/>
                  <a:gd name="T104" fmla="*/ 852 w 852"/>
                  <a:gd name="T105" fmla="*/ 560 h 5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52" h="560">
                    <a:moveTo>
                      <a:pt x="437" y="6"/>
                    </a:moveTo>
                    <a:lnTo>
                      <a:pt x="398" y="6"/>
                    </a:lnTo>
                    <a:lnTo>
                      <a:pt x="374" y="12"/>
                    </a:lnTo>
                    <a:lnTo>
                      <a:pt x="334" y="6"/>
                    </a:lnTo>
                    <a:lnTo>
                      <a:pt x="279" y="18"/>
                    </a:lnTo>
                    <a:lnTo>
                      <a:pt x="239" y="31"/>
                    </a:lnTo>
                    <a:lnTo>
                      <a:pt x="207" y="37"/>
                    </a:lnTo>
                    <a:lnTo>
                      <a:pt x="183" y="67"/>
                    </a:lnTo>
                    <a:lnTo>
                      <a:pt x="143" y="74"/>
                    </a:lnTo>
                    <a:lnTo>
                      <a:pt x="112" y="98"/>
                    </a:lnTo>
                    <a:lnTo>
                      <a:pt x="88" y="129"/>
                    </a:lnTo>
                    <a:lnTo>
                      <a:pt x="64" y="141"/>
                    </a:lnTo>
                    <a:lnTo>
                      <a:pt x="40" y="172"/>
                    </a:lnTo>
                    <a:lnTo>
                      <a:pt x="16" y="203"/>
                    </a:lnTo>
                    <a:lnTo>
                      <a:pt x="0" y="240"/>
                    </a:lnTo>
                    <a:lnTo>
                      <a:pt x="8" y="264"/>
                    </a:lnTo>
                    <a:lnTo>
                      <a:pt x="0" y="301"/>
                    </a:lnTo>
                    <a:lnTo>
                      <a:pt x="8" y="332"/>
                    </a:lnTo>
                    <a:lnTo>
                      <a:pt x="32" y="356"/>
                    </a:lnTo>
                    <a:lnTo>
                      <a:pt x="16" y="387"/>
                    </a:lnTo>
                    <a:lnTo>
                      <a:pt x="8" y="412"/>
                    </a:lnTo>
                    <a:lnTo>
                      <a:pt x="24" y="430"/>
                    </a:lnTo>
                    <a:lnTo>
                      <a:pt x="24" y="455"/>
                    </a:lnTo>
                    <a:lnTo>
                      <a:pt x="56" y="485"/>
                    </a:lnTo>
                    <a:lnTo>
                      <a:pt x="56" y="510"/>
                    </a:lnTo>
                    <a:lnTo>
                      <a:pt x="64" y="510"/>
                    </a:lnTo>
                    <a:lnTo>
                      <a:pt x="80" y="534"/>
                    </a:lnTo>
                    <a:lnTo>
                      <a:pt x="135" y="534"/>
                    </a:lnTo>
                    <a:lnTo>
                      <a:pt x="191" y="559"/>
                    </a:lnTo>
                    <a:lnTo>
                      <a:pt x="223" y="553"/>
                    </a:lnTo>
                    <a:lnTo>
                      <a:pt x="263" y="553"/>
                    </a:lnTo>
                    <a:lnTo>
                      <a:pt x="303" y="541"/>
                    </a:lnTo>
                    <a:lnTo>
                      <a:pt x="359" y="547"/>
                    </a:lnTo>
                    <a:lnTo>
                      <a:pt x="382" y="529"/>
                    </a:lnTo>
                    <a:lnTo>
                      <a:pt x="430" y="516"/>
                    </a:lnTo>
                    <a:lnTo>
                      <a:pt x="477" y="516"/>
                    </a:lnTo>
                    <a:lnTo>
                      <a:pt x="501" y="498"/>
                    </a:lnTo>
                    <a:lnTo>
                      <a:pt x="549" y="504"/>
                    </a:lnTo>
                    <a:lnTo>
                      <a:pt x="581" y="510"/>
                    </a:lnTo>
                    <a:lnTo>
                      <a:pt x="621" y="510"/>
                    </a:lnTo>
                    <a:lnTo>
                      <a:pt x="644" y="522"/>
                    </a:lnTo>
                    <a:lnTo>
                      <a:pt x="692" y="522"/>
                    </a:lnTo>
                    <a:lnTo>
                      <a:pt x="724" y="510"/>
                    </a:lnTo>
                    <a:lnTo>
                      <a:pt x="772" y="498"/>
                    </a:lnTo>
                    <a:lnTo>
                      <a:pt x="788" y="461"/>
                    </a:lnTo>
                    <a:lnTo>
                      <a:pt x="819" y="424"/>
                    </a:lnTo>
                    <a:lnTo>
                      <a:pt x="819" y="381"/>
                    </a:lnTo>
                    <a:lnTo>
                      <a:pt x="851" y="356"/>
                    </a:lnTo>
                    <a:lnTo>
                      <a:pt x="851" y="319"/>
                    </a:lnTo>
                    <a:lnTo>
                      <a:pt x="835" y="307"/>
                    </a:lnTo>
                    <a:lnTo>
                      <a:pt x="835" y="282"/>
                    </a:lnTo>
                    <a:lnTo>
                      <a:pt x="819" y="258"/>
                    </a:lnTo>
                    <a:lnTo>
                      <a:pt x="828" y="221"/>
                    </a:lnTo>
                    <a:lnTo>
                      <a:pt x="828" y="184"/>
                    </a:lnTo>
                    <a:lnTo>
                      <a:pt x="803" y="166"/>
                    </a:lnTo>
                    <a:lnTo>
                      <a:pt x="788" y="141"/>
                    </a:lnTo>
                    <a:lnTo>
                      <a:pt x="756" y="129"/>
                    </a:lnTo>
                    <a:lnTo>
                      <a:pt x="716" y="111"/>
                    </a:lnTo>
                    <a:lnTo>
                      <a:pt x="708" y="80"/>
                    </a:lnTo>
                    <a:lnTo>
                      <a:pt x="676" y="62"/>
                    </a:lnTo>
                    <a:lnTo>
                      <a:pt x="644" y="43"/>
                    </a:lnTo>
                    <a:lnTo>
                      <a:pt x="612" y="37"/>
                    </a:lnTo>
                    <a:lnTo>
                      <a:pt x="581" y="25"/>
                    </a:lnTo>
                    <a:lnTo>
                      <a:pt x="541" y="18"/>
                    </a:lnTo>
                    <a:lnTo>
                      <a:pt x="509" y="0"/>
                    </a:lnTo>
                    <a:lnTo>
                      <a:pt x="477" y="0"/>
                    </a:lnTo>
                    <a:lnTo>
                      <a:pt x="470" y="6"/>
                    </a:lnTo>
                    <a:lnTo>
                      <a:pt x="414" y="6"/>
                    </a:lnTo>
                    <a:lnTo>
                      <a:pt x="437" y="6"/>
                    </a:ln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1806" name="Group 1002"/>
            <p:cNvGrpSpPr>
              <a:grpSpLocks/>
            </p:cNvGrpSpPr>
            <p:nvPr/>
          </p:nvGrpSpPr>
          <p:grpSpPr bwMode="auto">
            <a:xfrm>
              <a:off x="4366" y="1280"/>
              <a:ext cx="122" cy="102"/>
              <a:chOff x="3888" y="1302"/>
              <a:chExt cx="122" cy="102"/>
            </a:xfrm>
          </p:grpSpPr>
          <p:sp>
            <p:nvSpPr>
              <p:cNvPr id="61816" name="Oval 142"/>
              <p:cNvSpPr>
                <a:spLocks noChangeArrowheads="1"/>
              </p:cNvSpPr>
              <p:nvPr/>
            </p:nvSpPr>
            <p:spPr bwMode="auto">
              <a:xfrm>
                <a:off x="3888" y="1302"/>
                <a:ext cx="122" cy="102"/>
              </a:xfrm>
              <a:prstGeom prst="ellipse">
                <a:avLst/>
              </a:prstGeom>
              <a:solidFill>
                <a:srgbClr val="F766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ES" sz="2000" b="1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1817" name="Freeform 143"/>
              <p:cNvSpPr>
                <a:spLocks/>
              </p:cNvSpPr>
              <p:nvPr/>
            </p:nvSpPr>
            <p:spPr bwMode="auto">
              <a:xfrm>
                <a:off x="3901" y="1312"/>
                <a:ext cx="97" cy="69"/>
              </a:xfrm>
              <a:custGeom>
                <a:avLst/>
                <a:gdLst>
                  <a:gd name="T0" fmla="*/ 0 w 852"/>
                  <a:gd name="T1" fmla="*/ 0 h 560"/>
                  <a:gd name="T2" fmla="*/ 0 w 852"/>
                  <a:gd name="T3" fmla="*/ 0 h 560"/>
                  <a:gd name="T4" fmla="*/ 0 w 852"/>
                  <a:gd name="T5" fmla="*/ 0 h 560"/>
                  <a:gd name="T6" fmla="*/ 0 w 852"/>
                  <a:gd name="T7" fmla="*/ 0 h 560"/>
                  <a:gd name="T8" fmla="*/ 0 w 852"/>
                  <a:gd name="T9" fmla="*/ 0 h 560"/>
                  <a:gd name="T10" fmla="*/ 0 w 852"/>
                  <a:gd name="T11" fmla="*/ 0 h 560"/>
                  <a:gd name="T12" fmla="*/ 0 w 852"/>
                  <a:gd name="T13" fmla="*/ 0 h 560"/>
                  <a:gd name="T14" fmla="*/ 0 w 852"/>
                  <a:gd name="T15" fmla="*/ 0 h 560"/>
                  <a:gd name="T16" fmla="*/ 0 w 852"/>
                  <a:gd name="T17" fmla="*/ 0 h 560"/>
                  <a:gd name="T18" fmla="*/ 0 w 852"/>
                  <a:gd name="T19" fmla="*/ 0 h 560"/>
                  <a:gd name="T20" fmla="*/ 0 w 852"/>
                  <a:gd name="T21" fmla="*/ 0 h 560"/>
                  <a:gd name="T22" fmla="*/ 0 w 852"/>
                  <a:gd name="T23" fmla="*/ 0 h 560"/>
                  <a:gd name="T24" fmla="*/ 0 w 852"/>
                  <a:gd name="T25" fmla="*/ 0 h 560"/>
                  <a:gd name="T26" fmla="*/ 0 w 852"/>
                  <a:gd name="T27" fmla="*/ 0 h 560"/>
                  <a:gd name="T28" fmla="*/ 0 w 852"/>
                  <a:gd name="T29" fmla="*/ 0 h 560"/>
                  <a:gd name="T30" fmla="*/ 0 w 852"/>
                  <a:gd name="T31" fmla="*/ 0 h 560"/>
                  <a:gd name="T32" fmla="*/ 0 w 852"/>
                  <a:gd name="T33" fmla="*/ 0 h 560"/>
                  <a:gd name="T34" fmla="*/ 0 w 852"/>
                  <a:gd name="T35" fmla="*/ 0 h 560"/>
                  <a:gd name="T36" fmla="*/ 0 w 852"/>
                  <a:gd name="T37" fmla="*/ 0 h 560"/>
                  <a:gd name="T38" fmla="*/ 0 w 852"/>
                  <a:gd name="T39" fmla="*/ 0 h 560"/>
                  <a:gd name="T40" fmla="*/ 0 w 852"/>
                  <a:gd name="T41" fmla="*/ 0 h 560"/>
                  <a:gd name="T42" fmla="*/ 0 w 852"/>
                  <a:gd name="T43" fmla="*/ 0 h 560"/>
                  <a:gd name="T44" fmla="*/ 0 w 852"/>
                  <a:gd name="T45" fmla="*/ 0 h 560"/>
                  <a:gd name="T46" fmla="*/ 0 w 852"/>
                  <a:gd name="T47" fmla="*/ 0 h 560"/>
                  <a:gd name="T48" fmla="*/ 0 w 852"/>
                  <a:gd name="T49" fmla="*/ 0 h 560"/>
                  <a:gd name="T50" fmla="*/ 0 w 852"/>
                  <a:gd name="T51" fmla="*/ 0 h 560"/>
                  <a:gd name="T52" fmla="*/ 0 w 852"/>
                  <a:gd name="T53" fmla="*/ 0 h 560"/>
                  <a:gd name="T54" fmla="*/ 0 w 852"/>
                  <a:gd name="T55" fmla="*/ 0 h 560"/>
                  <a:gd name="T56" fmla="*/ 0 w 852"/>
                  <a:gd name="T57" fmla="*/ 0 h 560"/>
                  <a:gd name="T58" fmla="*/ 0 w 852"/>
                  <a:gd name="T59" fmla="*/ 0 h 560"/>
                  <a:gd name="T60" fmla="*/ 0 w 852"/>
                  <a:gd name="T61" fmla="*/ 0 h 560"/>
                  <a:gd name="T62" fmla="*/ 0 w 852"/>
                  <a:gd name="T63" fmla="*/ 0 h 560"/>
                  <a:gd name="T64" fmla="*/ 0 w 852"/>
                  <a:gd name="T65" fmla="*/ 0 h 560"/>
                  <a:gd name="T66" fmla="*/ 0 w 852"/>
                  <a:gd name="T67" fmla="*/ 0 h 5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52"/>
                  <a:gd name="T103" fmla="*/ 0 h 560"/>
                  <a:gd name="T104" fmla="*/ 852 w 852"/>
                  <a:gd name="T105" fmla="*/ 560 h 5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52" h="560">
                    <a:moveTo>
                      <a:pt x="437" y="6"/>
                    </a:moveTo>
                    <a:lnTo>
                      <a:pt x="398" y="6"/>
                    </a:lnTo>
                    <a:lnTo>
                      <a:pt x="374" y="12"/>
                    </a:lnTo>
                    <a:lnTo>
                      <a:pt x="334" y="6"/>
                    </a:lnTo>
                    <a:lnTo>
                      <a:pt x="279" y="18"/>
                    </a:lnTo>
                    <a:lnTo>
                      <a:pt x="239" y="31"/>
                    </a:lnTo>
                    <a:lnTo>
                      <a:pt x="207" y="37"/>
                    </a:lnTo>
                    <a:lnTo>
                      <a:pt x="183" y="67"/>
                    </a:lnTo>
                    <a:lnTo>
                      <a:pt x="143" y="74"/>
                    </a:lnTo>
                    <a:lnTo>
                      <a:pt x="112" y="98"/>
                    </a:lnTo>
                    <a:lnTo>
                      <a:pt x="88" y="129"/>
                    </a:lnTo>
                    <a:lnTo>
                      <a:pt x="64" y="141"/>
                    </a:lnTo>
                    <a:lnTo>
                      <a:pt x="40" y="172"/>
                    </a:lnTo>
                    <a:lnTo>
                      <a:pt x="16" y="203"/>
                    </a:lnTo>
                    <a:lnTo>
                      <a:pt x="0" y="240"/>
                    </a:lnTo>
                    <a:lnTo>
                      <a:pt x="8" y="264"/>
                    </a:lnTo>
                    <a:lnTo>
                      <a:pt x="0" y="301"/>
                    </a:lnTo>
                    <a:lnTo>
                      <a:pt x="8" y="332"/>
                    </a:lnTo>
                    <a:lnTo>
                      <a:pt x="32" y="356"/>
                    </a:lnTo>
                    <a:lnTo>
                      <a:pt x="16" y="387"/>
                    </a:lnTo>
                    <a:lnTo>
                      <a:pt x="8" y="412"/>
                    </a:lnTo>
                    <a:lnTo>
                      <a:pt x="24" y="430"/>
                    </a:lnTo>
                    <a:lnTo>
                      <a:pt x="24" y="455"/>
                    </a:lnTo>
                    <a:lnTo>
                      <a:pt x="56" y="485"/>
                    </a:lnTo>
                    <a:lnTo>
                      <a:pt x="56" y="510"/>
                    </a:lnTo>
                    <a:lnTo>
                      <a:pt x="64" y="510"/>
                    </a:lnTo>
                    <a:lnTo>
                      <a:pt x="80" y="534"/>
                    </a:lnTo>
                    <a:lnTo>
                      <a:pt x="135" y="534"/>
                    </a:lnTo>
                    <a:lnTo>
                      <a:pt x="191" y="559"/>
                    </a:lnTo>
                    <a:lnTo>
                      <a:pt x="223" y="553"/>
                    </a:lnTo>
                    <a:lnTo>
                      <a:pt x="263" y="553"/>
                    </a:lnTo>
                    <a:lnTo>
                      <a:pt x="303" y="541"/>
                    </a:lnTo>
                    <a:lnTo>
                      <a:pt x="359" y="547"/>
                    </a:lnTo>
                    <a:lnTo>
                      <a:pt x="382" y="529"/>
                    </a:lnTo>
                    <a:lnTo>
                      <a:pt x="430" y="516"/>
                    </a:lnTo>
                    <a:lnTo>
                      <a:pt x="477" y="516"/>
                    </a:lnTo>
                    <a:lnTo>
                      <a:pt x="501" y="498"/>
                    </a:lnTo>
                    <a:lnTo>
                      <a:pt x="549" y="504"/>
                    </a:lnTo>
                    <a:lnTo>
                      <a:pt x="581" y="510"/>
                    </a:lnTo>
                    <a:lnTo>
                      <a:pt x="621" y="510"/>
                    </a:lnTo>
                    <a:lnTo>
                      <a:pt x="644" y="522"/>
                    </a:lnTo>
                    <a:lnTo>
                      <a:pt x="692" y="522"/>
                    </a:lnTo>
                    <a:lnTo>
                      <a:pt x="724" y="510"/>
                    </a:lnTo>
                    <a:lnTo>
                      <a:pt x="772" y="498"/>
                    </a:lnTo>
                    <a:lnTo>
                      <a:pt x="788" y="461"/>
                    </a:lnTo>
                    <a:lnTo>
                      <a:pt x="819" y="424"/>
                    </a:lnTo>
                    <a:lnTo>
                      <a:pt x="819" y="381"/>
                    </a:lnTo>
                    <a:lnTo>
                      <a:pt x="851" y="356"/>
                    </a:lnTo>
                    <a:lnTo>
                      <a:pt x="851" y="319"/>
                    </a:lnTo>
                    <a:lnTo>
                      <a:pt x="835" y="307"/>
                    </a:lnTo>
                    <a:lnTo>
                      <a:pt x="835" y="282"/>
                    </a:lnTo>
                    <a:lnTo>
                      <a:pt x="819" y="258"/>
                    </a:lnTo>
                    <a:lnTo>
                      <a:pt x="828" y="221"/>
                    </a:lnTo>
                    <a:lnTo>
                      <a:pt x="828" y="184"/>
                    </a:lnTo>
                    <a:lnTo>
                      <a:pt x="803" y="166"/>
                    </a:lnTo>
                    <a:lnTo>
                      <a:pt x="788" y="141"/>
                    </a:lnTo>
                    <a:lnTo>
                      <a:pt x="756" y="129"/>
                    </a:lnTo>
                    <a:lnTo>
                      <a:pt x="716" y="111"/>
                    </a:lnTo>
                    <a:lnTo>
                      <a:pt x="708" y="80"/>
                    </a:lnTo>
                    <a:lnTo>
                      <a:pt x="676" y="62"/>
                    </a:lnTo>
                    <a:lnTo>
                      <a:pt x="644" y="43"/>
                    </a:lnTo>
                    <a:lnTo>
                      <a:pt x="612" y="37"/>
                    </a:lnTo>
                    <a:lnTo>
                      <a:pt x="581" y="25"/>
                    </a:lnTo>
                    <a:lnTo>
                      <a:pt x="541" y="18"/>
                    </a:lnTo>
                    <a:lnTo>
                      <a:pt x="509" y="0"/>
                    </a:lnTo>
                    <a:lnTo>
                      <a:pt x="477" y="0"/>
                    </a:lnTo>
                    <a:lnTo>
                      <a:pt x="470" y="6"/>
                    </a:lnTo>
                    <a:lnTo>
                      <a:pt x="414" y="6"/>
                    </a:lnTo>
                    <a:lnTo>
                      <a:pt x="437" y="6"/>
                    </a:ln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sp>
          <p:nvSpPr>
            <p:cNvPr id="61807" name="Freeform 32"/>
            <p:cNvSpPr>
              <a:spLocks/>
            </p:cNvSpPr>
            <p:nvPr/>
          </p:nvSpPr>
          <p:spPr bwMode="auto">
            <a:xfrm>
              <a:off x="3643" y="1849"/>
              <a:ext cx="207" cy="286"/>
            </a:xfrm>
            <a:custGeom>
              <a:avLst/>
              <a:gdLst>
                <a:gd name="T0" fmla="*/ 159 w 207"/>
                <a:gd name="T1" fmla="*/ 218 h 286"/>
                <a:gd name="T2" fmla="*/ 238 w 207"/>
                <a:gd name="T3" fmla="*/ 168 h 286"/>
                <a:gd name="T4" fmla="*/ 410 w 207"/>
                <a:gd name="T5" fmla="*/ 63 h 286"/>
                <a:gd name="T6" fmla="*/ 511 w 207"/>
                <a:gd name="T7" fmla="*/ 68 h 286"/>
                <a:gd name="T8" fmla="*/ 553 w 207"/>
                <a:gd name="T9" fmla="*/ 130 h 286"/>
                <a:gd name="T10" fmla="*/ 633 w 207"/>
                <a:gd name="T11" fmla="*/ 106 h 286"/>
                <a:gd name="T12" fmla="*/ 790 w 207"/>
                <a:gd name="T13" fmla="*/ 0 h 286"/>
                <a:gd name="T14" fmla="*/ 820 w 207"/>
                <a:gd name="T15" fmla="*/ 74 h 286"/>
                <a:gd name="T16" fmla="*/ 790 w 207"/>
                <a:gd name="T17" fmla="*/ 130 h 286"/>
                <a:gd name="T18" fmla="*/ 849 w 207"/>
                <a:gd name="T19" fmla="*/ 155 h 286"/>
                <a:gd name="T20" fmla="*/ 1143 w 207"/>
                <a:gd name="T21" fmla="*/ 118 h 286"/>
                <a:gd name="T22" fmla="*/ 1272 w 207"/>
                <a:gd name="T23" fmla="*/ 180 h 286"/>
                <a:gd name="T24" fmla="*/ 1308 w 207"/>
                <a:gd name="T25" fmla="*/ 298 h 286"/>
                <a:gd name="T26" fmla="*/ 1186 w 207"/>
                <a:gd name="T27" fmla="*/ 503 h 286"/>
                <a:gd name="T28" fmla="*/ 1143 w 207"/>
                <a:gd name="T29" fmla="*/ 559 h 286"/>
                <a:gd name="T30" fmla="*/ 1208 w 207"/>
                <a:gd name="T31" fmla="*/ 603 h 286"/>
                <a:gd name="T32" fmla="*/ 1186 w 207"/>
                <a:gd name="T33" fmla="*/ 683 h 286"/>
                <a:gd name="T34" fmla="*/ 1050 w 207"/>
                <a:gd name="T35" fmla="*/ 683 h 286"/>
                <a:gd name="T36" fmla="*/ 920 w 207"/>
                <a:gd name="T37" fmla="*/ 596 h 286"/>
                <a:gd name="T38" fmla="*/ 647 w 207"/>
                <a:gd name="T39" fmla="*/ 572 h 286"/>
                <a:gd name="T40" fmla="*/ 532 w 207"/>
                <a:gd name="T41" fmla="*/ 628 h 286"/>
                <a:gd name="T42" fmla="*/ 438 w 207"/>
                <a:gd name="T43" fmla="*/ 596 h 286"/>
                <a:gd name="T44" fmla="*/ 489 w 207"/>
                <a:gd name="T45" fmla="*/ 528 h 286"/>
                <a:gd name="T46" fmla="*/ 446 w 207"/>
                <a:gd name="T47" fmla="*/ 503 h 286"/>
                <a:gd name="T48" fmla="*/ 381 w 207"/>
                <a:gd name="T49" fmla="*/ 528 h 286"/>
                <a:gd name="T50" fmla="*/ 238 w 207"/>
                <a:gd name="T51" fmla="*/ 547 h 286"/>
                <a:gd name="T52" fmla="*/ 101 w 207"/>
                <a:gd name="T53" fmla="*/ 516 h 286"/>
                <a:gd name="T54" fmla="*/ 22 w 207"/>
                <a:gd name="T55" fmla="*/ 429 h 286"/>
                <a:gd name="T56" fmla="*/ 29 w 207"/>
                <a:gd name="T57" fmla="*/ 311 h 286"/>
                <a:gd name="T58" fmla="*/ 116 w 207"/>
                <a:gd name="T59" fmla="*/ 323 h 286"/>
                <a:gd name="T60" fmla="*/ 137 w 207"/>
                <a:gd name="T61" fmla="*/ 230 h 286"/>
                <a:gd name="T62" fmla="*/ 159 w 207"/>
                <a:gd name="T63" fmla="*/ 229 h 28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7"/>
                <a:gd name="T97" fmla="*/ 0 h 286"/>
                <a:gd name="T98" fmla="*/ 1309 w 207"/>
                <a:gd name="T99" fmla="*/ 684 h 28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7" h="286">
                  <a:moveTo>
                    <a:pt x="141" y="265"/>
                  </a:moveTo>
                  <a:lnTo>
                    <a:pt x="138" y="266"/>
                  </a:lnTo>
                  <a:lnTo>
                    <a:pt x="132" y="268"/>
                  </a:lnTo>
                  <a:lnTo>
                    <a:pt x="118" y="256"/>
                  </a:lnTo>
                  <a:lnTo>
                    <a:pt x="100" y="240"/>
                  </a:lnTo>
                  <a:lnTo>
                    <a:pt x="77" y="234"/>
                  </a:lnTo>
                  <a:lnTo>
                    <a:pt x="66" y="222"/>
                  </a:lnTo>
                  <a:lnTo>
                    <a:pt x="65" y="212"/>
                  </a:lnTo>
                  <a:lnTo>
                    <a:pt x="72" y="209"/>
                  </a:lnTo>
                  <a:lnTo>
                    <a:pt x="74" y="196"/>
                  </a:lnTo>
                  <a:lnTo>
                    <a:pt x="69" y="189"/>
                  </a:lnTo>
                  <a:lnTo>
                    <a:pt x="60" y="183"/>
                  </a:lnTo>
                  <a:lnTo>
                    <a:pt x="30" y="173"/>
                  </a:lnTo>
                  <a:lnTo>
                    <a:pt x="19" y="164"/>
                  </a:lnTo>
                  <a:lnTo>
                    <a:pt x="21" y="155"/>
                  </a:lnTo>
                  <a:lnTo>
                    <a:pt x="31" y="149"/>
                  </a:lnTo>
                  <a:lnTo>
                    <a:pt x="40" y="152"/>
                  </a:lnTo>
                  <a:lnTo>
                    <a:pt x="45" y="149"/>
                  </a:lnTo>
                  <a:lnTo>
                    <a:pt x="48" y="140"/>
                  </a:lnTo>
                  <a:lnTo>
                    <a:pt x="44" y="134"/>
                  </a:lnTo>
                  <a:lnTo>
                    <a:pt x="26" y="110"/>
                  </a:lnTo>
                  <a:lnTo>
                    <a:pt x="24" y="93"/>
                  </a:lnTo>
                  <a:lnTo>
                    <a:pt x="38" y="70"/>
                  </a:lnTo>
                  <a:lnTo>
                    <a:pt x="23" y="52"/>
                  </a:lnTo>
                  <a:lnTo>
                    <a:pt x="5" y="59"/>
                  </a:lnTo>
                  <a:lnTo>
                    <a:pt x="0" y="44"/>
                  </a:lnTo>
                  <a:lnTo>
                    <a:pt x="5" y="31"/>
                  </a:lnTo>
                  <a:lnTo>
                    <a:pt x="29" y="29"/>
                  </a:lnTo>
                  <a:lnTo>
                    <a:pt x="40" y="39"/>
                  </a:lnTo>
                  <a:lnTo>
                    <a:pt x="42" y="23"/>
                  </a:lnTo>
                  <a:lnTo>
                    <a:pt x="46" y="12"/>
                  </a:lnTo>
                  <a:lnTo>
                    <a:pt x="77" y="23"/>
                  </a:lnTo>
                  <a:lnTo>
                    <a:pt x="95" y="43"/>
                  </a:lnTo>
                  <a:lnTo>
                    <a:pt x="93" y="25"/>
                  </a:lnTo>
                  <a:lnTo>
                    <a:pt x="96" y="18"/>
                  </a:lnTo>
                  <a:lnTo>
                    <a:pt x="95" y="6"/>
                  </a:lnTo>
                  <a:lnTo>
                    <a:pt x="104" y="0"/>
                  </a:lnTo>
                  <a:lnTo>
                    <a:pt x="114" y="2"/>
                  </a:lnTo>
                  <a:lnTo>
                    <a:pt x="121" y="12"/>
                  </a:lnTo>
                  <a:lnTo>
                    <a:pt x="131" y="28"/>
                  </a:lnTo>
                  <a:lnTo>
                    <a:pt x="133" y="40"/>
                  </a:lnTo>
                  <a:lnTo>
                    <a:pt x="136" y="74"/>
                  </a:lnTo>
                  <a:lnTo>
                    <a:pt x="148" y="73"/>
                  </a:lnTo>
                  <a:lnTo>
                    <a:pt x="158" y="83"/>
                  </a:lnTo>
                  <a:lnTo>
                    <a:pt x="160" y="98"/>
                  </a:lnTo>
                  <a:lnTo>
                    <a:pt x="152" y="104"/>
                  </a:lnTo>
                  <a:lnTo>
                    <a:pt x="154" y="124"/>
                  </a:lnTo>
                  <a:lnTo>
                    <a:pt x="169" y="129"/>
                  </a:lnTo>
                  <a:lnTo>
                    <a:pt x="180" y="140"/>
                  </a:lnTo>
                  <a:lnTo>
                    <a:pt x="187" y="153"/>
                  </a:lnTo>
                  <a:lnTo>
                    <a:pt x="184" y="164"/>
                  </a:lnTo>
                  <a:lnTo>
                    <a:pt x="174" y="161"/>
                  </a:lnTo>
                  <a:lnTo>
                    <a:pt x="164" y="161"/>
                  </a:lnTo>
                  <a:lnTo>
                    <a:pt x="161" y="169"/>
                  </a:lnTo>
                  <a:lnTo>
                    <a:pt x="164" y="173"/>
                  </a:lnTo>
                  <a:lnTo>
                    <a:pt x="166" y="177"/>
                  </a:lnTo>
                  <a:lnTo>
                    <a:pt x="177" y="184"/>
                  </a:lnTo>
                  <a:lnTo>
                    <a:pt x="180" y="186"/>
                  </a:lnTo>
                  <a:lnTo>
                    <a:pt x="197" y="210"/>
                  </a:lnTo>
                  <a:lnTo>
                    <a:pt x="205" y="225"/>
                  </a:lnTo>
                  <a:lnTo>
                    <a:pt x="207" y="242"/>
                  </a:lnTo>
                  <a:lnTo>
                    <a:pt x="202" y="249"/>
                  </a:lnTo>
                  <a:lnTo>
                    <a:pt x="199" y="269"/>
                  </a:lnTo>
                  <a:lnTo>
                    <a:pt x="178" y="286"/>
                  </a:lnTo>
                  <a:lnTo>
                    <a:pt x="173" y="280"/>
                  </a:lnTo>
                  <a:lnTo>
                    <a:pt x="170" y="273"/>
                  </a:lnTo>
                  <a:lnTo>
                    <a:pt x="164" y="262"/>
                  </a:lnTo>
                  <a:lnTo>
                    <a:pt x="150" y="263"/>
                  </a:lnTo>
                  <a:lnTo>
                    <a:pt x="144" y="269"/>
                  </a:lnTo>
                  <a:lnTo>
                    <a:pt x="146" y="267"/>
                  </a:lnTo>
                  <a:lnTo>
                    <a:pt x="141" y="265"/>
                  </a:lnTo>
                </a:path>
              </a:pathLst>
            </a:custGeom>
            <a:solidFill>
              <a:srgbClr val="F35B1B"/>
            </a:solidFill>
            <a:ln w="3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808" name="Freeform 33"/>
            <p:cNvSpPr>
              <a:spLocks/>
            </p:cNvSpPr>
            <p:nvPr/>
          </p:nvSpPr>
          <p:spPr bwMode="auto">
            <a:xfrm rot="-9306635">
              <a:off x="3702" y="1919"/>
              <a:ext cx="62" cy="64"/>
            </a:xfrm>
            <a:custGeom>
              <a:avLst/>
              <a:gdLst>
                <a:gd name="T0" fmla="*/ 8 w 74"/>
                <a:gd name="T1" fmla="*/ 6 h 74"/>
                <a:gd name="T2" fmla="*/ 9 w 74"/>
                <a:gd name="T3" fmla="*/ 3 h 74"/>
                <a:gd name="T4" fmla="*/ 18 w 74"/>
                <a:gd name="T5" fmla="*/ 3 h 74"/>
                <a:gd name="T6" fmla="*/ 27 w 74"/>
                <a:gd name="T7" fmla="*/ 0 h 74"/>
                <a:gd name="T8" fmla="*/ 35 w 74"/>
                <a:gd name="T9" fmla="*/ 3 h 74"/>
                <a:gd name="T10" fmla="*/ 47 w 74"/>
                <a:gd name="T11" fmla="*/ 17 h 74"/>
                <a:gd name="T12" fmla="*/ 49 w 74"/>
                <a:gd name="T13" fmla="*/ 38 h 74"/>
                <a:gd name="T14" fmla="*/ 49 w 74"/>
                <a:gd name="T15" fmla="*/ 47 h 74"/>
                <a:gd name="T16" fmla="*/ 49 w 74"/>
                <a:gd name="T17" fmla="*/ 52 h 74"/>
                <a:gd name="T18" fmla="*/ 41 w 74"/>
                <a:gd name="T19" fmla="*/ 61 h 74"/>
                <a:gd name="T20" fmla="*/ 28 w 74"/>
                <a:gd name="T21" fmla="*/ 71 h 74"/>
                <a:gd name="T22" fmla="*/ 16 w 74"/>
                <a:gd name="T23" fmla="*/ 71 h 74"/>
                <a:gd name="T24" fmla="*/ 8 w 74"/>
                <a:gd name="T25" fmla="*/ 69 h 74"/>
                <a:gd name="T26" fmla="*/ 0 w 74"/>
                <a:gd name="T27" fmla="*/ 55 h 74"/>
                <a:gd name="T28" fmla="*/ 0 w 74"/>
                <a:gd name="T29" fmla="*/ 49 h 74"/>
                <a:gd name="T30" fmla="*/ 5 w 74"/>
                <a:gd name="T31" fmla="*/ 42 h 74"/>
                <a:gd name="T32" fmla="*/ 12 w 74"/>
                <a:gd name="T33" fmla="*/ 38 h 74"/>
                <a:gd name="T34" fmla="*/ 12 w 74"/>
                <a:gd name="T35" fmla="*/ 31 h 74"/>
                <a:gd name="T36" fmla="*/ 9 w 74"/>
                <a:gd name="T37" fmla="*/ 26 h 74"/>
                <a:gd name="T38" fmla="*/ 5 w 74"/>
                <a:gd name="T39" fmla="*/ 23 h 74"/>
                <a:gd name="T40" fmla="*/ 4 w 74"/>
                <a:gd name="T41" fmla="*/ 14 h 74"/>
                <a:gd name="T42" fmla="*/ 8 w 74"/>
                <a:gd name="T43" fmla="*/ 6 h 7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4"/>
                <a:gd name="T67" fmla="*/ 0 h 74"/>
                <a:gd name="T68" fmla="*/ 297 w 74"/>
                <a:gd name="T69" fmla="*/ 306 h 7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4" h="74">
                  <a:moveTo>
                    <a:pt x="1" y="36"/>
                  </a:moveTo>
                  <a:lnTo>
                    <a:pt x="0" y="32"/>
                  </a:lnTo>
                  <a:lnTo>
                    <a:pt x="6" y="21"/>
                  </a:lnTo>
                  <a:lnTo>
                    <a:pt x="12" y="11"/>
                  </a:lnTo>
                  <a:lnTo>
                    <a:pt x="22" y="3"/>
                  </a:lnTo>
                  <a:lnTo>
                    <a:pt x="43" y="0"/>
                  </a:lnTo>
                  <a:lnTo>
                    <a:pt x="63" y="9"/>
                  </a:lnTo>
                  <a:lnTo>
                    <a:pt x="69" y="13"/>
                  </a:lnTo>
                  <a:lnTo>
                    <a:pt x="73" y="19"/>
                  </a:lnTo>
                  <a:lnTo>
                    <a:pt x="74" y="32"/>
                  </a:lnTo>
                  <a:lnTo>
                    <a:pt x="72" y="53"/>
                  </a:lnTo>
                  <a:lnTo>
                    <a:pt x="62" y="66"/>
                  </a:lnTo>
                  <a:lnTo>
                    <a:pt x="52" y="74"/>
                  </a:lnTo>
                  <a:lnTo>
                    <a:pt x="35" y="74"/>
                  </a:lnTo>
                  <a:lnTo>
                    <a:pt x="30" y="70"/>
                  </a:lnTo>
                  <a:lnTo>
                    <a:pt x="28" y="60"/>
                  </a:lnTo>
                  <a:lnTo>
                    <a:pt x="13" y="49"/>
                  </a:lnTo>
                  <a:lnTo>
                    <a:pt x="5" y="45"/>
                  </a:lnTo>
                  <a:lnTo>
                    <a:pt x="1" y="36"/>
                  </a:lnTo>
                </a:path>
              </a:pathLst>
            </a:custGeom>
            <a:solidFill>
              <a:schemeClr val="tx1"/>
            </a:solidFill>
            <a:ln w="3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61809" name="Group 1021"/>
            <p:cNvGrpSpPr>
              <a:grpSpLocks/>
            </p:cNvGrpSpPr>
            <p:nvPr/>
          </p:nvGrpSpPr>
          <p:grpSpPr bwMode="auto">
            <a:xfrm>
              <a:off x="3692" y="760"/>
              <a:ext cx="1759" cy="1516"/>
              <a:chOff x="248" y="886"/>
              <a:chExt cx="1759" cy="1516"/>
            </a:xfrm>
          </p:grpSpPr>
          <p:sp>
            <p:nvSpPr>
              <p:cNvPr id="61810" name="Freeform 1015"/>
              <p:cNvSpPr>
                <a:spLocks/>
              </p:cNvSpPr>
              <p:nvPr/>
            </p:nvSpPr>
            <p:spPr bwMode="auto">
              <a:xfrm rot="-2375476">
                <a:off x="547" y="2093"/>
                <a:ext cx="547" cy="309"/>
              </a:xfrm>
              <a:custGeom>
                <a:avLst/>
                <a:gdLst>
                  <a:gd name="T0" fmla="*/ 0 w 859"/>
                  <a:gd name="T1" fmla="*/ 0 h 435"/>
                  <a:gd name="T2" fmla="*/ 1 w 859"/>
                  <a:gd name="T3" fmla="*/ 3 h 435"/>
                  <a:gd name="T4" fmla="*/ 1 w 859"/>
                  <a:gd name="T5" fmla="*/ 4 h 435"/>
                  <a:gd name="T6" fmla="*/ 2 w 859"/>
                  <a:gd name="T7" fmla="*/ 6 h 435"/>
                  <a:gd name="T8" fmla="*/ 3 w 859"/>
                  <a:gd name="T9" fmla="*/ 6 h 435"/>
                  <a:gd name="T10" fmla="*/ 4 w 859"/>
                  <a:gd name="T11" fmla="*/ 9 h 435"/>
                  <a:gd name="T12" fmla="*/ 4 w 859"/>
                  <a:gd name="T13" fmla="*/ 11 h 435"/>
                  <a:gd name="T14" fmla="*/ 4 w 859"/>
                  <a:gd name="T15" fmla="*/ 9 h 435"/>
                  <a:gd name="T16" fmla="*/ 3 w 859"/>
                  <a:gd name="T17" fmla="*/ 8 h 435"/>
                  <a:gd name="T18" fmla="*/ 2 w 859"/>
                  <a:gd name="T19" fmla="*/ 4 h 435"/>
                  <a:gd name="T20" fmla="*/ 1 w 859"/>
                  <a:gd name="T21" fmla="*/ 2 h 435"/>
                  <a:gd name="T22" fmla="*/ 1 w 859"/>
                  <a:gd name="T23" fmla="*/ 1 h 435"/>
                  <a:gd name="T24" fmla="*/ 1 w 859"/>
                  <a:gd name="T25" fmla="*/ 1 h 435"/>
                  <a:gd name="T26" fmla="*/ 1 w 859"/>
                  <a:gd name="T27" fmla="*/ 0 h 435"/>
                  <a:gd name="T28" fmla="*/ 1 w 859"/>
                  <a:gd name="T29" fmla="*/ 1 h 435"/>
                  <a:gd name="T30" fmla="*/ 1 w 859"/>
                  <a:gd name="T31" fmla="*/ 4 h 435"/>
                  <a:gd name="T32" fmla="*/ 2 w 859"/>
                  <a:gd name="T33" fmla="*/ 8 h 435"/>
                  <a:gd name="T34" fmla="*/ 4 w 859"/>
                  <a:gd name="T35" fmla="*/ 8 h 435"/>
                  <a:gd name="T36" fmla="*/ 6 w 859"/>
                  <a:gd name="T37" fmla="*/ 11 h 435"/>
                  <a:gd name="T38" fmla="*/ 7 w 859"/>
                  <a:gd name="T39" fmla="*/ 11 h 435"/>
                  <a:gd name="T40" fmla="*/ 9 w 859"/>
                  <a:gd name="T41" fmla="*/ 11 h 435"/>
                  <a:gd name="T42" fmla="*/ 8 w 859"/>
                  <a:gd name="T43" fmla="*/ 11 h 435"/>
                  <a:gd name="T44" fmla="*/ 4 w 859"/>
                  <a:gd name="T45" fmla="*/ 11 h 435"/>
                  <a:gd name="T46" fmla="*/ 5 w 859"/>
                  <a:gd name="T47" fmla="*/ 10 h 435"/>
                  <a:gd name="T48" fmla="*/ 6 w 859"/>
                  <a:gd name="T49" fmla="*/ 11 h 435"/>
                  <a:gd name="T50" fmla="*/ 7 w 859"/>
                  <a:gd name="T51" fmla="*/ 12 h 435"/>
                  <a:gd name="T52" fmla="*/ 7 w 859"/>
                  <a:gd name="T53" fmla="*/ 13 h 435"/>
                  <a:gd name="T54" fmla="*/ 9 w 859"/>
                  <a:gd name="T55" fmla="*/ 13 h 43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59"/>
                  <a:gd name="T85" fmla="*/ 0 h 435"/>
                  <a:gd name="T86" fmla="*/ 859 w 859"/>
                  <a:gd name="T87" fmla="*/ 435 h 43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59" h="435">
                    <a:moveTo>
                      <a:pt x="0" y="0"/>
                    </a:moveTo>
                    <a:cubicBezTo>
                      <a:pt x="21" y="32"/>
                      <a:pt x="43" y="64"/>
                      <a:pt x="64" y="96"/>
                    </a:cubicBezTo>
                    <a:cubicBezTo>
                      <a:pt x="71" y="106"/>
                      <a:pt x="86" y="105"/>
                      <a:pt x="96" y="112"/>
                    </a:cubicBezTo>
                    <a:cubicBezTo>
                      <a:pt x="119" y="129"/>
                      <a:pt x="133" y="157"/>
                      <a:pt x="160" y="168"/>
                    </a:cubicBezTo>
                    <a:cubicBezTo>
                      <a:pt x="203" y="186"/>
                      <a:pt x="260" y="188"/>
                      <a:pt x="304" y="192"/>
                    </a:cubicBezTo>
                    <a:cubicBezTo>
                      <a:pt x="352" y="216"/>
                      <a:pt x="384" y="254"/>
                      <a:pt x="416" y="296"/>
                    </a:cubicBezTo>
                    <a:cubicBezTo>
                      <a:pt x="419" y="307"/>
                      <a:pt x="434" y="324"/>
                      <a:pt x="424" y="328"/>
                    </a:cubicBezTo>
                    <a:cubicBezTo>
                      <a:pt x="404" y="336"/>
                      <a:pt x="358" y="300"/>
                      <a:pt x="344" y="288"/>
                    </a:cubicBezTo>
                    <a:cubicBezTo>
                      <a:pt x="252" y="209"/>
                      <a:pt x="378" y="314"/>
                      <a:pt x="304" y="240"/>
                    </a:cubicBezTo>
                    <a:cubicBezTo>
                      <a:pt x="261" y="197"/>
                      <a:pt x="203" y="162"/>
                      <a:pt x="152" y="128"/>
                    </a:cubicBezTo>
                    <a:cubicBezTo>
                      <a:pt x="139" y="107"/>
                      <a:pt x="120" y="88"/>
                      <a:pt x="112" y="64"/>
                    </a:cubicBezTo>
                    <a:cubicBezTo>
                      <a:pt x="109" y="56"/>
                      <a:pt x="108" y="48"/>
                      <a:pt x="104" y="40"/>
                    </a:cubicBezTo>
                    <a:cubicBezTo>
                      <a:pt x="100" y="31"/>
                      <a:pt x="95" y="22"/>
                      <a:pt x="88" y="16"/>
                    </a:cubicBezTo>
                    <a:cubicBezTo>
                      <a:pt x="79" y="8"/>
                      <a:pt x="67" y="5"/>
                      <a:pt x="56" y="0"/>
                    </a:cubicBezTo>
                    <a:cubicBezTo>
                      <a:pt x="48" y="13"/>
                      <a:pt x="34" y="25"/>
                      <a:pt x="32" y="40"/>
                    </a:cubicBezTo>
                    <a:cubicBezTo>
                      <a:pt x="28" y="72"/>
                      <a:pt x="28" y="106"/>
                      <a:pt x="40" y="136"/>
                    </a:cubicBezTo>
                    <a:cubicBezTo>
                      <a:pt x="51" y="164"/>
                      <a:pt x="131" y="226"/>
                      <a:pt x="160" y="232"/>
                    </a:cubicBezTo>
                    <a:cubicBezTo>
                      <a:pt x="212" y="243"/>
                      <a:pt x="269" y="237"/>
                      <a:pt x="320" y="256"/>
                    </a:cubicBezTo>
                    <a:cubicBezTo>
                      <a:pt x="397" y="285"/>
                      <a:pt x="442" y="337"/>
                      <a:pt x="528" y="360"/>
                    </a:cubicBezTo>
                    <a:cubicBezTo>
                      <a:pt x="559" y="368"/>
                      <a:pt x="592" y="365"/>
                      <a:pt x="624" y="368"/>
                    </a:cubicBezTo>
                    <a:cubicBezTo>
                      <a:pt x="690" y="385"/>
                      <a:pt x="766" y="407"/>
                      <a:pt x="832" y="368"/>
                    </a:cubicBezTo>
                    <a:cubicBezTo>
                      <a:pt x="859" y="352"/>
                      <a:pt x="779" y="336"/>
                      <a:pt x="752" y="320"/>
                    </a:cubicBezTo>
                    <a:cubicBezTo>
                      <a:pt x="626" y="330"/>
                      <a:pt x="559" y="347"/>
                      <a:pt x="448" y="336"/>
                    </a:cubicBezTo>
                    <a:cubicBezTo>
                      <a:pt x="392" y="317"/>
                      <a:pt x="326" y="325"/>
                      <a:pt x="488" y="312"/>
                    </a:cubicBezTo>
                    <a:cubicBezTo>
                      <a:pt x="520" y="315"/>
                      <a:pt x="553" y="310"/>
                      <a:pt x="584" y="320"/>
                    </a:cubicBezTo>
                    <a:cubicBezTo>
                      <a:pt x="618" y="331"/>
                      <a:pt x="611" y="357"/>
                      <a:pt x="632" y="376"/>
                    </a:cubicBezTo>
                    <a:cubicBezTo>
                      <a:pt x="646" y="389"/>
                      <a:pt x="664" y="397"/>
                      <a:pt x="680" y="408"/>
                    </a:cubicBezTo>
                    <a:cubicBezTo>
                      <a:pt x="720" y="435"/>
                      <a:pt x="776" y="416"/>
                      <a:pt x="824" y="416"/>
                    </a:cubicBezTo>
                  </a:path>
                </a:pathLst>
              </a:custGeom>
              <a:noFill/>
              <a:ln w="9525" cap="flat" cmpd="sng">
                <a:solidFill>
                  <a:srgbClr val="777777"/>
                </a:solidFill>
                <a:prstDash val="sysDot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11" name="Freeform 1016"/>
              <p:cNvSpPr>
                <a:spLocks/>
              </p:cNvSpPr>
              <p:nvPr/>
            </p:nvSpPr>
            <p:spPr bwMode="auto">
              <a:xfrm rot="-1010024">
                <a:off x="1511" y="1309"/>
                <a:ext cx="496" cy="549"/>
              </a:xfrm>
              <a:custGeom>
                <a:avLst/>
                <a:gdLst>
                  <a:gd name="T0" fmla="*/ 1 w 817"/>
                  <a:gd name="T1" fmla="*/ 6 h 893"/>
                  <a:gd name="T2" fmla="*/ 2 w 817"/>
                  <a:gd name="T3" fmla="*/ 4 h 893"/>
                  <a:gd name="T4" fmla="*/ 2 w 817"/>
                  <a:gd name="T5" fmla="*/ 4 h 893"/>
                  <a:gd name="T6" fmla="*/ 2 w 817"/>
                  <a:gd name="T7" fmla="*/ 4 h 893"/>
                  <a:gd name="T8" fmla="*/ 2 w 817"/>
                  <a:gd name="T9" fmla="*/ 4 h 893"/>
                  <a:gd name="T10" fmla="*/ 2 w 817"/>
                  <a:gd name="T11" fmla="*/ 4 h 893"/>
                  <a:gd name="T12" fmla="*/ 3 w 817"/>
                  <a:gd name="T13" fmla="*/ 4 h 893"/>
                  <a:gd name="T14" fmla="*/ 3 w 817"/>
                  <a:gd name="T15" fmla="*/ 2 h 893"/>
                  <a:gd name="T16" fmla="*/ 2 w 817"/>
                  <a:gd name="T17" fmla="*/ 2 h 893"/>
                  <a:gd name="T18" fmla="*/ 2 w 817"/>
                  <a:gd name="T19" fmla="*/ 4 h 893"/>
                  <a:gd name="T20" fmla="*/ 1 w 817"/>
                  <a:gd name="T21" fmla="*/ 4 h 893"/>
                  <a:gd name="T22" fmla="*/ 1 w 817"/>
                  <a:gd name="T23" fmla="*/ 6 h 893"/>
                  <a:gd name="T24" fmla="*/ 1 w 817"/>
                  <a:gd name="T25" fmla="*/ 6 h 893"/>
                  <a:gd name="T26" fmla="*/ 1 w 817"/>
                  <a:gd name="T27" fmla="*/ 6 h 893"/>
                  <a:gd name="T28" fmla="*/ 1 w 817"/>
                  <a:gd name="T29" fmla="*/ 6 h 893"/>
                  <a:gd name="T30" fmla="*/ 1 w 817"/>
                  <a:gd name="T31" fmla="*/ 6 h 893"/>
                  <a:gd name="T32" fmla="*/ 1 w 817"/>
                  <a:gd name="T33" fmla="*/ 6 h 893"/>
                  <a:gd name="T34" fmla="*/ 1 w 817"/>
                  <a:gd name="T35" fmla="*/ 4 h 893"/>
                  <a:gd name="T36" fmla="*/ 1 w 817"/>
                  <a:gd name="T37" fmla="*/ 4 h 893"/>
                  <a:gd name="T38" fmla="*/ 2 w 817"/>
                  <a:gd name="T39" fmla="*/ 4 h 893"/>
                  <a:gd name="T40" fmla="*/ 2 w 817"/>
                  <a:gd name="T41" fmla="*/ 4 h 893"/>
                  <a:gd name="T42" fmla="*/ 3 w 817"/>
                  <a:gd name="T43" fmla="*/ 3 h 893"/>
                  <a:gd name="T44" fmla="*/ 4 w 817"/>
                  <a:gd name="T45" fmla="*/ 2 h 893"/>
                  <a:gd name="T46" fmla="*/ 5 w 817"/>
                  <a:gd name="T47" fmla="*/ 1 h 893"/>
                  <a:gd name="T48" fmla="*/ 5 w 817"/>
                  <a:gd name="T49" fmla="*/ 1 h 893"/>
                  <a:gd name="T50" fmla="*/ 5 w 817"/>
                  <a:gd name="T51" fmla="*/ 1 h 893"/>
                  <a:gd name="T52" fmla="*/ 4 w 817"/>
                  <a:gd name="T53" fmla="*/ 1 h 893"/>
                  <a:gd name="T54" fmla="*/ 4 w 817"/>
                  <a:gd name="T55" fmla="*/ 1 h 893"/>
                  <a:gd name="T56" fmla="*/ 4 w 817"/>
                  <a:gd name="T57" fmla="*/ 2 h 893"/>
                  <a:gd name="T58" fmla="*/ 3 w 817"/>
                  <a:gd name="T59" fmla="*/ 2 h 893"/>
                  <a:gd name="T60" fmla="*/ 3 w 817"/>
                  <a:gd name="T61" fmla="*/ 4 h 893"/>
                  <a:gd name="T62" fmla="*/ 3 w 817"/>
                  <a:gd name="T63" fmla="*/ 4 h 893"/>
                  <a:gd name="T64" fmla="*/ 4 w 817"/>
                  <a:gd name="T65" fmla="*/ 1 h 893"/>
                  <a:gd name="T66" fmla="*/ 5 w 817"/>
                  <a:gd name="T67" fmla="*/ 1 h 893"/>
                  <a:gd name="T68" fmla="*/ 5 w 817"/>
                  <a:gd name="T69" fmla="*/ 0 h 893"/>
                  <a:gd name="T70" fmla="*/ 4 w 817"/>
                  <a:gd name="T71" fmla="*/ 1 h 893"/>
                  <a:gd name="T72" fmla="*/ 4 w 817"/>
                  <a:gd name="T73" fmla="*/ 1 h 893"/>
                  <a:gd name="T74" fmla="*/ 4 w 817"/>
                  <a:gd name="T75" fmla="*/ 1 h 893"/>
                  <a:gd name="T76" fmla="*/ 4 w 817"/>
                  <a:gd name="T77" fmla="*/ 4 h 893"/>
                  <a:gd name="T78" fmla="*/ 4 w 817"/>
                  <a:gd name="T79" fmla="*/ 4 h 893"/>
                  <a:gd name="T80" fmla="*/ 3 w 817"/>
                  <a:gd name="T81" fmla="*/ 4 h 893"/>
                  <a:gd name="T82" fmla="*/ 3 w 817"/>
                  <a:gd name="T83" fmla="*/ 4 h 893"/>
                  <a:gd name="T84" fmla="*/ 3 w 817"/>
                  <a:gd name="T85" fmla="*/ 4 h 893"/>
                  <a:gd name="T86" fmla="*/ 2 w 817"/>
                  <a:gd name="T87" fmla="*/ 4 h 893"/>
                  <a:gd name="T88" fmla="*/ 2 w 817"/>
                  <a:gd name="T89" fmla="*/ 5 h 893"/>
                  <a:gd name="T90" fmla="*/ 1 w 817"/>
                  <a:gd name="T91" fmla="*/ 6 h 893"/>
                  <a:gd name="T92" fmla="*/ 1 w 817"/>
                  <a:gd name="T93" fmla="*/ 6 h 893"/>
                  <a:gd name="T94" fmla="*/ 1 w 817"/>
                  <a:gd name="T95" fmla="*/ 6 h 893"/>
                  <a:gd name="T96" fmla="*/ 1 w 817"/>
                  <a:gd name="T97" fmla="*/ 6 h 893"/>
                  <a:gd name="T98" fmla="*/ 1 w 817"/>
                  <a:gd name="T99" fmla="*/ 6 h 893"/>
                  <a:gd name="T100" fmla="*/ 1 w 817"/>
                  <a:gd name="T101" fmla="*/ 6 h 893"/>
                  <a:gd name="T102" fmla="*/ 1 w 817"/>
                  <a:gd name="T103" fmla="*/ 6 h 893"/>
                  <a:gd name="T104" fmla="*/ 2 w 817"/>
                  <a:gd name="T105" fmla="*/ 4 h 893"/>
                  <a:gd name="T106" fmla="*/ 2 w 817"/>
                  <a:gd name="T107" fmla="*/ 4 h 893"/>
                  <a:gd name="T108" fmla="*/ 2 w 817"/>
                  <a:gd name="T109" fmla="*/ 4 h 893"/>
                  <a:gd name="T110" fmla="*/ 3 w 817"/>
                  <a:gd name="T111" fmla="*/ 4 h 893"/>
                  <a:gd name="T112" fmla="*/ 4 w 817"/>
                  <a:gd name="T113" fmla="*/ 2 h 893"/>
                  <a:gd name="T114" fmla="*/ 4 w 817"/>
                  <a:gd name="T115" fmla="*/ 2 h 89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817"/>
                  <a:gd name="T175" fmla="*/ 0 h 893"/>
                  <a:gd name="T176" fmla="*/ 817 w 817"/>
                  <a:gd name="T177" fmla="*/ 893 h 893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817" h="893">
                    <a:moveTo>
                      <a:pt x="116" y="664"/>
                    </a:moveTo>
                    <a:cubicBezTo>
                      <a:pt x="173" y="623"/>
                      <a:pt x="233" y="597"/>
                      <a:pt x="292" y="560"/>
                    </a:cubicBezTo>
                    <a:cubicBezTo>
                      <a:pt x="308" y="550"/>
                      <a:pt x="324" y="539"/>
                      <a:pt x="340" y="528"/>
                    </a:cubicBezTo>
                    <a:cubicBezTo>
                      <a:pt x="348" y="523"/>
                      <a:pt x="364" y="512"/>
                      <a:pt x="364" y="512"/>
                    </a:cubicBezTo>
                    <a:cubicBezTo>
                      <a:pt x="369" y="501"/>
                      <a:pt x="372" y="489"/>
                      <a:pt x="380" y="480"/>
                    </a:cubicBezTo>
                    <a:cubicBezTo>
                      <a:pt x="386" y="473"/>
                      <a:pt x="398" y="472"/>
                      <a:pt x="404" y="464"/>
                    </a:cubicBezTo>
                    <a:cubicBezTo>
                      <a:pt x="415" y="450"/>
                      <a:pt x="418" y="431"/>
                      <a:pt x="428" y="416"/>
                    </a:cubicBezTo>
                    <a:cubicBezTo>
                      <a:pt x="429" y="409"/>
                      <a:pt x="448" y="343"/>
                      <a:pt x="428" y="336"/>
                    </a:cubicBezTo>
                    <a:cubicBezTo>
                      <a:pt x="410" y="329"/>
                      <a:pt x="391" y="347"/>
                      <a:pt x="372" y="352"/>
                    </a:cubicBezTo>
                    <a:cubicBezTo>
                      <a:pt x="351" y="379"/>
                      <a:pt x="319" y="400"/>
                      <a:pt x="308" y="432"/>
                    </a:cubicBezTo>
                    <a:cubicBezTo>
                      <a:pt x="285" y="501"/>
                      <a:pt x="284" y="580"/>
                      <a:pt x="212" y="616"/>
                    </a:cubicBezTo>
                    <a:cubicBezTo>
                      <a:pt x="160" y="686"/>
                      <a:pt x="219" y="617"/>
                      <a:pt x="156" y="664"/>
                    </a:cubicBezTo>
                    <a:cubicBezTo>
                      <a:pt x="106" y="701"/>
                      <a:pt x="141" y="687"/>
                      <a:pt x="100" y="728"/>
                    </a:cubicBezTo>
                    <a:cubicBezTo>
                      <a:pt x="89" y="739"/>
                      <a:pt x="57" y="754"/>
                      <a:pt x="44" y="760"/>
                    </a:cubicBezTo>
                    <a:cubicBezTo>
                      <a:pt x="31" y="752"/>
                      <a:pt x="11" y="750"/>
                      <a:pt x="4" y="736"/>
                    </a:cubicBezTo>
                    <a:cubicBezTo>
                      <a:pt x="0" y="727"/>
                      <a:pt x="11" y="716"/>
                      <a:pt x="20" y="712"/>
                    </a:cubicBezTo>
                    <a:cubicBezTo>
                      <a:pt x="35" y="705"/>
                      <a:pt x="52" y="707"/>
                      <a:pt x="68" y="704"/>
                    </a:cubicBezTo>
                    <a:cubicBezTo>
                      <a:pt x="108" y="677"/>
                      <a:pt x="138" y="658"/>
                      <a:pt x="164" y="616"/>
                    </a:cubicBezTo>
                    <a:cubicBezTo>
                      <a:pt x="174" y="599"/>
                      <a:pt x="187" y="565"/>
                      <a:pt x="212" y="560"/>
                    </a:cubicBezTo>
                    <a:cubicBezTo>
                      <a:pt x="243" y="554"/>
                      <a:pt x="276" y="555"/>
                      <a:pt x="308" y="552"/>
                    </a:cubicBezTo>
                    <a:cubicBezTo>
                      <a:pt x="377" y="535"/>
                      <a:pt x="365" y="491"/>
                      <a:pt x="404" y="448"/>
                    </a:cubicBezTo>
                    <a:cubicBezTo>
                      <a:pt x="424" y="426"/>
                      <a:pt x="442" y="400"/>
                      <a:pt x="468" y="384"/>
                    </a:cubicBezTo>
                    <a:cubicBezTo>
                      <a:pt x="510" y="359"/>
                      <a:pt x="559" y="336"/>
                      <a:pt x="596" y="304"/>
                    </a:cubicBezTo>
                    <a:cubicBezTo>
                      <a:pt x="638" y="267"/>
                      <a:pt x="667" y="220"/>
                      <a:pt x="700" y="176"/>
                    </a:cubicBezTo>
                    <a:cubicBezTo>
                      <a:pt x="706" y="157"/>
                      <a:pt x="752" y="112"/>
                      <a:pt x="724" y="96"/>
                    </a:cubicBezTo>
                    <a:cubicBezTo>
                      <a:pt x="710" y="88"/>
                      <a:pt x="692" y="91"/>
                      <a:pt x="676" y="88"/>
                    </a:cubicBezTo>
                    <a:cubicBezTo>
                      <a:pt x="668" y="96"/>
                      <a:pt x="659" y="103"/>
                      <a:pt x="652" y="112"/>
                    </a:cubicBezTo>
                    <a:cubicBezTo>
                      <a:pt x="640" y="127"/>
                      <a:pt x="620" y="160"/>
                      <a:pt x="620" y="160"/>
                    </a:cubicBezTo>
                    <a:cubicBezTo>
                      <a:pt x="615" y="192"/>
                      <a:pt x="614" y="225"/>
                      <a:pt x="604" y="256"/>
                    </a:cubicBezTo>
                    <a:cubicBezTo>
                      <a:pt x="597" y="276"/>
                      <a:pt x="505" y="307"/>
                      <a:pt x="484" y="320"/>
                    </a:cubicBezTo>
                    <a:cubicBezTo>
                      <a:pt x="470" y="367"/>
                      <a:pt x="469" y="421"/>
                      <a:pt x="428" y="448"/>
                    </a:cubicBezTo>
                    <a:cubicBezTo>
                      <a:pt x="423" y="435"/>
                      <a:pt x="411" y="422"/>
                      <a:pt x="412" y="408"/>
                    </a:cubicBezTo>
                    <a:cubicBezTo>
                      <a:pt x="422" y="269"/>
                      <a:pt x="558" y="236"/>
                      <a:pt x="668" y="224"/>
                    </a:cubicBezTo>
                    <a:cubicBezTo>
                      <a:pt x="708" y="170"/>
                      <a:pt x="735" y="105"/>
                      <a:pt x="804" y="88"/>
                    </a:cubicBezTo>
                    <a:cubicBezTo>
                      <a:pt x="817" y="49"/>
                      <a:pt x="814" y="14"/>
                      <a:pt x="772" y="0"/>
                    </a:cubicBezTo>
                    <a:cubicBezTo>
                      <a:pt x="737" y="8"/>
                      <a:pt x="694" y="0"/>
                      <a:pt x="668" y="24"/>
                    </a:cubicBezTo>
                    <a:cubicBezTo>
                      <a:pt x="642" y="49"/>
                      <a:pt x="636" y="128"/>
                      <a:pt x="636" y="128"/>
                    </a:cubicBezTo>
                    <a:cubicBezTo>
                      <a:pt x="655" y="186"/>
                      <a:pt x="648" y="160"/>
                      <a:pt x="660" y="208"/>
                    </a:cubicBezTo>
                    <a:cubicBezTo>
                      <a:pt x="668" y="311"/>
                      <a:pt x="703" y="396"/>
                      <a:pt x="580" y="416"/>
                    </a:cubicBezTo>
                    <a:cubicBezTo>
                      <a:pt x="565" y="426"/>
                      <a:pt x="546" y="429"/>
                      <a:pt x="532" y="440"/>
                    </a:cubicBezTo>
                    <a:cubicBezTo>
                      <a:pt x="480" y="481"/>
                      <a:pt x="552" y="452"/>
                      <a:pt x="492" y="472"/>
                    </a:cubicBezTo>
                    <a:cubicBezTo>
                      <a:pt x="481" y="483"/>
                      <a:pt x="469" y="492"/>
                      <a:pt x="460" y="504"/>
                    </a:cubicBezTo>
                    <a:cubicBezTo>
                      <a:pt x="435" y="540"/>
                      <a:pt x="468" y="578"/>
                      <a:pt x="412" y="592"/>
                    </a:cubicBezTo>
                    <a:cubicBezTo>
                      <a:pt x="381" y="600"/>
                      <a:pt x="348" y="601"/>
                      <a:pt x="316" y="608"/>
                    </a:cubicBezTo>
                    <a:cubicBezTo>
                      <a:pt x="300" y="612"/>
                      <a:pt x="284" y="619"/>
                      <a:pt x="268" y="624"/>
                    </a:cubicBezTo>
                    <a:cubicBezTo>
                      <a:pt x="250" y="630"/>
                      <a:pt x="220" y="656"/>
                      <a:pt x="220" y="656"/>
                    </a:cubicBezTo>
                    <a:cubicBezTo>
                      <a:pt x="172" y="729"/>
                      <a:pt x="251" y="617"/>
                      <a:pt x="164" y="704"/>
                    </a:cubicBezTo>
                    <a:cubicBezTo>
                      <a:pt x="56" y="812"/>
                      <a:pt x="158" y="740"/>
                      <a:pt x="92" y="784"/>
                    </a:cubicBezTo>
                    <a:cubicBezTo>
                      <a:pt x="73" y="816"/>
                      <a:pt x="6" y="893"/>
                      <a:pt x="92" y="824"/>
                    </a:cubicBezTo>
                    <a:cubicBezTo>
                      <a:pt x="103" y="803"/>
                      <a:pt x="118" y="783"/>
                      <a:pt x="124" y="760"/>
                    </a:cubicBezTo>
                    <a:cubicBezTo>
                      <a:pt x="127" y="749"/>
                      <a:pt x="126" y="737"/>
                      <a:pt x="132" y="728"/>
                    </a:cubicBezTo>
                    <a:cubicBezTo>
                      <a:pt x="148" y="704"/>
                      <a:pt x="195" y="694"/>
                      <a:pt x="220" y="688"/>
                    </a:cubicBezTo>
                    <a:cubicBezTo>
                      <a:pt x="260" y="664"/>
                      <a:pt x="288" y="654"/>
                      <a:pt x="316" y="616"/>
                    </a:cubicBezTo>
                    <a:cubicBezTo>
                      <a:pt x="332" y="554"/>
                      <a:pt x="343" y="554"/>
                      <a:pt x="380" y="504"/>
                    </a:cubicBezTo>
                    <a:cubicBezTo>
                      <a:pt x="387" y="494"/>
                      <a:pt x="389" y="482"/>
                      <a:pt x="396" y="472"/>
                    </a:cubicBezTo>
                    <a:cubicBezTo>
                      <a:pt x="427" y="431"/>
                      <a:pt x="455" y="426"/>
                      <a:pt x="500" y="408"/>
                    </a:cubicBezTo>
                    <a:cubicBezTo>
                      <a:pt x="526" y="398"/>
                      <a:pt x="543" y="386"/>
                      <a:pt x="564" y="368"/>
                    </a:cubicBezTo>
                    <a:cubicBezTo>
                      <a:pt x="573" y="361"/>
                      <a:pt x="588" y="344"/>
                      <a:pt x="588" y="344"/>
                    </a:cubicBezTo>
                  </a:path>
                </a:pathLst>
              </a:custGeom>
              <a:noFill/>
              <a:ln w="9525" cap="flat" cmpd="sng">
                <a:solidFill>
                  <a:srgbClr val="777777"/>
                </a:solidFill>
                <a:prstDash val="sysDot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12" name="Freeform 1017"/>
              <p:cNvSpPr>
                <a:spLocks/>
              </p:cNvSpPr>
              <p:nvPr/>
            </p:nvSpPr>
            <p:spPr bwMode="auto">
              <a:xfrm>
                <a:off x="957" y="1411"/>
                <a:ext cx="685" cy="779"/>
              </a:xfrm>
              <a:custGeom>
                <a:avLst/>
                <a:gdLst>
                  <a:gd name="T0" fmla="*/ 1 w 1076"/>
                  <a:gd name="T1" fmla="*/ 1 h 1315"/>
                  <a:gd name="T2" fmla="*/ 2 w 1076"/>
                  <a:gd name="T3" fmla="*/ 2 h 1315"/>
                  <a:gd name="T4" fmla="*/ 2 w 1076"/>
                  <a:gd name="T5" fmla="*/ 1 h 1315"/>
                  <a:gd name="T6" fmla="*/ 1 w 1076"/>
                  <a:gd name="T7" fmla="*/ 1 h 1315"/>
                  <a:gd name="T8" fmla="*/ 1 w 1076"/>
                  <a:gd name="T9" fmla="*/ 1 h 1315"/>
                  <a:gd name="T10" fmla="*/ 2 w 1076"/>
                  <a:gd name="T11" fmla="*/ 2 h 1315"/>
                  <a:gd name="T12" fmla="*/ 3 w 1076"/>
                  <a:gd name="T13" fmla="*/ 2 h 1315"/>
                  <a:gd name="T14" fmla="*/ 3 w 1076"/>
                  <a:gd name="T15" fmla="*/ 4 h 1315"/>
                  <a:gd name="T16" fmla="*/ 3 w 1076"/>
                  <a:gd name="T17" fmla="*/ 3 h 1315"/>
                  <a:gd name="T18" fmla="*/ 3 w 1076"/>
                  <a:gd name="T19" fmla="*/ 3 h 1315"/>
                  <a:gd name="T20" fmla="*/ 3 w 1076"/>
                  <a:gd name="T21" fmla="*/ 3 h 1315"/>
                  <a:gd name="T22" fmla="*/ 4 w 1076"/>
                  <a:gd name="T23" fmla="*/ 5 h 1315"/>
                  <a:gd name="T24" fmla="*/ 3 w 1076"/>
                  <a:gd name="T25" fmla="*/ 4 h 1315"/>
                  <a:gd name="T26" fmla="*/ 4 w 1076"/>
                  <a:gd name="T27" fmla="*/ 5 h 1315"/>
                  <a:gd name="T28" fmla="*/ 4 w 1076"/>
                  <a:gd name="T29" fmla="*/ 4 h 1315"/>
                  <a:gd name="T30" fmla="*/ 4 w 1076"/>
                  <a:gd name="T31" fmla="*/ 4 h 1315"/>
                  <a:gd name="T32" fmla="*/ 6 w 1076"/>
                  <a:gd name="T33" fmla="*/ 5 h 1315"/>
                  <a:gd name="T34" fmla="*/ 8 w 1076"/>
                  <a:gd name="T35" fmla="*/ 5 h 1315"/>
                  <a:gd name="T36" fmla="*/ 8 w 1076"/>
                  <a:gd name="T37" fmla="*/ 4 h 1315"/>
                  <a:gd name="T38" fmla="*/ 7 w 1076"/>
                  <a:gd name="T39" fmla="*/ 5 h 1315"/>
                  <a:gd name="T40" fmla="*/ 6 w 1076"/>
                  <a:gd name="T41" fmla="*/ 5 h 1315"/>
                  <a:gd name="T42" fmla="*/ 5 w 1076"/>
                  <a:gd name="T43" fmla="*/ 5 h 1315"/>
                  <a:gd name="T44" fmla="*/ 8 w 1076"/>
                  <a:gd name="T45" fmla="*/ 5 h 1315"/>
                  <a:gd name="T46" fmla="*/ 6 w 1076"/>
                  <a:gd name="T47" fmla="*/ 5 h 1315"/>
                  <a:gd name="T48" fmla="*/ 5 w 1076"/>
                  <a:gd name="T49" fmla="*/ 5 h 1315"/>
                  <a:gd name="T50" fmla="*/ 4 w 1076"/>
                  <a:gd name="T51" fmla="*/ 5 h 1315"/>
                  <a:gd name="T52" fmla="*/ 3 w 1076"/>
                  <a:gd name="T53" fmla="*/ 7 h 1315"/>
                  <a:gd name="T54" fmla="*/ 4 w 1076"/>
                  <a:gd name="T55" fmla="*/ 7 h 1315"/>
                  <a:gd name="T56" fmla="*/ 5 w 1076"/>
                  <a:gd name="T57" fmla="*/ 7 h 1315"/>
                  <a:gd name="T58" fmla="*/ 8 w 1076"/>
                  <a:gd name="T59" fmla="*/ 5 h 1315"/>
                  <a:gd name="T60" fmla="*/ 9 w 1076"/>
                  <a:gd name="T61" fmla="*/ 5 h 1315"/>
                  <a:gd name="T62" fmla="*/ 11 w 1076"/>
                  <a:gd name="T63" fmla="*/ 5 h 1315"/>
                  <a:gd name="T64" fmla="*/ 11 w 1076"/>
                  <a:gd name="T65" fmla="*/ 4 h 1315"/>
                  <a:gd name="T66" fmla="*/ 10 w 1076"/>
                  <a:gd name="T67" fmla="*/ 4 h 1315"/>
                  <a:gd name="T68" fmla="*/ 9 w 1076"/>
                  <a:gd name="T69" fmla="*/ 5 h 1315"/>
                  <a:gd name="T70" fmla="*/ 7 w 1076"/>
                  <a:gd name="T71" fmla="*/ 5 h 1315"/>
                  <a:gd name="T72" fmla="*/ 6 w 1076"/>
                  <a:gd name="T73" fmla="*/ 7 h 1315"/>
                  <a:gd name="T74" fmla="*/ 5 w 1076"/>
                  <a:gd name="T75" fmla="*/ 6 h 1315"/>
                  <a:gd name="T76" fmla="*/ 7 w 1076"/>
                  <a:gd name="T77" fmla="*/ 6 h 1315"/>
                  <a:gd name="T78" fmla="*/ 8 w 1076"/>
                  <a:gd name="T79" fmla="*/ 5 h 131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076"/>
                  <a:gd name="T121" fmla="*/ 0 h 1315"/>
                  <a:gd name="T122" fmla="*/ 1076 w 1076"/>
                  <a:gd name="T123" fmla="*/ 1315 h 131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076" h="1315">
                    <a:moveTo>
                      <a:pt x="12" y="53"/>
                    </a:moveTo>
                    <a:cubicBezTo>
                      <a:pt x="28" y="182"/>
                      <a:pt x="0" y="66"/>
                      <a:pt x="52" y="149"/>
                    </a:cubicBezTo>
                    <a:cubicBezTo>
                      <a:pt x="67" y="173"/>
                      <a:pt x="67" y="203"/>
                      <a:pt x="84" y="229"/>
                    </a:cubicBezTo>
                    <a:cubicBezTo>
                      <a:pt x="96" y="291"/>
                      <a:pt x="118" y="361"/>
                      <a:pt x="172" y="397"/>
                    </a:cubicBezTo>
                    <a:cubicBezTo>
                      <a:pt x="191" y="392"/>
                      <a:pt x="218" y="398"/>
                      <a:pt x="228" y="381"/>
                    </a:cubicBezTo>
                    <a:cubicBezTo>
                      <a:pt x="266" y="317"/>
                      <a:pt x="183" y="304"/>
                      <a:pt x="156" y="277"/>
                    </a:cubicBezTo>
                    <a:cubicBezTo>
                      <a:pt x="147" y="268"/>
                      <a:pt x="140" y="256"/>
                      <a:pt x="132" y="245"/>
                    </a:cubicBezTo>
                    <a:cubicBezTo>
                      <a:pt x="122" y="216"/>
                      <a:pt x="119" y="185"/>
                      <a:pt x="108" y="157"/>
                    </a:cubicBezTo>
                    <a:cubicBezTo>
                      <a:pt x="105" y="149"/>
                      <a:pt x="69" y="103"/>
                      <a:pt x="68" y="101"/>
                    </a:cubicBezTo>
                    <a:cubicBezTo>
                      <a:pt x="56" y="64"/>
                      <a:pt x="71" y="0"/>
                      <a:pt x="36" y="69"/>
                    </a:cubicBezTo>
                    <a:cubicBezTo>
                      <a:pt x="50" y="137"/>
                      <a:pt x="81" y="191"/>
                      <a:pt x="124" y="245"/>
                    </a:cubicBezTo>
                    <a:cubicBezTo>
                      <a:pt x="135" y="277"/>
                      <a:pt x="144" y="310"/>
                      <a:pt x="156" y="341"/>
                    </a:cubicBezTo>
                    <a:cubicBezTo>
                      <a:pt x="159" y="350"/>
                      <a:pt x="167" y="357"/>
                      <a:pt x="172" y="365"/>
                    </a:cubicBezTo>
                    <a:cubicBezTo>
                      <a:pt x="183" y="386"/>
                      <a:pt x="198" y="406"/>
                      <a:pt x="204" y="429"/>
                    </a:cubicBezTo>
                    <a:cubicBezTo>
                      <a:pt x="220" y="494"/>
                      <a:pt x="220" y="568"/>
                      <a:pt x="260" y="621"/>
                    </a:cubicBezTo>
                    <a:cubicBezTo>
                      <a:pt x="263" y="634"/>
                      <a:pt x="264" y="648"/>
                      <a:pt x="268" y="661"/>
                    </a:cubicBezTo>
                    <a:cubicBezTo>
                      <a:pt x="272" y="675"/>
                      <a:pt x="277" y="713"/>
                      <a:pt x="284" y="701"/>
                    </a:cubicBezTo>
                    <a:cubicBezTo>
                      <a:pt x="298" y="678"/>
                      <a:pt x="289" y="648"/>
                      <a:pt x="292" y="621"/>
                    </a:cubicBezTo>
                    <a:cubicBezTo>
                      <a:pt x="287" y="592"/>
                      <a:pt x="284" y="562"/>
                      <a:pt x="276" y="533"/>
                    </a:cubicBezTo>
                    <a:cubicBezTo>
                      <a:pt x="273" y="521"/>
                      <a:pt x="271" y="505"/>
                      <a:pt x="260" y="501"/>
                    </a:cubicBezTo>
                    <a:cubicBezTo>
                      <a:pt x="249" y="497"/>
                      <a:pt x="239" y="512"/>
                      <a:pt x="228" y="517"/>
                    </a:cubicBezTo>
                    <a:cubicBezTo>
                      <a:pt x="233" y="557"/>
                      <a:pt x="233" y="598"/>
                      <a:pt x="244" y="637"/>
                    </a:cubicBezTo>
                    <a:cubicBezTo>
                      <a:pt x="255" y="675"/>
                      <a:pt x="306" y="723"/>
                      <a:pt x="332" y="749"/>
                    </a:cubicBezTo>
                    <a:cubicBezTo>
                      <a:pt x="347" y="795"/>
                      <a:pt x="353" y="845"/>
                      <a:pt x="380" y="885"/>
                    </a:cubicBezTo>
                    <a:cubicBezTo>
                      <a:pt x="396" y="807"/>
                      <a:pt x="409" y="724"/>
                      <a:pt x="332" y="685"/>
                    </a:cubicBezTo>
                    <a:cubicBezTo>
                      <a:pt x="321" y="693"/>
                      <a:pt x="302" y="696"/>
                      <a:pt x="300" y="709"/>
                    </a:cubicBezTo>
                    <a:cubicBezTo>
                      <a:pt x="291" y="765"/>
                      <a:pt x="313" y="770"/>
                      <a:pt x="332" y="805"/>
                    </a:cubicBezTo>
                    <a:cubicBezTo>
                      <a:pt x="343" y="826"/>
                      <a:pt x="364" y="869"/>
                      <a:pt x="364" y="869"/>
                    </a:cubicBezTo>
                    <a:cubicBezTo>
                      <a:pt x="372" y="948"/>
                      <a:pt x="357" y="981"/>
                      <a:pt x="436" y="941"/>
                    </a:cubicBezTo>
                    <a:cubicBezTo>
                      <a:pt x="457" y="899"/>
                      <a:pt x="469" y="889"/>
                      <a:pt x="444" y="829"/>
                    </a:cubicBezTo>
                    <a:cubicBezTo>
                      <a:pt x="439" y="818"/>
                      <a:pt x="422" y="819"/>
                      <a:pt x="412" y="813"/>
                    </a:cubicBezTo>
                    <a:cubicBezTo>
                      <a:pt x="404" y="808"/>
                      <a:pt x="378" y="797"/>
                      <a:pt x="388" y="797"/>
                    </a:cubicBezTo>
                    <a:cubicBezTo>
                      <a:pt x="417" y="797"/>
                      <a:pt x="438" y="814"/>
                      <a:pt x="460" y="829"/>
                    </a:cubicBezTo>
                    <a:cubicBezTo>
                      <a:pt x="476" y="910"/>
                      <a:pt x="453" y="942"/>
                      <a:pt x="532" y="981"/>
                    </a:cubicBezTo>
                    <a:cubicBezTo>
                      <a:pt x="557" y="943"/>
                      <a:pt x="553" y="931"/>
                      <a:pt x="596" y="909"/>
                    </a:cubicBezTo>
                    <a:cubicBezTo>
                      <a:pt x="654" y="921"/>
                      <a:pt x="688" y="928"/>
                      <a:pt x="740" y="949"/>
                    </a:cubicBezTo>
                    <a:cubicBezTo>
                      <a:pt x="751" y="946"/>
                      <a:pt x="768" y="951"/>
                      <a:pt x="772" y="941"/>
                    </a:cubicBezTo>
                    <a:cubicBezTo>
                      <a:pt x="790" y="895"/>
                      <a:pt x="776" y="804"/>
                      <a:pt x="772" y="757"/>
                    </a:cubicBezTo>
                    <a:cubicBezTo>
                      <a:pt x="722" y="778"/>
                      <a:pt x="704" y="786"/>
                      <a:pt x="676" y="829"/>
                    </a:cubicBezTo>
                    <a:cubicBezTo>
                      <a:pt x="662" y="850"/>
                      <a:pt x="650" y="872"/>
                      <a:pt x="636" y="893"/>
                    </a:cubicBezTo>
                    <a:cubicBezTo>
                      <a:pt x="631" y="901"/>
                      <a:pt x="620" y="917"/>
                      <a:pt x="620" y="917"/>
                    </a:cubicBezTo>
                    <a:cubicBezTo>
                      <a:pt x="593" y="914"/>
                      <a:pt x="565" y="919"/>
                      <a:pt x="540" y="909"/>
                    </a:cubicBezTo>
                    <a:cubicBezTo>
                      <a:pt x="528" y="904"/>
                      <a:pt x="524" y="888"/>
                      <a:pt x="516" y="877"/>
                    </a:cubicBezTo>
                    <a:cubicBezTo>
                      <a:pt x="510" y="869"/>
                      <a:pt x="491" y="857"/>
                      <a:pt x="500" y="853"/>
                    </a:cubicBezTo>
                    <a:cubicBezTo>
                      <a:pt x="518" y="846"/>
                      <a:pt x="537" y="858"/>
                      <a:pt x="556" y="861"/>
                    </a:cubicBezTo>
                    <a:cubicBezTo>
                      <a:pt x="602" y="907"/>
                      <a:pt x="651" y="949"/>
                      <a:pt x="716" y="965"/>
                    </a:cubicBezTo>
                    <a:cubicBezTo>
                      <a:pt x="748" y="959"/>
                      <a:pt x="864" y="960"/>
                      <a:pt x="788" y="909"/>
                    </a:cubicBezTo>
                    <a:cubicBezTo>
                      <a:pt x="621" y="916"/>
                      <a:pt x="591" y="865"/>
                      <a:pt x="572" y="989"/>
                    </a:cubicBezTo>
                    <a:cubicBezTo>
                      <a:pt x="569" y="1008"/>
                      <a:pt x="567" y="1026"/>
                      <a:pt x="564" y="1045"/>
                    </a:cubicBezTo>
                    <a:cubicBezTo>
                      <a:pt x="537" y="1042"/>
                      <a:pt x="507" y="1051"/>
                      <a:pt x="484" y="1037"/>
                    </a:cubicBezTo>
                    <a:cubicBezTo>
                      <a:pt x="469" y="1029"/>
                      <a:pt x="468" y="989"/>
                      <a:pt x="468" y="989"/>
                    </a:cubicBezTo>
                    <a:cubicBezTo>
                      <a:pt x="457" y="994"/>
                      <a:pt x="440" y="994"/>
                      <a:pt x="436" y="1005"/>
                    </a:cubicBezTo>
                    <a:cubicBezTo>
                      <a:pt x="408" y="1079"/>
                      <a:pt x="459" y="1165"/>
                      <a:pt x="364" y="1197"/>
                    </a:cubicBezTo>
                    <a:cubicBezTo>
                      <a:pt x="322" y="1228"/>
                      <a:pt x="320" y="1235"/>
                      <a:pt x="308" y="1285"/>
                    </a:cubicBezTo>
                    <a:cubicBezTo>
                      <a:pt x="306" y="1293"/>
                      <a:pt x="292" y="1305"/>
                      <a:pt x="300" y="1309"/>
                    </a:cubicBezTo>
                    <a:cubicBezTo>
                      <a:pt x="312" y="1315"/>
                      <a:pt x="327" y="1303"/>
                      <a:pt x="340" y="1301"/>
                    </a:cubicBezTo>
                    <a:cubicBezTo>
                      <a:pt x="356" y="1298"/>
                      <a:pt x="372" y="1296"/>
                      <a:pt x="388" y="1293"/>
                    </a:cubicBezTo>
                    <a:cubicBezTo>
                      <a:pt x="432" y="1260"/>
                      <a:pt x="464" y="1228"/>
                      <a:pt x="492" y="1181"/>
                    </a:cubicBezTo>
                    <a:cubicBezTo>
                      <a:pt x="517" y="1080"/>
                      <a:pt x="560" y="1073"/>
                      <a:pt x="660" y="1053"/>
                    </a:cubicBezTo>
                    <a:cubicBezTo>
                      <a:pt x="679" y="1058"/>
                      <a:pt x="698" y="1062"/>
                      <a:pt x="716" y="1069"/>
                    </a:cubicBezTo>
                    <a:cubicBezTo>
                      <a:pt x="727" y="1073"/>
                      <a:pt x="736" y="1085"/>
                      <a:pt x="748" y="1085"/>
                    </a:cubicBezTo>
                    <a:cubicBezTo>
                      <a:pt x="781" y="1085"/>
                      <a:pt x="812" y="1035"/>
                      <a:pt x="828" y="1013"/>
                    </a:cubicBezTo>
                    <a:cubicBezTo>
                      <a:pt x="833" y="986"/>
                      <a:pt x="829" y="956"/>
                      <a:pt x="844" y="933"/>
                    </a:cubicBezTo>
                    <a:cubicBezTo>
                      <a:pt x="883" y="872"/>
                      <a:pt x="957" y="862"/>
                      <a:pt x="1020" y="853"/>
                    </a:cubicBezTo>
                    <a:cubicBezTo>
                      <a:pt x="1031" y="840"/>
                      <a:pt x="1045" y="829"/>
                      <a:pt x="1052" y="813"/>
                    </a:cubicBezTo>
                    <a:cubicBezTo>
                      <a:pt x="1061" y="793"/>
                      <a:pt x="1068" y="749"/>
                      <a:pt x="1068" y="749"/>
                    </a:cubicBezTo>
                    <a:cubicBezTo>
                      <a:pt x="1065" y="733"/>
                      <a:pt x="1076" y="705"/>
                      <a:pt x="1060" y="701"/>
                    </a:cubicBezTo>
                    <a:cubicBezTo>
                      <a:pt x="997" y="684"/>
                      <a:pt x="917" y="772"/>
                      <a:pt x="884" y="805"/>
                    </a:cubicBezTo>
                    <a:cubicBezTo>
                      <a:pt x="857" y="832"/>
                      <a:pt x="840" y="846"/>
                      <a:pt x="820" y="877"/>
                    </a:cubicBezTo>
                    <a:cubicBezTo>
                      <a:pt x="814" y="887"/>
                      <a:pt x="812" y="900"/>
                      <a:pt x="804" y="909"/>
                    </a:cubicBezTo>
                    <a:cubicBezTo>
                      <a:pt x="788" y="929"/>
                      <a:pt x="776" y="923"/>
                      <a:pt x="756" y="933"/>
                    </a:cubicBezTo>
                    <a:cubicBezTo>
                      <a:pt x="727" y="948"/>
                      <a:pt x="684" y="973"/>
                      <a:pt x="660" y="997"/>
                    </a:cubicBezTo>
                    <a:cubicBezTo>
                      <a:pt x="646" y="1011"/>
                      <a:pt x="637" y="1037"/>
                      <a:pt x="628" y="1053"/>
                    </a:cubicBezTo>
                    <a:cubicBezTo>
                      <a:pt x="604" y="1093"/>
                      <a:pt x="573" y="1148"/>
                      <a:pt x="540" y="1181"/>
                    </a:cubicBezTo>
                    <a:cubicBezTo>
                      <a:pt x="511" y="1176"/>
                      <a:pt x="478" y="1180"/>
                      <a:pt x="452" y="1165"/>
                    </a:cubicBezTo>
                    <a:cubicBezTo>
                      <a:pt x="443" y="1159"/>
                      <a:pt x="452" y="1140"/>
                      <a:pt x="460" y="1133"/>
                    </a:cubicBezTo>
                    <a:cubicBezTo>
                      <a:pt x="468" y="1126"/>
                      <a:pt x="525" y="1113"/>
                      <a:pt x="540" y="1109"/>
                    </a:cubicBezTo>
                    <a:cubicBezTo>
                      <a:pt x="588" y="1114"/>
                      <a:pt x="624" y="1118"/>
                      <a:pt x="668" y="1133"/>
                    </a:cubicBezTo>
                    <a:cubicBezTo>
                      <a:pt x="730" y="1121"/>
                      <a:pt x="691" y="1136"/>
                      <a:pt x="740" y="1093"/>
                    </a:cubicBezTo>
                    <a:cubicBezTo>
                      <a:pt x="750" y="1084"/>
                      <a:pt x="767" y="1081"/>
                      <a:pt x="772" y="1069"/>
                    </a:cubicBezTo>
                    <a:cubicBezTo>
                      <a:pt x="778" y="1054"/>
                      <a:pt x="772" y="1037"/>
                      <a:pt x="772" y="1021"/>
                    </a:cubicBezTo>
                  </a:path>
                </a:pathLst>
              </a:custGeom>
              <a:noFill/>
              <a:ln w="9525" cap="flat" cmpd="sng">
                <a:solidFill>
                  <a:srgbClr val="777777"/>
                </a:solidFill>
                <a:prstDash val="sysDot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13" name="Freeform 1018"/>
              <p:cNvSpPr>
                <a:spLocks/>
              </p:cNvSpPr>
              <p:nvPr/>
            </p:nvSpPr>
            <p:spPr bwMode="auto">
              <a:xfrm rot="18174250" flipH="1">
                <a:off x="155" y="1165"/>
                <a:ext cx="547" cy="309"/>
              </a:xfrm>
              <a:custGeom>
                <a:avLst/>
                <a:gdLst>
                  <a:gd name="T0" fmla="*/ 0 w 859"/>
                  <a:gd name="T1" fmla="*/ 0 h 435"/>
                  <a:gd name="T2" fmla="*/ 1 w 859"/>
                  <a:gd name="T3" fmla="*/ 3 h 435"/>
                  <a:gd name="T4" fmla="*/ 1 w 859"/>
                  <a:gd name="T5" fmla="*/ 4 h 435"/>
                  <a:gd name="T6" fmla="*/ 2 w 859"/>
                  <a:gd name="T7" fmla="*/ 6 h 435"/>
                  <a:gd name="T8" fmla="*/ 3 w 859"/>
                  <a:gd name="T9" fmla="*/ 6 h 435"/>
                  <a:gd name="T10" fmla="*/ 4 w 859"/>
                  <a:gd name="T11" fmla="*/ 9 h 435"/>
                  <a:gd name="T12" fmla="*/ 4 w 859"/>
                  <a:gd name="T13" fmla="*/ 11 h 435"/>
                  <a:gd name="T14" fmla="*/ 4 w 859"/>
                  <a:gd name="T15" fmla="*/ 9 h 435"/>
                  <a:gd name="T16" fmla="*/ 3 w 859"/>
                  <a:gd name="T17" fmla="*/ 8 h 435"/>
                  <a:gd name="T18" fmla="*/ 2 w 859"/>
                  <a:gd name="T19" fmla="*/ 4 h 435"/>
                  <a:gd name="T20" fmla="*/ 1 w 859"/>
                  <a:gd name="T21" fmla="*/ 2 h 435"/>
                  <a:gd name="T22" fmla="*/ 1 w 859"/>
                  <a:gd name="T23" fmla="*/ 1 h 435"/>
                  <a:gd name="T24" fmla="*/ 1 w 859"/>
                  <a:gd name="T25" fmla="*/ 1 h 435"/>
                  <a:gd name="T26" fmla="*/ 1 w 859"/>
                  <a:gd name="T27" fmla="*/ 0 h 435"/>
                  <a:gd name="T28" fmla="*/ 1 w 859"/>
                  <a:gd name="T29" fmla="*/ 1 h 435"/>
                  <a:gd name="T30" fmla="*/ 1 w 859"/>
                  <a:gd name="T31" fmla="*/ 4 h 435"/>
                  <a:gd name="T32" fmla="*/ 2 w 859"/>
                  <a:gd name="T33" fmla="*/ 8 h 435"/>
                  <a:gd name="T34" fmla="*/ 4 w 859"/>
                  <a:gd name="T35" fmla="*/ 8 h 435"/>
                  <a:gd name="T36" fmla="*/ 6 w 859"/>
                  <a:gd name="T37" fmla="*/ 11 h 435"/>
                  <a:gd name="T38" fmla="*/ 7 w 859"/>
                  <a:gd name="T39" fmla="*/ 11 h 435"/>
                  <a:gd name="T40" fmla="*/ 9 w 859"/>
                  <a:gd name="T41" fmla="*/ 11 h 435"/>
                  <a:gd name="T42" fmla="*/ 8 w 859"/>
                  <a:gd name="T43" fmla="*/ 11 h 435"/>
                  <a:gd name="T44" fmla="*/ 4 w 859"/>
                  <a:gd name="T45" fmla="*/ 11 h 435"/>
                  <a:gd name="T46" fmla="*/ 5 w 859"/>
                  <a:gd name="T47" fmla="*/ 10 h 435"/>
                  <a:gd name="T48" fmla="*/ 6 w 859"/>
                  <a:gd name="T49" fmla="*/ 11 h 435"/>
                  <a:gd name="T50" fmla="*/ 7 w 859"/>
                  <a:gd name="T51" fmla="*/ 12 h 435"/>
                  <a:gd name="T52" fmla="*/ 7 w 859"/>
                  <a:gd name="T53" fmla="*/ 13 h 435"/>
                  <a:gd name="T54" fmla="*/ 9 w 859"/>
                  <a:gd name="T55" fmla="*/ 13 h 43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59"/>
                  <a:gd name="T85" fmla="*/ 0 h 435"/>
                  <a:gd name="T86" fmla="*/ 859 w 859"/>
                  <a:gd name="T87" fmla="*/ 435 h 43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59" h="435">
                    <a:moveTo>
                      <a:pt x="0" y="0"/>
                    </a:moveTo>
                    <a:cubicBezTo>
                      <a:pt x="21" y="32"/>
                      <a:pt x="43" y="64"/>
                      <a:pt x="64" y="96"/>
                    </a:cubicBezTo>
                    <a:cubicBezTo>
                      <a:pt x="71" y="106"/>
                      <a:pt x="86" y="105"/>
                      <a:pt x="96" y="112"/>
                    </a:cubicBezTo>
                    <a:cubicBezTo>
                      <a:pt x="119" y="129"/>
                      <a:pt x="133" y="157"/>
                      <a:pt x="160" y="168"/>
                    </a:cubicBezTo>
                    <a:cubicBezTo>
                      <a:pt x="203" y="186"/>
                      <a:pt x="260" y="188"/>
                      <a:pt x="304" y="192"/>
                    </a:cubicBezTo>
                    <a:cubicBezTo>
                      <a:pt x="352" y="216"/>
                      <a:pt x="384" y="254"/>
                      <a:pt x="416" y="296"/>
                    </a:cubicBezTo>
                    <a:cubicBezTo>
                      <a:pt x="419" y="307"/>
                      <a:pt x="434" y="324"/>
                      <a:pt x="424" y="328"/>
                    </a:cubicBezTo>
                    <a:cubicBezTo>
                      <a:pt x="404" y="336"/>
                      <a:pt x="358" y="300"/>
                      <a:pt x="344" y="288"/>
                    </a:cubicBezTo>
                    <a:cubicBezTo>
                      <a:pt x="252" y="209"/>
                      <a:pt x="378" y="314"/>
                      <a:pt x="304" y="240"/>
                    </a:cubicBezTo>
                    <a:cubicBezTo>
                      <a:pt x="261" y="197"/>
                      <a:pt x="203" y="162"/>
                      <a:pt x="152" y="128"/>
                    </a:cubicBezTo>
                    <a:cubicBezTo>
                      <a:pt x="139" y="107"/>
                      <a:pt x="120" y="88"/>
                      <a:pt x="112" y="64"/>
                    </a:cubicBezTo>
                    <a:cubicBezTo>
                      <a:pt x="109" y="56"/>
                      <a:pt x="108" y="48"/>
                      <a:pt x="104" y="40"/>
                    </a:cubicBezTo>
                    <a:cubicBezTo>
                      <a:pt x="100" y="31"/>
                      <a:pt x="95" y="22"/>
                      <a:pt x="88" y="16"/>
                    </a:cubicBezTo>
                    <a:cubicBezTo>
                      <a:pt x="79" y="8"/>
                      <a:pt x="67" y="5"/>
                      <a:pt x="56" y="0"/>
                    </a:cubicBezTo>
                    <a:cubicBezTo>
                      <a:pt x="48" y="13"/>
                      <a:pt x="34" y="25"/>
                      <a:pt x="32" y="40"/>
                    </a:cubicBezTo>
                    <a:cubicBezTo>
                      <a:pt x="28" y="72"/>
                      <a:pt x="28" y="106"/>
                      <a:pt x="40" y="136"/>
                    </a:cubicBezTo>
                    <a:cubicBezTo>
                      <a:pt x="51" y="164"/>
                      <a:pt x="131" y="226"/>
                      <a:pt x="160" y="232"/>
                    </a:cubicBezTo>
                    <a:cubicBezTo>
                      <a:pt x="212" y="243"/>
                      <a:pt x="269" y="237"/>
                      <a:pt x="320" y="256"/>
                    </a:cubicBezTo>
                    <a:cubicBezTo>
                      <a:pt x="397" y="285"/>
                      <a:pt x="442" y="337"/>
                      <a:pt x="528" y="360"/>
                    </a:cubicBezTo>
                    <a:cubicBezTo>
                      <a:pt x="559" y="368"/>
                      <a:pt x="592" y="365"/>
                      <a:pt x="624" y="368"/>
                    </a:cubicBezTo>
                    <a:cubicBezTo>
                      <a:pt x="690" y="385"/>
                      <a:pt x="766" y="407"/>
                      <a:pt x="832" y="368"/>
                    </a:cubicBezTo>
                    <a:cubicBezTo>
                      <a:pt x="859" y="352"/>
                      <a:pt x="779" y="336"/>
                      <a:pt x="752" y="320"/>
                    </a:cubicBezTo>
                    <a:cubicBezTo>
                      <a:pt x="626" y="330"/>
                      <a:pt x="559" y="347"/>
                      <a:pt x="448" y="336"/>
                    </a:cubicBezTo>
                    <a:cubicBezTo>
                      <a:pt x="392" y="317"/>
                      <a:pt x="326" y="325"/>
                      <a:pt x="488" y="312"/>
                    </a:cubicBezTo>
                    <a:cubicBezTo>
                      <a:pt x="520" y="315"/>
                      <a:pt x="553" y="310"/>
                      <a:pt x="584" y="320"/>
                    </a:cubicBezTo>
                    <a:cubicBezTo>
                      <a:pt x="618" y="331"/>
                      <a:pt x="611" y="357"/>
                      <a:pt x="632" y="376"/>
                    </a:cubicBezTo>
                    <a:cubicBezTo>
                      <a:pt x="646" y="389"/>
                      <a:pt x="664" y="397"/>
                      <a:pt x="680" y="408"/>
                    </a:cubicBezTo>
                    <a:cubicBezTo>
                      <a:pt x="720" y="435"/>
                      <a:pt x="776" y="416"/>
                      <a:pt x="824" y="416"/>
                    </a:cubicBezTo>
                  </a:path>
                </a:pathLst>
              </a:custGeom>
              <a:noFill/>
              <a:ln w="9525" cap="flat" cmpd="sng">
                <a:solidFill>
                  <a:srgbClr val="777777"/>
                </a:solidFill>
                <a:prstDash val="sysDot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14" name="Freeform 1019"/>
              <p:cNvSpPr>
                <a:spLocks/>
              </p:cNvSpPr>
              <p:nvPr/>
            </p:nvSpPr>
            <p:spPr bwMode="auto">
              <a:xfrm>
                <a:off x="248" y="1866"/>
                <a:ext cx="163" cy="414"/>
              </a:xfrm>
              <a:custGeom>
                <a:avLst/>
                <a:gdLst>
                  <a:gd name="T0" fmla="*/ 55 w 163"/>
                  <a:gd name="T1" fmla="*/ 0 h 414"/>
                  <a:gd name="T2" fmla="*/ 33 w 163"/>
                  <a:gd name="T3" fmla="*/ 3 h 414"/>
                  <a:gd name="T4" fmla="*/ 24 w 163"/>
                  <a:gd name="T5" fmla="*/ 26 h 414"/>
                  <a:gd name="T6" fmla="*/ 28 w 163"/>
                  <a:gd name="T7" fmla="*/ 56 h 414"/>
                  <a:gd name="T8" fmla="*/ 34 w 163"/>
                  <a:gd name="T9" fmla="*/ 89 h 414"/>
                  <a:gd name="T10" fmla="*/ 39 w 163"/>
                  <a:gd name="T11" fmla="*/ 131 h 414"/>
                  <a:gd name="T12" fmla="*/ 13 w 163"/>
                  <a:gd name="T13" fmla="*/ 161 h 414"/>
                  <a:gd name="T14" fmla="*/ 4 w 163"/>
                  <a:gd name="T15" fmla="*/ 195 h 414"/>
                  <a:gd name="T16" fmla="*/ 10 w 163"/>
                  <a:gd name="T17" fmla="*/ 233 h 414"/>
                  <a:gd name="T18" fmla="*/ 25 w 163"/>
                  <a:gd name="T19" fmla="*/ 281 h 414"/>
                  <a:gd name="T20" fmla="*/ 34 w 163"/>
                  <a:gd name="T21" fmla="*/ 320 h 414"/>
                  <a:gd name="T22" fmla="*/ 78 w 163"/>
                  <a:gd name="T23" fmla="*/ 324 h 414"/>
                  <a:gd name="T24" fmla="*/ 49 w 163"/>
                  <a:gd name="T25" fmla="*/ 299 h 414"/>
                  <a:gd name="T26" fmla="*/ 16 w 163"/>
                  <a:gd name="T27" fmla="*/ 276 h 414"/>
                  <a:gd name="T28" fmla="*/ 10 w 163"/>
                  <a:gd name="T29" fmla="*/ 230 h 414"/>
                  <a:gd name="T30" fmla="*/ 31 w 163"/>
                  <a:gd name="T31" fmla="*/ 203 h 414"/>
                  <a:gd name="T32" fmla="*/ 45 w 163"/>
                  <a:gd name="T33" fmla="*/ 183 h 414"/>
                  <a:gd name="T34" fmla="*/ 63 w 163"/>
                  <a:gd name="T35" fmla="*/ 152 h 414"/>
                  <a:gd name="T36" fmla="*/ 64 w 163"/>
                  <a:gd name="T37" fmla="*/ 128 h 414"/>
                  <a:gd name="T38" fmla="*/ 45 w 163"/>
                  <a:gd name="T39" fmla="*/ 156 h 414"/>
                  <a:gd name="T40" fmla="*/ 45 w 163"/>
                  <a:gd name="T41" fmla="*/ 206 h 414"/>
                  <a:gd name="T42" fmla="*/ 51 w 163"/>
                  <a:gd name="T43" fmla="*/ 233 h 414"/>
                  <a:gd name="T44" fmla="*/ 88 w 163"/>
                  <a:gd name="T45" fmla="*/ 257 h 414"/>
                  <a:gd name="T46" fmla="*/ 120 w 163"/>
                  <a:gd name="T47" fmla="*/ 282 h 414"/>
                  <a:gd name="T48" fmla="*/ 127 w 163"/>
                  <a:gd name="T49" fmla="*/ 335 h 414"/>
                  <a:gd name="T50" fmla="*/ 135 w 163"/>
                  <a:gd name="T51" fmla="*/ 389 h 414"/>
                  <a:gd name="T52" fmla="*/ 163 w 163"/>
                  <a:gd name="T53" fmla="*/ 414 h 414"/>
                  <a:gd name="T54" fmla="*/ 117 w 163"/>
                  <a:gd name="T55" fmla="*/ 366 h 414"/>
                  <a:gd name="T56" fmla="*/ 96 w 163"/>
                  <a:gd name="T57" fmla="*/ 312 h 414"/>
                  <a:gd name="T58" fmla="*/ 75 w 163"/>
                  <a:gd name="T59" fmla="*/ 276 h 414"/>
                  <a:gd name="T60" fmla="*/ 79 w 163"/>
                  <a:gd name="T61" fmla="*/ 227 h 414"/>
                  <a:gd name="T62" fmla="*/ 81 w 163"/>
                  <a:gd name="T63" fmla="*/ 203 h 414"/>
                  <a:gd name="T64" fmla="*/ 87 w 163"/>
                  <a:gd name="T65" fmla="*/ 155 h 414"/>
                  <a:gd name="T66" fmla="*/ 78 w 163"/>
                  <a:gd name="T67" fmla="*/ 122 h 414"/>
                  <a:gd name="T68" fmla="*/ 67 w 163"/>
                  <a:gd name="T69" fmla="*/ 90 h 414"/>
                  <a:gd name="T70" fmla="*/ 55 w 163"/>
                  <a:gd name="T71" fmla="*/ 65 h 414"/>
                  <a:gd name="T72" fmla="*/ 21 w 163"/>
                  <a:gd name="T73" fmla="*/ 42 h 414"/>
                  <a:gd name="T74" fmla="*/ 7 w 163"/>
                  <a:gd name="T75" fmla="*/ 23 h 41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63"/>
                  <a:gd name="T115" fmla="*/ 0 h 414"/>
                  <a:gd name="T116" fmla="*/ 163 w 163"/>
                  <a:gd name="T117" fmla="*/ 414 h 41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63" h="414">
                    <a:moveTo>
                      <a:pt x="66" y="9"/>
                    </a:moveTo>
                    <a:lnTo>
                      <a:pt x="55" y="0"/>
                    </a:lnTo>
                    <a:lnTo>
                      <a:pt x="45" y="0"/>
                    </a:lnTo>
                    <a:lnTo>
                      <a:pt x="33" y="3"/>
                    </a:lnTo>
                    <a:lnTo>
                      <a:pt x="24" y="12"/>
                    </a:lnTo>
                    <a:lnTo>
                      <a:pt x="24" y="26"/>
                    </a:lnTo>
                    <a:lnTo>
                      <a:pt x="27" y="45"/>
                    </a:lnTo>
                    <a:lnTo>
                      <a:pt x="28" y="56"/>
                    </a:lnTo>
                    <a:lnTo>
                      <a:pt x="34" y="75"/>
                    </a:lnTo>
                    <a:lnTo>
                      <a:pt x="34" y="89"/>
                    </a:lnTo>
                    <a:lnTo>
                      <a:pt x="39" y="113"/>
                    </a:lnTo>
                    <a:lnTo>
                      <a:pt x="39" y="131"/>
                    </a:lnTo>
                    <a:lnTo>
                      <a:pt x="28" y="144"/>
                    </a:lnTo>
                    <a:cubicBezTo>
                      <a:pt x="23" y="152"/>
                      <a:pt x="21" y="158"/>
                      <a:pt x="13" y="161"/>
                    </a:cubicBezTo>
                    <a:cubicBezTo>
                      <a:pt x="10" y="165"/>
                      <a:pt x="7" y="168"/>
                      <a:pt x="7" y="173"/>
                    </a:cubicBezTo>
                    <a:lnTo>
                      <a:pt x="4" y="195"/>
                    </a:lnTo>
                    <a:lnTo>
                      <a:pt x="4" y="225"/>
                    </a:lnTo>
                    <a:lnTo>
                      <a:pt x="10" y="233"/>
                    </a:lnTo>
                    <a:lnTo>
                      <a:pt x="19" y="249"/>
                    </a:lnTo>
                    <a:lnTo>
                      <a:pt x="25" y="281"/>
                    </a:lnTo>
                    <a:lnTo>
                      <a:pt x="27" y="294"/>
                    </a:lnTo>
                    <a:lnTo>
                      <a:pt x="34" y="320"/>
                    </a:lnTo>
                    <a:lnTo>
                      <a:pt x="61" y="326"/>
                    </a:lnTo>
                    <a:lnTo>
                      <a:pt x="78" y="324"/>
                    </a:lnTo>
                    <a:lnTo>
                      <a:pt x="78" y="312"/>
                    </a:lnTo>
                    <a:lnTo>
                      <a:pt x="49" y="299"/>
                    </a:lnTo>
                    <a:lnTo>
                      <a:pt x="34" y="287"/>
                    </a:lnTo>
                    <a:lnTo>
                      <a:pt x="16" y="276"/>
                    </a:lnTo>
                    <a:lnTo>
                      <a:pt x="0" y="248"/>
                    </a:lnTo>
                    <a:lnTo>
                      <a:pt x="10" y="230"/>
                    </a:lnTo>
                    <a:lnTo>
                      <a:pt x="21" y="215"/>
                    </a:lnTo>
                    <a:lnTo>
                      <a:pt x="31" y="203"/>
                    </a:lnTo>
                    <a:lnTo>
                      <a:pt x="34" y="191"/>
                    </a:lnTo>
                    <a:lnTo>
                      <a:pt x="45" y="183"/>
                    </a:lnTo>
                    <a:lnTo>
                      <a:pt x="55" y="170"/>
                    </a:lnTo>
                    <a:lnTo>
                      <a:pt x="63" y="152"/>
                    </a:lnTo>
                    <a:lnTo>
                      <a:pt x="69" y="141"/>
                    </a:lnTo>
                    <a:lnTo>
                      <a:pt x="64" y="128"/>
                    </a:lnTo>
                    <a:lnTo>
                      <a:pt x="48" y="140"/>
                    </a:lnTo>
                    <a:lnTo>
                      <a:pt x="45" y="156"/>
                    </a:lnTo>
                    <a:lnTo>
                      <a:pt x="42" y="185"/>
                    </a:lnTo>
                    <a:lnTo>
                      <a:pt x="45" y="206"/>
                    </a:lnTo>
                    <a:lnTo>
                      <a:pt x="49" y="216"/>
                    </a:lnTo>
                    <a:cubicBezTo>
                      <a:pt x="50" y="222"/>
                      <a:pt x="49" y="228"/>
                      <a:pt x="51" y="233"/>
                    </a:cubicBezTo>
                    <a:cubicBezTo>
                      <a:pt x="52" y="236"/>
                      <a:pt x="74" y="254"/>
                      <a:pt x="78" y="254"/>
                    </a:cubicBezTo>
                    <a:lnTo>
                      <a:pt x="88" y="257"/>
                    </a:lnTo>
                    <a:lnTo>
                      <a:pt x="106" y="263"/>
                    </a:lnTo>
                    <a:lnTo>
                      <a:pt x="120" y="282"/>
                    </a:lnTo>
                    <a:lnTo>
                      <a:pt x="127" y="299"/>
                    </a:lnTo>
                    <a:lnTo>
                      <a:pt x="127" y="335"/>
                    </a:lnTo>
                    <a:lnTo>
                      <a:pt x="127" y="353"/>
                    </a:lnTo>
                    <a:lnTo>
                      <a:pt x="135" y="389"/>
                    </a:lnTo>
                    <a:lnTo>
                      <a:pt x="141" y="410"/>
                    </a:lnTo>
                    <a:lnTo>
                      <a:pt x="163" y="414"/>
                    </a:lnTo>
                    <a:lnTo>
                      <a:pt x="145" y="389"/>
                    </a:lnTo>
                    <a:lnTo>
                      <a:pt x="117" y="366"/>
                    </a:lnTo>
                    <a:lnTo>
                      <a:pt x="105" y="350"/>
                    </a:lnTo>
                    <a:lnTo>
                      <a:pt x="96" y="312"/>
                    </a:lnTo>
                    <a:lnTo>
                      <a:pt x="84" y="287"/>
                    </a:lnTo>
                    <a:lnTo>
                      <a:pt x="75" y="276"/>
                    </a:lnTo>
                    <a:lnTo>
                      <a:pt x="69" y="258"/>
                    </a:lnTo>
                    <a:lnTo>
                      <a:pt x="79" y="227"/>
                    </a:lnTo>
                    <a:lnTo>
                      <a:pt x="82" y="213"/>
                    </a:lnTo>
                    <a:lnTo>
                      <a:pt x="81" y="203"/>
                    </a:lnTo>
                    <a:lnTo>
                      <a:pt x="84" y="182"/>
                    </a:lnTo>
                    <a:lnTo>
                      <a:pt x="87" y="155"/>
                    </a:lnTo>
                    <a:lnTo>
                      <a:pt x="85" y="141"/>
                    </a:lnTo>
                    <a:lnTo>
                      <a:pt x="78" y="122"/>
                    </a:lnTo>
                    <a:lnTo>
                      <a:pt x="69" y="108"/>
                    </a:lnTo>
                    <a:lnTo>
                      <a:pt x="67" y="90"/>
                    </a:lnTo>
                    <a:lnTo>
                      <a:pt x="67" y="80"/>
                    </a:lnTo>
                    <a:lnTo>
                      <a:pt x="55" y="65"/>
                    </a:lnTo>
                    <a:lnTo>
                      <a:pt x="33" y="56"/>
                    </a:lnTo>
                    <a:lnTo>
                      <a:pt x="21" y="42"/>
                    </a:lnTo>
                    <a:lnTo>
                      <a:pt x="12" y="32"/>
                    </a:lnTo>
                    <a:lnTo>
                      <a:pt x="7" y="23"/>
                    </a:lnTo>
                    <a:lnTo>
                      <a:pt x="1" y="11"/>
                    </a:lnTo>
                  </a:path>
                </a:pathLst>
              </a:custGeom>
              <a:noFill/>
              <a:ln w="9525" cap="flat" cmpd="sng">
                <a:solidFill>
                  <a:srgbClr val="777777"/>
                </a:solidFill>
                <a:prstDash val="sysDot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815" name="Freeform 1020"/>
              <p:cNvSpPr>
                <a:spLocks/>
              </p:cNvSpPr>
              <p:nvPr/>
            </p:nvSpPr>
            <p:spPr bwMode="auto">
              <a:xfrm>
                <a:off x="1144" y="886"/>
                <a:ext cx="765" cy="324"/>
              </a:xfrm>
              <a:custGeom>
                <a:avLst/>
                <a:gdLst>
                  <a:gd name="T0" fmla="*/ 57 w 765"/>
                  <a:gd name="T1" fmla="*/ 45 h 324"/>
                  <a:gd name="T2" fmla="*/ 78 w 765"/>
                  <a:gd name="T3" fmla="*/ 66 h 324"/>
                  <a:gd name="T4" fmla="*/ 123 w 765"/>
                  <a:gd name="T5" fmla="*/ 68 h 324"/>
                  <a:gd name="T6" fmla="*/ 182 w 765"/>
                  <a:gd name="T7" fmla="*/ 63 h 324"/>
                  <a:gd name="T8" fmla="*/ 234 w 765"/>
                  <a:gd name="T9" fmla="*/ 72 h 324"/>
                  <a:gd name="T10" fmla="*/ 258 w 765"/>
                  <a:gd name="T11" fmla="*/ 113 h 324"/>
                  <a:gd name="T12" fmla="*/ 287 w 765"/>
                  <a:gd name="T13" fmla="*/ 129 h 324"/>
                  <a:gd name="T14" fmla="*/ 282 w 765"/>
                  <a:gd name="T15" fmla="*/ 102 h 324"/>
                  <a:gd name="T16" fmla="*/ 233 w 765"/>
                  <a:gd name="T17" fmla="*/ 99 h 324"/>
                  <a:gd name="T18" fmla="*/ 206 w 765"/>
                  <a:gd name="T19" fmla="*/ 78 h 324"/>
                  <a:gd name="T20" fmla="*/ 177 w 765"/>
                  <a:gd name="T21" fmla="*/ 51 h 324"/>
                  <a:gd name="T22" fmla="*/ 132 w 765"/>
                  <a:gd name="T23" fmla="*/ 23 h 324"/>
                  <a:gd name="T24" fmla="*/ 47 w 765"/>
                  <a:gd name="T25" fmla="*/ 0 h 324"/>
                  <a:gd name="T26" fmla="*/ 9 w 765"/>
                  <a:gd name="T27" fmla="*/ 8 h 324"/>
                  <a:gd name="T28" fmla="*/ 38 w 765"/>
                  <a:gd name="T29" fmla="*/ 33 h 324"/>
                  <a:gd name="T30" fmla="*/ 99 w 765"/>
                  <a:gd name="T31" fmla="*/ 41 h 324"/>
                  <a:gd name="T32" fmla="*/ 123 w 765"/>
                  <a:gd name="T33" fmla="*/ 69 h 324"/>
                  <a:gd name="T34" fmla="*/ 176 w 765"/>
                  <a:gd name="T35" fmla="*/ 90 h 324"/>
                  <a:gd name="T36" fmla="*/ 240 w 765"/>
                  <a:gd name="T37" fmla="*/ 63 h 324"/>
                  <a:gd name="T38" fmla="*/ 285 w 765"/>
                  <a:gd name="T39" fmla="*/ 45 h 324"/>
                  <a:gd name="T40" fmla="*/ 351 w 765"/>
                  <a:gd name="T41" fmla="*/ 44 h 324"/>
                  <a:gd name="T42" fmla="*/ 429 w 765"/>
                  <a:gd name="T43" fmla="*/ 74 h 324"/>
                  <a:gd name="T44" fmla="*/ 477 w 765"/>
                  <a:gd name="T45" fmla="*/ 80 h 324"/>
                  <a:gd name="T46" fmla="*/ 522 w 765"/>
                  <a:gd name="T47" fmla="*/ 72 h 324"/>
                  <a:gd name="T48" fmla="*/ 600 w 765"/>
                  <a:gd name="T49" fmla="*/ 78 h 324"/>
                  <a:gd name="T50" fmla="*/ 650 w 765"/>
                  <a:gd name="T51" fmla="*/ 108 h 324"/>
                  <a:gd name="T52" fmla="*/ 659 w 765"/>
                  <a:gd name="T53" fmla="*/ 153 h 324"/>
                  <a:gd name="T54" fmla="*/ 680 w 765"/>
                  <a:gd name="T55" fmla="*/ 197 h 324"/>
                  <a:gd name="T56" fmla="*/ 723 w 765"/>
                  <a:gd name="T57" fmla="*/ 195 h 324"/>
                  <a:gd name="T58" fmla="*/ 711 w 765"/>
                  <a:gd name="T59" fmla="*/ 167 h 324"/>
                  <a:gd name="T60" fmla="*/ 686 w 765"/>
                  <a:gd name="T61" fmla="*/ 126 h 324"/>
                  <a:gd name="T62" fmla="*/ 702 w 765"/>
                  <a:gd name="T63" fmla="*/ 186 h 324"/>
                  <a:gd name="T64" fmla="*/ 753 w 765"/>
                  <a:gd name="T65" fmla="*/ 239 h 324"/>
                  <a:gd name="T66" fmla="*/ 765 w 765"/>
                  <a:gd name="T67" fmla="*/ 287 h 324"/>
                  <a:gd name="T68" fmla="*/ 731 w 765"/>
                  <a:gd name="T69" fmla="*/ 299 h 324"/>
                  <a:gd name="T70" fmla="*/ 723 w 765"/>
                  <a:gd name="T71" fmla="*/ 266 h 324"/>
                  <a:gd name="T72" fmla="*/ 683 w 765"/>
                  <a:gd name="T73" fmla="*/ 215 h 324"/>
                  <a:gd name="T74" fmla="*/ 663 w 765"/>
                  <a:gd name="T75" fmla="*/ 188 h 324"/>
                  <a:gd name="T76" fmla="*/ 644 w 765"/>
                  <a:gd name="T77" fmla="*/ 131 h 324"/>
                  <a:gd name="T78" fmla="*/ 582 w 765"/>
                  <a:gd name="T79" fmla="*/ 101 h 324"/>
                  <a:gd name="T80" fmla="*/ 563 w 765"/>
                  <a:gd name="T81" fmla="*/ 126 h 324"/>
                  <a:gd name="T82" fmla="*/ 600 w 765"/>
                  <a:gd name="T83" fmla="*/ 180 h 324"/>
                  <a:gd name="T84" fmla="*/ 632 w 765"/>
                  <a:gd name="T85" fmla="*/ 206 h 324"/>
                  <a:gd name="T86" fmla="*/ 614 w 765"/>
                  <a:gd name="T87" fmla="*/ 152 h 324"/>
                  <a:gd name="T88" fmla="*/ 567 w 765"/>
                  <a:gd name="T89" fmla="*/ 138 h 324"/>
                  <a:gd name="T90" fmla="*/ 587 w 765"/>
                  <a:gd name="T91" fmla="*/ 195 h 324"/>
                  <a:gd name="T92" fmla="*/ 648 w 765"/>
                  <a:gd name="T93" fmla="*/ 240 h 324"/>
                  <a:gd name="T94" fmla="*/ 675 w 765"/>
                  <a:gd name="T95" fmla="*/ 287 h 324"/>
                  <a:gd name="T96" fmla="*/ 707 w 765"/>
                  <a:gd name="T97" fmla="*/ 309 h 32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65"/>
                  <a:gd name="T148" fmla="*/ 0 h 324"/>
                  <a:gd name="T149" fmla="*/ 765 w 765"/>
                  <a:gd name="T150" fmla="*/ 324 h 32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65" h="324">
                    <a:moveTo>
                      <a:pt x="63" y="26"/>
                    </a:moveTo>
                    <a:lnTo>
                      <a:pt x="57" y="45"/>
                    </a:lnTo>
                    <a:lnTo>
                      <a:pt x="68" y="54"/>
                    </a:lnTo>
                    <a:lnTo>
                      <a:pt x="78" y="66"/>
                    </a:lnTo>
                    <a:lnTo>
                      <a:pt x="105" y="71"/>
                    </a:lnTo>
                    <a:lnTo>
                      <a:pt x="123" y="68"/>
                    </a:lnTo>
                    <a:lnTo>
                      <a:pt x="149" y="66"/>
                    </a:lnTo>
                    <a:lnTo>
                      <a:pt x="182" y="63"/>
                    </a:lnTo>
                    <a:lnTo>
                      <a:pt x="218" y="65"/>
                    </a:lnTo>
                    <a:lnTo>
                      <a:pt x="234" y="72"/>
                    </a:lnTo>
                    <a:lnTo>
                      <a:pt x="248" y="90"/>
                    </a:lnTo>
                    <a:lnTo>
                      <a:pt x="258" y="113"/>
                    </a:lnTo>
                    <a:lnTo>
                      <a:pt x="275" y="129"/>
                    </a:lnTo>
                    <a:lnTo>
                      <a:pt x="287" y="129"/>
                    </a:lnTo>
                    <a:lnTo>
                      <a:pt x="299" y="114"/>
                    </a:lnTo>
                    <a:lnTo>
                      <a:pt x="282" y="102"/>
                    </a:lnTo>
                    <a:lnTo>
                      <a:pt x="251" y="99"/>
                    </a:lnTo>
                    <a:lnTo>
                      <a:pt x="233" y="99"/>
                    </a:lnTo>
                    <a:lnTo>
                      <a:pt x="221" y="87"/>
                    </a:lnTo>
                    <a:lnTo>
                      <a:pt x="206" y="78"/>
                    </a:lnTo>
                    <a:lnTo>
                      <a:pt x="191" y="65"/>
                    </a:lnTo>
                    <a:lnTo>
                      <a:pt x="177" y="51"/>
                    </a:lnTo>
                    <a:lnTo>
                      <a:pt x="155" y="36"/>
                    </a:lnTo>
                    <a:lnTo>
                      <a:pt x="132" y="23"/>
                    </a:lnTo>
                    <a:lnTo>
                      <a:pt x="99" y="18"/>
                    </a:lnTo>
                    <a:lnTo>
                      <a:pt x="47" y="0"/>
                    </a:lnTo>
                    <a:lnTo>
                      <a:pt x="27" y="0"/>
                    </a:lnTo>
                    <a:lnTo>
                      <a:pt x="9" y="8"/>
                    </a:lnTo>
                    <a:lnTo>
                      <a:pt x="0" y="24"/>
                    </a:lnTo>
                    <a:lnTo>
                      <a:pt x="38" y="33"/>
                    </a:lnTo>
                    <a:lnTo>
                      <a:pt x="71" y="33"/>
                    </a:lnTo>
                    <a:lnTo>
                      <a:pt x="99" y="41"/>
                    </a:lnTo>
                    <a:lnTo>
                      <a:pt x="111" y="54"/>
                    </a:lnTo>
                    <a:lnTo>
                      <a:pt x="123" y="69"/>
                    </a:lnTo>
                    <a:lnTo>
                      <a:pt x="144" y="92"/>
                    </a:lnTo>
                    <a:lnTo>
                      <a:pt x="176" y="90"/>
                    </a:lnTo>
                    <a:lnTo>
                      <a:pt x="191" y="84"/>
                    </a:lnTo>
                    <a:lnTo>
                      <a:pt x="240" y="63"/>
                    </a:lnTo>
                    <a:lnTo>
                      <a:pt x="270" y="51"/>
                    </a:lnTo>
                    <a:lnTo>
                      <a:pt x="285" y="45"/>
                    </a:lnTo>
                    <a:lnTo>
                      <a:pt x="320" y="47"/>
                    </a:lnTo>
                    <a:lnTo>
                      <a:pt x="351" y="44"/>
                    </a:lnTo>
                    <a:lnTo>
                      <a:pt x="389" y="47"/>
                    </a:lnTo>
                    <a:lnTo>
                      <a:pt x="429" y="74"/>
                    </a:lnTo>
                    <a:lnTo>
                      <a:pt x="452" y="78"/>
                    </a:lnTo>
                    <a:lnTo>
                      <a:pt x="477" y="80"/>
                    </a:lnTo>
                    <a:lnTo>
                      <a:pt x="498" y="80"/>
                    </a:lnTo>
                    <a:lnTo>
                      <a:pt x="522" y="72"/>
                    </a:lnTo>
                    <a:lnTo>
                      <a:pt x="567" y="69"/>
                    </a:lnTo>
                    <a:lnTo>
                      <a:pt x="600" y="78"/>
                    </a:lnTo>
                    <a:lnTo>
                      <a:pt x="621" y="89"/>
                    </a:lnTo>
                    <a:lnTo>
                      <a:pt x="650" y="108"/>
                    </a:lnTo>
                    <a:lnTo>
                      <a:pt x="654" y="132"/>
                    </a:lnTo>
                    <a:lnTo>
                      <a:pt x="659" y="153"/>
                    </a:lnTo>
                    <a:lnTo>
                      <a:pt x="668" y="180"/>
                    </a:lnTo>
                    <a:lnTo>
                      <a:pt x="680" y="197"/>
                    </a:lnTo>
                    <a:lnTo>
                      <a:pt x="705" y="203"/>
                    </a:lnTo>
                    <a:lnTo>
                      <a:pt x="723" y="195"/>
                    </a:lnTo>
                    <a:lnTo>
                      <a:pt x="723" y="177"/>
                    </a:lnTo>
                    <a:lnTo>
                      <a:pt x="711" y="167"/>
                    </a:lnTo>
                    <a:lnTo>
                      <a:pt x="690" y="137"/>
                    </a:lnTo>
                    <a:lnTo>
                      <a:pt x="686" y="126"/>
                    </a:lnTo>
                    <a:lnTo>
                      <a:pt x="683" y="159"/>
                    </a:lnTo>
                    <a:lnTo>
                      <a:pt x="702" y="186"/>
                    </a:lnTo>
                    <a:lnTo>
                      <a:pt x="729" y="212"/>
                    </a:lnTo>
                    <a:lnTo>
                      <a:pt x="753" y="239"/>
                    </a:lnTo>
                    <a:lnTo>
                      <a:pt x="764" y="251"/>
                    </a:lnTo>
                    <a:lnTo>
                      <a:pt x="765" y="287"/>
                    </a:lnTo>
                    <a:lnTo>
                      <a:pt x="765" y="302"/>
                    </a:lnTo>
                    <a:lnTo>
                      <a:pt x="731" y="299"/>
                    </a:lnTo>
                    <a:lnTo>
                      <a:pt x="726" y="282"/>
                    </a:lnTo>
                    <a:lnTo>
                      <a:pt x="723" y="266"/>
                    </a:lnTo>
                    <a:lnTo>
                      <a:pt x="710" y="234"/>
                    </a:lnTo>
                    <a:lnTo>
                      <a:pt x="683" y="215"/>
                    </a:lnTo>
                    <a:lnTo>
                      <a:pt x="675" y="204"/>
                    </a:lnTo>
                    <a:lnTo>
                      <a:pt x="663" y="188"/>
                    </a:lnTo>
                    <a:lnTo>
                      <a:pt x="654" y="152"/>
                    </a:lnTo>
                    <a:lnTo>
                      <a:pt x="644" y="131"/>
                    </a:lnTo>
                    <a:lnTo>
                      <a:pt x="617" y="110"/>
                    </a:lnTo>
                    <a:lnTo>
                      <a:pt x="582" y="101"/>
                    </a:lnTo>
                    <a:lnTo>
                      <a:pt x="557" y="105"/>
                    </a:lnTo>
                    <a:lnTo>
                      <a:pt x="563" y="126"/>
                    </a:lnTo>
                    <a:lnTo>
                      <a:pt x="587" y="156"/>
                    </a:lnTo>
                    <a:lnTo>
                      <a:pt x="600" y="180"/>
                    </a:lnTo>
                    <a:lnTo>
                      <a:pt x="618" y="210"/>
                    </a:lnTo>
                    <a:lnTo>
                      <a:pt x="632" y="206"/>
                    </a:lnTo>
                    <a:lnTo>
                      <a:pt x="632" y="186"/>
                    </a:lnTo>
                    <a:lnTo>
                      <a:pt x="614" y="152"/>
                    </a:lnTo>
                    <a:lnTo>
                      <a:pt x="596" y="138"/>
                    </a:lnTo>
                    <a:lnTo>
                      <a:pt x="567" y="138"/>
                    </a:lnTo>
                    <a:lnTo>
                      <a:pt x="564" y="165"/>
                    </a:lnTo>
                    <a:lnTo>
                      <a:pt x="587" y="195"/>
                    </a:lnTo>
                    <a:lnTo>
                      <a:pt x="623" y="227"/>
                    </a:lnTo>
                    <a:lnTo>
                      <a:pt x="648" y="240"/>
                    </a:lnTo>
                    <a:lnTo>
                      <a:pt x="668" y="252"/>
                    </a:lnTo>
                    <a:lnTo>
                      <a:pt x="675" y="287"/>
                    </a:lnTo>
                    <a:lnTo>
                      <a:pt x="678" y="315"/>
                    </a:lnTo>
                    <a:lnTo>
                      <a:pt x="707" y="309"/>
                    </a:lnTo>
                    <a:lnTo>
                      <a:pt x="725" y="324"/>
                    </a:lnTo>
                  </a:path>
                </a:pathLst>
              </a:custGeom>
              <a:noFill/>
              <a:ln w="9525" cap="flat" cmpd="sng">
                <a:solidFill>
                  <a:srgbClr val="777777"/>
                </a:solidFill>
                <a:prstDash val="sysDot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</p:grpSp>
      <p:sp>
        <p:nvSpPr>
          <p:cNvPr id="61450" name="Freeform 1024"/>
          <p:cNvSpPr>
            <a:spLocks/>
          </p:cNvSpPr>
          <p:nvPr/>
        </p:nvSpPr>
        <p:spPr bwMode="auto">
          <a:xfrm>
            <a:off x="3585634" y="3309938"/>
            <a:ext cx="2847622" cy="2673350"/>
          </a:xfrm>
          <a:custGeom>
            <a:avLst/>
            <a:gdLst>
              <a:gd name="T0" fmla="*/ 2147483647 w 1798"/>
              <a:gd name="T1" fmla="*/ 2147483647 h 1612"/>
              <a:gd name="T2" fmla="*/ 2147483647 w 1798"/>
              <a:gd name="T3" fmla="*/ 0 h 1612"/>
              <a:gd name="T4" fmla="*/ 2147483647 w 1798"/>
              <a:gd name="T5" fmla="*/ 2147483647 h 1612"/>
              <a:gd name="T6" fmla="*/ 2147483647 w 1798"/>
              <a:gd name="T7" fmla="*/ 2147483647 h 1612"/>
              <a:gd name="T8" fmla="*/ 2147483647 w 1798"/>
              <a:gd name="T9" fmla="*/ 2147483647 h 1612"/>
              <a:gd name="T10" fmla="*/ 2147483647 w 1798"/>
              <a:gd name="T11" fmla="*/ 2147483647 h 1612"/>
              <a:gd name="T12" fmla="*/ 2147483647 w 1798"/>
              <a:gd name="T13" fmla="*/ 2147483647 h 1612"/>
              <a:gd name="T14" fmla="*/ 2147483647 w 1798"/>
              <a:gd name="T15" fmla="*/ 2147483647 h 1612"/>
              <a:gd name="T16" fmla="*/ 2147483647 w 1798"/>
              <a:gd name="T17" fmla="*/ 2147483647 h 1612"/>
              <a:gd name="T18" fmla="*/ 2147483647 w 1798"/>
              <a:gd name="T19" fmla="*/ 2147483647 h 1612"/>
              <a:gd name="T20" fmla="*/ 2147483647 w 1798"/>
              <a:gd name="T21" fmla="*/ 2147483647 h 1612"/>
              <a:gd name="T22" fmla="*/ 2147483647 w 1798"/>
              <a:gd name="T23" fmla="*/ 2147483647 h 1612"/>
              <a:gd name="T24" fmla="*/ 2147483647 w 1798"/>
              <a:gd name="T25" fmla="*/ 2147483647 h 1612"/>
              <a:gd name="T26" fmla="*/ 2147483647 w 1798"/>
              <a:gd name="T27" fmla="*/ 2147483647 h 1612"/>
              <a:gd name="T28" fmla="*/ 2147483647 w 1798"/>
              <a:gd name="T29" fmla="*/ 2147483647 h 1612"/>
              <a:gd name="T30" fmla="*/ 2147483647 w 1798"/>
              <a:gd name="T31" fmla="*/ 2147483647 h 1612"/>
              <a:gd name="T32" fmla="*/ 2147483647 w 1798"/>
              <a:gd name="T33" fmla="*/ 2147483647 h 1612"/>
              <a:gd name="T34" fmla="*/ 2147483647 w 1798"/>
              <a:gd name="T35" fmla="*/ 2147483647 h 1612"/>
              <a:gd name="T36" fmla="*/ 2147483647 w 1798"/>
              <a:gd name="T37" fmla="*/ 2147483647 h 1612"/>
              <a:gd name="T38" fmla="*/ 2147483647 w 1798"/>
              <a:gd name="T39" fmla="*/ 2147483647 h 1612"/>
              <a:gd name="T40" fmla="*/ 2147483647 w 1798"/>
              <a:gd name="T41" fmla="*/ 2147483647 h 1612"/>
              <a:gd name="T42" fmla="*/ 2147483647 w 1798"/>
              <a:gd name="T43" fmla="*/ 2147483647 h 1612"/>
              <a:gd name="T44" fmla="*/ 2147483647 w 1798"/>
              <a:gd name="T45" fmla="*/ 2147483647 h 1612"/>
              <a:gd name="T46" fmla="*/ 2147483647 w 1798"/>
              <a:gd name="T47" fmla="*/ 2147483647 h 1612"/>
              <a:gd name="T48" fmla="*/ 2147483647 w 1798"/>
              <a:gd name="T49" fmla="*/ 2147483647 h 1612"/>
              <a:gd name="T50" fmla="*/ 2147483647 w 1798"/>
              <a:gd name="T51" fmla="*/ 2147483647 h 1612"/>
              <a:gd name="T52" fmla="*/ 2147483647 w 1798"/>
              <a:gd name="T53" fmla="*/ 2147483647 h 1612"/>
              <a:gd name="T54" fmla="*/ 2147483647 w 1798"/>
              <a:gd name="T55" fmla="*/ 2147483647 h 1612"/>
              <a:gd name="T56" fmla="*/ 0 w 1798"/>
              <a:gd name="T57" fmla="*/ 2147483647 h 1612"/>
              <a:gd name="T58" fmla="*/ 2147483647 w 1798"/>
              <a:gd name="T59" fmla="*/ 2147483647 h 1612"/>
              <a:gd name="T60" fmla="*/ 2147483647 w 1798"/>
              <a:gd name="T61" fmla="*/ 2147483647 h 1612"/>
              <a:gd name="T62" fmla="*/ 2147483647 w 1798"/>
              <a:gd name="T63" fmla="*/ 2147483647 h 1612"/>
              <a:gd name="T64" fmla="*/ 2147483647 w 1798"/>
              <a:gd name="T65" fmla="*/ 2147483647 h 1612"/>
              <a:gd name="T66" fmla="*/ 2147483647 w 1798"/>
              <a:gd name="T67" fmla="*/ 2147483647 h 1612"/>
              <a:gd name="T68" fmla="*/ 2147483647 w 1798"/>
              <a:gd name="T69" fmla="*/ 2147483647 h 1612"/>
              <a:gd name="T70" fmla="*/ 2147483647 w 1798"/>
              <a:gd name="T71" fmla="*/ 2147483647 h 1612"/>
              <a:gd name="T72" fmla="*/ 2147483647 w 1798"/>
              <a:gd name="T73" fmla="*/ 2147483647 h 1612"/>
              <a:gd name="T74" fmla="*/ 2147483647 w 1798"/>
              <a:gd name="T75" fmla="*/ 2147483647 h 1612"/>
              <a:gd name="T76" fmla="*/ 2147483647 w 1798"/>
              <a:gd name="T77" fmla="*/ 2147483647 h 1612"/>
              <a:gd name="T78" fmla="*/ 2147483647 w 1798"/>
              <a:gd name="T79" fmla="*/ 2147483647 h 1612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798"/>
              <a:gd name="T121" fmla="*/ 0 h 1612"/>
              <a:gd name="T122" fmla="*/ 1798 w 1798"/>
              <a:gd name="T123" fmla="*/ 1612 h 1612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798" h="1612">
                <a:moveTo>
                  <a:pt x="180" y="184"/>
                </a:moveTo>
                <a:lnTo>
                  <a:pt x="1072" y="0"/>
                </a:lnTo>
                <a:lnTo>
                  <a:pt x="1094" y="32"/>
                </a:lnTo>
                <a:lnTo>
                  <a:pt x="1171" y="58"/>
                </a:lnTo>
                <a:lnTo>
                  <a:pt x="1331" y="64"/>
                </a:lnTo>
                <a:lnTo>
                  <a:pt x="1529" y="64"/>
                </a:lnTo>
                <a:lnTo>
                  <a:pt x="1657" y="103"/>
                </a:lnTo>
                <a:lnTo>
                  <a:pt x="1740" y="155"/>
                </a:lnTo>
                <a:lnTo>
                  <a:pt x="1798" y="427"/>
                </a:lnTo>
                <a:lnTo>
                  <a:pt x="1785" y="641"/>
                </a:lnTo>
                <a:lnTo>
                  <a:pt x="1747" y="783"/>
                </a:lnTo>
                <a:lnTo>
                  <a:pt x="1708" y="900"/>
                </a:lnTo>
                <a:lnTo>
                  <a:pt x="1644" y="964"/>
                </a:lnTo>
                <a:lnTo>
                  <a:pt x="1561" y="1042"/>
                </a:lnTo>
                <a:lnTo>
                  <a:pt x="1491" y="1094"/>
                </a:lnTo>
                <a:lnTo>
                  <a:pt x="1486" y="1193"/>
                </a:lnTo>
                <a:lnTo>
                  <a:pt x="1363" y="1244"/>
                </a:lnTo>
                <a:lnTo>
                  <a:pt x="1297" y="1325"/>
                </a:lnTo>
                <a:lnTo>
                  <a:pt x="1177" y="1367"/>
                </a:lnTo>
                <a:lnTo>
                  <a:pt x="1066" y="1439"/>
                </a:lnTo>
                <a:lnTo>
                  <a:pt x="1005" y="1450"/>
                </a:lnTo>
                <a:lnTo>
                  <a:pt x="774" y="1573"/>
                </a:lnTo>
                <a:lnTo>
                  <a:pt x="665" y="1586"/>
                </a:lnTo>
                <a:lnTo>
                  <a:pt x="473" y="1612"/>
                </a:lnTo>
                <a:lnTo>
                  <a:pt x="333" y="1586"/>
                </a:lnTo>
                <a:lnTo>
                  <a:pt x="243" y="1541"/>
                </a:lnTo>
                <a:lnTo>
                  <a:pt x="160" y="1495"/>
                </a:lnTo>
                <a:lnTo>
                  <a:pt x="58" y="1418"/>
                </a:lnTo>
                <a:lnTo>
                  <a:pt x="0" y="1269"/>
                </a:lnTo>
                <a:lnTo>
                  <a:pt x="32" y="1036"/>
                </a:lnTo>
                <a:lnTo>
                  <a:pt x="45" y="945"/>
                </a:lnTo>
                <a:lnTo>
                  <a:pt x="96" y="867"/>
                </a:lnTo>
                <a:lnTo>
                  <a:pt x="115" y="809"/>
                </a:lnTo>
                <a:lnTo>
                  <a:pt x="154" y="744"/>
                </a:lnTo>
                <a:lnTo>
                  <a:pt x="154" y="699"/>
                </a:lnTo>
                <a:lnTo>
                  <a:pt x="154" y="628"/>
                </a:lnTo>
                <a:lnTo>
                  <a:pt x="173" y="505"/>
                </a:lnTo>
                <a:lnTo>
                  <a:pt x="198" y="343"/>
                </a:lnTo>
                <a:lnTo>
                  <a:pt x="198" y="259"/>
                </a:lnTo>
                <a:lnTo>
                  <a:pt x="180" y="184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451" name="Freeform 1305"/>
          <p:cNvSpPr>
            <a:spLocks/>
          </p:cNvSpPr>
          <p:nvPr/>
        </p:nvSpPr>
        <p:spPr bwMode="auto">
          <a:xfrm rot="-1658799">
            <a:off x="3822700" y="5241944"/>
            <a:ext cx="230011" cy="657225"/>
          </a:xfrm>
          <a:custGeom>
            <a:avLst/>
            <a:gdLst>
              <a:gd name="T0" fmla="*/ 2147483647 w 163"/>
              <a:gd name="T1" fmla="*/ 0 h 414"/>
              <a:gd name="T2" fmla="*/ 2147483647 w 163"/>
              <a:gd name="T3" fmla="*/ 2147483647 h 414"/>
              <a:gd name="T4" fmla="*/ 2147483647 w 163"/>
              <a:gd name="T5" fmla="*/ 2147483647 h 414"/>
              <a:gd name="T6" fmla="*/ 2147483647 w 163"/>
              <a:gd name="T7" fmla="*/ 2147483647 h 414"/>
              <a:gd name="T8" fmla="*/ 2147483647 w 163"/>
              <a:gd name="T9" fmla="*/ 2147483647 h 414"/>
              <a:gd name="T10" fmla="*/ 2147483647 w 163"/>
              <a:gd name="T11" fmla="*/ 2147483647 h 414"/>
              <a:gd name="T12" fmla="*/ 2147483647 w 163"/>
              <a:gd name="T13" fmla="*/ 2147483647 h 414"/>
              <a:gd name="T14" fmla="*/ 2147483647 w 163"/>
              <a:gd name="T15" fmla="*/ 2147483647 h 414"/>
              <a:gd name="T16" fmla="*/ 2147483647 w 163"/>
              <a:gd name="T17" fmla="*/ 2147483647 h 414"/>
              <a:gd name="T18" fmla="*/ 2147483647 w 163"/>
              <a:gd name="T19" fmla="*/ 2147483647 h 414"/>
              <a:gd name="T20" fmla="*/ 2147483647 w 163"/>
              <a:gd name="T21" fmla="*/ 2147483647 h 414"/>
              <a:gd name="T22" fmla="*/ 2147483647 w 163"/>
              <a:gd name="T23" fmla="*/ 2147483647 h 414"/>
              <a:gd name="T24" fmla="*/ 2147483647 w 163"/>
              <a:gd name="T25" fmla="*/ 2147483647 h 414"/>
              <a:gd name="T26" fmla="*/ 2147483647 w 163"/>
              <a:gd name="T27" fmla="*/ 2147483647 h 414"/>
              <a:gd name="T28" fmla="*/ 2147483647 w 163"/>
              <a:gd name="T29" fmla="*/ 2147483647 h 414"/>
              <a:gd name="T30" fmla="*/ 2147483647 w 163"/>
              <a:gd name="T31" fmla="*/ 2147483647 h 414"/>
              <a:gd name="T32" fmla="*/ 2147483647 w 163"/>
              <a:gd name="T33" fmla="*/ 2147483647 h 414"/>
              <a:gd name="T34" fmla="*/ 2147483647 w 163"/>
              <a:gd name="T35" fmla="*/ 2147483647 h 414"/>
              <a:gd name="T36" fmla="*/ 2147483647 w 163"/>
              <a:gd name="T37" fmla="*/ 2147483647 h 414"/>
              <a:gd name="T38" fmla="*/ 2147483647 w 163"/>
              <a:gd name="T39" fmla="*/ 2147483647 h 414"/>
              <a:gd name="T40" fmla="*/ 2147483647 w 163"/>
              <a:gd name="T41" fmla="*/ 2147483647 h 414"/>
              <a:gd name="T42" fmla="*/ 2147483647 w 163"/>
              <a:gd name="T43" fmla="*/ 2147483647 h 414"/>
              <a:gd name="T44" fmla="*/ 2147483647 w 163"/>
              <a:gd name="T45" fmla="*/ 2147483647 h 414"/>
              <a:gd name="T46" fmla="*/ 2147483647 w 163"/>
              <a:gd name="T47" fmla="*/ 2147483647 h 414"/>
              <a:gd name="T48" fmla="*/ 2147483647 w 163"/>
              <a:gd name="T49" fmla="*/ 2147483647 h 414"/>
              <a:gd name="T50" fmla="*/ 2147483647 w 163"/>
              <a:gd name="T51" fmla="*/ 2147483647 h 414"/>
              <a:gd name="T52" fmla="*/ 2147483647 w 163"/>
              <a:gd name="T53" fmla="*/ 2147483647 h 414"/>
              <a:gd name="T54" fmla="*/ 2147483647 w 163"/>
              <a:gd name="T55" fmla="*/ 2147483647 h 414"/>
              <a:gd name="T56" fmla="*/ 2147483647 w 163"/>
              <a:gd name="T57" fmla="*/ 2147483647 h 414"/>
              <a:gd name="T58" fmla="*/ 2147483647 w 163"/>
              <a:gd name="T59" fmla="*/ 2147483647 h 414"/>
              <a:gd name="T60" fmla="*/ 2147483647 w 163"/>
              <a:gd name="T61" fmla="*/ 2147483647 h 414"/>
              <a:gd name="T62" fmla="*/ 2147483647 w 163"/>
              <a:gd name="T63" fmla="*/ 2147483647 h 414"/>
              <a:gd name="T64" fmla="*/ 2147483647 w 163"/>
              <a:gd name="T65" fmla="*/ 2147483647 h 414"/>
              <a:gd name="T66" fmla="*/ 2147483647 w 163"/>
              <a:gd name="T67" fmla="*/ 2147483647 h 414"/>
              <a:gd name="T68" fmla="*/ 2147483647 w 163"/>
              <a:gd name="T69" fmla="*/ 2147483647 h 414"/>
              <a:gd name="T70" fmla="*/ 2147483647 w 163"/>
              <a:gd name="T71" fmla="*/ 2147483647 h 414"/>
              <a:gd name="T72" fmla="*/ 2147483647 w 163"/>
              <a:gd name="T73" fmla="*/ 2147483647 h 414"/>
              <a:gd name="T74" fmla="*/ 2147483647 w 163"/>
              <a:gd name="T75" fmla="*/ 2147483647 h 41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63"/>
              <a:gd name="T115" fmla="*/ 0 h 414"/>
              <a:gd name="T116" fmla="*/ 163 w 163"/>
              <a:gd name="T117" fmla="*/ 414 h 41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63" h="414">
                <a:moveTo>
                  <a:pt x="66" y="9"/>
                </a:moveTo>
                <a:lnTo>
                  <a:pt x="55" y="0"/>
                </a:lnTo>
                <a:lnTo>
                  <a:pt x="45" y="0"/>
                </a:lnTo>
                <a:lnTo>
                  <a:pt x="33" y="3"/>
                </a:lnTo>
                <a:lnTo>
                  <a:pt x="24" y="12"/>
                </a:lnTo>
                <a:lnTo>
                  <a:pt x="24" y="26"/>
                </a:lnTo>
                <a:lnTo>
                  <a:pt x="27" y="45"/>
                </a:lnTo>
                <a:lnTo>
                  <a:pt x="28" y="56"/>
                </a:lnTo>
                <a:lnTo>
                  <a:pt x="34" y="75"/>
                </a:lnTo>
                <a:lnTo>
                  <a:pt x="34" y="89"/>
                </a:lnTo>
                <a:lnTo>
                  <a:pt x="39" y="113"/>
                </a:lnTo>
                <a:lnTo>
                  <a:pt x="39" y="131"/>
                </a:lnTo>
                <a:lnTo>
                  <a:pt x="28" y="144"/>
                </a:lnTo>
                <a:cubicBezTo>
                  <a:pt x="23" y="152"/>
                  <a:pt x="21" y="158"/>
                  <a:pt x="13" y="161"/>
                </a:cubicBezTo>
                <a:cubicBezTo>
                  <a:pt x="10" y="165"/>
                  <a:pt x="7" y="168"/>
                  <a:pt x="7" y="173"/>
                </a:cubicBezTo>
                <a:lnTo>
                  <a:pt x="4" y="195"/>
                </a:lnTo>
                <a:lnTo>
                  <a:pt x="4" y="225"/>
                </a:lnTo>
                <a:lnTo>
                  <a:pt x="10" y="233"/>
                </a:lnTo>
                <a:lnTo>
                  <a:pt x="19" y="249"/>
                </a:lnTo>
                <a:lnTo>
                  <a:pt x="25" y="281"/>
                </a:lnTo>
                <a:lnTo>
                  <a:pt x="27" y="294"/>
                </a:lnTo>
                <a:lnTo>
                  <a:pt x="34" y="320"/>
                </a:lnTo>
                <a:lnTo>
                  <a:pt x="61" y="326"/>
                </a:lnTo>
                <a:lnTo>
                  <a:pt x="78" y="324"/>
                </a:lnTo>
                <a:lnTo>
                  <a:pt x="78" y="312"/>
                </a:lnTo>
                <a:lnTo>
                  <a:pt x="49" y="299"/>
                </a:lnTo>
                <a:lnTo>
                  <a:pt x="34" y="287"/>
                </a:lnTo>
                <a:lnTo>
                  <a:pt x="16" y="276"/>
                </a:lnTo>
                <a:lnTo>
                  <a:pt x="0" y="248"/>
                </a:lnTo>
                <a:lnTo>
                  <a:pt x="10" y="230"/>
                </a:lnTo>
                <a:lnTo>
                  <a:pt x="21" y="215"/>
                </a:lnTo>
                <a:lnTo>
                  <a:pt x="31" y="203"/>
                </a:lnTo>
                <a:lnTo>
                  <a:pt x="34" y="191"/>
                </a:lnTo>
                <a:lnTo>
                  <a:pt x="45" y="183"/>
                </a:lnTo>
                <a:lnTo>
                  <a:pt x="55" y="170"/>
                </a:lnTo>
                <a:lnTo>
                  <a:pt x="63" y="152"/>
                </a:lnTo>
                <a:lnTo>
                  <a:pt x="69" y="141"/>
                </a:lnTo>
                <a:lnTo>
                  <a:pt x="64" y="128"/>
                </a:lnTo>
                <a:lnTo>
                  <a:pt x="48" y="140"/>
                </a:lnTo>
                <a:lnTo>
                  <a:pt x="45" y="156"/>
                </a:lnTo>
                <a:lnTo>
                  <a:pt x="42" y="185"/>
                </a:lnTo>
                <a:lnTo>
                  <a:pt x="45" y="206"/>
                </a:lnTo>
                <a:lnTo>
                  <a:pt x="49" y="216"/>
                </a:lnTo>
                <a:cubicBezTo>
                  <a:pt x="50" y="222"/>
                  <a:pt x="49" y="228"/>
                  <a:pt x="51" y="233"/>
                </a:cubicBezTo>
                <a:cubicBezTo>
                  <a:pt x="52" y="236"/>
                  <a:pt x="74" y="254"/>
                  <a:pt x="78" y="254"/>
                </a:cubicBezTo>
                <a:lnTo>
                  <a:pt x="88" y="257"/>
                </a:lnTo>
                <a:lnTo>
                  <a:pt x="106" y="263"/>
                </a:lnTo>
                <a:lnTo>
                  <a:pt x="120" y="282"/>
                </a:lnTo>
                <a:lnTo>
                  <a:pt x="127" y="299"/>
                </a:lnTo>
                <a:lnTo>
                  <a:pt x="127" y="335"/>
                </a:lnTo>
                <a:lnTo>
                  <a:pt x="127" y="353"/>
                </a:lnTo>
                <a:lnTo>
                  <a:pt x="135" y="389"/>
                </a:lnTo>
                <a:lnTo>
                  <a:pt x="141" y="410"/>
                </a:lnTo>
                <a:lnTo>
                  <a:pt x="163" y="414"/>
                </a:lnTo>
                <a:lnTo>
                  <a:pt x="145" y="389"/>
                </a:lnTo>
                <a:lnTo>
                  <a:pt x="117" y="366"/>
                </a:lnTo>
                <a:lnTo>
                  <a:pt x="105" y="350"/>
                </a:lnTo>
                <a:lnTo>
                  <a:pt x="96" y="312"/>
                </a:lnTo>
                <a:lnTo>
                  <a:pt x="84" y="287"/>
                </a:lnTo>
                <a:lnTo>
                  <a:pt x="75" y="276"/>
                </a:lnTo>
                <a:lnTo>
                  <a:pt x="69" y="258"/>
                </a:lnTo>
                <a:lnTo>
                  <a:pt x="79" y="227"/>
                </a:lnTo>
                <a:lnTo>
                  <a:pt x="82" y="213"/>
                </a:lnTo>
                <a:lnTo>
                  <a:pt x="81" y="203"/>
                </a:lnTo>
                <a:lnTo>
                  <a:pt x="84" y="182"/>
                </a:lnTo>
                <a:lnTo>
                  <a:pt x="87" y="155"/>
                </a:lnTo>
                <a:lnTo>
                  <a:pt x="85" y="141"/>
                </a:lnTo>
                <a:lnTo>
                  <a:pt x="78" y="122"/>
                </a:lnTo>
                <a:lnTo>
                  <a:pt x="69" y="108"/>
                </a:lnTo>
                <a:lnTo>
                  <a:pt x="67" y="90"/>
                </a:lnTo>
                <a:lnTo>
                  <a:pt x="67" y="80"/>
                </a:lnTo>
                <a:lnTo>
                  <a:pt x="55" y="65"/>
                </a:lnTo>
                <a:lnTo>
                  <a:pt x="33" y="56"/>
                </a:lnTo>
                <a:lnTo>
                  <a:pt x="21" y="42"/>
                </a:lnTo>
                <a:lnTo>
                  <a:pt x="12" y="32"/>
                </a:lnTo>
                <a:lnTo>
                  <a:pt x="7" y="23"/>
                </a:lnTo>
                <a:lnTo>
                  <a:pt x="1" y="11"/>
                </a:lnTo>
              </a:path>
            </a:pathLst>
          </a:custGeom>
          <a:noFill/>
          <a:ln w="19050" cap="flat" cmpd="sng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452" name="Freeform 1344"/>
          <p:cNvSpPr>
            <a:spLocks/>
          </p:cNvSpPr>
          <p:nvPr/>
        </p:nvSpPr>
        <p:spPr bwMode="auto">
          <a:xfrm>
            <a:off x="3677355" y="4530725"/>
            <a:ext cx="237067" cy="768350"/>
          </a:xfrm>
          <a:custGeom>
            <a:avLst/>
            <a:gdLst>
              <a:gd name="T0" fmla="*/ 2147483647 w 169"/>
              <a:gd name="T1" fmla="*/ 2147483647 h 484"/>
              <a:gd name="T2" fmla="*/ 2147483647 w 169"/>
              <a:gd name="T3" fmla="*/ 2147483647 h 484"/>
              <a:gd name="T4" fmla="*/ 2147483647 w 169"/>
              <a:gd name="T5" fmla="*/ 2147483647 h 484"/>
              <a:gd name="T6" fmla="*/ 2147483647 w 169"/>
              <a:gd name="T7" fmla="*/ 2147483647 h 484"/>
              <a:gd name="T8" fmla="*/ 2147483647 w 169"/>
              <a:gd name="T9" fmla="*/ 2147483647 h 484"/>
              <a:gd name="T10" fmla="*/ 2147483647 w 169"/>
              <a:gd name="T11" fmla="*/ 2147483647 h 484"/>
              <a:gd name="T12" fmla="*/ 2147483647 w 169"/>
              <a:gd name="T13" fmla="*/ 2147483647 h 484"/>
              <a:gd name="T14" fmla="*/ 2147483647 w 169"/>
              <a:gd name="T15" fmla="*/ 2147483647 h 484"/>
              <a:gd name="T16" fmla="*/ 2147483647 w 169"/>
              <a:gd name="T17" fmla="*/ 2147483647 h 484"/>
              <a:gd name="T18" fmla="*/ 2147483647 w 169"/>
              <a:gd name="T19" fmla="*/ 2147483647 h 484"/>
              <a:gd name="T20" fmla="*/ 2147483647 w 169"/>
              <a:gd name="T21" fmla="*/ 2147483647 h 484"/>
              <a:gd name="T22" fmla="*/ 2147483647 w 169"/>
              <a:gd name="T23" fmla="*/ 2147483647 h 484"/>
              <a:gd name="T24" fmla="*/ 2147483647 w 169"/>
              <a:gd name="T25" fmla="*/ 2147483647 h 484"/>
              <a:gd name="T26" fmla="*/ 2147483647 w 169"/>
              <a:gd name="T27" fmla="*/ 2147483647 h 484"/>
              <a:gd name="T28" fmla="*/ 2147483647 w 169"/>
              <a:gd name="T29" fmla="*/ 2147483647 h 484"/>
              <a:gd name="T30" fmla="*/ 2147483647 w 169"/>
              <a:gd name="T31" fmla="*/ 2147483647 h 484"/>
              <a:gd name="T32" fmla="*/ 2147483647 w 169"/>
              <a:gd name="T33" fmla="*/ 2147483647 h 484"/>
              <a:gd name="T34" fmla="*/ 2147483647 w 169"/>
              <a:gd name="T35" fmla="*/ 2147483647 h 484"/>
              <a:gd name="T36" fmla="*/ 2147483647 w 169"/>
              <a:gd name="T37" fmla="*/ 2147483647 h 484"/>
              <a:gd name="T38" fmla="*/ 2147483647 w 169"/>
              <a:gd name="T39" fmla="*/ 2147483647 h 484"/>
              <a:gd name="T40" fmla="*/ 2147483647 w 169"/>
              <a:gd name="T41" fmla="*/ 2147483647 h 484"/>
              <a:gd name="T42" fmla="*/ 2147483647 w 169"/>
              <a:gd name="T43" fmla="*/ 2147483647 h 484"/>
              <a:gd name="T44" fmla="*/ 2147483647 w 169"/>
              <a:gd name="T45" fmla="*/ 2147483647 h 484"/>
              <a:gd name="T46" fmla="*/ 2147483647 w 169"/>
              <a:gd name="T47" fmla="*/ 2147483647 h 484"/>
              <a:gd name="T48" fmla="*/ 2147483647 w 169"/>
              <a:gd name="T49" fmla="*/ 2147483647 h 484"/>
              <a:gd name="T50" fmla="*/ 2147483647 w 169"/>
              <a:gd name="T51" fmla="*/ 2147483647 h 484"/>
              <a:gd name="T52" fmla="*/ 2147483647 w 169"/>
              <a:gd name="T53" fmla="*/ 2147483647 h 484"/>
              <a:gd name="T54" fmla="*/ 2147483647 w 169"/>
              <a:gd name="T55" fmla="*/ 2147483647 h 484"/>
              <a:gd name="T56" fmla="*/ 2147483647 w 169"/>
              <a:gd name="T57" fmla="*/ 2147483647 h 484"/>
              <a:gd name="T58" fmla="*/ 2147483647 w 169"/>
              <a:gd name="T59" fmla="*/ 2147483647 h 484"/>
              <a:gd name="T60" fmla="*/ 2147483647 w 169"/>
              <a:gd name="T61" fmla="*/ 2147483647 h 484"/>
              <a:gd name="T62" fmla="*/ 2147483647 w 169"/>
              <a:gd name="T63" fmla="*/ 2147483647 h 484"/>
              <a:gd name="T64" fmla="*/ 2147483647 w 169"/>
              <a:gd name="T65" fmla="*/ 2147483647 h 484"/>
              <a:gd name="T66" fmla="*/ 2147483647 w 169"/>
              <a:gd name="T67" fmla="*/ 2147483647 h 484"/>
              <a:gd name="T68" fmla="*/ 2147483647 w 169"/>
              <a:gd name="T69" fmla="*/ 2147483647 h 484"/>
              <a:gd name="T70" fmla="*/ 2147483647 w 169"/>
              <a:gd name="T71" fmla="*/ 2147483647 h 484"/>
              <a:gd name="T72" fmla="*/ 2147483647 w 169"/>
              <a:gd name="T73" fmla="*/ 2147483647 h 484"/>
              <a:gd name="T74" fmla="*/ 2147483647 w 169"/>
              <a:gd name="T75" fmla="*/ 2147483647 h 484"/>
              <a:gd name="T76" fmla="*/ 2147483647 w 169"/>
              <a:gd name="T77" fmla="*/ 2147483647 h 484"/>
              <a:gd name="T78" fmla="*/ 2147483647 w 169"/>
              <a:gd name="T79" fmla="*/ 2147483647 h 484"/>
              <a:gd name="T80" fmla="*/ 2147483647 w 169"/>
              <a:gd name="T81" fmla="*/ 2147483647 h 484"/>
              <a:gd name="T82" fmla="*/ 2147483647 w 169"/>
              <a:gd name="T83" fmla="*/ 2147483647 h 484"/>
              <a:gd name="T84" fmla="*/ 0 w 169"/>
              <a:gd name="T85" fmla="*/ 2147483647 h 48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9"/>
              <a:gd name="T130" fmla="*/ 0 h 484"/>
              <a:gd name="T131" fmla="*/ 169 w 169"/>
              <a:gd name="T132" fmla="*/ 484 h 48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9" h="484">
                <a:moveTo>
                  <a:pt x="165" y="0"/>
                </a:moveTo>
                <a:lnTo>
                  <a:pt x="156" y="22"/>
                </a:lnTo>
                <a:lnTo>
                  <a:pt x="129" y="36"/>
                </a:lnTo>
                <a:lnTo>
                  <a:pt x="118" y="45"/>
                </a:lnTo>
                <a:lnTo>
                  <a:pt x="114" y="63"/>
                </a:lnTo>
                <a:lnTo>
                  <a:pt x="114" y="79"/>
                </a:lnTo>
                <a:lnTo>
                  <a:pt x="111" y="97"/>
                </a:lnTo>
                <a:lnTo>
                  <a:pt x="96" y="109"/>
                </a:lnTo>
                <a:lnTo>
                  <a:pt x="81" y="117"/>
                </a:lnTo>
                <a:lnTo>
                  <a:pt x="69" y="142"/>
                </a:lnTo>
                <a:lnTo>
                  <a:pt x="66" y="165"/>
                </a:lnTo>
                <a:lnTo>
                  <a:pt x="70" y="177"/>
                </a:lnTo>
                <a:lnTo>
                  <a:pt x="67" y="199"/>
                </a:lnTo>
                <a:lnTo>
                  <a:pt x="60" y="234"/>
                </a:lnTo>
                <a:lnTo>
                  <a:pt x="46" y="243"/>
                </a:lnTo>
                <a:lnTo>
                  <a:pt x="40" y="228"/>
                </a:lnTo>
                <a:lnTo>
                  <a:pt x="49" y="204"/>
                </a:lnTo>
                <a:lnTo>
                  <a:pt x="67" y="189"/>
                </a:lnTo>
                <a:lnTo>
                  <a:pt x="87" y="159"/>
                </a:lnTo>
                <a:lnTo>
                  <a:pt x="91" y="142"/>
                </a:lnTo>
                <a:lnTo>
                  <a:pt x="90" y="123"/>
                </a:lnTo>
                <a:lnTo>
                  <a:pt x="88" y="111"/>
                </a:lnTo>
                <a:lnTo>
                  <a:pt x="96" y="81"/>
                </a:lnTo>
                <a:lnTo>
                  <a:pt x="103" y="67"/>
                </a:lnTo>
                <a:lnTo>
                  <a:pt x="120" y="78"/>
                </a:lnTo>
                <a:lnTo>
                  <a:pt x="103" y="112"/>
                </a:lnTo>
                <a:lnTo>
                  <a:pt x="99" y="157"/>
                </a:lnTo>
                <a:lnTo>
                  <a:pt x="79" y="168"/>
                </a:lnTo>
                <a:lnTo>
                  <a:pt x="73" y="187"/>
                </a:lnTo>
                <a:lnTo>
                  <a:pt x="75" y="220"/>
                </a:lnTo>
                <a:lnTo>
                  <a:pt x="72" y="238"/>
                </a:lnTo>
                <a:lnTo>
                  <a:pt x="58" y="265"/>
                </a:lnTo>
                <a:lnTo>
                  <a:pt x="36" y="285"/>
                </a:lnTo>
                <a:lnTo>
                  <a:pt x="19" y="312"/>
                </a:lnTo>
                <a:lnTo>
                  <a:pt x="13" y="342"/>
                </a:lnTo>
                <a:lnTo>
                  <a:pt x="21" y="358"/>
                </a:lnTo>
                <a:lnTo>
                  <a:pt x="36" y="340"/>
                </a:lnTo>
                <a:lnTo>
                  <a:pt x="37" y="312"/>
                </a:lnTo>
                <a:lnTo>
                  <a:pt x="39" y="286"/>
                </a:lnTo>
                <a:lnTo>
                  <a:pt x="81" y="247"/>
                </a:lnTo>
                <a:lnTo>
                  <a:pt x="90" y="210"/>
                </a:lnTo>
                <a:lnTo>
                  <a:pt x="97" y="181"/>
                </a:lnTo>
                <a:lnTo>
                  <a:pt x="109" y="150"/>
                </a:lnTo>
                <a:lnTo>
                  <a:pt x="129" y="115"/>
                </a:lnTo>
                <a:lnTo>
                  <a:pt x="148" y="73"/>
                </a:lnTo>
                <a:lnTo>
                  <a:pt x="145" y="111"/>
                </a:lnTo>
                <a:lnTo>
                  <a:pt x="127" y="138"/>
                </a:lnTo>
                <a:lnTo>
                  <a:pt x="124" y="163"/>
                </a:lnTo>
                <a:lnTo>
                  <a:pt x="118" y="189"/>
                </a:lnTo>
                <a:lnTo>
                  <a:pt x="99" y="226"/>
                </a:lnTo>
                <a:lnTo>
                  <a:pt x="91" y="265"/>
                </a:lnTo>
                <a:lnTo>
                  <a:pt x="91" y="289"/>
                </a:lnTo>
                <a:lnTo>
                  <a:pt x="84" y="310"/>
                </a:lnTo>
                <a:lnTo>
                  <a:pt x="97" y="345"/>
                </a:lnTo>
                <a:lnTo>
                  <a:pt x="96" y="363"/>
                </a:lnTo>
                <a:lnTo>
                  <a:pt x="78" y="382"/>
                </a:lnTo>
                <a:lnTo>
                  <a:pt x="55" y="396"/>
                </a:lnTo>
                <a:lnTo>
                  <a:pt x="51" y="435"/>
                </a:lnTo>
                <a:lnTo>
                  <a:pt x="49" y="456"/>
                </a:lnTo>
                <a:lnTo>
                  <a:pt x="51" y="484"/>
                </a:lnTo>
                <a:lnTo>
                  <a:pt x="36" y="472"/>
                </a:lnTo>
                <a:lnTo>
                  <a:pt x="36" y="439"/>
                </a:lnTo>
                <a:lnTo>
                  <a:pt x="34" y="415"/>
                </a:lnTo>
                <a:lnTo>
                  <a:pt x="51" y="388"/>
                </a:lnTo>
                <a:lnTo>
                  <a:pt x="69" y="366"/>
                </a:lnTo>
                <a:lnTo>
                  <a:pt x="75" y="346"/>
                </a:lnTo>
                <a:lnTo>
                  <a:pt x="88" y="321"/>
                </a:lnTo>
                <a:lnTo>
                  <a:pt x="94" y="289"/>
                </a:lnTo>
                <a:lnTo>
                  <a:pt x="117" y="241"/>
                </a:lnTo>
                <a:lnTo>
                  <a:pt x="126" y="220"/>
                </a:lnTo>
                <a:lnTo>
                  <a:pt x="127" y="193"/>
                </a:lnTo>
                <a:lnTo>
                  <a:pt x="138" y="169"/>
                </a:lnTo>
                <a:lnTo>
                  <a:pt x="156" y="159"/>
                </a:lnTo>
                <a:lnTo>
                  <a:pt x="169" y="160"/>
                </a:lnTo>
                <a:lnTo>
                  <a:pt x="156" y="187"/>
                </a:lnTo>
                <a:lnTo>
                  <a:pt x="142" y="208"/>
                </a:lnTo>
                <a:lnTo>
                  <a:pt x="142" y="226"/>
                </a:lnTo>
                <a:lnTo>
                  <a:pt x="108" y="280"/>
                </a:lnTo>
                <a:lnTo>
                  <a:pt x="97" y="315"/>
                </a:lnTo>
                <a:lnTo>
                  <a:pt x="66" y="336"/>
                </a:lnTo>
                <a:lnTo>
                  <a:pt x="49" y="358"/>
                </a:lnTo>
                <a:lnTo>
                  <a:pt x="31" y="367"/>
                </a:lnTo>
                <a:lnTo>
                  <a:pt x="3" y="409"/>
                </a:lnTo>
                <a:lnTo>
                  <a:pt x="3" y="447"/>
                </a:lnTo>
                <a:lnTo>
                  <a:pt x="3" y="462"/>
                </a:lnTo>
                <a:lnTo>
                  <a:pt x="0" y="475"/>
                </a:lnTo>
              </a:path>
            </a:pathLst>
          </a:custGeom>
          <a:noFill/>
          <a:ln w="19050" cap="flat" cmpd="sng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453" name="Freeform 1345"/>
          <p:cNvSpPr>
            <a:spLocks/>
          </p:cNvSpPr>
          <p:nvPr/>
        </p:nvSpPr>
        <p:spPr bwMode="auto">
          <a:xfrm>
            <a:off x="3677355" y="4530725"/>
            <a:ext cx="237067" cy="768350"/>
          </a:xfrm>
          <a:custGeom>
            <a:avLst/>
            <a:gdLst>
              <a:gd name="T0" fmla="*/ 2147483647 w 169"/>
              <a:gd name="T1" fmla="*/ 2147483647 h 484"/>
              <a:gd name="T2" fmla="*/ 2147483647 w 169"/>
              <a:gd name="T3" fmla="*/ 2147483647 h 484"/>
              <a:gd name="T4" fmla="*/ 2147483647 w 169"/>
              <a:gd name="T5" fmla="*/ 2147483647 h 484"/>
              <a:gd name="T6" fmla="*/ 2147483647 w 169"/>
              <a:gd name="T7" fmla="*/ 2147483647 h 484"/>
              <a:gd name="T8" fmla="*/ 2147483647 w 169"/>
              <a:gd name="T9" fmla="*/ 2147483647 h 484"/>
              <a:gd name="T10" fmla="*/ 2147483647 w 169"/>
              <a:gd name="T11" fmla="*/ 2147483647 h 484"/>
              <a:gd name="T12" fmla="*/ 2147483647 w 169"/>
              <a:gd name="T13" fmla="*/ 2147483647 h 484"/>
              <a:gd name="T14" fmla="*/ 2147483647 w 169"/>
              <a:gd name="T15" fmla="*/ 2147483647 h 484"/>
              <a:gd name="T16" fmla="*/ 2147483647 w 169"/>
              <a:gd name="T17" fmla="*/ 2147483647 h 484"/>
              <a:gd name="T18" fmla="*/ 2147483647 w 169"/>
              <a:gd name="T19" fmla="*/ 2147483647 h 484"/>
              <a:gd name="T20" fmla="*/ 2147483647 w 169"/>
              <a:gd name="T21" fmla="*/ 2147483647 h 484"/>
              <a:gd name="T22" fmla="*/ 2147483647 w 169"/>
              <a:gd name="T23" fmla="*/ 2147483647 h 484"/>
              <a:gd name="T24" fmla="*/ 2147483647 w 169"/>
              <a:gd name="T25" fmla="*/ 2147483647 h 484"/>
              <a:gd name="T26" fmla="*/ 2147483647 w 169"/>
              <a:gd name="T27" fmla="*/ 2147483647 h 484"/>
              <a:gd name="T28" fmla="*/ 2147483647 w 169"/>
              <a:gd name="T29" fmla="*/ 2147483647 h 484"/>
              <a:gd name="T30" fmla="*/ 2147483647 w 169"/>
              <a:gd name="T31" fmla="*/ 2147483647 h 484"/>
              <a:gd name="T32" fmla="*/ 2147483647 w 169"/>
              <a:gd name="T33" fmla="*/ 2147483647 h 484"/>
              <a:gd name="T34" fmla="*/ 2147483647 w 169"/>
              <a:gd name="T35" fmla="*/ 2147483647 h 484"/>
              <a:gd name="T36" fmla="*/ 2147483647 w 169"/>
              <a:gd name="T37" fmla="*/ 2147483647 h 484"/>
              <a:gd name="T38" fmla="*/ 2147483647 w 169"/>
              <a:gd name="T39" fmla="*/ 2147483647 h 484"/>
              <a:gd name="T40" fmla="*/ 2147483647 w 169"/>
              <a:gd name="T41" fmla="*/ 2147483647 h 484"/>
              <a:gd name="T42" fmla="*/ 2147483647 w 169"/>
              <a:gd name="T43" fmla="*/ 2147483647 h 484"/>
              <a:gd name="T44" fmla="*/ 2147483647 w 169"/>
              <a:gd name="T45" fmla="*/ 2147483647 h 484"/>
              <a:gd name="T46" fmla="*/ 2147483647 w 169"/>
              <a:gd name="T47" fmla="*/ 2147483647 h 484"/>
              <a:gd name="T48" fmla="*/ 2147483647 w 169"/>
              <a:gd name="T49" fmla="*/ 2147483647 h 484"/>
              <a:gd name="T50" fmla="*/ 2147483647 w 169"/>
              <a:gd name="T51" fmla="*/ 2147483647 h 484"/>
              <a:gd name="T52" fmla="*/ 2147483647 w 169"/>
              <a:gd name="T53" fmla="*/ 2147483647 h 484"/>
              <a:gd name="T54" fmla="*/ 2147483647 w 169"/>
              <a:gd name="T55" fmla="*/ 2147483647 h 484"/>
              <a:gd name="T56" fmla="*/ 2147483647 w 169"/>
              <a:gd name="T57" fmla="*/ 2147483647 h 484"/>
              <a:gd name="T58" fmla="*/ 2147483647 w 169"/>
              <a:gd name="T59" fmla="*/ 2147483647 h 484"/>
              <a:gd name="T60" fmla="*/ 2147483647 w 169"/>
              <a:gd name="T61" fmla="*/ 2147483647 h 484"/>
              <a:gd name="T62" fmla="*/ 2147483647 w 169"/>
              <a:gd name="T63" fmla="*/ 2147483647 h 484"/>
              <a:gd name="T64" fmla="*/ 2147483647 w 169"/>
              <a:gd name="T65" fmla="*/ 2147483647 h 484"/>
              <a:gd name="T66" fmla="*/ 2147483647 w 169"/>
              <a:gd name="T67" fmla="*/ 2147483647 h 484"/>
              <a:gd name="T68" fmla="*/ 2147483647 w 169"/>
              <a:gd name="T69" fmla="*/ 2147483647 h 484"/>
              <a:gd name="T70" fmla="*/ 2147483647 w 169"/>
              <a:gd name="T71" fmla="*/ 2147483647 h 484"/>
              <a:gd name="T72" fmla="*/ 2147483647 w 169"/>
              <a:gd name="T73" fmla="*/ 2147483647 h 484"/>
              <a:gd name="T74" fmla="*/ 2147483647 w 169"/>
              <a:gd name="T75" fmla="*/ 2147483647 h 484"/>
              <a:gd name="T76" fmla="*/ 2147483647 w 169"/>
              <a:gd name="T77" fmla="*/ 2147483647 h 484"/>
              <a:gd name="T78" fmla="*/ 2147483647 w 169"/>
              <a:gd name="T79" fmla="*/ 2147483647 h 484"/>
              <a:gd name="T80" fmla="*/ 2147483647 w 169"/>
              <a:gd name="T81" fmla="*/ 2147483647 h 484"/>
              <a:gd name="T82" fmla="*/ 2147483647 w 169"/>
              <a:gd name="T83" fmla="*/ 2147483647 h 484"/>
              <a:gd name="T84" fmla="*/ 0 w 169"/>
              <a:gd name="T85" fmla="*/ 2147483647 h 48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9"/>
              <a:gd name="T130" fmla="*/ 0 h 484"/>
              <a:gd name="T131" fmla="*/ 169 w 169"/>
              <a:gd name="T132" fmla="*/ 484 h 48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9" h="484">
                <a:moveTo>
                  <a:pt x="165" y="0"/>
                </a:moveTo>
                <a:lnTo>
                  <a:pt x="156" y="22"/>
                </a:lnTo>
                <a:lnTo>
                  <a:pt x="129" y="36"/>
                </a:lnTo>
                <a:lnTo>
                  <a:pt x="118" y="45"/>
                </a:lnTo>
                <a:lnTo>
                  <a:pt x="114" y="63"/>
                </a:lnTo>
                <a:lnTo>
                  <a:pt x="114" y="79"/>
                </a:lnTo>
                <a:lnTo>
                  <a:pt x="111" y="97"/>
                </a:lnTo>
                <a:lnTo>
                  <a:pt x="96" y="109"/>
                </a:lnTo>
                <a:lnTo>
                  <a:pt x="81" y="117"/>
                </a:lnTo>
                <a:lnTo>
                  <a:pt x="69" y="142"/>
                </a:lnTo>
                <a:lnTo>
                  <a:pt x="66" y="165"/>
                </a:lnTo>
                <a:lnTo>
                  <a:pt x="70" y="177"/>
                </a:lnTo>
                <a:lnTo>
                  <a:pt x="67" y="199"/>
                </a:lnTo>
                <a:lnTo>
                  <a:pt x="60" y="234"/>
                </a:lnTo>
                <a:lnTo>
                  <a:pt x="46" y="243"/>
                </a:lnTo>
                <a:lnTo>
                  <a:pt x="40" y="228"/>
                </a:lnTo>
                <a:lnTo>
                  <a:pt x="49" y="204"/>
                </a:lnTo>
                <a:lnTo>
                  <a:pt x="67" y="189"/>
                </a:lnTo>
                <a:lnTo>
                  <a:pt x="87" y="159"/>
                </a:lnTo>
                <a:lnTo>
                  <a:pt x="91" y="142"/>
                </a:lnTo>
                <a:lnTo>
                  <a:pt x="90" y="123"/>
                </a:lnTo>
                <a:lnTo>
                  <a:pt x="88" y="111"/>
                </a:lnTo>
                <a:lnTo>
                  <a:pt x="96" y="81"/>
                </a:lnTo>
                <a:lnTo>
                  <a:pt x="103" y="67"/>
                </a:lnTo>
                <a:lnTo>
                  <a:pt x="120" y="78"/>
                </a:lnTo>
                <a:lnTo>
                  <a:pt x="103" y="112"/>
                </a:lnTo>
                <a:lnTo>
                  <a:pt x="99" y="157"/>
                </a:lnTo>
                <a:lnTo>
                  <a:pt x="79" y="168"/>
                </a:lnTo>
                <a:lnTo>
                  <a:pt x="73" y="187"/>
                </a:lnTo>
                <a:lnTo>
                  <a:pt x="75" y="220"/>
                </a:lnTo>
                <a:lnTo>
                  <a:pt x="72" y="238"/>
                </a:lnTo>
                <a:lnTo>
                  <a:pt x="58" y="265"/>
                </a:lnTo>
                <a:lnTo>
                  <a:pt x="36" y="285"/>
                </a:lnTo>
                <a:lnTo>
                  <a:pt x="19" y="312"/>
                </a:lnTo>
                <a:lnTo>
                  <a:pt x="13" y="342"/>
                </a:lnTo>
                <a:lnTo>
                  <a:pt x="21" y="358"/>
                </a:lnTo>
                <a:lnTo>
                  <a:pt x="36" y="340"/>
                </a:lnTo>
                <a:lnTo>
                  <a:pt x="37" y="312"/>
                </a:lnTo>
                <a:lnTo>
                  <a:pt x="39" y="286"/>
                </a:lnTo>
                <a:lnTo>
                  <a:pt x="81" y="247"/>
                </a:lnTo>
                <a:lnTo>
                  <a:pt x="90" y="210"/>
                </a:lnTo>
                <a:lnTo>
                  <a:pt x="97" y="181"/>
                </a:lnTo>
                <a:lnTo>
                  <a:pt x="109" y="150"/>
                </a:lnTo>
                <a:lnTo>
                  <a:pt x="129" y="115"/>
                </a:lnTo>
                <a:lnTo>
                  <a:pt x="148" y="73"/>
                </a:lnTo>
                <a:lnTo>
                  <a:pt x="145" y="111"/>
                </a:lnTo>
                <a:lnTo>
                  <a:pt x="127" y="138"/>
                </a:lnTo>
                <a:lnTo>
                  <a:pt x="124" y="163"/>
                </a:lnTo>
                <a:lnTo>
                  <a:pt x="118" y="189"/>
                </a:lnTo>
                <a:lnTo>
                  <a:pt x="99" y="226"/>
                </a:lnTo>
                <a:lnTo>
                  <a:pt x="91" y="265"/>
                </a:lnTo>
                <a:lnTo>
                  <a:pt x="91" y="289"/>
                </a:lnTo>
                <a:lnTo>
                  <a:pt x="84" y="310"/>
                </a:lnTo>
                <a:lnTo>
                  <a:pt x="97" y="345"/>
                </a:lnTo>
                <a:lnTo>
                  <a:pt x="96" y="363"/>
                </a:lnTo>
                <a:lnTo>
                  <a:pt x="78" y="382"/>
                </a:lnTo>
                <a:lnTo>
                  <a:pt x="55" y="396"/>
                </a:lnTo>
                <a:lnTo>
                  <a:pt x="51" y="435"/>
                </a:lnTo>
                <a:lnTo>
                  <a:pt x="49" y="456"/>
                </a:lnTo>
                <a:lnTo>
                  <a:pt x="51" y="484"/>
                </a:lnTo>
                <a:lnTo>
                  <a:pt x="36" y="472"/>
                </a:lnTo>
                <a:lnTo>
                  <a:pt x="36" y="439"/>
                </a:lnTo>
                <a:lnTo>
                  <a:pt x="34" y="415"/>
                </a:lnTo>
                <a:lnTo>
                  <a:pt x="51" y="388"/>
                </a:lnTo>
                <a:lnTo>
                  <a:pt x="69" y="366"/>
                </a:lnTo>
                <a:lnTo>
                  <a:pt x="75" y="346"/>
                </a:lnTo>
                <a:lnTo>
                  <a:pt x="88" y="321"/>
                </a:lnTo>
                <a:lnTo>
                  <a:pt x="94" y="289"/>
                </a:lnTo>
                <a:lnTo>
                  <a:pt x="117" y="241"/>
                </a:lnTo>
                <a:lnTo>
                  <a:pt x="126" y="220"/>
                </a:lnTo>
                <a:lnTo>
                  <a:pt x="127" y="193"/>
                </a:lnTo>
                <a:lnTo>
                  <a:pt x="138" y="169"/>
                </a:lnTo>
                <a:lnTo>
                  <a:pt x="156" y="159"/>
                </a:lnTo>
                <a:lnTo>
                  <a:pt x="169" y="160"/>
                </a:lnTo>
                <a:lnTo>
                  <a:pt x="156" y="187"/>
                </a:lnTo>
                <a:lnTo>
                  <a:pt x="142" y="208"/>
                </a:lnTo>
                <a:lnTo>
                  <a:pt x="142" y="226"/>
                </a:lnTo>
                <a:lnTo>
                  <a:pt x="108" y="280"/>
                </a:lnTo>
                <a:lnTo>
                  <a:pt x="97" y="315"/>
                </a:lnTo>
                <a:lnTo>
                  <a:pt x="66" y="336"/>
                </a:lnTo>
                <a:lnTo>
                  <a:pt x="49" y="358"/>
                </a:lnTo>
                <a:lnTo>
                  <a:pt x="31" y="367"/>
                </a:lnTo>
                <a:lnTo>
                  <a:pt x="3" y="409"/>
                </a:lnTo>
                <a:lnTo>
                  <a:pt x="3" y="447"/>
                </a:lnTo>
                <a:lnTo>
                  <a:pt x="3" y="462"/>
                </a:lnTo>
                <a:lnTo>
                  <a:pt x="0" y="475"/>
                </a:lnTo>
              </a:path>
            </a:pathLst>
          </a:custGeom>
          <a:noFill/>
          <a:ln w="19050" cap="rnd" cmpd="sng">
            <a:solidFill>
              <a:srgbClr val="0066FF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454" name="Freeform 1296"/>
          <p:cNvSpPr>
            <a:spLocks/>
          </p:cNvSpPr>
          <p:nvPr/>
        </p:nvSpPr>
        <p:spPr bwMode="auto">
          <a:xfrm rot="-1658799">
            <a:off x="3822700" y="5241944"/>
            <a:ext cx="230011" cy="657225"/>
          </a:xfrm>
          <a:custGeom>
            <a:avLst/>
            <a:gdLst>
              <a:gd name="T0" fmla="*/ 2147483647 w 163"/>
              <a:gd name="T1" fmla="*/ 0 h 414"/>
              <a:gd name="T2" fmla="*/ 2147483647 w 163"/>
              <a:gd name="T3" fmla="*/ 2147483647 h 414"/>
              <a:gd name="T4" fmla="*/ 2147483647 w 163"/>
              <a:gd name="T5" fmla="*/ 2147483647 h 414"/>
              <a:gd name="T6" fmla="*/ 2147483647 w 163"/>
              <a:gd name="T7" fmla="*/ 2147483647 h 414"/>
              <a:gd name="T8" fmla="*/ 2147483647 w 163"/>
              <a:gd name="T9" fmla="*/ 2147483647 h 414"/>
              <a:gd name="T10" fmla="*/ 2147483647 w 163"/>
              <a:gd name="T11" fmla="*/ 2147483647 h 414"/>
              <a:gd name="T12" fmla="*/ 2147483647 w 163"/>
              <a:gd name="T13" fmla="*/ 2147483647 h 414"/>
              <a:gd name="T14" fmla="*/ 2147483647 w 163"/>
              <a:gd name="T15" fmla="*/ 2147483647 h 414"/>
              <a:gd name="T16" fmla="*/ 2147483647 w 163"/>
              <a:gd name="T17" fmla="*/ 2147483647 h 414"/>
              <a:gd name="T18" fmla="*/ 2147483647 w 163"/>
              <a:gd name="T19" fmla="*/ 2147483647 h 414"/>
              <a:gd name="T20" fmla="*/ 2147483647 w 163"/>
              <a:gd name="T21" fmla="*/ 2147483647 h 414"/>
              <a:gd name="T22" fmla="*/ 2147483647 w 163"/>
              <a:gd name="T23" fmla="*/ 2147483647 h 414"/>
              <a:gd name="T24" fmla="*/ 2147483647 w 163"/>
              <a:gd name="T25" fmla="*/ 2147483647 h 414"/>
              <a:gd name="T26" fmla="*/ 2147483647 w 163"/>
              <a:gd name="T27" fmla="*/ 2147483647 h 414"/>
              <a:gd name="T28" fmla="*/ 2147483647 w 163"/>
              <a:gd name="T29" fmla="*/ 2147483647 h 414"/>
              <a:gd name="T30" fmla="*/ 2147483647 w 163"/>
              <a:gd name="T31" fmla="*/ 2147483647 h 414"/>
              <a:gd name="T32" fmla="*/ 2147483647 w 163"/>
              <a:gd name="T33" fmla="*/ 2147483647 h 414"/>
              <a:gd name="T34" fmla="*/ 2147483647 w 163"/>
              <a:gd name="T35" fmla="*/ 2147483647 h 414"/>
              <a:gd name="T36" fmla="*/ 2147483647 w 163"/>
              <a:gd name="T37" fmla="*/ 2147483647 h 414"/>
              <a:gd name="T38" fmla="*/ 2147483647 w 163"/>
              <a:gd name="T39" fmla="*/ 2147483647 h 414"/>
              <a:gd name="T40" fmla="*/ 2147483647 w 163"/>
              <a:gd name="T41" fmla="*/ 2147483647 h 414"/>
              <a:gd name="T42" fmla="*/ 2147483647 w 163"/>
              <a:gd name="T43" fmla="*/ 2147483647 h 414"/>
              <a:gd name="T44" fmla="*/ 2147483647 w 163"/>
              <a:gd name="T45" fmla="*/ 2147483647 h 414"/>
              <a:gd name="T46" fmla="*/ 2147483647 w 163"/>
              <a:gd name="T47" fmla="*/ 2147483647 h 414"/>
              <a:gd name="T48" fmla="*/ 2147483647 w 163"/>
              <a:gd name="T49" fmla="*/ 2147483647 h 414"/>
              <a:gd name="T50" fmla="*/ 2147483647 w 163"/>
              <a:gd name="T51" fmla="*/ 2147483647 h 414"/>
              <a:gd name="T52" fmla="*/ 2147483647 w 163"/>
              <a:gd name="T53" fmla="*/ 2147483647 h 414"/>
              <a:gd name="T54" fmla="*/ 2147483647 w 163"/>
              <a:gd name="T55" fmla="*/ 2147483647 h 414"/>
              <a:gd name="T56" fmla="*/ 2147483647 w 163"/>
              <a:gd name="T57" fmla="*/ 2147483647 h 414"/>
              <a:gd name="T58" fmla="*/ 2147483647 w 163"/>
              <a:gd name="T59" fmla="*/ 2147483647 h 414"/>
              <a:gd name="T60" fmla="*/ 2147483647 w 163"/>
              <a:gd name="T61" fmla="*/ 2147483647 h 414"/>
              <a:gd name="T62" fmla="*/ 2147483647 w 163"/>
              <a:gd name="T63" fmla="*/ 2147483647 h 414"/>
              <a:gd name="T64" fmla="*/ 2147483647 w 163"/>
              <a:gd name="T65" fmla="*/ 2147483647 h 414"/>
              <a:gd name="T66" fmla="*/ 2147483647 w 163"/>
              <a:gd name="T67" fmla="*/ 2147483647 h 414"/>
              <a:gd name="T68" fmla="*/ 2147483647 w 163"/>
              <a:gd name="T69" fmla="*/ 2147483647 h 414"/>
              <a:gd name="T70" fmla="*/ 2147483647 w 163"/>
              <a:gd name="T71" fmla="*/ 2147483647 h 414"/>
              <a:gd name="T72" fmla="*/ 2147483647 w 163"/>
              <a:gd name="T73" fmla="*/ 2147483647 h 414"/>
              <a:gd name="T74" fmla="*/ 2147483647 w 163"/>
              <a:gd name="T75" fmla="*/ 2147483647 h 41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63"/>
              <a:gd name="T115" fmla="*/ 0 h 414"/>
              <a:gd name="T116" fmla="*/ 163 w 163"/>
              <a:gd name="T117" fmla="*/ 414 h 41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63" h="414">
                <a:moveTo>
                  <a:pt x="66" y="9"/>
                </a:moveTo>
                <a:lnTo>
                  <a:pt x="55" y="0"/>
                </a:lnTo>
                <a:lnTo>
                  <a:pt x="45" y="0"/>
                </a:lnTo>
                <a:lnTo>
                  <a:pt x="33" y="3"/>
                </a:lnTo>
                <a:lnTo>
                  <a:pt x="24" y="12"/>
                </a:lnTo>
                <a:lnTo>
                  <a:pt x="24" y="26"/>
                </a:lnTo>
                <a:lnTo>
                  <a:pt x="27" y="45"/>
                </a:lnTo>
                <a:lnTo>
                  <a:pt x="28" y="56"/>
                </a:lnTo>
                <a:lnTo>
                  <a:pt x="34" y="75"/>
                </a:lnTo>
                <a:lnTo>
                  <a:pt x="34" y="89"/>
                </a:lnTo>
                <a:lnTo>
                  <a:pt x="39" y="113"/>
                </a:lnTo>
                <a:lnTo>
                  <a:pt x="39" y="131"/>
                </a:lnTo>
                <a:lnTo>
                  <a:pt x="28" y="144"/>
                </a:lnTo>
                <a:cubicBezTo>
                  <a:pt x="23" y="152"/>
                  <a:pt x="21" y="158"/>
                  <a:pt x="13" y="161"/>
                </a:cubicBezTo>
                <a:cubicBezTo>
                  <a:pt x="10" y="165"/>
                  <a:pt x="7" y="168"/>
                  <a:pt x="7" y="173"/>
                </a:cubicBezTo>
                <a:lnTo>
                  <a:pt x="4" y="195"/>
                </a:lnTo>
                <a:lnTo>
                  <a:pt x="4" y="225"/>
                </a:lnTo>
                <a:lnTo>
                  <a:pt x="10" y="233"/>
                </a:lnTo>
                <a:lnTo>
                  <a:pt x="19" y="249"/>
                </a:lnTo>
                <a:lnTo>
                  <a:pt x="25" y="281"/>
                </a:lnTo>
                <a:lnTo>
                  <a:pt x="27" y="294"/>
                </a:lnTo>
                <a:lnTo>
                  <a:pt x="34" y="320"/>
                </a:lnTo>
                <a:lnTo>
                  <a:pt x="61" y="326"/>
                </a:lnTo>
                <a:lnTo>
                  <a:pt x="78" y="324"/>
                </a:lnTo>
                <a:lnTo>
                  <a:pt x="78" y="312"/>
                </a:lnTo>
                <a:lnTo>
                  <a:pt x="49" y="299"/>
                </a:lnTo>
                <a:lnTo>
                  <a:pt x="34" y="287"/>
                </a:lnTo>
                <a:lnTo>
                  <a:pt x="16" y="276"/>
                </a:lnTo>
                <a:lnTo>
                  <a:pt x="0" y="248"/>
                </a:lnTo>
                <a:lnTo>
                  <a:pt x="10" y="230"/>
                </a:lnTo>
                <a:lnTo>
                  <a:pt x="21" y="215"/>
                </a:lnTo>
                <a:lnTo>
                  <a:pt x="31" y="203"/>
                </a:lnTo>
                <a:lnTo>
                  <a:pt x="34" y="191"/>
                </a:lnTo>
                <a:lnTo>
                  <a:pt x="45" y="183"/>
                </a:lnTo>
                <a:lnTo>
                  <a:pt x="55" y="170"/>
                </a:lnTo>
                <a:lnTo>
                  <a:pt x="63" y="152"/>
                </a:lnTo>
                <a:lnTo>
                  <a:pt x="69" y="141"/>
                </a:lnTo>
                <a:lnTo>
                  <a:pt x="64" y="128"/>
                </a:lnTo>
                <a:lnTo>
                  <a:pt x="48" y="140"/>
                </a:lnTo>
                <a:lnTo>
                  <a:pt x="45" y="156"/>
                </a:lnTo>
                <a:lnTo>
                  <a:pt x="42" y="185"/>
                </a:lnTo>
                <a:lnTo>
                  <a:pt x="45" y="206"/>
                </a:lnTo>
                <a:lnTo>
                  <a:pt x="49" y="216"/>
                </a:lnTo>
                <a:cubicBezTo>
                  <a:pt x="50" y="222"/>
                  <a:pt x="49" y="228"/>
                  <a:pt x="51" y="233"/>
                </a:cubicBezTo>
                <a:cubicBezTo>
                  <a:pt x="52" y="236"/>
                  <a:pt x="74" y="254"/>
                  <a:pt x="78" y="254"/>
                </a:cubicBezTo>
                <a:lnTo>
                  <a:pt x="88" y="257"/>
                </a:lnTo>
                <a:lnTo>
                  <a:pt x="106" y="263"/>
                </a:lnTo>
                <a:lnTo>
                  <a:pt x="120" y="282"/>
                </a:lnTo>
                <a:lnTo>
                  <a:pt x="127" y="299"/>
                </a:lnTo>
                <a:lnTo>
                  <a:pt x="127" y="335"/>
                </a:lnTo>
                <a:lnTo>
                  <a:pt x="127" y="353"/>
                </a:lnTo>
                <a:lnTo>
                  <a:pt x="135" y="389"/>
                </a:lnTo>
                <a:lnTo>
                  <a:pt x="141" y="410"/>
                </a:lnTo>
                <a:lnTo>
                  <a:pt x="163" y="414"/>
                </a:lnTo>
                <a:lnTo>
                  <a:pt x="145" y="389"/>
                </a:lnTo>
                <a:lnTo>
                  <a:pt x="117" y="366"/>
                </a:lnTo>
                <a:lnTo>
                  <a:pt x="105" y="350"/>
                </a:lnTo>
                <a:lnTo>
                  <a:pt x="96" y="312"/>
                </a:lnTo>
                <a:lnTo>
                  <a:pt x="84" y="287"/>
                </a:lnTo>
                <a:lnTo>
                  <a:pt x="75" y="276"/>
                </a:lnTo>
                <a:lnTo>
                  <a:pt x="69" y="258"/>
                </a:lnTo>
                <a:lnTo>
                  <a:pt x="79" y="227"/>
                </a:lnTo>
                <a:lnTo>
                  <a:pt x="82" y="213"/>
                </a:lnTo>
                <a:lnTo>
                  <a:pt x="81" y="203"/>
                </a:lnTo>
                <a:lnTo>
                  <a:pt x="84" y="182"/>
                </a:lnTo>
                <a:lnTo>
                  <a:pt x="87" y="155"/>
                </a:lnTo>
                <a:lnTo>
                  <a:pt x="85" y="141"/>
                </a:lnTo>
                <a:lnTo>
                  <a:pt x="78" y="122"/>
                </a:lnTo>
                <a:lnTo>
                  <a:pt x="69" y="108"/>
                </a:lnTo>
                <a:lnTo>
                  <a:pt x="67" y="90"/>
                </a:lnTo>
                <a:lnTo>
                  <a:pt x="67" y="80"/>
                </a:lnTo>
                <a:lnTo>
                  <a:pt x="55" y="65"/>
                </a:lnTo>
                <a:lnTo>
                  <a:pt x="33" y="56"/>
                </a:lnTo>
                <a:lnTo>
                  <a:pt x="21" y="42"/>
                </a:lnTo>
                <a:lnTo>
                  <a:pt x="12" y="32"/>
                </a:lnTo>
                <a:lnTo>
                  <a:pt x="7" y="23"/>
                </a:lnTo>
                <a:lnTo>
                  <a:pt x="1" y="11"/>
                </a:lnTo>
              </a:path>
            </a:pathLst>
          </a:custGeom>
          <a:noFill/>
          <a:ln w="19050" cap="rnd" cmpd="sng">
            <a:solidFill>
              <a:srgbClr val="0066FF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455" name="Freeform 1316"/>
          <p:cNvSpPr>
            <a:spLocks/>
          </p:cNvSpPr>
          <p:nvPr/>
        </p:nvSpPr>
        <p:spPr bwMode="auto">
          <a:xfrm>
            <a:off x="5908324" y="3865563"/>
            <a:ext cx="410633" cy="1085850"/>
          </a:xfrm>
          <a:custGeom>
            <a:avLst/>
            <a:gdLst>
              <a:gd name="T0" fmla="*/ 2147483647 w 291"/>
              <a:gd name="T1" fmla="*/ 2147483647 h 684"/>
              <a:gd name="T2" fmla="*/ 2147483647 w 291"/>
              <a:gd name="T3" fmla="*/ 2147483647 h 684"/>
              <a:gd name="T4" fmla="*/ 2147483647 w 291"/>
              <a:gd name="T5" fmla="*/ 2147483647 h 684"/>
              <a:gd name="T6" fmla="*/ 2147483647 w 291"/>
              <a:gd name="T7" fmla="*/ 2147483647 h 684"/>
              <a:gd name="T8" fmla="*/ 2147483647 w 291"/>
              <a:gd name="T9" fmla="*/ 2147483647 h 684"/>
              <a:gd name="T10" fmla="*/ 2147483647 w 291"/>
              <a:gd name="T11" fmla="*/ 2147483647 h 684"/>
              <a:gd name="T12" fmla="*/ 2147483647 w 291"/>
              <a:gd name="T13" fmla="*/ 2147483647 h 684"/>
              <a:gd name="T14" fmla="*/ 2147483647 w 291"/>
              <a:gd name="T15" fmla="*/ 2147483647 h 684"/>
              <a:gd name="T16" fmla="*/ 2147483647 w 291"/>
              <a:gd name="T17" fmla="*/ 2147483647 h 684"/>
              <a:gd name="T18" fmla="*/ 2147483647 w 291"/>
              <a:gd name="T19" fmla="*/ 2147483647 h 684"/>
              <a:gd name="T20" fmla="*/ 2147483647 w 291"/>
              <a:gd name="T21" fmla="*/ 2147483647 h 684"/>
              <a:gd name="T22" fmla="*/ 2147483647 w 291"/>
              <a:gd name="T23" fmla="*/ 2147483647 h 684"/>
              <a:gd name="T24" fmla="*/ 2147483647 w 291"/>
              <a:gd name="T25" fmla="*/ 2147483647 h 684"/>
              <a:gd name="T26" fmla="*/ 2147483647 w 291"/>
              <a:gd name="T27" fmla="*/ 2147483647 h 684"/>
              <a:gd name="T28" fmla="*/ 2147483647 w 291"/>
              <a:gd name="T29" fmla="*/ 2147483647 h 684"/>
              <a:gd name="T30" fmla="*/ 2147483647 w 291"/>
              <a:gd name="T31" fmla="*/ 2147483647 h 684"/>
              <a:gd name="T32" fmla="*/ 2147483647 w 291"/>
              <a:gd name="T33" fmla="*/ 2147483647 h 684"/>
              <a:gd name="T34" fmla="*/ 2147483647 w 291"/>
              <a:gd name="T35" fmla="*/ 2147483647 h 684"/>
              <a:gd name="T36" fmla="*/ 2147483647 w 291"/>
              <a:gd name="T37" fmla="*/ 2147483647 h 684"/>
              <a:gd name="T38" fmla="*/ 2147483647 w 291"/>
              <a:gd name="T39" fmla="*/ 2147483647 h 684"/>
              <a:gd name="T40" fmla="*/ 2147483647 w 291"/>
              <a:gd name="T41" fmla="*/ 2147483647 h 684"/>
              <a:gd name="T42" fmla="*/ 2147483647 w 291"/>
              <a:gd name="T43" fmla="*/ 2147483647 h 684"/>
              <a:gd name="T44" fmla="*/ 2147483647 w 291"/>
              <a:gd name="T45" fmla="*/ 2147483647 h 684"/>
              <a:gd name="T46" fmla="*/ 2147483647 w 291"/>
              <a:gd name="T47" fmla="*/ 2147483647 h 684"/>
              <a:gd name="T48" fmla="*/ 2147483647 w 291"/>
              <a:gd name="T49" fmla="*/ 2147483647 h 684"/>
              <a:gd name="T50" fmla="*/ 2147483647 w 291"/>
              <a:gd name="T51" fmla="*/ 2147483647 h 684"/>
              <a:gd name="T52" fmla="*/ 2147483647 w 291"/>
              <a:gd name="T53" fmla="*/ 2147483647 h 684"/>
              <a:gd name="T54" fmla="*/ 2147483647 w 291"/>
              <a:gd name="T55" fmla="*/ 2147483647 h 684"/>
              <a:gd name="T56" fmla="*/ 2147483647 w 291"/>
              <a:gd name="T57" fmla="*/ 2147483647 h 684"/>
              <a:gd name="T58" fmla="*/ 2147483647 w 291"/>
              <a:gd name="T59" fmla="*/ 2147483647 h 684"/>
              <a:gd name="T60" fmla="*/ 2147483647 w 291"/>
              <a:gd name="T61" fmla="*/ 2147483647 h 684"/>
              <a:gd name="T62" fmla="*/ 2147483647 w 291"/>
              <a:gd name="T63" fmla="*/ 2147483647 h 684"/>
              <a:gd name="T64" fmla="*/ 2147483647 w 291"/>
              <a:gd name="T65" fmla="*/ 2147483647 h 684"/>
              <a:gd name="T66" fmla="*/ 2147483647 w 291"/>
              <a:gd name="T67" fmla="*/ 2147483647 h 684"/>
              <a:gd name="T68" fmla="*/ 0 w 291"/>
              <a:gd name="T69" fmla="*/ 2147483647 h 684"/>
              <a:gd name="T70" fmla="*/ 0 w 291"/>
              <a:gd name="T71" fmla="*/ 2147483647 h 684"/>
              <a:gd name="T72" fmla="*/ 2147483647 w 291"/>
              <a:gd name="T73" fmla="*/ 2147483647 h 684"/>
              <a:gd name="T74" fmla="*/ 2147483647 w 291"/>
              <a:gd name="T75" fmla="*/ 2147483647 h 684"/>
              <a:gd name="T76" fmla="*/ 2147483647 w 291"/>
              <a:gd name="T77" fmla="*/ 2147483647 h 684"/>
              <a:gd name="T78" fmla="*/ 2147483647 w 291"/>
              <a:gd name="T79" fmla="*/ 2147483647 h 684"/>
              <a:gd name="T80" fmla="*/ 2147483647 w 291"/>
              <a:gd name="T81" fmla="*/ 2147483647 h 684"/>
              <a:gd name="T82" fmla="*/ 2147483647 w 291"/>
              <a:gd name="T83" fmla="*/ 2147483647 h 684"/>
              <a:gd name="T84" fmla="*/ 2147483647 w 291"/>
              <a:gd name="T85" fmla="*/ 2147483647 h 684"/>
              <a:gd name="T86" fmla="*/ 2147483647 w 291"/>
              <a:gd name="T87" fmla="*/ 2147483647 h 684"/>
              <a:gd name="T88" fmla="*/ 2147483647 w 291"/>
              <a:gd name="T89" fmla="*/ 2147483647 h 684"/>
              <a:gd name="T90" fmla="*/ 2147483647 w 291"/>
              <a:gd name="T91" fmla="*/ 2147483647 h 684"/>
              <a:gd name="T92" fmla="*/ 2147483647 w 291"/>
              <a:gd name="T93" fmla="*/ 2147483647 h 684"/>
              <a:gd name="T94" fmla="*/ 2147483647 w 291"/>
              <a:gd name="T95" fmla="*/ 2147483647 h 684"/>
              <a:gd name="T96" fmla="*/ 2147483647 w 291"/>
              <a:gd name="T97" fmla="*/ 2147483647 h 684"/>
              <a:gd name="T98" fmla="*/ 2147483647 w 291"/>
              <a:gd name="T99" fmla="*/ 2147483647 h 684"/>
              <a:gd name="T100" fmla="*/ 2147483647 w 291"/>
              <a:gd name="T101" fmla="*/ 2147483647 h 684"/>
              <a:gd name="T102" fmla="*/ 2147483647 w 291"/>
              <a:gd name="T103" fmla="*/ 2147483647 h 684"/>
              <a:gd name="T104" fmla="*/ 2147483647 w 291"/>
              <a:gd name="T105" fmla="*/ 2147483647 h 684"/>
              <a:gd name="T106" fmla="*/ 2147483647 w 291"/>
              <a:gd name="T107" fmla="*/ 2147483647 h 684"/>
              <a:gd name="T108" fmla="*/ 2147483647 w 291"/>
              <a:gd name="T109" fmla="*/ 2147483647 h 684"/>
              <a:gd name="T110" fmla="*/ 2147483647 w 291"/>
              <a:gd name="T111" fmla="*/ 0 h 68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91"/>
              <a:gd name="T169" fmla="*/ 0 h 684"/>
              <a:gd name="T170" fmla="*/ 291 w 291"/>
              <a:gd name="T171" fmla="*/ 684 h 68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91" h="684">
                <a:moveTo>
                  <a:pt x="63" y="633"/>
                </a:moveTo>
                <a:lnTo>
                  <a:pt x="66" y="612"/>
                </a:lnTo>
                <a:lnTo>
                  <a:pt x="87" y="597"/>
                </a:lnTo>
                <a:lnTo>
                  <a:pt x="105" y="585"/>
                </a:lnTo>
                <a:lnTo>
                  <a:pt x="126" y="573"/>
                </a:lnTo>
                <a:lnTo>
                  <a:pt x="138" y="555"/>
                </a:lnTo>
                <a:lnTo>
                  <a:pt x="147" y="525"/>
                </a:lnTo>
                <a:lnTo>
                  <a:pt x="168" y="507"/>
                </a:lnTo>
                <a:lnTo>
                  <a:pt x="201" y="486"/>
                </a:lnTo>
                <a:lnTo>
                  <a:pt x="213" y="468"/>
                </a:lnTo>
                <a:lnTo>
                  <a:pt x="216" y="447"/>
                </a:lnTo>
                <a:lnTo>
                  <a:pt x="216" y="426"/>
                </a:lnTo>
                <a:lnTo>
                  <a:pt x="228" y="399"/>
                </a:lnTo>
                <a:lnTo>
                  <a:pt x="240" y="381"/>
                </a:lnTo>
                <a:lnTo>
                  <a:pt x="255" y="360"/>
                </a:lnTo>
                <a:lnTo>
                  <a:pt x="264" y="336"/>
                </a:lnTo>
                <a:lnTo>
                  <a:pt x="279" y="288"/>
                </a:lnTo>
                <a:lnTo>
                  <a:pt x="279" y="249"/>
                </a:lnTo>
                <a:lnTo>
                  <a:pt x="285" y="228"/>
                </a:lnTo>
                <a:lnTo>
                  <a:pt x="255" y="234"/>
                </a:lnTo>
                <a:lnTo>
                  <a:pt x="252" y="270"/>
                </a:lnTo>
                <a:lnTo>
                  <a:pt x="252" y="288"/>
                </a:lnTo>
                <a:lnTo>
                  <a:pt x="225" y="318"/>
                </a:lnTo>
                <a:lnTo>
                  <a:pt x="219" y="369"/>
                </a:lnTo>
                <a:lnTo>
                  <a:pt x="219" y="387"/>
                </a:lnTo>
                <a:lnTo>
                  <a:pt x="210" y="414"/>
                </a:lnTo>
                <a:lnTo>
                  <a:pt x="207" y="432"/>
                </a:lnTo>
                <a:lnTo>
                  <a:pt x="177" y="456"/>
                </a:lnTo>
                <a:lnTo>
                  <a:pt x="150" y="498"/>
                </a:lnTo>
                <a:lnTo>
                  <a:pt x="138" y="513"/>
                </a:lnTo>
                <a:lnTo>
                  <a:pt x="105" y="528"/>
                </a:lnTo>
                <a:lnTo>
                  <a:pt x="69" y="549"/>
                </a:lnTo>
                <a:lnTo>
                  <a:pt x="39" y="600"/>
                </a:lnTo>
                <a:lnTo>
                  <a:pt x="27" y="636"/>
                </a:lnTo>
                <a:lnTo>
                  <a:pt x="0" y="666"/>
                </a:lnTo>
                <a:lnTo>
                  <a:pt x="0" y="684"/>
                </a:lnTo>
                <a:lnTo>
                  <a:pt x="75" y="663"/>
                </a:lnTo>
                <a:lnTo>
                  <a:pt x="102" y="642"/>
                </a:lnTo>
                <a:lnTo>
                  <a:pt x="141" y="597"/>
                </a:lnTo>
                <a:lnTo>
                  <a:pt x="162" y="567"/>
                </a:lnTo>
                <a:lnTo>
                  <a:pt x="156" y="519"/>
                </a:lnTo>
                <a:lnTo>
                  <a:pt x="153" y="450"/>
                </a:lnTo>
                <a:lnTo>
                  <a:pt x="174" y="408"/>
                </a:lnTo>
                <a:lnTo>
                  <a:pt x="183" y="381"/>
                </a:lnTo>
                <a:lnTo>
                  <a:pt x="198" y="351"/>
                </a:lnTo>
                <a:lnTo>
                  <a:pt x="207" y="324"/>
                </a:lnTo>
                <a:lnTo>
                  <a:pt x="207" y="300"/>
                </a:lnTo>
                <a:lnTo>
                  <a:pt x="231" y="273"/>
                </a:lnTo>
                <a:lnTo>
                  <a:pt x="231" y="243"/>
                </a:lnTo>
                <a:lnTo>
                  <a:pt x="246" y="219"/>
                </a:lnTo>
                <a:lnTo>
                  <a:pt x="264" y="189"/>
                </a:lnTo>
                <a:lnTo>
                  <a:pt x="279" y="120"/>
                </a:lnTo>
                <a:lnTo>
                  <a:pt x="291" y="84"/>
                </a:lnTo>
                <a:lnTo>
                  <a:pt x="285" y="60"/>
                </a:lnTo>
                <a:lnTo>
                  <a:pt x="249" y="24"/>
                </a:lnTo>
                <a:lnTo>
                  <a:pt x="240" y="0"/>
                </a:lnTo>
              </a:path>
            </a:pathLst>
          </a:custGeom>
          <a:noFill/>
          <a:ln w="19050" cap="flat" cmpd="sng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456" name="Freeform 1293"/>
          <p:cNvSpPr>
            <a:spLocks/>
          </p:cNvSpPr>
          <p:nvPr/>
        </p:nvSpPr>
        <p:spPr bwMode="auto">
          <a:xfrm rot="-1010024">
            <a:off x="5624693" y="4068782"/>
            <a:ext cx="699911" cy="871537"/>
          </a:xfrm>
          <a:custGeom>
            <a:avLst/>
            <a:gdLst>
              <a:gd name="T0" fmla="*/ 2147483647 w 817"/>
              <a:gd name="T1" fmla="*/ 2147483647 h 893"/>
              <a:gd name="T2" fmla="*/ 2147483647 w 817"/>
              <a:gd name="T3" fmla="*/ 2147483647 h 893"/>
              <a:gd name="T4" fmla="*/ 2147483647 w 817"/>
              <a:gd name="T5" fmla="*/ 2147483647 h 893"/>
              <a:gd name="T6" fmla="*/ 2147483647 w 817"/>
              <a:gd name="T7" fmla="*/ 2147483647 h 893"/>
              <a:gd name="T8" fmla="*/ 2147483647 w 817"/>
              <a:gd name="T9" fmla="*/ 2147483647 h 893"/>
              <a:gd name="T10" fmla="*/ 2147483647 w 817"/>
              <a:gd name="T11" fmla="*/ 2147483647 h 893"/>
              <a:gd name="T12" fmla="*/ 2147483647 w 817"/>
              <a:gd name="T13" fmla="*/ 2147483647 h 893"/>
              <a:gd name="T14" fmla="*/ 2147483647 w 817"/>
              <a:gd name="T15" fmla="*/ 2147483647 h 893"/>
              <a:gd name="T16" fmla="*/ 2147483647 w 817"/>
              <a:gd name="T17" fmla="*/ 2147483647 h 893"/>
              <a:gd name="T18" fmla="*/ 2147483647 w 817"/>
              <a:gd name="T19" fmla="*/ 2147483647 h 893"/>
              <a:gd name="T20" fmla="*/ 2147483647 w 817"/>
              <a:gd name="T21" fmla="*/ 2147483647 h 893"/>
              <a:gd name="T22" fmla="*/ 2147483647 w 817"/>
              <a:gd name="T23" fmla="*/ 2147483647 h 893"/>
              <a:gd name="T24" fmla="*/ 2147483647 w 817"/>
              <a:gd name="T25" fmla="*/ 2147483647 h 893"/>
              <a:gd name="T26" fmla="*/ 2147483647 w 817"/>
              <a:gd name="T27" fmla="*/ 2147483647 h 893"/>
              <a:gd name="T28" fmla="*/ 2147483647 w 817"/>
              <a:gd name="T29" fmla="*/ 2147483647 h 893"/>
              <a:gd name="T30" fmla="*/ 2147483647 w 817"/>
              <a:gd name="T31" fmla="*/ 2147483647 h 893"/>
              <a:gd name="T32" fmla="*/ 2147483647 w 817"/>
              <a:gd name="T33" fmla="*/ 2147483647 h 893"/>
              <a:gd name="T34" fmla="*/ 2147483647 w 817"/>
              <a:gd name="T35" fmla="*/ 2147483647 h 893"/>
              <a:gd name="T36" fmla="*/ 2147483647 w 817"/>
              <a:gd name="T37" fmla="*/ 2147483647 h 893"/>
              <a:gd name="T38" fmla="*/ 2147483647 w 817"/>
              <a:gd name="T39" fmla="*/ 2147483647 h 893"/>
              <a:gd name="T40" fmla="*/ 2147483647 w 817"/>
              <a:gd name="T41" fmla="*/ 2147483647 h 893"/>
              <a:gd name="T42" fmla="*/ 2147483647 w 817"/>
              <a:gd name="T43" fmla="*/ 2147483647 h 893"/>
              <a:gd name="T44" fmla="*/ 2147483647 w 817"/>
              <a:gd name="T45" fmla="*/ 2147483647 h 893"/>
              <a:gd name="T46" fmla="*/ 2147483647 w 817"/>
              <a:gd name="T47" fmla="*/ 2147483647 h 893"/>
              <a:gd name="T48" fmla="*/ 2147483647 w 817"/>
              <a:gd name="T49" fmla="*/ 2147483647 h 893"/>
              <a:gd name="T50" fmla="*/ 2147483647 w 817"/>
              <a:gd name="T51" fmla="*/ 2147483647 h 893"/>
              <a:gd name="T52" fmla="*/ 2147483647 w 817"/>
              <a:gd name="T53" fmla="*/ 2147483647 h 893"/>
              <a:gd name="T54" fmla="*/ 2147483647 w 817"/>
              <a:gd name="T55" fmla="*/ 2147483647 h 893"/>
              <a:gd name="T56" fmla="*/ 2147483647 w 817"/>
              <a:gd name="T57" fmla="*/ 2147483647 h 893"/>
              <a:gd name="T58" fmla="*/ 2147483647 w 817"/>
              <a:gd name="T59" fmla="*/ 2147483647 h 893"/>
              <a:gd name="T60" fmla="*/ 2147483647 w 817"/>
              <a:gd name="T61" fmla="*/ 2147483647 h 893"/>
              <a:gd name="T62" fmla="*/ 2147483647 w 817"/>
              <a:gd name="T63" fmla="*/ 2147483647 h 893"/>
              <a:gd name="T64" fmla="*/ 2147483647 w 817"/>
              <a:gd name="T65" fmla="*/ 2147483647 h 893"/>
              <a:gd name="T66" fmla="*/ 2147483647 w 817"/>
              <a:gd name="T67" fmla="*/ 2147483647 h 893"/>
              <a:gd name="T68" fmla="*/ 2147483647 w 817"/>
              <a:gd name="T69" fmla="*/ 0 h 893"/>
              <a:gd name="T70" fmla="*/ 2147483647 w 817"/>
              <a:gd name="T71" fmla="*/ 2147483647 h 893"/>
              <a:gd name="T72" fmla="*/ 2147483647 w 817"/>
              <a:gd name="T73" fmla="*/ 2147483647 h 893"/>
              <a:gd name="T74" fmla="*/ 2147483647 w 817"/>
              <a:gd name="T75" fmla="*/ 2147483647 h 893"/>
              <a:gd name="T76" fmla="*/ 2147483647 w 817"/>
              <a:gd name="T77" fmla="*/ 2147483647 h 893"/>
              <a:gd name="T78" fmla="*/ 2147483647 w 817"/>
              <a:gd name="T79" fmla="*/ 2147483647 h 893"/>
              <a:gd name="T80" fmla="*/ 2147483647 w 817"/>
              <a:gd name="T81" fmla="*/ 2147483647 h 893"/>
              <a:gd name="T82" fmla="*/ 2147483647 w 817"/>
              <a:gd name="T83" fmla="*/ 2147483647 h 893"/>
              <a:gd name="T84" fmla="*/ 2147483647 w 817"/>
              <a:gd name="T85" fmla="*/ 2147483647 h 893"/>
              <a:gd name="T86" fmla="*/ 2147483647 w 817"/>
              <a:gd name="T87" fmla="*/ 2147483647 h 893"/>
              <a:gd name="T88" fmla="*/ 2147483647 w 817"/>
              <a:gd name="T89" fmla="*/ 2147483647 h 893"/>
              <a:gd name="T90" fmla="*/ 2147483647 w 817"/>
              <a:gd name="T91" fmla="*/ 2147483647 h 893"/>
              <a:gd name="T92" fmla="*/ 2147483647 w 817"/>
              <a:gd name="T93" fmla="*/ 2147483647 h 893"/>
              <a:gd name="T94" fmla="*/ 2147483647 w 817"/>
              <a:gd name="T95" fmla="*/ 2147483647 h 893"/>
              <a:gd name="T96" fmla="*/ 2147483647 w 817"/>
              <a:gd name="T97" fmla="*/ 2147483647 h 893"/>
              <a:gd name="T98" fmla="*/ 2147483647 w 817"/>
              <a:gd name="T99" fmla="*/ 2147483647 h 893"/>
              <a:gd name="T100" fmla="*/ 2147483647 w 817"/>
              <a:gd name="T101" fmla="*/ 2147483647 h 893"/>
              <a:gd name="T102" fmla="*/ 2147483647 w 817"/>
              <a:gd name="T103" fmla="*/ 2147483647 h 893"/>
              <a:gd name="T104" fmla="*/ 2147483647 w 817"/>
              <a:gd name="T105" fmla="*/ 2147483647 h 893"/>
              <a:gd name="T106" fmla="*/ 2147483647 w 817"/>
              <a:gd name="T107" fmla="*/ 2147483647 h 893"/>
              <a:gd name="T108" fmla="*/ 2147483647 w 817"/>
              <a:gd name="T109" fmla="*/ 2147483647 h 893"/>
              <a:gd name="T110" fmla="*/ 2147483647 w 817"/>
              <a:gd name="T111" fmla="*/ 2147483647 h 893"/>
              <a:gd name="T112" fmla="*/ 2147483647 w 817"/>
              <a:gd name="T113" fmla="*/ 2147483647 h 893"/>
              <a:gd name="T114" fmla="*/ 2147483647 w 817"/>
              <a:gd name="T115" fmla="*/ 2147483647 h 8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817"/>
              <a:gd name="T175" fmla="*/ 0 h 893"/>
              <a:gd name="T176" fmla="*/ 817 w 817"/>
              <a:gd name="T177" fmla="*/ 893 h 893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817" h="893">
                <a:moveTo>
                  <a:pt x="116" y="664"/>
                </a:moveTo>
                <a:cubicBezTo>
                  <a:pt x="173" y="623"/>
                  <a:pt x="233" y="597"/>
                  <a:pt x="292" y="560"/>
                </a:cubicBezTo>
                <a:cubicBezTo>
                  <a:pt x="308" y="550"/>
                  <a:pt x="324" y="539"/>
                  <a:pt x="340" y="528"/>
                </a:cubicBezTo>
                <a:cubicBezTo>
                  <a:pt x="348" y="523"/>
                  <a:pt x="364" y="512"/>
                  <a:pt x="364" y="512"/>
                </a:cubicBezTo>
                <a:cubicBezTo>
                  <a:pt x="369" y="501"/>
                  <a:pt x="372" y="489"/>
                  <a:pt x="380" y="480"/>
                </a:cubicBezTo>
                <a:cubicBezTo>
                  <a:pt x="386" y="473"/>
                  <a:pt x="398" y="472"/>
                  <a:pt x="404" y="464"/>
                </a:cubicBezTo>
                <a:cubicBezTo>
                  <a:pt x="415" y="450"/>
                  <a:pt x="418" y="431"/>
                  <a:pt x="428" y="416"/>
                </a:cubicBezTo>
                <a:cubicBezTo>
                  <a:pt x="429" y="409"/>
                  <a:pt x="448" y="343"/>
                  <a:pt x="428" y="336"/>
                </a:cubicBezTo>
                <a:cubicBezTo>
                  <a:pt x="410" y="329"/>
                  <a:pt x="391" y="347"/>
                  <a:pt x="372" y="352"/>
                </a:cubicBezTo>
                <a:cubicBezTo>
                  <a:pt x="351" y="379"/>
                  <a:pt x="319" y="400"/>
                  <a:pt x="308" y="432"/>
                </a:cubicBezTo>
                <a:cubicBezTo>
                  <a:pt x="285" y="501"/>
                  <a:pt x="284" y="580"/>
                  <a:pt x="212" y="616"/>
                </a:cubicBezTo>
                <a:cubicBezTo>
                  <a:pt x="160" y="686"/>
                  <a:pt x="219" y="617"/>
                  <a:pt x="156" y="664"/>
                </a:cubicBezTo>
                <a:cubicBezTo>
                  <a:pt x="106" y="701"/>
                  <a:pt x="141" y="687"/>
                  <a:pt x="100" y="728"/>
                </a:cubicBezTo>
                <a:cubicBezTo>
                  <a:pt x="89" y="739"/>
                  <a:pt x="57" y="754"/>
                  <a:pt x="44" y="760"/>
                </a:cubicBezTo>
                <a:cubicBezTo>
                  <a:pt x="31" y="752"/>
                  <a:pt x="11" y="750"/>
                  <a:pt x="4" y="736"/>
                </a:cubicBezTo>
                <a:cubicBezTo>
                  <a:pt x="0" y="727"/>
                  <a:pt x="11" y="716"/>
                  <a:pt x="20" y="712"/>
                </a:cubicBezTo>
                <a:cubicBezTo>
                  <a:pt x="35" y="705"/>
                  <a:pt x="52" y="707"/>
                  <a:pt x="68" y="704"/>
                </a:cubicBezTo>
                <a:cubicBezTo>
                  <a:pt x="108" y="677"/>
                  <a:pt x="138" y="658"/>
                  <a:pt x="164" y="616"/>
                </a:cubicBezTo>
                <a:cubicBezTo>
                  <a:pt x="174" y="599"/>
                  <a:pt x="187" y="565"/>
                  <a:pt x="212" y="560"/>
                </a:cubicBezTo>
                <a:cubicBezTo>
                  <a:pt x="243" y="554"/>
                  <a:pt x="276" y="555"/>
                  <a:pt x="308" y="552"/>
                </a:cubicBezTo>
                <a:cubicBezTo>
                  <a:pt x="377" y="535"/>
                  <a:pt x="365" y="491"/>
                  <a:pt x="404" y="448"/>
                </a:cubicBezTo>
                <a:cubicBezTo>
                  <a:pt x="424" y="426"/>
                  <a:pt x="442" y="400"/>
                  <a:pt x="468" y="384"/>
                </a:cubicBezTo>
                <a:cubicBezTo>
                  <a:pt x="510" y="359"/>
                  <a:pt x="559" y="336"/>
                  <a:pt x="596" y="304"/>
                </a:cubicBezTo>
                <a:cubicBezTo>
                  <a:pt x="638" y="267"/>
                  <a:pt x="667" y="220"/>
                  <a:pt x="700" y="176"/>
                </a:cubicBezTo>
                <a:cubicBezTo>
                  <a:pt x="706" y="157"/>
                  <a:pt x="752" y="112"/>
                  <a:pt x="724" y="96"/>
                </a:cubicBezTo>
                <a:cubicBezTo>
                  <a:pt x="710" y="88"/>
                  <a:pt x="692" y="91"/>
                  <a:pt x="676" y="88"/>
                </a:cubicBezTo>
                <a:cubicBezTo>
                  <a:pt x="668" y="96"/>
                  <a:pt x="659" y="103"/>
                  <a:pt x="652" y="112"/>
                </a:cubicBezTo>
                <a:cubicBezTo>
                  <a:pt x="640" y="127"/>
                  <a:pt x="620" y="160"/>
                  <a:pt x="620" y="160"/>
                </a:cubicBezTo>
                <a:cubicBezTo>
                  <a:pt x="615" y="192"/>
                  <a:pt x="614" y="225"/>
                  <a:pt x="604" y="256"/>
                </a:cubicBezTo>
                <a:cubicBezTo>
                  <a:pt x="597" y="276"/>
                  <a:pt x="505" y="307"/>
                  <a:pt x="484" y="320"/>
                </a:cubicBezTo>
                <a:cubicBezTo>
                  <a:pt x="470" y="367"/>
                  <a:pt x="469" y="421"/>
                  <a:pt x="428" y="448"/>
                </a:cubicBezTo>
                <a:cubicBezTo>
                  <a:pt x="423" y="435"/>
                  <a:pt x="411" y="422"/>
                  <a:pt x="412" y="408"/>
                </a:cubicBezTo>
                <a:cubicBezTo>
                  <a:pt x="422" y="269"/>
                  <a:pt x="558" y="236"/>
                  <a:pt x="668" y="224"/>
                </a:cubicBezTo>
                <a:cubicBezTo>
                  <a:pt x="708" y="170"/>
                  <a:pt x="735" y="105"/>
                  <a:pt x="804" y="88"/>
                </a:cubicBezTo>
                <a:cubicBezTo>
                  <a:pt x="817" y="49"/>
                  <a:pt x="814" y="14"/>
                  <a:pt x="772" y="0"/>
                </a:cubicBezTo>
                <a:cubicBezTo>
                  <a:pt x="737" y="8"/>
                  <a:pt x="694" y="0"/>
                  <a:pt x="668" y="24"/>
                </a:cubicBezTo>
                <a:cubicBezTo>
                  <a:pt x="642" y="49"/>
                  <a:pt x="636" y="128"/>
                  <a:pt x="636" y="128"/>
                </a:cubicBezTo>
                <a:cubicBezTo>
                  <a:pt x="655" y="186"/>
                  <a:pt x="648" y="160"/>
                  <a:pt x="660" y="208"/>
                </a:cubicBezTo>
                <a:cubicBezTo>
                  <a:pt x="668" y="311"/>
                  <a:pt x="703" y="396"/>
                  <a:pt x="580" y="416"/>
                </a:cubicBezTo>
                <a:cubicBezTo>
                  <a:pt x="565" y="426"/>
                  <a:pt x="546" y="429"/>
                  <a:pt x="532" y="440"/>
                </a:cubicBezTo>
                <a:cubicBezTo>
                  <a:pt x="480" y="481"/>
                  <a:pt x="552" y="452"/>
                  <a:pt x="492" y="472"/>
                </a:cubicBezTo>
                <a:cubicBezTo>
                  <a:pt x="481" y="483"/>
                  <a:pt x="469" y="492"/>
                  <a:pt x="460" y="504"/>
                </a:cubicBezTo>
                <a:cubicBezTo>
                  <a:pt x="435" y="540"/>
                  <a:pt x="468" y="578"/>
                  <a:pt x="412" y="592"/>
                </a:cubicBezTo>
                <a:cubicBezTo>
                  <a:pt x="381" y="600"/>
                  <a:pt x="348" y="601"/>
                  <a:pt x="316" y="608"/>
                </a:cubicBezTo>
                <a:cubicBezTo>
                  <a:pt x="300" y="612"/>
                  <a:pt x="284" y="619"/>
                  <a:pt x="268" y="624"/>
                </a:cubicBezTo>
                <a:cubicBezTo>
                  <a:pt x="250" y="630"/>
                  <a:pt x="220" y="656"/>
                  <a:pt x="220" y="656"/>
                </a:cubicBezTo>
                <a:cubicBezTo>
                  <a:pt x="172" y="729"/>
                  <a:pt x="251" y="617"/>
                  <a:pt x="164" y="704"/>
                </a:cubicBezTo>
                <a:cubicBezTo>
                  <a:pt x="56" y="812"/>
                  <a:pt x="158" y="740"/>
                  <a:pt x="92" y="784"/>
                </a:cubicBezTo>
                <a:cubicBezTo>
                  <a:pt x="73" y="816"/>
                  <a:pt x="6" y="893"/>
                  <a:pt x="92" y="824"/>
                </a:cubicBezTo>
                <a:cubicBezTo>
                  <a:pt x="103" y="803"/>
                  <a:pt x="118" y="783"/>
                  <a:pt x="124" y="760"/>
                </a:cubicBezTo>
                <a:cubicBezTo>
                  <a:pt x="127" y="749"/>
                  <a:pt x="126" y="737"/>
                  <a:pt x="132" y="728"/>
                </a:cubicBezTo>
                <a:cubicBezTo>
                  <a:pt x="148" y="704"/>
                  <a:pt x="195" y="694"/>
                  <a:pt x="220" y="688"/>
                </a:cubicBezTo>
                <a:cubicBezTo>
                  <a:pt x="260" y="664"/>
                  <a:pt x="288" y="654"/>
                  <a:pt x="316" y="616"/>
                </a:cubicBezTo>
                <a:cubicBezTo>
                  <a:pt x="332" y="554"/>
                  <a:pt x="343" y="554"/>
                  <a:pt x="380" y="504"/>
                </a:cubicBezTo>
                <a:cubicBezTo>
                  <a:pt x="387" y="494"/>
                  <a:pt x="389" y="482"/>
                  <a:pt x="396" y="472"/>
                </a:cubicBezTo>
                <a:cubicBezTo>
                  <a:pt x="427" y="431"/>
                  <a:pt x="455" y="426"/>
                  <a:pt x="500" y="408"/>
                </a:cubicBezTo>
                <a:cubicBezTo>
                  <a:pt x="526" y="398"/>
                  <a:pt x="543" y="386"/>
                  <a:pt x="564" y="368"/>
                </a:cubicBezTo>
                <a:cubicBezTo>
                  <a:pt x="573" y="361"/>
                  <a:pt x="588" y="344"/>
                  <a:pt x="588" y="344"/>
                </a:cubicBezTo>
              </a:path>
            </a:pathLst>
          </a:custGeom>
          <a:noFill/>
          <a:ln w="19050" cap="flat" cmpd="sng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457" name="Freeform 1302"/>
          <p:cNvSpPr>
            <a:spLocks/>
          </p:cNvSpPr>
          <p:nvPr/>
        </p:nvSpPr>
        <p:spPr bwMode="auto">
          <a:xfrm rot="-1010024">
            <a:off x="5624693" y="4068782"/>
            <a:ext cx="699911" cy="871537"/>
          </a:xfrm>
          <a:custGeom>
            <a:avLst/>
            <a:gdLst>
              <a:gd name="T0" fmla="*/ 2147483647 w 817"/>
              <a:gd name="T1" fmla="*/ 2147483647 h 893"/>
              <a:gd name="T2" fmla="*/ 2147483647 w 817"/>
              <a:gd name="T3" fmla="*/ 2147483647 h 893"/>
              <a:gd name="T4" fmla="*/ 2147483647 w 817"/>
              <a:gd name="T5" fmla="*/ 2147483647 h 893"/>
              <a:gd name="T6" fmla="*/ 2147483647 w 817"/>
              <a:gd name="T7" fmla="*/ 2147483647 h 893"/>
              <a:gd name="T8" fmla="*/ 2147483647 w 817"/>
              <a:gd name="T9" fmla="*/ 2147483647 h 893"/>
              <a:gd name="T10" fmla="*/ 2147483647 w 817"/>
              <a:gd name="T11" fmla="*/ 2147483647 h 893"/>
              <a:gd name="T12" fmla="*/ 2147483647 w 817"/>
              <a:gd name="T13" fmla="*/ 2147483647 h 893"/>
              <a:gd name="T14" fmla="*/ 2147483647 w 817"/>
              <a:gd name="T15" fmla="*/ 2147483647 h 893"/>
              <a:gd name="T16" fmla="*/ 2147483647 w 817"/>
              <a:gd name="T17" fmla="*/ 2147483647 h 893"/>
              <a:gd name="T18" fmla="*/ 2147483647 w 817"/>
              <a:gd name="T19" fmla="*/ 2147483647 h 893"/>
              <a:gd name="T20" fmla="*/ 2147483647 w 817"/>
              <a:gd name="T21" fmla="*/ 2147483647 h 893"/>
              <a:gd name="T22" fmla="*/ 2147483647 w 817"/>
              <a:gd name="T23" fmla="*/ 2147483647 h 893"/>
              <a:gd name="T24" fmla="*/ 2147483647 w 817"/>
              <a:gd name="T25" fmla="*/ 2147483647 h 893"/>
              <a:gd name="T26" fmla="*/ 2147483647 w 817"/>
              <a:gd name="T27" fmla="*/ 2147483647 h 893"/>
              <a:gd name="T28" fmla="*/ 2147483647 w 817"/>
              <a:gd name="T29" fmla="*/ 2147483647 h 893"/>
              <a:gd name="T30" fmla="*/ 2147483647 w 817"/>
              <a:gd name="T31" fmla="*/ 2147483647 h 893"/>
              <a:gd name="T32" fmla="*/ 2147483647 w 817"/>
              <a:gd name="T33" fmla="*/ 2147483647 h 893"/>
              <a:gd name="T34" fmla="*/ 2147483647 w 817"/>
              <a:gd name="T35" fmla="*/ 2147483647 h 893"/>
              <a:gd name="T36" fmla="*/ 2147483647 w 817"/>
              <a:gd name="T37" fmla="*/ 2147483647 h 893"/>
              <a:gd name="T38" fmla="*/ 2147483647 w 817"/>
              <a:gd name="T39" fmla="*/ 2147483647 h 893"/>
              <a:gd name="T40" fmla="*/ 2147483647 w 817"/>
              <a:gd name="T41" fmla="*/ 2147483647 h 893"/>
              <a:gd name="T42" fmla="*/ 2147483647 w 817"/>
              <a:gd name="T43" fmla="*/ 2147483647 h 893"/>
              <a:gd name="T44" fmla="*/ 2147483647 w 817"/>
              <a:gd name="T45" fmla="*/ 2147483647 h 893"/>
              <a:gd name="T46" fmla="*/ 2147483647 w 817"/>
              <a:gd name="T47" fmla="*/ 2147483647 h 893"/>
              <a:gd name="T48" fmla="*/ 2147483647 w 817"/>
              <a:gd name="T49" fmla="*/ 2147483647 h 893"/>
              <a:gd name="T50" fmla="*/ 2147483647 w 817"/>
              <a:gd name="T51" fmla="*/ 2147483647 h 893"/>
              <a:gd name="T52" fmla="*/ 2147483647 w 817"/>
              <a:gd name="T53" fmla="*/ 2147483647 h 893"/>
              <a:gd name="T54" fmla="*/ 2147483647 w 817"/>
              <a:gd name="T55" fmla="*/ 2147483647 h 893"/>
              <a:gd name="T56" fmla="*/ 2147483647 w 817"/>
              <a:gd name="T57" fmla="*/ 2147483647 h 893"/>
              <a:gd name="T58" fmla="*/ 2147483647 w 817"/>
              <a:gd name="T59" fmla="*/ 2147483647 h 893"/>
              <a:gd name="T60" fmla="*/ 2147483647 w 817"/>
              <a:gd name="T61" fmla="*/ 2147483647 h 893"/>
              <a:gd name="T62" fmla="*/ 2147483647 w 817"/>
              <a:gd name="T63" fmla="*/ 2147483647 h 893"/>
              <a:gd name="T64" fmla="*/ 2147483647 w 817"/>
              <a:gd name="T65" fmla="*/ 2147483647 h 893"/>
              <a:gd name="T66" fmla="*/ 2147483647 w 817"/>
              <a:gd name="T67" fmla="*/ 2147483647 h 893"/>
              <a:gd name="T68" fmla="*/ 2147483647 w 817"/>
              <a:gd name="T69" fmla="*/ 0 h 893"/>
              <a:gd name="T70" fmla="*/ 2147483647 w 817"/>
              <a:gd name="T71" fmla="*/ 2147483647 h 893"/>
              <a:gd name="T72" fmla="*/ 2147483647 w 817"/>
              <a:gd name="T73" fmla="*/ 2147483647 h 893"/>
              <a:gd name="T74" fmla="*/ 2147483647 w 817"/>
              <a:gd name="T75" fmla="*/ 2147483647 h 893"/>
              <a:gd name="T76" fmla="*/ 2147483647 w 817"/>
              <a:gd name="T77" fmla="*/ 2147483647 h 893"/>
              <a:gd name="T78" fmla="*/ 2147483647 w 817"/>
              <a:gd name="T79" fmla="*/ 2147483647 h 893"/>
              <a:gd name="T80" fmla="*/ 2147483647 w 817"/>
              <a:gd name="T81" fmla="*/ 2147483647 h 893"/>
              <a:gd name="T82" fmla="*/ 2147483647 w 817"/>
              <a:gd name="T83" fmla="*/ 2147483647 h 893"/>
              <a:gd name="T84" fmla="*/ 2147483647 w 817"/>
              <a:gd name="T85" fmla="*/ 2147483647 h 893"/>
              <a:gd name="T86" fmla="*/ 2147483647 w 817"/>
              <a:gd name="T87" fmla="*/ 2147483647 h 893"/>
              <a:gd name="T88" fmla="*/ 2147483647 w 817"/>
              <a:gd name="T89" fmla="*/ 2147483647 h 893"/>
              <a:gd name="T90" fmla="*/ 2147483647 w 817"/>
              <a:gd name="T91" fmla="*/ 2147483647 h 893"/>
              <a:gd name="T92" fmla="*/ 2147483647 w 817"/>
              <a:gd name="T93" fmla="*/ 2147483647 h 893"/>
              <a:gd name="T94" fmla="*/ 2147483647 w 817"/>
              <a:gd name="T95" fmla="*/ 2147483647 h 893"/>
              <a:gd name="T96" fmla="*/ 2147483647 w 817"/>
              <a:gd name="T97" fmla="*/ 2147483647 h 893"/>
              <a:gd name="T98" fmla="*/ 2147483647 w 817"/>
              <a:gd name="T99" fmla="*/ 2147483647 h 893"/>
              <a:gd name="T100" fmla="*/ 2147483647 w 817"/>
              <a:gd name="T101" fmla="*/ 2147483647 h 893"/>
              <a:gd name="T102" fmla="*/ 2147483647 w 817"/>
              <a:gd name="T103" fmla="*/ 2147483647 h 893"/>
              <a:gd name="T104" fmla="*/ 2147483647 w 817"/>
              <a:gd name="T105" fmla="*/ 2147483647 h 893"/>
              <a:gd name="T106" fmla="*/ 2147483647 w 817"/>
              <a:gd name="T107" fmla="*/ 2147483647 h 893"/>
              <a:gd name="T108" fmla="*/ 2147483647 w 817"/>
              <a:gd name="T109" fmla="*/ 2147483647 h 893"/>
              <a:gd name="T110" fmla="*/ 2147483647 w 817"/>
              <a:gd name="T111" fmla="*/ 2147483647 h 893"/>
              <a:gd name="T112" fmla="*/ 2147483647 w 817"/>
              <a:gd name="T113" fmla="*/ 2147483647 h 893"/>
              <a:gd name="T114" fmla="*/ 2147483647 w 817"/>
              <a:gd name="T115" fmla="*/ 2147483647 h 8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817"/>
              <a:gd name="T175" fmla="*/ 0 h 893"/>
              <a:gd name="T176" fmla="*/ 817 w 817"/>
              <a:gd name="T177" fmla="*/ 893 h 893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817" h="893">
                <a:moveTo>
                  <a:pt x="116" y="664"/>
                </a:moveTo>
                <a:cubicBezTo>
                  <a:pt x="173" y="623"/>
                  <a:pt x="233" y="597"/>
                  <a:pt x="292" y="560"/>
                </a:cubicBezTo>
                <a:cubicBezTo>
                  <a:pt x="308" y="550"/>
                  <a:pt x="324" y="539"/>
                  <a:pt x="340" y="528"/>
                </a:cubicBezTo>
                <a:cubicBezTo>
                  <a:pt x="348" y="523"/>
                  <a:pt x="364" y="512"/>
                  <a:pt x="364" y="512"/>
                </a:cubicBezTo>
                <a:cubicBezTo>
                  <a:pt x="369" y="501"/>
                  <a:pt x="372" y="489"/>
                  <a:pt x="380" y="480"/>
                </a:cubicBezTo>
                <a:cubicBezTo>
                  <a:pt x="386" y="473"/>
                  <a:pt x="398" y="472"/>
                  <a:pt x="404" y="464"/>
                </a:cubicBezTo>
                <a:cubicBezTo>
                  <a:pt x="415" y="450"/>
                  <a:pt x="418" y="431"/>
                  <a:pt x="428" y="416"/>
                </a:cubicBezTo>
                <a:cubicBezTo>
                  <a:pt x="429" y="409"/>
                  <a:pt x="448" y="343"/>
                  <a:pt x="428" y="336"/>
                </a:cubicBezTo>
                <a:cubicBezTo>
                  <a:pt x="410" y="329"/>
                  <a:pt x="391" y="347"/>
                  <a:pt x="372" y="352"/>
                </a:cubicBezTo>
                <a:cubicBezTo>
                  <a:pt x="351" y="379"/>
                  <a:pt x="319" y="400"/>
                  <a:pt x="308" y="432"/>
                </a:cubicBezTo>
                <a:cubicBezTo>
                  <a:pt x="285" y="501"/>
                  <a:pt x="284" y="580"/>
                  <a:pt x="212" y="616"/>
                </a:cubicBezTo>
                <a:cubicBezTo>
                  <a:pt x="160" y="686"/>
                  <a:pt x="219" y="617"/>
                  <a:pt x="156" y="664"/>
                </a:cubicBezTo>
                <a:cubicBezTo>
                  <a:pt x="106" y="701"/>
                  <a:pt x="141" y="687"/>
                  <a:pt x="100" y="728"/>
                </a:cubicBezTo>
                <a:cubicBezTo>
                  <a:pt x="89" y="739"/>
                  <a:pt x="57" y="754"/>
                  <a:pt x="44" y="760"/>
                </a:cubicBezTo>
                <a:cubicBezTo>
                  <a:pt x="31" y="752"/>
                  <a:pt x="11" y="750"/>
                  <a:pt x="4" y="736"/>
                </a:cubicBezTo>
                <a:cubicBezTo>
                  <a:pt x="0" y="727"/>
                  <a:pt x="11" y="716"/>
                  <a:pt x="20" y="712"/>
                </a:cubicBezTo>
                <a:cubicBezTo>
                  <a:pt x="35" y="705"/>
                  <a:pt x="52" y="707"/>
                  <a:pt x="68" y="704"/>
                </a:cubicBezTo>
                <a:cubicBezTo>
                  <a:pt x="108" y="677"/>
                  <a:pt x="138" y="658"/>
                  <a:pt x="164" y="616"/>
                </a:cubicBezTo>
                <a:cubicBezTo>
                  <a:pt x="174" y="599"/>
                  <a:pt x="187" y="565"/>
                  <a:pt x="212" y="560"/>
                </a:cubicBezTo>
                <a:cubicBezTo>
                  <a:pt x="243" y="554"/>
                  <a:pt x="276" y="555"/>
                  <a:pt x="308" y="552"/>
                </a:cubicBezTo>
                <a:cubicBezTo>
                  <a:pt x="377" y="535"/>
                  <a:pt x="365" y="491"/>
                  <a:pt x="404" y="448"/>
                </a:cubicBezTo>
                <a:cubicBezTo>
                  <a:pt x="424" y="426"/>
                  <a:pt x="442" y="400"/>
                  <a:pt x="468" y="384"/>
                </a:cubicBezTo>
                <a:cubicBezTo>
                  <a:pt x="510" y="359"/>
                  <a:pt x="559" y="336"/>
                  <a:pt x="596" y="304"/>
                </a:cubicBezTo>
                <a:cubicBezTo>
                  <a:pt x="638" y="267"/>
                  <a:pt x="667" y="220"/>
                  <a:pt x="700" y="176"/>
                </a:cubicBezTo>
                <a:cubicBezTo>
                  <a:pt x="706" y="157"/>
                  <a:pt x="752" y="112"/>
                  <a:pt x="724" y="96"/>
                </a:cubicBezTo>
                <a:cubicBezTo>
                  <a:pt x="710" y="88"/>
                  <a:pt x="692" y="91"/>
                  <a:pt x="676" y="88"/>
                </a:cubicBezTo>
                <a:cubicBezTo>
                  <a:pt x="668" y="96"/>
                  <a:pt x="659" y="103"/>
                  <a:pt x="652" y="112"/>
                </a:cubicBezTo>
                <a:cubicBezTo>
                  <a:pt x="640" y="127"/>
                  <a:pt x="620" y="160"/>
                  <a:pt x="620" y="160"/>
                </a:cubicBezTo>
                <a:cubicBezTo>
                  <a:pt x="615" y="192"/>
                  <a:pt x="614" y="225"/>
                  <a:pt x="604" y="256"/>
                </a:cubicBezTo>
                <a:cubicBezTo>
                  <a:pt x="597" y="276"/>
                  <a:pt x="505" y="307"/>
                  <a:pt x="484" y="320"/>
                </a:cubicBezTo>
                <a:cubicBezTo>
                  <a:pt x="470" y="367"/>
                  <a:pt x="469" y="421"/>
                  <a:pt x="428" y="448"/>
                </a:cubicBezTo>
                <a:cubicBezTo>
                  <a:pt x="423" y="435"/>
                  <a:pt x="411" y="422"/>
                  <a:pt x="412" y="408"/>
                </a:cubicBezTo>
                <a:cubicBezTo>
                  <a:pt x="422" y="269"/>
                  <a:pt x="558" y="236"/>
                  <a:pt x="668" y="224"/>
                </a:cubicBezTo>
                <a:cubicBezTo>
                  <a:pt x="708" y="170"/>
                  <a:pt x="735" y="105"/>
                  <a:pt x="804" y="88"/>
                </a:cubicBezTo>
                <a:cubicBezTo>
                  <a:pt x="817" y="49"/>
                  <a:pt x="814" y="14"/>
                  <a:pt x="772" y="0"/>
                </a:cubicBezTo>
                <a:cubicBezTo>
                  <a:pt x="737" y="8"/>
                  <a:pt x="694" y="0"/>
                  <a:pt x="668" y="24"/>
                </a:cubicBezTo>
                <a:cubicBezTo>
                  <a:pt x="642" y="49"/>
                  <a:pt x="636" y="128"/>
                  <a:pt x="636" y="128"/>
                </a:cubicBezTo>
                <a:cubicBezTo>
                  <a:pt x="655" y="186"/>
                  <a:pt x="648" y="160"/>
                  <a:pt x="660" y="208"/>
                </a:cubicBezTo>
                <a:cubicBezTo>
                  <a:pt x="668" y="311"/>
                  <a:pt x="703" y="396"/>
                  <a:pt x="580" y="416"/>
                </a:cubicBezTo>
                <a:cubicBezTo>
                  <a:pt x="565" y="426"/>
                  <a:pt x="546" y="429"/>
                  <a:pt x="532" y="440"/>
                </a:cubicBezTo>
                <a:cubicBezTo>
                  <a:pt x="480" y="481"/>
                  <a:pt x="552" y="452"/>
                  <a:pt x="492" y="472"/>
                </a:cubicBezTo>
                <a:cubicBezTo>
                  <a:pt x="481" y="483"/>
                  <a:pt x="469" y="492"/>
                  <a:pt x="460" y="504"/>
                </a:cubicBezTo>
                <a:cubicBezTo>
                  <a:pt x="435" y="540"/>
                  <a:pt x="468" y="578"/>
                  <a:pt x="412" y="592"/>
                </a:cubicBezTo>
                <a:cubicBezTo>
                  <a:pt x="381" y="600"/>
                  <a:pt x="348" y="601"/>
                  <a:pt x="316" y="608"/>
                </a:cubicBezTo>
                <a:cubicBezTo>
                  <a:pt x="300" y="612"/>
                  <a:pt x="284" y="619"/>
                  <a:pt x="268" y="624"/>
                </a:cubicBezTo>
                <a:cubicBezTo>
                  <a:pt x="250" y="630"/>
                  <a:pt x="220" y="656"/>
                  <a:pt x="220" y="656"/>
                </a:cubicBezTo>
                <a:cubicBezTo>
                  <a:pt x="172" y="729"/>
                  <a:pt x="251" y="617"/>
                  <a:pt x="164" y="704"/>
                </a:cubicBezTo>
                <a:cubicBezTo>
                  <a:pt x="56" y="812"/>
                  <a:pt x="158" y="740"/>
                  <a:pt x="92" y="784"/>
                </a:cubicBezTo>
                <a:cubicBezTo>
                  <a:pt x="73" y="816"/>
                  <a:pt x="6" y="893"/>
                  <a:pt x="92" y="824"/>
                </a:cubicBezTo>
                <a:cubicBezTo>
                  <a:pt x="103" y="803"/>
                  <a:pt x="118" y="783"/>
                  <a:pt x="124" y="760"/>
                </a:cubicBezTo>
                <a:cubicBezTo>
                  <a:pt x="127" y="749"/>
                  <a:pt x="126" y="737"/>
                  <a:pt x="132" y="728"/>
                </a:cubicBezTo>
                <a:cubicBezTo>
                  <a:pt x="148" y="704"/>
                  <a:pt x="195" y="694"/>
                  <a:pt x="220" y="688"/>
                </a:cubicBezTo>
                <a:cubicBezTo>
                  <a:pt x="260" y="664"/>
                  <a:pt x="288" y="654"/>
                  <a:pt x="316" y="616"/>
                </a:cubicBezTo>
                <a:cubicBezTo>
                  <a:pt x="332" y="554"/>
                  <a:pt x="343" y="554"/>
                  <a:pt x="380" y="504"/>
                </a:cubicBezTo>
                <a:cubicBezTo>
                  <a:pt x="387" y="494"/>
                  <a:pt x="389" y="482"/>
                  <a:pt x="396" y="472"/>
                </a:cubicBezTo>
                <a:cubicBezTo>
                  <a:pt x="427" y="431"/>
                  <a:pt x="455" y="426"/>
                  <a:pt x="500" y="408"/>
                </a:cubicBezTo>
                <a:cubicBezTo>
                  <a:pt x="526" y="398"/>
                  <a:pt x="543" y="386"/>
                  <a:pt x="564" y="368"/>
                </a:cubicBezTo>
                <a:cubicBezTo>
                  <a:pt x="573" y="361"/>
                  <a:pt x="588" y="344"/>
                  <a:pt x="588" y="344"/>
                </a:cubicBezTo>
              </a:path>
            </a:pathLst>
          </a:custGeom>
          <a:noFill/>
          <a:ln w="19050" cap="rnd" cmpd="sng">
            <a:solidFill>
              <a:srgbClr val="0066FF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458" name="Freeform 1317"/>
          <p:cNvSpPr>
            <a:spLocks/>
          </p:cNvSpPr>
          <p:nvPr/>
        </p:nvSpPr>
        <p:spPr bwMode="auto">
          <a:xfrm>
            <a:off x="5908324" y="3865563"/>
            <a:ext cx="410633" cy="1085850"/>
          </a:xfrm>
          <a:custGeom>
            <a:avLst/>
            <a:gdLst>
              <a:gd name="T0" fmla="*/ 2147483647 w 291"/>
              <a:gd name="T1" fmla="*/ 2147483647 h 684"/>
              <a:gd name="T2" fmla="*/ 2147483647 w 291"/>
              <a:gd name="T3" fmla="*/ 2147483647 h 684"/>
              <a:gd name="T4" fmla="*/ 2147483647 w 291"/>
              <a:gd name="T5" fmla="*/ 2147483647 h 684"/>
              <a:gd name="T6" fmla="*/ 2147483647 w 291"/>
              <a:gd name="T7" fmla="*/ 2147483647 h 684"/>
              <a:gd name="T8" fmla="*/ 2147483647 w 291"/>
              <a:gd name="T9" fmla="*/ 2147483647 h 684"/>
              <a:gd name="T10" fmla="*/ 2147483647 w 291"/>
              <a:gd name="T11" fmla="*/ 2147483647 h 684"/>
              <a:gd name="T12" fmla="*/ 2147483647 w 291"/>
              <a:gd name="T13" fmla="*/ 2147483647 h 684"/>
              <a:gd name="T14" fmla="*/ 2147483647 w 291"/>
              <a:gd name="T15" fmla="*/ 2147483647 h 684"/>
              <a:gd name="T16" fmla="*/ 2147483647 w 291"/>
              <a:gd name="T17" fmla="*/ 2147483647 h 684"/>
              <a:gd name="T18" fmla="*/ 2147483647 w 291"/>
              <a:gd name="T19" fmla="*/ 2147483647 h 684"/>
              <a:gd name="T20" fmla="*/ 2147483647 w 291"/>
              <a:gd name="T21" fmla="*/ 2147483647 h 684"/>
              <a:gd name="T22" fmla="*/ 2147483647 w 291"/>
              <a:gd name="T23" fmla="*/ 2147483647 h 684"/>
              <a:gd name="T24" fmla="*/ 2147483647 w 291"/>
              <a:gd name="T25" fmla="*/ 2147483647 h 684"/>
              <a:gd name="T26" fmla="*/ 2147483647 w 291"/>
              <a:gd name="T27" fmla="*/ 2147483647 h 684"/>
              <a:gd name="T28" fmla="*/ 2147483647 w 291"/>
              <a:gd name="T29" fmla="*/ 2147483647 h 684"/>
              <a:gd name="T30" fmla="*/ 2147483647 w 291"/>
              <a:gd name="T31" fmla="*/ 2147483647 h 684"/>
              <a:gd name="T32" fmla="*/ 2147483647 w 291"/>
              <a:gd name="T33" fmla="*/ 2147483647 h 684"/>
              <a:gd name="T34" fmla="*/ 2147483647 w 291"/>
              <a:gd name="T35" fmla="*/ 2147483647 h 684"/>
              <a:gd name="T36" fmla="*/ 2147483647 w 291"/>
              <a:gd name="T37" fmla="*/ 2147483647 h 684"/>
              <a:gd name="T38" fmla="*/ 2147483647 w 291"/>
              <a:gd name="T39" fmla="*/ 2147483647 h 684"/>
              <a:gd name="T40" fmla="*/ 2147483647 w 291"/>
              <a:gd name="T41" fmla="*/ 2147483647 h 684"/>
              <a:gd name="T42" fmla="*/ 2147483647 w 291"/>
              <a:gd name="T43" fmla="*/ 2147483647 h 684"/>
              <a:gd name="T44" fmla="*/ 2147483647 w 291"/>
              <a:gd name="T45" fmla="*/ 2147483647 h 684"/>
              <a:gd name="T46" fmla="*/ 2147483647 w 291"/>
              <a:gd name="T47" fmla="*/ 2147483647 h 684"/>
              <a:gd name="T48" fmla="*/ 2147483647 w 291"/>
              <a:gd name="T49" fmla="*/ 2147483647 h 684"/>
              <a:gd name="T50" fmla="*/ 2147483647 w 291"/>
              <a:gd name="T51" fmla="*/ 2147483647 h 684"/>
              <a:gd name="T52" fmla="*/ 2147483647 w 291"/>
              <a:gd name="T53" fmla="*/ 2147483647 h 684"/>
              <a:gd name="T54" fmla="*/ 2147483647 w 291"/>
              <a:gd name="T55" fmla="*/ 2147483647 h 684"/>
              <a:gd name="T56" fmla="*/ 2147483647 w 291"/>
              <a:gd name="T57" fmla="*/ 2147483647 h 684"/>
              <a:gd name="T58" fmla="*/ 2147483647 w 291"/>
              <a:gd name="T59" fmla="*/ 2147483647 h 684"/>
              <a:gd name="T60" fmla="*/ 2147483647 w 291"/>
              <a:gd name="T61" fmla="*/ 2147483647 h 684"/>
              <a:gd name="T62" fmla="*/ 2147483647 w 291"/>
              <a:gd name="T63" fmla="*/ 2147483647 h 684"/>
              <a:gd name="T64" fmla="*/ 2147483647 w 291"/>
              <a:gd name="T65" fmla="*/ 2147483647 h 684"/>
              <a:gd name="T66" fmla="*/ 2147483647 w 291"/>
              <a:gd name="T67" fmla="*/ 2147483647 h 684"/>
              <a:gd name="T68" fmla="*/ 0 w 291"/>
              <a:gd name="T69" fmla="*/ 2147483647 h 684"/>
              <a:gd name="T70" fmla="*/ 0 w 291"/>
              <a:gd name="T71" fmla="*/ 2147483647 h 684"/>
              <a:gd name="T72" fmla="*/ 2147483647 w 291"/>
              <a:gd name="T73" fmla="*/ 2147483647 h 684"/>
              <a:gd name="T74" fmla="*/ 2147483647 w 291"/>
              <a:gd name="T75" fmla="*/ 2147483647 h 684"/>
              <a:gd name="T76" fmla="*/ 2147483647 w 291"/>
              <a:gd name="T77" fmla="*/ 2147483647 h 684"/>
              <a:gd name="T78" fmla="*/ 2147483647 w 291"/>
              <a:gd name="T79" fmla="*/ 2147483647 h 684"/>
              <a:gd name="T80" fmla="*/ 2147483647 w 291"/>
              <a:gd name="T81" fmla="*/ 2147483647 h 684"/>
              <a:gd name="T82" fmla="*/ 2147483647 w 291"/>
              <a:gd name="T83" fmla="*/ 2147483647 h 684"/>
              <a:gd name="T84" fmla="*/ 2147483647 w 291"/>
              <a:gd name="T85" fmla="*/ 2147483647 h 684"/>
              <a:gd name="T86" fmla="*/ 2147483647 w 291"/>
              <a:gd name="T87" fmla="*/ 2147483647 h 684"/>
              <a:gd name="T88" fmla="*/ 2147483647 w 291"/>
              <a:gd name="T89" fmla="*/ 2147483647 h 684"/>
              <a:gd name="T90" fmla="*/ 2147483647 w 291"/>
              <a:gd name="T91" fmla="*/ 2147483647 h 684"/>
              <a:gd name="T92" fmla="*/ 2147483647 w 291"/>
              <a:gd name="T93" fmla="*/ 2147483647 h 684"/>
              <a:gd name="T94" fmla="*/ 2147483647 w 291"/>
              <a:gd name="T95" fmla="*/ 2147483647 h 684"/>
              <a:gd name="T96" fmla="*/ 2147483647 w 291"/>
              <a:gd name="T97" fmla="*/ 2147483647 h 684"/>
              <a:gd name="T98" fmla="*/ 2147483647 w 291"/>
              <a:gd name="T99" fmla="*/ 2147483647 h 684"/>
              <a:gd name="T100" fmla="*/ 2147483647 w 291"/>
              <a:gd name="T101" fmla="*/ 2147483647 h 684"/>
              <a:gd name="T102" fmla="*/ 2147483647 w 291"/>
              <a:gd name="T103" fmla="*/ 2147483647 h 684"/>
              <a:gd name="T104" fmla="*/ 2147483647 w 291"/>
              <a:gd name="T105" fmla="*/ 2147483647 h 684"/>
              <a:gd name="T106" fmla="*/ 2147483647 w 291"/>
              <a:gd name="T107" fmla="*/ 2147483647 h 684"/>
              <a:gd name="T108" fmla="*/ 2147483647 w 291"/>
              <a:gd name="T109" fmla="*/ 2147483647 h 684"/>
              <a:gd name="T110" fmla="*/ 2147483647 w 291"/>
              <a:gd name="T111" fmla="*/ 0 h 68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91"/>
              <a:gd name="T169" fmla="*/ 0 h 684"/>
              <a:gd name="T170" fmla="*/ 291 w 291"/>
              <a:gd name="T171" fmla="*/ 684 h 68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91" h="684">
                <a:moveTo>
                  <a:pt x="63" y="633"/>
                </a:moveTo>
                <a:lnTo>
                  <a:pt x="66" y="612"/>
                </a:lnTo>
                <a:lnTo>
                  <a:pt x="87" y="597"/>
                </a:lnTo>
                <a:lnTo>
                  <a:pt x="105" y="585"/>
                </a:lnTo>
                <a:lnTo>
                  <a:pt x="126" y="573"/>
                </a:lnTo>
                <a:lnTo>
                  <a:pt x="138" y="555"/>
                </a:lnTo>
                <a:lnTo>
                  <a:pt x="147" y="525"/>
                </a:lnTo>
                <a:lnTo>
                  <a:pt x="168" y="507"/>
                </a:lnTo>
                <a:lnTo>
                  <a:pt x="201" y="486"/>
                </a:lnTo>
                <a:lnTo>
                  <a:pt x="213" y="468"/>
                </a:lnTo>
                <a:lnTo>
                  <a:pt x="216" y="447"/>
                </a:lnTo>
                <a:lnTo>
                  <a:pt x="216" y="426"/>
                </a:lnTo>
                <a:lnTo>
                  <a:pt x="228" y="399"/>
                </a:lnTo>
                <a:lnTo>
                  <a:pt x="240" y="381"/>
                </a:lnTo>
                <a:lnTo>
                  <a:pt x="255" y="360"/>
                </a:lnTo>
                <a:lnTo>
                  <a:pt x="264" y="336"/>
                </a:lnTo>
                <a:lnTo>
                  <a:pt x="279" y="288"/>
                </a:lnTo>
                <a:lnTo>
                  <a:pt x="279" y="249"/>
                </a:lnTo>
                <a:lnTo>
                  <a:pt x="285" y="228"/>
                </a:lnTo>
                <a:lnTo>
                  <a:pt x="255" y="234"/>
                </a:lnTo>
                <a:lnTo>
                  <a:pt x="252" y="270"/>
                </a:lnTo>
                <a:lnTo>
                  <a:pt x="252" y="288"/>
                </a:lnTo>
                <a:lnTo>
                  <a:pt x="225" y="318"/>
                </a:lnTo>
                <a:lnTo>
                  <a:pt x="219" y="369"/>
                </a:lnTo>
                <a:lnTo>
                  <a:pt x="219" y="387"/>
                </a:lnTo>
                <a:lnTo>
                  <a:pt x="210" y="414"/>
                </a:lnTo>
                <a:lnTo>
                  <a:pt x="207" y="432"/>
                </a:lnTo>
                <a:lnTo>
                  <a:pt x="177" y="456"/>
                </a:lnTo>
                <a:lnTo>
                  <a:pt x="150" y="498"/>
                </a:lnTo>
                <a:lnTo>
                  <a:pt x="138" y="513"/>
                </a:lnTo>
                <a:lnTo>
                  <a:pt x="105" y="528"/>
                </a:lnTo>
                <a:lnTo>
                  <a:pt x="69" y="549"/>
                </a:lnTo>
                <a:lnTo>
                  <a:pt x="39" y="600"/>
                </a:lnTo>
                <a:lnTo>
                  <a:pt x="27" y="636"/>
                </a:lnTo>
                <a:lnTo>
                  <a:pt x="0" y="666"/>
                </a:lnTo>
                <a:lnTo>
                  <a:pt x="0" y="684"/>
                </a:lnTo>
                <a:lnTo>
                  <a:pt x="75" y="663"/>
                </a:lnTo>
                <a:lnTo>
                  <a:pt x="102" y="642"/>
                </a:lnTo>
                <a:lnTo>
                  <a:pt x="141" y="597"/>
                </a:lnTo>
                <a:lnTo>
                  <a:pt x="162" y="567"/>
                </a:lnTo>
                <a:lnTo>
                  <a:pt x="156" y="519"/>
                </a:lnTo>
                <a:lnTo>
                  <a:pt x="153" y="450"/>
                </a:lnTo>
                <a:lnTo>
                  <a:pt x="174" y="408"/>
                </a:lnTo>
                <a:lnTo>
                  <a:pt x="183" y="381"/>
                </a:lnTo>
                <a:lnTo>
                  <a:pt x="198" y="351"/>
                </a:lnTo>
                <a:lnTo>
                  <a:pt x="207" y="324"/>
                </a:lnTo>
                <a:lnTo>
                  <a:pt x="207" y="300"/>
                </a:lnTo>
                <a:lnTo>
                  <a:pt x="231" y="273"/>
                </a:lnTo>
                <a:lnTo>
                  <a:pt x="231" y="243"/>
                </a:lnTo>
                <a:lnTo>
                  <a:pt x="246" y="219"/>
                </a:lnTo>
                <a:lnTo>
                  <a:pt x="264" y="189"/>
                </a:lnTo>
                <a:lnTo>
                  <a:pt x="279" y="120"/>
                </a:lnTo>
                <a:lnTo>
                  <a:pt x="291" y="84"/>
                </a:lnTo>
                <a:lnTo>
                  <a:pt x="285" y="60"/>
                </a:lnTo>
                <a:lnTo>
                  <a:pt x="249" y="24"/>
                </a:lnTo>
                <a:lnTo>
                  <a:pt x="240" y="0"/>
                </a:lnTo>
              </a:path>
            </a:pathLst>
          </a:custGeom>
          <a:noFill/>
          <a:ln w="19050" cap="rnd" cmpd="sng">
            <a:solidFill>
              <a:srgbClr val="0066FF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459" name="Freeform 1298"/>
          <p:cNvSpPr>
            <a:spLocks/>
          </p:cNvSpPr>
          <p:nvPr/>
        </p:nvSpPr>
        <p:spPr bwMode="auto">
          <a:xfrm>
            <a:off x="4841532" y="4230688"/>
            <a:ext cx="966611" cy="1236662"/>
          </a:xfrm>
          <a:custGeom>
            <a:avLst/>
            <a:gdLst>
              <a:gd name="T0" fmla="*/ 2147483647 w 1076"/>
              <a:gd name="T1" fmla="*/ 2147483647 h 1315"/>
              <a:gd name="T2" fmla="*/ 2147483647 w 1076"/>
              <a:gd name="T3" fmla="*/ 2147483647 h 1315"/>
              <a:gd name="T4" fmla="*/ 2147483647 w 1076"/>
              <a:gd name="T5" fmla="*/ 2147483647 h 1315"/>
              <a:gd name="T6" fmla="*/ 2147483647 w 1076"/>
              <a:gd name="T7" fmla="*/ 2147483647 h 1315"/>
              <a:gd name="T8" fmla="*/ 2147483647 w 1076"/>
              <a:gd name="T9" fmla="*/ 2147483647 h 1315"/>
              <a:gd name="T10" fmla="*/ 2147483647 w 1076"/>
              <a:gd name="T11" fmla="*/ 2147483647 h 1315"/>
              <a:gd name="T12" fmla="*/ 2147483647 w 1076"/>
              <a:gd name="T13" fmla="*/ 2147483647 h 1315"/>
              <a:gd name="T14" fmla="*/ 2147483647 w 1076"/>
              <a:gd name="T15" fmla="*/ 2147483647 h 1315"/>
              <a:gd name="T16" fmla="*/ 2147483647 w 1076"/>
              <a:gd name="T17" fmla="*/ 2147483647 h 1315"/>
              <a:gd name="T18" fmla="*/ 2147483647 w 1076"/>
              <a:gd name="T19" fmla="*/ 2147483647 h 1315"/>
              <a:gd name="T20" fmla="*/ 2147483647 w 1076"/>
              <a:gd name="T21" fmla="*/ 2147483647 h 1315"/>
              <a:gd name="T22" fmla="*/ 2147483647 w 1076"/>
              <a:gd name="T23" fmla="*/ 2147483647 h 1315"/>
              <a:gd name="T24" fmla="*/ 2147483647 w 1076"/>
              <a:gd name="T25" fmla="*/ 2147483647 h 1315"/>
              <a:gd name="T26" fmla="*/ 2147483647 w 1076"/>
              <a:gd name="T27" fmla="*/ 2147483647 h 1315"/>
              <a:gd name="T28" fmla="*/ 2147483647 w 1076"/>
              <a:gd name="T29" fmla="*/ 2147483647 h 1315"/>
              <a:gd name="T30" fmla="*/ 2147483647 w 1076"/>
              <a:gd name="T31" fmla="*/ 2147483647 h 1315"/>
              <a:gd name="T32" fmla="*/ 2147483647 w 1076"/>
              <a:gd name="T33" fmla="*/ 2147483647 h 1315"/>
              <a:gd name="T34" fmla="*/ 2147483647 w 1076"/>
              <a:gd name="T35" fmla="*/ 2147483647 h 1315"/>
              <a:gd name="T36" fmla="*/ 2147483647 w 1076"/>
              <a:gd name="T37" fmla="*/ 2147483647 h 1315"/>
              <a:gd name="T38" fmla="*/ 2147483647 w 1076"/>
              <a:gd name="T39" fmla="*/ 2147483647 h 1315"/>
              <a:gd name="T40" fmla="*/ 2147483647 w 1076"/>
              <a:gd name="T41" fmla="*/ 2147483647 h 1315"/>
              <a:gd name="T42" fmla="*/ 2147483647 w 1076"/>
              <a:gd name="T43" fmla="*/ 2147483647 h 1315"/>
              <a:gd name="T44" fmla="*/ 2147483647 w 1076"/>
              <a:gd name="T45" fmla="*/ 2147483647 h 1315"/>
              <a:gd name="T46" fmla="*/ 2147483647 w 1076"/>
              <a:gd name="T47" fmla="*/ 2147483647 h 1315"/>
              <a:gd name="T48" fmla="*/ 2147483647 w 1076"/>
              <a:gd name="T49" fmla="*/ 2147483647 h 1315"/>
              <a:gd name="T50" fmla="*/ 2147483647 w 1076"/>
              <a:gd name="T51" fmla="*/ 2147483647 h 1315"/>
              <a:gd name="T52" fmla="*/ 2147483647 w 1076"/>
              <a:gd name="T53" fmla="*/ 2147483647 h 1315"/>
              <a:gd name="T54" fmla="*/ 2147483647 w 1076"/>
              <a:gd name="T55" fmla="*/ 2147483647 h 1315"/>
              <a:gd name="T56" fmla="*/ 2147483647 w 1076"/>
              <a:gd name="T57" fmla="*/ 2147483647 h 1315"/>
              <a:gd name="T58" fmla="*/ 2147483647 w 1076"/>
              <a:gd name="T59" fmla="*/ 2147483647 h 1315"/>
              <a:gd name="T60" fmla="*/ 2147483647 w 1076"/>
              <a:gd name="T61" fmla="*/ 2147483647 h 1315"/>
              <a:gd name="T62" fmla="*/ 2147483647 w 1076"/>
              <a:gd name="T63" fmla="*/ 2147483647 h 1315"/>
              <a:gd name="T64" fmla="*/ 2147483647 w 1076"/>
              <a:gd name="T65" fmla="*/ 2147483647 h 1315"/>
              <a:gd name="T66" fmla="*/ 2147483647 w 1076"/>
              <a:gd name="T67" fmla="*/ 2147483647 h 1315"/>
              <a:gd name="T68" fmla="*/ 2147483647 w 1076"/>
              <a:gd name="T69" fmla="*/ 2147483647 h 1315"/>
              <a:gd name="T70" fmla="*/ 2147483647 w 1076"/>
              <a:gd name="T71" fmla="*/ 2147483647 h 1315"/>
              <a:gd name="T72" fmla="*/ 2147483647 w 1076"/>
              <a:gd name="T73" fmla="*/ 2147483647 h 1315"/>
              <a:gd name="T74" fmla="*/ 2147483647 w 1076"/>
              <a:gd name="T75" fmla="*/ 2147483647 h 1315"/>
              <a:gd name="T76" fmla="*/ 2147483647 w 1076"/>
              <a:gd name="T77" fmla="*/ 2147483647 h 1315"/>
              <a:gd name="T78" fmla="*/ 2147483647 w 1076"/>
              <a:gd name="T79" fmla="*/ 2147483647 h 131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076"/>
              <a:gd name="T121" fmla="*/ 0 h 1315"/>
              <a:gd name="T122" fmla="*/ 1076 w 1076"/>
              <a:gd name="T123" fmla="*/ 1315 h 131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076" h="1315">
                <a:moveTo>
                  <a:pt x="12" y="53"/>
                </a:moveTo>
                <a:cubicBezTo>
                  <a:pt x="28" y="182"/>
                  <a:pt x="0" y="66"/>
                  <a:pt x="52" y="149"/>
                </a:cubicBezTo>
                <a:cubicBezTo>
                  <a:pt x="67" y="173"/>
                  <a:pt x="67" y="203"/>
                  <a:pt x="84" y="229"/>
                </a:cubicBezTo>
                <a:cubicBezTo>
                  <a:pt x="96" y="291"/>
                  <a:pt x="118" y="361"/>
                  <a:pt x="172" y="397"/>
                </a:cubicBezTo>
                <a:cubicBezTo>
                  <a:pt x="191" y="392"/>
                  <a:pt x="218" y="398"/>
                  <a:pt x="228" y="381"/>
                </a:cubicBezTo>
                <a:cubicBezTo>
                  <a:pt x="266" y="317"/>
                  <a:pt x="183" y="304"/>
                  <a:pt x="156" y="277"/>
                </a:cubicBezTo>
                <a:cubicBezTo>
                  <a:pt x="147" y="268"/>
                  <a:pt x="140" y="256"/>
                  <a:pt x="132" y="245"/>
                </a:cubicBezTo>
                <a:cubicBezTo>
                  <a:pt x="122" y="216"/>
                  <a:pt x="119" y="185"/>
                  <a:pt x="108" y="157"/>
                </a:cubicBezTo>
                <a:cubicBezTo>
                  <a:pt x="105" y="149"/>
                  <a:pt x="69" y="103"/>
                  <a:pt x="68" y="101"/>
                </a:cubicBezTo>
                <a:cubicBezTo>
                  <a:pt x="56" y="64"/>
                  <a:pt x="71" y="0"/>
                  <a:pt x="36" y="69"/>
                </a:cubicBezTo>
                <a:cubicBezTo>
                  <a:pt x="50" y="137"/>
                  <a:pt x="81" y="191"/>
                  <a:pt x="124" y="245"/>
                </a:cubicBezTo>
                <a:cubicBezTo>
                  <a:pt x="135" y="277"/>
                  <a:pt x="144" y="310"/>
                  <a:pt x="156" y="341"/>
                </a:cubicBezTo>
                <a:cubicBezTo>
                  <a:pt x="159" y="350"/>
                  <a:pt x="167" y="357"/>
                  <a:pt x="172" y="365"/>
                </a:cubicBezTo>
                <a:cubicBezTo>
                  <a:pt x="183" y="386"/>
                  <a:pt x="198" y="406"/>
                  <a:pt x="204" y="429"/>
                </a:cubicBezTo>
                <a:cubicBezTo>
                  <a:pt x="220" y="494"/>
                  <a:pt x="220" y="568"/>
                  <a:pt x="260" y="621"/>
                </a:cubicBezTo>
                <a:cubicBezTo>
                  <a:pt x="263" y="634"/>
                  <a:pt x="264" y="648"/>
                  <a:pt x="268" y="661"/>
                </a:cubicBezTo>
                <a:cubicBezTo>
                  <a:pt x="272" y="675"/>
                  <a:pt x="277" y="713"/>
                  <a:pt x="284" y="701"/>
                </a:cubicBezTo>
                <a:cubicBezTo>
                  <a:pt x="298" y="678"/>
                  <a:pt x="289" y="648"/>
                  <a:pt x="292" y="621"/>
                </a:cubicBezTo>
                <a:cubicBezTo>
                  <a:pt x="287" y="592"/>
                  <a:pt x="284" y="562"/>
                  <a:pt x="276" y="533"/>
                </a:cubicBezTo>
                <a:cubicBezTo>
                  <a:pt x="273" y="521"/>
                  <a:pt x="271" y="505"/>
                  <a:pt x="260" y="501"/>
                </a:cubicBezTo>
                <a:cubicBezTo>
                  <a:pt x="249" y="497"/>
                  <a:pt x="239" y="512"/>
                  <a:pt x="228" y="517"/>
                </a:cubicBezTo>
                <a:cubicBezTo>
                  <a:pt x="233" y="557"/>
                  <a:pt x="233" y="598"/>
                  <a:pt x="244" y="637"/>
                </a:cubicBezTo>
                <a:cubicBezTo>
                  <a:pt x="255" y="675"/>
                  <a:pt x="306" y="723"/>
                  <a:pt x="332" y="749"/>
                </a:cubicBezTo>
                <a:cubicBezTo>
                  <a:pt x="347" y="795"/>
                  <a:pt x="353" y="845"/>
                  <a:pt x="380" y="885"/>
                </a:cubicBezTo>
                <a:cubicBezTo>
                  <a:pt x="396" y="807"/>
                  <a:pt x="409" y="724"/>
                  <a:pt x="332" y="685"/>
                </a:cubicBezTo>
                <a:cubicBezTo>
                  <a:pt x="321" y="693"/>
                  <a:pt x="302" y="696"/>
                  <a:pt x="300" y="709"/>
                </a:cubicBezTo>
                <a:cubicBezTo>
                  <a:pt x="291" y="765"/>
                  <a:pt x="313" y="770"/>
                  <a:pt x="332" y="805"/>
                </a:cubicBezTo>
                <a:cubicBezTo>
                  <a:pt x="343" y="826"/>
                  <a:pt x="364" y="869"/>
                  <a:pt x="364" y="869"/>
                </a:cubicBezTo>
                <a:cubicBezTo>
                  <a:pt x="372" y="948"/>
                  <a:pt x="357" y="981"/>
                  <a:pt x="436" y="941"/>
                </a:cubicBezTo>
                <a:cubicBezTo>
                  <a:pt x="457" y="899"/>
                  <a:pt x="469" y="889"/>
                  <a:pt x="444" y="829"/>
                </a:cubicBezTo>
                <a:cubicBezTo>
                  <a:pt x="439" y="818"/>
                  <a:pt x="422" y="819"/>
                  <a:pt x="412" y="813"/>
                </a:cubicBezTo>
                <a:cubicBezTo>
                  <a:pt x="404" y="808"/>
                  <a:pt x="378" y="797"/>
                  <a:pt x="388" y="797"/>
                </a:cubicBezTo>
                <a:cubicBezTo>
                  <a:pt x="417" y="797"/>
                  <a:pt x="438" y="814"/>
                  <a:pt x="460" y="829"/>
                </a:cubicBezTo>
                <a:cubicBezTo>
                  <a:pt x="476" y="910"/>
                  <a:pt x="453" y="942"/>
                  <a:pt x="532" y="981"/>
                </a:cubicBezTo>
                <a:cubicBezTo>
                  <a:pt x="557" y="943"/>
                  <a:pt x="553" y="931"/>
                  <a:pt x="596" y="909"/>
                </a:cubicBezTo>
                <a:cubicBezTo>
                  <a:pt x="654" y="921"/>
                  <a:pt x="688" y="928"/>
                  <a:pt x="740" y="949"/>
                </a:cubicBezTo>
                <a:cubicBezTo>
                  <a:pt x="751" y="946"/>
                  <a:pt x="768" y="951"/>
                  <a:pt x="772" y="941"/>
                </a:cubicBezTo>
                <a:cubicBezTo>
                  <a:pt x="790" y="895"/>
                  <a:pt x="776" y="804"/>
                  <a:pt x="772" y="757"/>
                </a:cubicBezTo>
                <a:cubicBezTo>
                  <a:pt x="722" y="778"/>
                  <a:pt x="704" y="786"/>
                  <a:pt x="676" y="829"/>
                </a:cubicBezTo>
                <a:cubicBezTo>
                  <a:pt x="662" y="850"/>
                  <a:pt x="650" y="872"/>
                  <a:pt x="636" y="893"/>
                </a:cubicBezTo>
                <a:cubicBezTo>
                  <a:pt x="631" y="901"/>
                  <a:pt x="620" y="917"/>
                  <a:pt x="620" y="917"/>
                </a:cubicBezTo>
                <a:cubicBezTo>
                  <a:pt x="593" y="914"/>
                  <a:pt x="565" y="919"/>
                  <a:pt x="540" y="909"/>
                </a:cubicBezTo>
                <a:cubicBezTo>
                  <a:pt x="528" y="904"/>
                  <a:pt x="524" y="888"/>
                  <a:pt x="516" y="877"/>
                </a:cubicBezTo>
                <a:cubicBezTo>
                  <a:pt x="510" y="869"/>
                  <a:pt x="491" y="857"/>
                  <a:pt x="500" y="853"/>
                </a:cubicBezTo>
                <a:cubicBezTo>
                  <a:pt x="518" y="846"/>
                  <a:pt x="537" y="858"/>
                  <a:pt x="556" y="861"/>
                </a:cubicBezTo>
                <a:cubicBezTo>
                  <a:pt x="602" y="907"/>
                  <a:pt x="651" y="949"/>
                  <a:pt x="716" y="965"/>
                </a:cubicBezTo>
                <a:cubicBezTo>
                  <a:pt x="748" y="959"/>
                  <a:pt x="864" y="960"/>
                  <a:pt x="788" y="909"/>
                </a:cubicBezTo>
                <a:cubicBezTo>
                  <a:pt x="621" y="916"/>
                  <a:pt x="591" y="865"/>
                  <a:pt x="572" y="989"/>
                </a:cubicBezTo>
                <a:cubicBezTo>
                  <a:pt x="569" y="1008"/>
                  <a:pt x="567" y="1026"/>
                  <a:pt x="564" y="1045"/>
                </a:cubicBezTo>
                <a:cubicBezTo>
                  <a:pt x="537" y="1042"/>
                  <a:pt x="507" y="1051"/>
                  <a:pt x="484" y="1037"/>
                </a:cubicBezTo>
                <a:cubicBezTo>
                  <a:pt x="469" y="1029"/>
                  <a:pt x="468" y="989"/>
                  <a:pt x="468" y="989"/>
                </a:cubicBezTo>
                <a:cubicBezTo>
                  <a:pt x="457" y="994"/>
                  <a:pt x="440" y="994"/>
                  <a:pt x="436" y="1005"/>
                </a:cubicBezTo>
                <a:cubicBezTo>
                  <a:pt x="408" y="1079"/>
                  <a:pt x="459" y="1165"/>
                  <a:pt x="364" y="1197"/>
                </a:cubicBezTo>
                <a:cubicBezTo>
                  <a:pt x="322" y="1228"/>
                  <a:pt x="320" y="1235"/>
                  <a:pt x="308" y="1285"/>
                </a:cubicBezTo>
                <a:cubicBezTo>
                  <a:pt x="306" y="1293"/>
                  <a:pt x="292" y="1305"/>
                  <a:pt x="300" y="1309"/>
                </a:cubicBezTo>
                <a:cubicBezTo>
                  <a:pt x="312" y="1315"/>
                  <a:pt x="327" y="1303"/>
                  <a:pt x="340" y="1301"/>
                </a:cubicBezTo>
                <a:cubicBezTo>
                  <a:pt x="356" y="1298"/>
                  <a:pt x="372" y="1296"/>
                  <a:pt x="388" y="1293"/>
                </a:cubicBezTo>
                <a:cubicBezTo>
                  <a:pt x="432" y="1260"/>
                  <a:pt x="464" y="1228"/>
                  <a:pt x="492" y="1181"/>
                </a:cubicBezTo>
                <a:cubicBezTo>
                  <a:pt x="517" y="1080"/>
                  <a:pt x="560" y="1073"/>
                  <a:pt x="660" y="1053"/>
                </a:cubicBezTo>
                <a:cubicBezTo>
                  <a:pt x="679" y="1058"/>
                  <a:pt x="698" y="1062"/>
                  <a:pt x="716" y="1069"/>
                </a:cubicBezTo>
                <a:cubicBezTo>
                  <a:pt x="727" y="1073"/>
                  <a:pt x="736" y="1085"/>
                  <a:pt x="748" y="1085"/>
                </a:cubicBezTo>
                <a:cubicBezTo>
                  <a:pt x="781" y="1085"/>
                  <a:pt x="812" y="1035"/>
                  <a:pt x="828" y="1013"/>
                </a:cubicBezTo>
                <a:cubicBezTo>
                  <a:pt x="833" y="986"/>
                  <a:pt x="829" y="956"/>
                  <a:pt x="844" y="933"/>
                </a:cubicBezTo>
                <a:cubicBezTo>
                  <a:pt x="883" y="872"/>
                  <a:pt x="957" y="862"/>
                  <a:pt x="1020" y="853"/>
                </a:cubicBezTo>
                <a:cubicBezTo>
                  <a:pt x="1031" y="840"/>
                  <a:pt x="1045" y="829"/>
                  <a:pt x="1052" y="813"/>
                </a:cubicBezTo>
                <a:cubicBezTo>
                  <a:pt x="1061" y="793"/>
                  <a:pt x="1068" y="749"/>
                  <a:pt x="1068" y="749"/>
                </a:cubicBezTo>
                <a:cubicBezTo>
                  <a:pt x="1065" y="733"/>
                  <a:pt x="1076" y="705"/>
                  <a:pt x="1060" y="701"/>
                </a:cubicBezTo>
                <a:cubicBezTo>
                  <a:pt x="997" y="684"/>
                  <a:pt x="917" y="772"/>
                  <a:pt x="884" y="805"/>
                </a:cubicBezTo>
                <a:cubicBezTo>
                  <a:pt x="857" y="832"/>
                  <a:pt x="840" y="846"/>
                  <a:pt x="820" y="877"/>
                </a:cubicBezTo>
                <a:cubicBezTo>
                  <a:pt x="814" y="887"/>
                  <a:pt x="812" y="900"/>
                  <a:pt x="804" y="909"/>
                </a:cubicBezTo>
                <a:cubicBezTo>
                  <a:pt x="788" y="929"/>
                  <a:pt x="776" y="923"/>
                  <a:pt x="756" y="933"/>
                </a:cubicBezTo>
                <a:cubicBezTo>
                  <a:pt x="727" y="948"/>
                  <a:pt x="684" y="973"/>
                  <a:pt x="660" y="997"/>
                </a:cubicBezTo>
                <a:cubicBezTo>
                  <a:pt x="646" y="1011"/>
                  <a:pt x="637" y="1037"/>
                  <a:pt x="628" y="1053"/>
                </a:cubicBezTo>
                <a:cubicBezTo>
                  <a:pt x="604" y="1093"/>
                  <a:pt x="573" y="1148"/>
                  <a:pt x="540" y="1181"/>
                </a:cubicBezTo>
                <a:cubicBezTo>
                  <a:pt x="511" y="1176"/>
                  <a:pt x="478" y="1180"/>
                  <a:pt x="452" y="1165"/>
                </a:cubicBezTo>
                <a:cubicBezTo>
                  <a:pt x="443" y="1159"/>
                  <a:pt x="452" y="1140"/>
                  <a:pt x="460" y="1133"/>
                </a:cubicBezTo>
                <a:cubicBezTo>
                  <a:pt x="468" y="1126"/>
                  <a:pt x="525" y="1113"/>
                  <a:pt x="540" y="1109"/>
                </a:cubicBezTo>
                <a:cubicBezTo>
                  <a:pt x="588" y="1114"/>
                  <a:pt x="624" y="1118"/>
                  <a:pt x="668" y="1133"/>
                </a:cubicBezTo>
                <a:cubicBezTo>
                  <a:pt x="730" y="1121"/>
                  <a:pt x="691" y="1136"/>
                  <a:pt x="740" y="1093"/>
                </a:cubicBezTo>
                <a:cubicBezTo>
                  <a:pt x="750" y="1084"/>
                  <a:pt x="767" y="1081"/>
                  <a:pt x="772" y="1069"/>
                </a:cubicBezTo>
                <a:cubicBezTo>
                  <a:pt x="778" y="1054"/>
                  <a:pt x="772" y="1037"/>
                  <a:pt x="772" y="1021"/>
                </a:cubicBezTo>
              </a:path>
            </a:pathLst>
          </a:custGeom>
          <a:noFill/>
          <a:ln w="19050" cap="flat" cmpd="sng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460" name="Freeform 1292"/>
          <p:cNvSpPr>
            <a:spLocks/>
          </p:cNvSpPr>
          <p:nvPr/>
        </p:nvSpPr>
        <p:spPr bwMode="auto">
          <a:xfrm rot="-2375476">
            <a:off x="4264378" y="5313382"/>
            <a:ext cx="771878" cy="490537"/>
          </a:xfrm>
          <a:custGeom>
            <a:avLst/>
            <a:gdLst>
              <a:gd name="T0" fmla="*/ 0 w 859"/>
              <a:gd name="T1" fmla="*/ 0 h 435"/>
              <a:gd name="T2" fmla="*/ 2147483647 w 859"/>
              <a:gd name="T3" fmla="*/ 2147483647 h 435"/>
              <a:gd name="T4" fmla="*/ 2147483647 w 859"/>
              <a:gd name="T5" fmla="*/ 2147483647 h 435"/>
              <a:gd name="T6" fmla="*/ 2147483647 w 859"/>
              <a:gd name="T7" fmla="*/ 2147483647 h 435"/>
              <a:gd name="T8" fmla="*/ 2147483647 w 859"/>
              <a:gd name="T9" fmla="*/ 2147483647 h 435"/>
              <a:gd name="T10" fmla="*/ 2147483647 w 859"/>
              <a:gd name="T11" fmla="*/ 2147483647 h 435"/>
              <a:gd name="T12" fmla="*/ 2147483647 w 859"/>
              <a:gd name="T13" fmla="*/ 2147483647 h 435"/>
              <a:gd name="T14" fmla="*/ 2147483647 w 859"/>
              <a:gd name="T15" fmla="*/ 2147483647 h 435"/>
              <a:gd name="T16" fmla="*/ 2147483647 w 859"/>
              <a:gd name="T17" fmla="*/ 2147483647 h 435"/>
              <a:gd name="T18" fmla="*/ 2147483647 w 859"/>
              <a:gd name="T19" fmla="*/ 2147483647 h 435"/>
              <a:gd name="T20" fmla="*/ 2147483647 w 859"/>
              <a:gd name="T21" fmla="*/ 2147483647 h 435"/>
              <a:gd name="T22" fmla="*/ 2147483647 w 859"/>
              <a:gd name="T23" fmla="*/ 2147483647 h 435"/>
              <a:gd name="T24" fmla="*/ 2147483647 w 859"/>
              <a:gd name="T25" fmla="*/ 2147483647 h 435"/>
              <a:gd name="T26" fmla="*/ 2147483647 w 859"/>
              <a:gd name="T27" fmla="*/ 0 h 435"/>
              <a:gd name="T28" fmla="*/ 2147483647 w 859"/>
              <a:gd name="T29" fmla="*/ 2147483647 h 435"/>
              <a:gd name="T30" fmla="*/ 2147483647 w 859"/>
              <a:gd name="T31" fmla="*/ 2147483647 h 435"/>
              <a:gd name="T32" fmla="*/ 2147483647 w 859"/>
              <a:gd name="T33" fmla="*/ 2147483647 h 435"/>
              <a:gd name="T34" fmla="*/ 2147483647 w 859"/>
              <a:gd name="T35" fmla="*/ 2147483647 h 435"/>
              <a:gd name="T36" fmla="*/ 2147483647 w 859"/>
              <a:gd name="T37" fmla="*/ 2147483647 h 435"/>
              <a:gd name="T38" fmla="*/ 2147483647 w 859"/>
              <a:gd name="T39" fmla="*/ 2147483647 h 435"/>
              <a:gd name="T40" fmla="*/ 2147483647 w 859"/>
              <a:gd name="T41" fmla="*/ 2147483647 h 435"/>
              <a:gd name="T42" fmla="*/ 2147483647 w 859"/>
              <a:gd name="T43" fmla="*/ 2147483647 h 435"/>
              <a:gd name="T44" fmla="*/ 2147483647 w 859"/>
              <a:gd name="T45" fmla="*/ 2147483647 h 435"/>
              <a:gd name="T46" fmla="*/ 2147483647 w 859"/>
              <a:gd name="T47" fmla="*/ 2147483647 h 435"/>
              <a:gd name="T48" fmla="*/ 2147483647 w 859"/>
              <a:gd name="T49" fmla="*/ 2147483647 h 435"/>
              <a:gd name="T50" fmla="*/ 2147483647 w 859"/>
              <a:gd name="T51" fmla="*/ 2147483647 h 435"/>
              <a:gd name="T52" fmla="*/ 2147483647 w 859"/>
              <a:gd name="T53" fmla="*/ 2147483647 h 435"/>
              <a:gd name="T54" fmla="*/ 2147483647 w 859"/>
              <a:gd name="T55" fmla="*/ 2147483647 h 43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859"/>
              <a:gd name="T85" fmla="*/ 0 h 435"/>
              <a:gd name="T86" fmla="*/ 859 w 859"/>
              <a:gd name="T87" fmla="*/ 435 h 435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859" h="435">
                <a:moveTo>
                  <a:pt x="0" y="0"/>
                </a:moveTo>
                <a:cubicBezTo>
                  <a:pt x="21" y="32"/>
                  <a:pt x="43" y="64"/>
                  <a:pt x="64" y="96"/>
                </a:cubicBezTo>
                <a:cubicBezTo>
                  <a:pt x="71" y="106"/>
                  <a:pt x="86" y="105"/>
                  <a:pt x="96" y="112"/>
                </a:cubicBezTo>
                <a:cubicBezTo>
                  <a:pt x="119" y="129"/>
                  <a:pt x="133" y="157"/>
                  <a:pt x="160" y="168"/>
                </a:cubicBezTo>
                <a:cubicBezTo>
                  <a:pt x="203" y="186"/>
                  <a:pt x="260" y="188"/>
                  <a:pt x="304" y="192"/>
                </a:cubicBezTo>
                <a:cubicBezTo>
                  <a:pt x="352" y="216"/>
                  <a:pt x="384" y="254"/>
                  <a:pt x="416" y="296"/>
                </a:cubicBezTo>
                <a:cubicBezTo>
                  <a:pt x="419" y="307"/>
                  <a:pt x="434" y="324"/>
                  <a:pt x="424" y="328"/>
                </a:cubicBezTo>
                <a:cubicBezTo>
                  <a:pt x="404" y="336"/>
                  <a:pt x="358" y="300"/>
                  <a:pt x="344" y="288"/>
                </a:cubicBezTo>
                <a:cubicBezTo>
                  <a:pt x="252" y="209"/>
                  <a:pt x="378" y="314"/>
                  <a:pt x="304" y="240"/>
                </a:cubicBezTo>
                <a:cubicBezTo>
                  <a:pt x="261" y="197"/>
                  <a:pt x="203" y="162"/>
                  <a:pt x="152" y="128"/>
                </a:cubicBezTo>
                <a:cubicBezTo>
                  <a:pt x="139" y="107"/>
                  <a:pt x="120" y="88"/>
                  <a:pt x="112" y="64"/>
                </a:cubicBezTo>
                <a:cubicBezTo>
                  <a:pt x="109" y="56"/>
                  <a:pt x="108" y="48"/>
                  <a:pt x="104" y="40"/>
                </a:cubicBezTo>
                <a:cubicBezTo>
                  <a:pt x="100" y="31"/>
                  <a:pt x="95" y="22"/>
                  <a:pt x="88" y="16"/>
                </a:cubicBezTo>
                <a:cubicBezTo>
                  <a:pt x="79" y="8"/>
                  <a:pt x="67" y="5"/>
                  <a:pt x="56" y="0"/>
                </a:cubicBezTo>
                <a:cubicBezTo>
                  <a:pt x="48" y="13"/>
                  <a:pt x="34" y="25"/>
                  <a:pt x="32" y="40"/>
                </a:cubicBezTo>
                <a:cubicBezTo>
                  <a:pt x="28" y="72"/>
                  <a:pt x="28" y="106"/>
                  <a:pt x="40" y="136"/>
                </a:cubicBezTo>
                <a:cubicBezTo>
                  <a:pt x="51" y="164"/>
                  <a:pt x="131" y="226"/>
                  <a:pt x="160" y="232"/>
                </a:cubicBezTo>
                <a:cubicBezTo>
                  <a:pt x="212" y="243"/>
                  <a:pt x="269" y="237"/>
                  <a:pt x="320" y="256"/>
                </a:cubicBezTo>
                <a:cubicBezTo>
                  <a:pt x="397" y="285"/>
                  <a:pt x="442" y="337"/>
                  <a:pt x="528" y="360"/>
                </a:cubicBezTo>
                <a:cubicBezTo>
                  <a:pt x="559" y="368"/>
                  <a:pt x="592" y="365"/>
                  <a:pt x="624" y="368"/>
                </a:cubicBezTo>
                <a:cubicBezTo>
                  <a:pt x="690" y="385"/>
                  <a:pt x="766" y="407"/>
                  <a:pt x="832" y="368"/>
                </a:cubicBezTo>
                <a:cubicBezTo>
                  <a:pt x="859" y="352"/>
                  <a:pt x="779" y="336"/>
                  <a:pt x="752" y="320"/>
                </a:cubicBezTo>
                <a:cubicBezTo>
                  <a:pt x="626" y="330"/>
                  <a:pt x="559" y="347"/>
                  <a:pt x="448" y="336"/>
                </a:cubicBezTo>
                <a:cubicBezTo>
                  <a:pt x="392" y="317"/>
                  <a:pt x="326" y="325"/>
                  <a:pt x="488" y="312"/>
                </a:cubicBezTo>
                <a:cubicBezTo>
                  <a:pt x="520" y="315"/>
                  <a:pt x="553" y="310"/>
                  <a:pt x="584" y="320"/>
                </a:cubicBezTo>
                <a:cubicBezTo>
                  <a:pt x="618" y="331"/>
                  <a:pt x="611" y="357"/>
                  <a:pt x="632" y="376"/>
                </a:cubicBezTo>
                <a:cubicBezTo>
                  <a:pt x="646" y="389"/>
                  <a:pt x="664" y="397"/>
                  <a:pt x="680" y="408"/>
                </a:cubicBezTo>
                <a:cubicBezTo>
                  <a:pt x="720" y="435"/>
                  <a:pt x="776" y="416"/>
                  <a:pt x="824" y="416"/>
                </a:cubicBezTo>
              </a:path>
            </a:pathLst>
          </a:custGeom>
          <a:noFill/>
          <a:ln w="19050" cap="flat" cmpd="sng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461" name="Freeform 1295"/>
          <p:cNvSpPr>
            <a:spLocks/>
          </p:cNvSpPr>
          <p:nvPr/>
        </p:nvSpPr>
        <p:spPr bwMode="auto">
          <a:xfrm rot="18174250" flipH="1">
            <a:off x="3662284" y="3866710"/>
            <a:ext cx="868363" cy="437444"/>
          </a:xfrm>
          <a:custGeom>
            <a:avLst/>
            <a:gdLst>
              <a:gd name="T0" fmla="*/ 0 w 859"/>
              <a:gd name="T1" fmla="*/ 0 h 435"/>
              <a:gd name="T2" fmla="*/ 2147483647 w 859"/>
              <a:gd name="T3" fmla="*/ 2147483647 h 435"/>
              <a:gd name="T4" fmla="*/ 2147483647 w 859"/>
              <a:gd name="T5" fmla="*/ 2147483647 h 435"/>
              <a:gd name="T6" fmla="*/ 2147483647 w 859"/>
              <a:gd name="T7" fmla="*/ 2147483647 h 435"/>
              <a:gd name="T8" fmla="*/ 2147483647 w 859"/>
              <a:gd name="T9" fmla="*/ 2147483647 h 435"/>
              <a:gd name="T10" fmla="*/ 2147483647 w 859"/>
              <a:gd name="T11" fmla="*/ 2147483647 h 435"/>
              <a:gd name="T12" fmla="*/ 2147483647 w 859"/>
              <a:gd name="T13" fmla="*/ 2147483647 h 435"/>
              <a:gd name="T14" fmla="*/ 2147483647 w 859"/>
              <a:gd name="T15" fmla="*/ 2147483647 h 435"/>
              <a:gd name="T16" fmla="*/ 2147483647 w 859"/>
              <a:gd name="T17" fmla="*/ 2147483647 h 435"/>
              <a:gd name="T18" fmla="*/ 2147483647 w 859"/>
              <a:gd name="T19" fmla="*/ 2147483647 h 435"/>
              <a:gd name="T20" fmla="*/ 2147483647 w 859"/>
              <a:gd name="T21" fmla="*/ 2147483647 h 435"/>
              <a:gd name="T22" fmla="*/ 2147483647 w 859"/>
              <a:gd name="T23" fmla="*/ 2147483647 h 435"/>
              <a:gd name="T24" fmla="*/ 2147483647 w 859"/>
              <a:gd name="T25" fmla="*/ 2147483647 h 435"/>
              <a:gd name="T26" fmla="*/ 2147483647 w 859"/>
              <a:gd name="T27" fmla="*/ 0 h 435"/>
              <a:gd name="T28" fmla="*/ 2147483647 w 859"/>
              <a:gd name="T29" fmla="*/ 2147483647 h 435"/>
              <a:gd name="T30" fmla="*/ 2147483647 w 859"/>
              <a:gd name="T31" fmla="*/ 2147483647 h 435"/>
              <a:gd name="T32" fmla="*/ 2147483647 w 859"/>
              <a:gd name="T33" fmla="*/ 2147483647 h 435"/>
              <a:gd name="T34" fmla="*/ 2147483647 w 859"/>
              <a:gd name="T35" fmla="*/ 2147483647 h 435"/>
              <a:gd name="T36" fmla="*/ 2147483647 w 859"/>
              <a:gd name="T37" fmla="*/ 2147483647 h 435"/>
              <a:gd name="T38" fmla="*/ 2147483647 w 859"/>
              <a:gd name="T39" fmla="*/ 2147483647 h 435"/>
              <a:gd name="T40" fmla="*/ 2147483647 w 859"/>
              <a:gd name="T41" fmla="*/ 2147483647 h 435"/>
              <a:gd name="T42" fmla="*/ 2147483647 w 859"/>
              <a:gd name="T43" fmla="*/ 2147483647 h 435"/>
              <a:gd name="T44" fmla="*/ 2147483647 w 859"/>
              <a:gd name="T45" fmla="*/ 2147483647 h 435"/>
              <a:gd name="T46" fmla="*/ 2147483647 w 859"/>
              <a:gd name="T47" fmla="*/ 2147483647 h 435"/>
              <a:gd name="T48" fmla="*/ 2147483647 w 859"/>
              <a:gd name="T49" fmla="*/ 2147483647 h 435"/>
              <a:gd name="T50" fmla="*/ 2147483647 w 859"/>
              <a:gd name="T51" fmla="*/ 2147483647 h 435"/>
              <a:gd name="T52" fmla="*/ 2147483647 w 859"/>
              <a:gd name="T53" fmla="*/ 2147483647 h 435"/>
              <a:gd name="T54" fmla="*/ 2147483647 w 859"/>
              <a:gd name="T55" fmla="*/ 2147483647 h 43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859"/>
              <a:gd name="T85" fmla="*/ 0 h 435"/>
              <a:gd name="T86" fmla="*/ 859 w 859"/>
              <a:gd name="T87" fmla="*/ 435 h 435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859" h="435">
                <a:moveTo>
                  <a:pt x="0" y="0"/>
                </a:moveTo>
                <a:cubicBezTo>
                  <a:pt x="21" y="32"/>
                  <a:pt x="43" y="64"/>
                  <a:pt x="64" y="96"/>
                </a:cubicBezTo>
                <a:cubicBezTo>
                  <a:pt x="71" y="106"/>
                  <a:pt x="86" y="105"/>
                  <a:pt x="96" y="112"/>
                </a:cubicBezTo>
                <a:cubicBezTo>
                  <a:pt x="119" y="129"/>
                  <a:pt x="133" y="157"/>
                  <a:pt x="160" y="168"/>
                </a:cubicBezTo>
                <a:cubicBezTo>
                  <a:pt x="203" y="186"/>
                  <a:pt x="260" y="188"/>
                  <a:pt x="304" y="192"/>
                </a:cubicBezTo>
                <a:cubicBezTo>
                  <a:pt x="352" y="216"/>
                  <a:pt x="384" y="254"/>
                  <a:pt x="416" y="296"/>
                </a:cubicBezTo>
                <a:cubicBezTo>
                  <a:pt x="419" y="307"/>
                  <a:pt x="434" y="324"/>
                  <a:pt x="424" y="328"/>
                </a:cubicBezTo>
                <a:cubicBezTo>
                  <a:pt x="404" y="336"/>
                  <a:pt x="358" y="300"/>
                  <a:pt x="344" y="288"/>
                </a:cubicBezTo>
                <a:cubicBezTo>
                  <a:pt x="252" y="209"/>
                  <a:pt x="378" y="314"/>
                  <a:pt x="304" y="240"/>
                </a:cubicBezTo>
                <a:cubicBezTo>
                  <a:pt x="261" y="197"/>
                  <a:pt x="203" y="162"/>
                  <a:pt x="152" y="128"/>
                </a:cubicBezTo>
                <a:cubicBezTo>
                  <a:pt x="139" y="107"/>
                  <a:pt x="120" y="88"/>
                  <a:pt x="112" y="64"/>
                </a:cubicBezTo>
                <a:cubicBezTo>
                  <a:pt x="109" y="56"/>
                  <a:pt x="108" y="48"/>
                  <a:pt x="104" y="40"/>
                </a:cubicBezTo>
                <a:cubicBezTo>
                  <a:pt x="100" y="31"/>
                  <a:pt x="95" y="22"/>
                  <a:pt x="88" y="16"/>
                </a:cubicBezTo>
                <a:cubicBezTo>
                  <a:pt x="79" y="8"/>
                  <a:pt x="67" y="5"/>
                  <a:pt x="56" y="0"/>
                </a:cubicBezTo>
                <a:cubicBezTo>
                  <a:pt x="48" y="13"/>
                  <a:pt x="34" y="25"/>
                  <a:pt x="32" y="40"/>
                </a:cubicBezTo>
                <a:cubicBezTo>
                  <a:pt x="28" y="72"/>
                  <a:pt x="28" y="106"/>
                  <a:pt x="40" y="136"/>
                </a:cubicBezTo>
                <a:cubicBezTo>
                  <a:pt x="51" y="164"/>
                  <a:pt x="131" y="226"/>
                  <a:pt x="160" y="232"/>
                </a:cubicBezTo>
                <a:cubicBezTo>
                  <a:pt x="212" y="243"/>
                  <a:pt x="269" y="237"/>
                  <a:pt x="320" y="256"/>
                </a:cubicBezTo>
                <a:cubicBezTo>
                  <a:pt x="397" y="285"/>
                  <a:pt x="442" y="337"/>
                  <a:pt x="528" y="360"/>
                </a:cubicBezTo>
                <a:cubicBezTo>
                  <a:pt x="559" y="368"/>
                  <a:pt x="592" y="365"/>
                  <a:pt x="624" y="368"/>
                </a:cubicBezTo>
                <a:cubicBezTo>
                  <a:pt x="690" y="385"/>
                  <a:pt x="766" y="407"/>
                  <a:pt x="832" y="368"/>
                </a:cubicBezTo>
                <a:cubicBezTo>
                  <a:pt x="859" y="352"/>
                  <a:pt x="779" y="336"/>
                  <a:pt x="752" y="320"/>
                </a:cubicBezTo>
                <a:cubicBezTo>
                  <a:pt x="626" y="330"/>
                  <a:pt x="559" y="347"/>
                  <a:pt x="448" y="336"/>
                </a:cubicBezTo>
                <a:cubicBezTo>
                  <a:pt x="392" y="317"/>
                  <a:pt x="326" y="325"/>
                  <a:pt x="488" y="312"/>
                </a:cubicBezTo>
                <a:cubicBezTo>
                  <a:pt x="520" y="315"/>
                  <a:pt x="553" y="310"/>
                  <a:pt x="584" y="320"/>
                </a:cubicBezTo>
                <a:cubicBezTo>
                  <a:pt x="618" y="331"/>
                  <a:pt x="611" y="357"/>
                  <a:pt x="632" y="376"/>
                </a:cubicBezTo>
                <a:cubicBezTo>
                  <a:pt x="646" y="389"/>
                  <a:pt x="664" y="397"/>
                  <a:pt x="680" y="408"/>
                </a:cubicBezTo>
                <a:cubicBezTo>
                  <a:pt x="720" y="435"/>
                  <a:pt x="776" y="416"/>
                  <a:pt x="824" y="416"/>
                </a:cubicBezTo>
              </a:path>
            </a:pathLst>
          </a:custGeom>
          <a:noFill/>
          <a:ln w="19050" cap="flat" cmpd="sng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462" name="Freeform 1297"/>
          <p:cNvSpPr>
            <a:spLocks/>
          </p:cNvSpPr>
          <p:nvPr/>
        </p:nvSpPr>
        <p:spPr bwMode="auto">
          <a:xfrm>
            <a:off x="5106812" y="3397250"/>
            <a:ext cx="1079500" cy="514350"/>
          </a:xfrm>
          <a:custGeom>
            <a:avLst/>
            <a:gdLst>
              <a:gd name="T0" fmla="*/ 2147483647 w 765"/>
              <a:gd name="T1" fmla="*/ 2147483647 h 324"/>
              <a:gd name="T2" fmla="*/ 2147483647 w 765"/>
              <a:gd name="T3" fmla="*/ 2147483647 h 324"/>
              <a:gd name="T4" fmla="*/ 2147483647 w 765"/>
              <a:gd name="T5" fmla="*/ 2147483647 h 324"/>
              <a:gd name="T6" fmla="*/ 2147483647 w 765"/>
              <a:gd name="T7" fmla="*/ 2147483647 h 324"/>
              <a:gd name="T8" fmla="*/ 2147483647 w 765"/>
              <a:gd name="T9" fmla="*/ 2147483647 h 324"/>
              <a:gd name="T10" fmla="*/ 2147483647 w 765"/>
              <a:gd name="T11" fmla="*/ 2147483647 h 324"/>
              <a:gd name="T12" fmla="*/ 2147483647 w 765"/>
              <a:gd name="T13" fmla="*/ 2147483647 h 324"/>
              <a:gd name="T14" fmla="*/ 2147483647 w 765"/>
              <a:gd name="T15" fmla="*/ 2147483647 h 324"/>
              <a:gd name="T16" fmla="*/ 2147483647 w 765"/>
              <a:gd name="T17" fmla="*/ 2147483647 h 324"/>
              <a:gd name="T18" fmla="*/ 2147483647 w 765"/>
              <a:gd name="T19" fmla="*/ 2147483647 h 324"/>
              <a:gd name="T20" fmla="*/ 2147483647 w 765"/>
              <a:gd name="T21" fmla="*/ 2147483647 h 324"/>
              <a:gd name="T22" fmla="*/ 2147483647 w 765"/>
              <a:gd name="T23" fmla="*/ 2147483647 h 324"/>
              <a:gd name="T24" fmla="*/ 2147483647 w 765"/>
              <a:gd name="T25" fmla="*/ 0 h 324"/>
              <a:gd name="T26" fmla="*/ 2147483647 w 765"/>
              <a:gd name="T27" fmla="*/ 2147483647 h 324"/>
              <a:gd name="T28" fmla="*/ 2147483647 w 765"/>
              <a:gd name="T29" fmla="*/ 2147483647 h 324"/>
              <a:gd name="T30" fmla="*/ 2147483647 w 765"/>
              <a:gd name="T31" fmla="*/ 2147483647 h 324"/>
              <a:gd name="T32" fmla="*/ 2147483647 w 765"/>
              <a:gd name="T33" fmla="*/ 2147483647 h 324"/>
              <a:gd name="T34" fmla="*/ 2147483647 w 765"/>
              <a:gd name="T35" fmla="*/ 2147483647 h 324"/>
              <a:gd name="T36" fmla="*/ 2147483647 w 765"/>
              <a:gd name="T37" fmla="*/ 2147483647 h 324"/>
              <a:gd name="T38" fmla="*/ 2147483647 w 765"/>
              <a:gd name="T39" fmla="*/ 2147483647 h 324"/>
              <a:gd name="T40" fmla="*/ 2147483647 w 765"/>
              <a:gd name="T41" fmla="*/ 2147483647 h 324"/>
              <a:gd name="T42" fmla="*/ 2147483647 w 765"/>
              <a:gd name="T43" fmla="*/ 2147483647 h 324"/>
              <a:gd name="T44" fmla="*/ 2147483647 w 765"/>
              <a:gd name="T45" fmla="*/ 2147483647 h 324"/>
              <a:gd name="T46" fmla="*/ 2147483647 w 765"/>
              <a:gd name="T47" fmla="*/ 2147483647 h 324"/>
              <a:gd name="T48" fmla="*/ 2147483647 w 765"/>
              <a:gd name="T49" fmla="*/ 2147483647 h 324"/>
              <a:gd name="T50" fmla="*/ 2147483647 w 765"/>
              <a:gd name="T51" fmla="*/ 2147483647 h 324"/>
              <a:gd name="T52" fmla="*/ 2147483647 w 765"/>
              <a:gd name="T53" fmla="*/ 2147483647 h 324"/>
              <a:gd name="T54" fmla="*/ 2147483647 w 765"/>
              <a:gd name="T55" fmla="*/ 2147483647 h 324"/>
              <a:gd name="T56" fmla="*/ 2147483647 w 765"/>
              <a:gd name="T57" fmla="*/ 2147483647 h 324"/>
              <a:gd name="T58" fmla="*/ 2147483647 w 765"/>
              <a:gd name="T59" fmla="*/ 2147483647 h 324"/>
              <a:gd name="T60" fmla="*/ 2147483647 w 765"/>
              <a:gd name="T61" fmla="*/ 2147483647 h 324"/>
              <a:gd name="T62" fmla="*/ 2147483647 w 765"/>
              <a:gd name="T63" fmla="*/ 2147483647 h 324"/>
              <a:gd name="T64" fmla="*/ 2147483647 w 765"/>
              <a:gd name="T65" fmla="*/ 2147483647 h 324"/>
              <a:gd name="T66" fmla="*/ 2147483647 w 765"/>
              <a:gd name="T67" fmla="*/ 2147483647 h 324"/>
              <a:gd name="T68" fmla="*/ 2147483647 w 765"/>
              <a:gd name="T69" fmla="*/ 2147483647 h 324"/>
              <a:gd name="T70" fmla="*/ 2147483647 w 765"/>
              <a:gd name="T71" fmla="*/ 2147483647 h 324"/>
              <a:gd name="T72" fmla="*/ 2147483647 w 765"/>
              <a:gd name="T73" fmla="*/ 2147483647 h 324"/>
              <a:gd name="T74" fmla="*/ 2147483647 w 765"/>
              <a:gd name="T75" fmla="*/ 2147483647 h 324"/>
              <a:gd name="T76" fmla="*/ 2147483647 w 765"/>
              <a:gd name="T77" fmla="*/ 2147483647 h 324"/>
              <a:gd name="T78" fmla="*/ 2147483647 w 765"/>
              <a:gd name="T79" fmla="*/ 2147483647 h 324"/>
              <a:gd name="T80" fmla="*/ 2147483647 w 765"/>
              <a:gd name="T81" fmla="*/ 2147483647 h 324"/>
              <a:gd name="T82" fmla="*/ 2147483647 w 765"/>
              <a:gd name="T83" fmla="*/ 2147483647 h 324"/>
              <a:gd name="T84" fmla="*/ 2147483647 w 765"/>
              <a:gd name="T85" fmla="*/ 2147483647 h 324"/>
              <a:gd name="T86" fmla="*/ 2147483647 w 765"/>
              <a:gd name="T87" fmla="*/ 2147483647 h 324"/>
              <a:gd name="T88" fmla="*/ 2147483647 w 765"/>
              <a:gd name="T89" fmla="*/ 2147483647 h 324"/>
              <a:gd name="T90" fmla="*/ 2147483647 w 765"/>
              <a:gd name="T91" fmla="*/ 2147483647 h 324"/>
              <a:gd name="T92" fmla="*/ 2147483647 w 765"/>
              <a:gd name="T93" fmla="*/ 2147483647 h 324"/>
              <a:gd name="T94" fmla="*/ 2147483647 w 765"/>
              <a:gd name="T95" fmla="*/ 2147483647 h 324"/>
              <a:gd name="T96" fmla="*/ 2147483647 w 765"/>
              <a:gd name="T97" fmla="*/ 2147483647 h 32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765"/>
              <a:gd name="T148" fmla="*/ 0 h 324"/>
              <a:gd name="T149" fmla="*/ 765 w 765"/>
              <a:gd name="T150" fmla="*/ 324 h 32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765" h="324">
                <a:moveTo>
                  <a:pt x="63" y="26"/>
                </a:moveTo>
                <a:lnTo>
                  <a:pt x="57" y="45"/>
                </a:lnTo>
                <a:lnTo>
                  <a:pt x="68" y="54"/>
                </a:lnTo>
                <a:lnTo>
                  <a:pt x="78" y="66"/>
                </a:lnTo>
                <a:lnTo>
                  <a:pt x="105" y="71"/>
                </a:lnTo>
                <a:lnTo>
                  <a:pt x="123" y="68"/>
                </a:lnTo>
                <a:lnTo>
                  <a:pt x="149" y="66"/>
                </a:lnTo>
                <a:lnTo>
                  <a:pt x="182" y="63"/>
                </a:lnTo>
                <a:lnTo>
                  <a:pt x="218" y="65"/>
                </a:lnTo>
                <a:lnTo>
                  <a:pt x="234" y="72"/>
                </a:lnTo>
                <a:lnTo>
                  <a:pt x="248" y="90"/>
                </a:lnTo>
                <a:lnTo>
                  <a:pt x="258" y="113"/>
                </a:lnTo>
                <a:lnTo>
                  <a:pt x="275" y="129"/>
                </a:lnTo>
                <a:lnTo>
                  <a:pt x="287" y="129"/>
                </a:lnTo>
                <a:lnTo>
                  <a:pt x="299" y="114"/>
                </a:lnTo>
                <a:lnTo>
                  <a:pt x="282" y="102"/>
                </a:lnTo>
                <a:lnTo>
                  <a:pt x="251" y="99"/>
                </a:lnTo>
                <a:lnTo>
                  <a:pt x="233" y="99"/>
                </a:lnTo>
                <a:lnTo>
                  <a:pt x="221" y="87"/>
                </a:lnTo>
                <a:lnTo>
                  <a:pt x="206" y="78"/>
                </a:lnTo>
                <a:lnTo>
                  <a:pt x="191" y="65"/>
                </a:lnTo>
                <a:lnTo>
                  <a:pt x="177" y="51"/>
                </a:lnTo>
                <a:lnTo>
                  <a:pt x="155" y="36"/>
                </a:lnTo>
                <a:lnTo>
                  <a:pt x="132" y="23"/>
                </a:lnTo>
                <a:lnTo>
                  <a:pt x="99" y="18"/>
                </a:lnTo>
                <a:lnTo>
                  <a:pt x="47" y="0"/>
                </a:lnTo>
                <a:lnTo>
                  <a:pt x="27" y="0"/>
                </a:lnTo>
                <a:lnTo>
                  <a:pt x="9" y="8"/>
                </a:lnTo>
                <a:lnTo>
                  <a:pt x="0" y="24"/>
                </a:lnTo>
                <a:lnTo>
                  <a:pt x="38" y="33"/>
                </a:lnTo>
                <a:lnTo>
                  <a:pt x="71" y="33"/>
                </a:lnTo>
                <a:lnTo>
                  <a:pt x="99" y="41"/>
                </a:lnTo>
                <a:lnTo>
                  <a:pt x="111" y="54"/>
                </a:lnTo>
                <a:lnTo>
                  <a:pt x="123" y="69"/>
                </a:lnTo>
                <a:lnTo>
                  <a:pt x="144" y="92"/>
                </a:lnTo>
                <a:lnTo>
                  <a:pt x="176" y="90"/>
                </a:lnTo>
                <a:lnTo>
                  <a:pt x="191" y="84"/>
                </a:lnTo>
                <a:lnTo>
                  <a:pt x="240" y="63"/>
                </a:lnTo>
                <a:lnTo>
                  <a:pt x="270" y="51"/>
                </a:lnTo>
                <a:lnTo>
                  <a:pt x="285" y="45"/>
                </a:lnTo>
                <a:lnTo>
                  <a:pt x="320" y="47"/>
                </a:lnTo>
                <a:lnTo>
                  <a:pt x="351" y="44"/>
                </a:lnTo>
                <a:lnTo>
                  <a:pt x="389" y="47"/>
                </a:lnTo>
                <a:lnTo>
                  <a:pt x="429" y="74"/>
                </a:lnTo>
                <a:lnTo>
                  <a:pt x="452" y="78"/>
                </a:lnTo>
                <a:lnTo>
                  <a:pt x="477" y="80"/>
                </a:lnTo>
                <a:lnTo>
                  <a:pt x="498" y="80"/>
                </a:lnTo>
                <a:lnTo>
                  <a:pt x="522" y="72"/>
                </a:lnTo>
                <a:lnTo>
                  <a:pt x="567" y="69"/>
                </a:lnTo>
                <a:lnTo>
                  <a:pt x="600" y="78"/>
                </a:lnTo>
                <a:lnTo>
                  <a:pt x="621" y="89"/>
                </a:lnTo>
                <a:lnTo>
                  <a:pt x="650" y="108"/>
                </a:lnTo>
                <a:lnTo>
                  <a:pt x="654" y="132"/>
                </a:lnTo>
                <a:lnTo>
                  <a:pt x="659" y="153"/>
                </a:lnTo>
                <a:lnTo>
                  <a:pt x="668" y="180"/>
                </a:lnTo>
                <a:lnTo>
                  <a:pt x="680" y="197"/>
                </a:lnTo>
                <a:lnTo>
                  <a:pt x="705" y="203"/>
                </a:lnTo>
                <a:lnTo>
                  <a:pt x="723" y="195"/>
                </a:lnTo>
                <a:lnTo>
                  <a:pt x="723" y="177"/>
                </a:lnTo>
                <a:lnTo>
                  <a:pt x="711" y="167"/>
                </a:lnTo>
                <a:lnTo>
                  <a:pt x="690" y="137"/>
                </a:lnTo>
                <a:lnTo>
                  <a:pt x="686" y="126"/>
                </a:lnTo>
                <a:lnTo>
                  <a:pt x="683" y="159"/>
                </a:lnTo>
                <a:lnTo>
                  <a:pt x="702" y="186"/>
                </a:lnTo>
                <a:lnTo>
                  <a:pt x="729" y="212"/>
                </a:lnTo>
                <a:lnTo>
                  <a:pt x="753" y="239"/>
                </a:lnTo>
                <a:lnTo>
                  <a:pt x="764" y="251"/>
                </a:lnTo>
                <a:lnTo>
                  <a:pt x="765" y="287"/>
                </a:lnTo>
                <a:lnTo>
                  <a:pt x="765" y="302"/>
                </a:lnTo>
                <a:lnTo>
                  <a:pt x="731" y="299"/>
                </a:lnTo>
                <a:lnTo>
                  <a:pt x="726" y="282"/>
                </a:lnTo>
                <a:lnTo>
                  <a:pt x="723" y="266"/>
                </a:lnTo>
                <a:lnTo>
                  <a:pt x="710" y="234"/>
                </a:lnTo>
                <a:lnTo>
                  <a:pt x="683" y="215"/>
                </a:lnTo>
                <a:lnTo>
                  <a:pt x="675" y="204"/>
                </a:lnTo>
                <a:lnTo>
                  <a:pt x="663" y="188"/>
                </a:lnTo>
                <a:lnTo>
                  <a:pt x="654" y="152"/>
                </a:lnTo>
                <a:lnTo>
                  <a:pt x="644" y="131"/>
                </a:lnTo>
                <a:lnTo>
                  <a:pt x="617" y="110"/>
                </a:lnTo>
                <a:lnTo>
                  <a:pt x="582" y="101"/>
                </a:lnTo>
                <a:lnTo>
                  <a:pt x="557" y="105"/>
                </a:lnTo>
                <a:lnTo>
                  <a:pt x="563" y="126"/>
                </a:lnTo>
                <a:lnTo>
                  <a:pt x="587" y="156"/>
                </a:lnTo>
                <a:lnTo>
                  <a:pt x="600" y="180"/>
                </a:lnTo>
                <a:lnTo>
                  <a:pt x="618" y="210"/>
                </a:lnTo>
                <a:lnTo>
                  <a:pt x="632" y="206"/>
                </a:lnTo>
                <a:lnTo>
                  <a:pt x="632" y="186"/>
                </a:lnTo>
                <a:lnTo>
                  <a:pt x="614" y="152"/>
                </a:lnTo>
                <a:lnTo>
                  <a:pt x="596" y="138"/>
                </a:lnTo>
                <a:lnTo>
                  <a:pt x="567" y="138"/>
                </a:lnTo>
                <a:lnTo>
                  <a:pt x="564" y="165"/>
                </a:lnTo>
                <a:lnTo>
                  <a:pt x="587" y="195"/>
                </a:lnTo>
                <a:lnTo>
                  <a:pt x="623" y="227"/>
                </a:lnTo>
                <a:lnTo>
                  <a:pt x="648" y="240"/>
                </a:lnTo>
                <a:lnTo>
                  <a:pt x="668" y="252"/>
                </a:lnTo>
                <a:lnTo>
                  <a:pt x="675" y="287"/>
                </a:lnTo>
                <a:lnTo>
                  <a:pt x="678" y="315"/>
                </a:lnTo>
                <a:lnTo>
                  <a:pt x="707" y="309"/>
                </a:lnTo>
                <a:lnTo>
                  <a:pt x="725" y="324"/>
                </a:lnTo>
              </a:path>
            </a:pathLst>
          </a:custGeom>
          <a:noFill/>
          <a:ln w="19050" cap="flat" cmpd="sng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463" name="Freeform 1301"/>
          <p:cNvSpPr>
            <a:spLocks/>
          </p:cNvSpPr>
          <p:nvPr/>
        </p:nvSpPr>
        <p:spPr bwMode="auto">
          <a:xfrm rot="-2375476">
            <a:off x="4264378" y="5313382"/>
            <a:ext cx="771878" cy="490537"/>
          </a:xfrm>
          <a:custGeom>
            <a:avLst/>
            <a:gdLst>
              <a:gd name="T0" fmla="*/ 0 w 859"/>
              <a:gd name="T1" fmla="*/ 0 h 435"/>
              <a:gd name="T2" fmla="*/ 2147483647 w 859"/>
              <a:gd name="T3" fmla="*/ 2147483647 h 435"/>
              <a:gd name="T4" fmla="*/ 2147483647 w 859"/>
              <a:gd name="T5" fmla="*/ 2147483647 h 435"/>
              <a:gd name="T6" fmla="*/ 2147483647 w 859"/>
              <a:gd name="T7" fmla="*/ 2147483647 h 435"/>
              <a:gd name="T8" fmla="*/ 2147483647 w 859"/>
              <a:gd name="T9" fmla="*/ 2147483647 h 435"/>
              <a:gd name="T10" fmla="*/ 2147483647 w 859"/>
              <a:gd name="T11" fmla="*/ 2147483647 h 435"/>
              <a:gd name="T12" fmla="*/ 2147483647 w 859"/>
              <a:gd name="T13" fmla="*/ 2147483647 h 435"/>
              <a:gd name="T14" fmla="*/ 2147483647 w 859"/>
              <a:gd name="T15" fmla="*/ 2147483647 h 435"/>
              <a:gd name="T16" fmla="*/ 2147483647 w 859"/>
              <a:gd name="T17" fmla="*/ 2147483647 h 435"/>
              <a:gd name="T18" fmla="*/ 2147483647 w 859"/>
              <a:gd name="T19" fmla="*/ 2147483647 h 435"/>
              <a:gd name="T20" fmla="*/ 2147483647 w 859"/>
              <a:gd name="T21" fmla="*/ 2147483647 h 435"/>
              <a:gd name="T22" fmla="*/ 2147483647 w 859"/>
              <a:gd name="T23" fmla="*/ 2147483647 h 435"/>
              <a:gd name="T24" fmla="*/ 2147483647 w 859"/>
              <a:gd name="T25" fmla="*/ 2147483647 h 435"/>
              <a:gd name="T26" fmla="*/ 2147483647 w 859"/>
              <a:gd name="T27" fmla="*/ 0 h 435"/>
              <a:gd name="T28" fmla="*/ 2147483647 w 859"/>
              <a:gd name="T29" fmla="*/ 2147483647 h 435"/>
              <a:gd name="T30" fmla="*/ 2147483647 w 859"/>
              <a:gd name="T31" fmla="*/ 2147483647 h 435"/>
              <a:gd name="T32" fmla="*/ 2147483647 w 859"/>
              <a:gd name="T33" fmla="*/ 2147483647 h 435"/>
              <a:gd name="T34" fmla="*/ 2147483647 w 859"/>
              <a:gd name="T35" fmla="*/ 2147483647 h 435"/>
              <a:gd name="T36" fmla="*/ 2147483647 w 859"/>
              <a:gd name="T37" fmla="*/ 2147483647 h 435"/>
              <a:gd name="T38" fmla="*/ 2147483647 w 859"/>
              <a:gd name="T39" fmla="*/ 2147483647 h 435"/>
              <a:gd name="T40" fmla="*/ 2147483647 w 859"/>
              <a:gd name="T41" fmla="*/ 2147483647 h 435"/>
              <a:gd name="T42" fmla="*/ 2147483647 w 859"/>
              <a:gd name="T43" fmla="*/ 2147483647 h 435"/>
              <a:gd name="T44" fmla="*/ 2147483647 w 859"/>
              <a:gd name="T45" fmla="*/ 2147483647 h 435"/>
              <a:gd name="T46" fmla="*/ 2147483647 w 859"/>
              <a:gd name="T47" fmla="*/ 2147483647 h 435"/>
              <a:gd name="T48" fmla="*/ 2147483647 w 859"/>
              <a:gd name="T49" fmla="*/ 2147483647 h 435"/>
              <a:gd name="T50" fmla="*/ 2147483647 w 859"/>
              <a:gd name="T51" fmla="*/ 2147483647 h 435"/>
              <a:gd name="T52" fmla="*/ 2147483647 w 859"/>
              <a:gd name="T53" fmla="*/ 2147483647 h 435"/>
              <a:gd name="T54" fmla="*/ 2147483647 w 859"/>
              <a:gd name="T55" fmla="*/ 2147483647 h 43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859"/>
              <a:gd name="T85" fmla="*/ 0 h 435"/>
              <a:gd name="T86" fmla="*/ 859 w 859"/>
              <a:gd name="T87" fmla="*/ 435 h 435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859" h="435">
                <a:moveTo>
                  <a:pt x="0" y="0"/>
                </a:moveTo>
                <a:cubicBezTo>
                  <a:pt x="21" y="32"/>
                  <a:pt x="43" y="64"/>
                  <a:pt x="64" y="96"/>
                </a:cubicBezTo>
                <a:cubicBezTo>
                  <a:pt x="71" y="106"/>
                  <a:pt x="86" y="105"/>
                  <a:pt x="96" y="112"/>
                </a:cubicBezTo>
                <a:cubicBezTo>
                  <a:pt x="119" y="129"/>
                  <a:pt x="133" y="157"/>
                  <a:pt x="160" y="168"/>
                </a:cubicBezTo>
                <a:cubicBezTo>
                  <a:pt x="203" y="186"/>
                  <a:pt x="260" y="188"/>
                  <a:pt x="304" y="192"/>
                </a:cubicBezTo>
                <a:cubicBezTo>
                  <a:pt x="352" y="216"/>
                  <a:pt x="384" y="254"/>
                  <a:pt x="416" y="296"/>
                </a:cubicBezTo>
                <a:cubicBezTo>
                  <a:pt x="419" y="307"/>
                  <a:pt x="434" y="324"/>
                  <a:pt x="424" y="328"/>
                </a:cubicBezTo>
                <a:cubicBezTo>
                  <a:pt x="404" y="336"/>
                  <a:pt x="358" y="300"/>
                  <a:pt x="344" y="288"/>
                </a:cubicBezTo>
                <a:cubicBezTo>
                  <a:pt x="252" y="209"/>
                  <a:pt x="378" y="314"/>
                  <a:pt x="304" y="240"/>
                </a:cubicBezTo>
                <a:cubicBezTo>
                  <a:pt x="261" y="197"/>
                  <a:pt x="203" y="162"/>
                  <a:pt x="152" y="128"/>
                </a:cubicBezTo>
                <a:cubicBezTo>
                  <a:pt x="139" y="107"/>
                  <a:pt x="120" y="88"/>
                  <a:pt x="112" y="64"/>
                </a:cubicBezTo>
                <a:cubicBezTo>
                  <a:pt x="109" y="56"/>
                  <a:pt x="108" y="48"/>
                  <a:pt x="104" y="40"/>
                </a:cubicBezTo>
                <a:cubicBezTo>
                  <a:pt x="100" y="31"/>
                  <a:pt x="95" y="22"/>
                  <a:pt x="88" y="16"/>
                </a:cubicBezTo>
                <a:cubicBezTo>
                  <a:pt x="79" y="8"/>
                  <a:pt x="67" y="5"/>
                  <a:pt x="56" y="0"/>
                </a:cubicBezTo>
                <a:cubicBezTo>
                  <a:pt x="48" y="13"/>
                  <a:pt x="34" y="25"/>
                  <a:pt x="32" y="40"/>
                </a:cubicBezTo>
                <a:cubicBezTo>
                  <a:pt x="28" y="72"/>
                  <a:pt x="28" y="106"/>
                  <a:pt x="40" y="136"/>
                </a:cubicBezTo>
                <a:cubicBezTo>
                  <a:pt x="51" y="164"/>
                  <a:pt x="131" y="226"/>
                  <a:pt x="160" y="232"/>
                </a:cubicBezTo>
                <a:cubicBezTo>
                  <a:pt x="212" y="243"/>
                  <a:pt x="269" y="237"/>
                  <a:pt x="320" y="256"/>
                </a:cubicBezTo>
                <a:cubicBezTo>
                  <a:pt x="397" y="285"/>
                  <a:pt x="442" y="337"/>
                  <a:pt x="528" y="360"/>
                </a:cubicBezTo>
                <a:cubicBezTo>
                  <a:pt x="559" y="368"/>
                  <a:pt x="592" y="365"/>
                  <a:pt x="624" y="368"/>
                </a:cubicBezTo>
                <a:cubicBezTo>
                  <a:pt x="690" y="385"/>
                  <a:pt x="766" y="407"/>
                  <a:pt x="832" y="368"/>
                </a:cubicBezTo>
                <a:cubicBezTo>
                  <a:pt x="859" y="352"/>
                  <a:pt x="779" y="336"/>
                  <a:pt x="752" y="320"/>
                </a:cubicBezTo>
                <a:cubicBezTo>
                  <a:pt x="626" y="330"/>
                  <a:pt x="559" y="347"/>
                  <a:pt x="448" y="336"/>
                </a:cubicBezTo>
                <a:cubicBezTo>
                  <a:pt x="392" y="317"/>
                  <a:pt x="326" y="325"/>
                  <a:pt x="488" y="312"/>
                </a:cubicBezTo>
                <a:cubicBezTo>
                  <a:pt x="520" y="315"/>
                  <a:pt x="553" y="310"/>
                  <a:pt x="584" y="320"/>
                </a:cubicBezTo>
                <a:cubicBezTo>
                  <a:pt x="618" y="331"/>
                  <a:pt x="611" y="357"/>
                  <a:pt x="632" y="376"/>
                </a:cubicBezTo>
                <a:cubicBezTo>
                  <a:pt x="646" y="389"/>
                  <a:pt x="664" y="397"/>
                  <a:pt x="680" y="408"/>
                </a:cubicBezTo>
                <a:cubicBezTo>
                  <a:pt x="720" y="435"/>
                  <a:pt x="776" y="416"/>
                  <a:pt x="824" y="416"/>
                </a:cubicBezTo>
              </a:path>
            </a:pathLst>
          </a:custGeom>
          <a:noFill/>
          <a:ln w="19050" cap="rnd" cmpd="sng">
            <a:solidFill>
              <a:srgbClr val="0066FF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464" name="Freeform 1303"/>
          <p:cNvSpPr>
            <a:spLocks/>
          </p:cNvSpPr>
          <p:nvPr/>
        </p:nvSpPr>
        <p:spPr bwMode="auto">
          <a:xfrm rot="18174250" flipH="1">
            <a:off x="3662284" y="3866710"/>
            <a:ext cx="868363" cy="437444"/>
          </a:xfrm>
          <a:custGeom>
            <a:avLst/>
            <a:gdLst>
              <a:gd name="T0" fmla="*/ 0 w 859"/>
              <a:gd name="T1" fmla="*/ 0 h 435"/>
              <a:gd name="T2" fmla="*/ 2147483647 w 859"/>
              <a:gd name="T3" fmla="*/ 2147483647 h 435"/>
              <a:gd name="T4" fmla="*/ 2147483647 w 859"/>
              <a:gd name="T5" fmla="*/ 2147483647 h 435"/>
              <a:gd name="T6" fmla="*/ 2147483647 w 859"/>
              <a:gd name="T7" fmla="*/ 2147483647 h 435"/>
              <a:gd name="T8" fmla="*/ 2147483647 w 859"/>
              <a:gd name="T9" fmla="*/ 2147483647 h 435"/>
              <a:gd name="T10" fmla="*/ 2147483647 w 859"/>
              <a:gd name="T11" fmla="*/ 2147483647 h 435"/>
              <a:gd name="T12" fmla="*/ 2147483647 w 859"/>
              <a:gd name="T13" fmla="*/ 2147483647 h 435"/>
              <a:gd name="T14" fmla="*/ 2147483647 w 859"/>
              <a:gd name="T15" fmla="*/ 2147483647 h 435"/>
              <a:gd name="T16" fmla="*/ 2147483647 w 859"/>
              <a:gd name="T17" fmla="*/ 2147483647 h 435"/>
              <a:gd name="T18" fmla="*/ 2147483647 w 859"/>
              <a:gd name="T19" fmla="*/ 2147483647 h 435"/>
              <a:gd name="T20" fmla="*/ 2147483647 w 859"/>
              <a:gd name="T21" fmla="*/ 2147483647 h 435"/>
              <a:gd name="T22" fmla="*/ 2147483647 w 859"/>
              <a:gd name="T23" fmla="*/ 2147483647 h 435"/>
              <a:gd name="T24" fmla="*/ 2147483647 w 859"/>
              <a:gd name="T25" fmla="*/ 2147483647 h 435"/>
              <a:gd name="T26" fmla="*/ 2147483647 w 859"/>
              <a:gd name="T27" fmla="*/ 0 h 435"/>
              <a:gd name="T28" fmla="*/ 2147483647 w 859"/>
              <a:gd name="T29" fmla="*/ 2147483647 h 435"/>
              <a:gd name="T30" fmla="*/ 2147483647 w 859"/>
              <a:gd name="T31" fmla="*/ 2147483647 h 435"/>
              <a:gd name="T32" fmla="*/ 2147483647 w 859"/>
              <a:gd name="T33" fmla="*/ 2147483647 h 435"/>
              <a:gd name="T34" fmla="*/ 2147483647 w 859"/>
              <a:gd name="T35" fmla="*/ 2147483647 h 435"/>
              <a:gd name="T36" fmla="*/ 2147483647 w 859"/>
              <a:gd name="T37" fmla="*/ 2147483647 h 435"/>
              <a:gd name="T38" fmla="*/ 2147483647 w 859"/>
              <a:gd name="T39" fmla="*/ 2147483647 h 435"/>
              <a:gd name="T40" fmla="*/ 2147483647 w 859"/>
              <a:gd name="T41" fmla="*/ 2147483647 h 435"/>
              <a:gd name="T42" fmla="*/ 2147483647 w 859"/>
              <a:gd name="T43" fmla="*/ 2147483647 h 435"/>
              <a:gd name="T44" fmla="*/ 2147483647 w 859"/>
              <a:gd name="T45" fmla="*/ 2147483647 h 435"/>
              <a:gd name="T46" fmla="*/ 2147483647 w 859"/>
              <a:gd name="T47" fmla="*/ 2147483647 h 435"/>
              <a:gd name="T48" fmla="*/ 2147483647 w 859"/>
              <a:gd name="T49" fmla="*/ 2147483647 h 435"/>
              <a:gd name="T50" fmla="*/ 2147483647 w 859"/>
              <a:gd name="T51" fmla="*/ 2147483647 h 435"/>
              <a:gd name="T52" fmla="*/ 2147483647 w 859"/>
              <a:gd name="T53" fmla="*/ 2147483647 h 435"/>
              <a:gd name="T54" fmla="*/ 2147483647 w 859"/>
              <a:gd name="T55" fmla="*/ 2147483647 h 43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859"/>
              <a:gd name="T85" fmla="*/ 0 h 435"/>
              <a:gd name="T86" fmla="*/ 859 w 859"/>
              <a:gd name="T87" fmla="*/ 435 h 435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859" h="435">
                <a:moveTo>
                  <a:pt x="0" y="0"/>
                </a:moveTo>
                <a:cubicBezTo>
                  <a:pt x="21" y="32"/>
                  <a:pt x="43" y="64"/>
                  <a:pt x="64" y="96"/>
                </a:cubicBezTo>
                <a:cubicBezTo>
                  <a:pt x="71" y="106"/>
                  <a:pt x="86" y="105"/>
                  <a:pt x="96" y="112"/>
                </a:cubicBezTo>
                <a:cubicBezTo>
                  <a:pt x="119" y="129"/>
                  <a:pt x="133" y="157"/>
                  <a:pt x="160" y="168"/>
                </a:cubicBezTo>
                <a:cubicBezTo>
                  <a:pt x="203" y="186"/>
                  <a:pt x="260" y="188"/>
                  <a:pt x="304" y="192"/>
                </a:cubicBezTo>
                <a:cubicBezTo>
                  <a:pt x="352" y="216"/>
                  <a:pt x="384" y="254"/>
                  <a:pt x="416" y="296"/>
                </a:cubicBezTo>
                <a:cubicBezTo>
                  <a:pt x="419" y="307"/>
                  <a:pt x="434" y="324"/>
                  <a:pt x="424" y="328"/>
                </a:cubicBezTo>
                <a:cubicBezTo>
                  <a:pt x="404" y="336"/>
                  <a:pt x="358" y="300"/>
                  <a:pt x="344" y="288"/>
                </a:cubicBezTo>
                <a:cubicBezTo>
                  <a:pt x="252" y="209"/>
                  <a:pt x="378" y="314"/>
                  <a:pt x="304" y="240"/>
                </a:cubicBezTo>
                <a:cubicBezTo>
                  <a:pt x="261" y="197"/>
                  <a:pt x="203" y="162"/>
                  <a:pt x="152" y="128"/>
                </a:cubicBezTo>
                <a:cubicBezTo>
                  <a:pt x="139" y="107"/>
                  <a:pt x="120" y="88"/>
                  <a:pt x="112" y="64"/>
                </a:cubicBezTo>
                <a:cubicBezTo>
                  <a:pt x="109" y="56"/>
                  <a:pt x="108" y="48"/>
                  <a:pt x="104" y="40"/>
                </a:cubicBezTo>
                <a:cubicBezTo>
                  <a:pt x="100" y="31"/>
                  <a:pt x="95" y="22"/>
                  <a:pt x="88" y="16"/>
                </a:cubicBezTo>
                <a:cubicBezTo>
                  <a:pt x="79" y="8"/>
                  <a:pt x="67" y="5"/>
                  <a:pt x="56" y="0"/>
                </a:cubicBezTo>
                <a:cubicBezTo>
                  <a:pt x="48" y="13"/>
                  <a:pt x="34" y="25"/>
                  <a:pt x="32" y="40"/>
                </a:cubicBezTo>
                <a:cubicBezTo>
                  <a:pt x="28" y="72"/>
                  <a:pt x="28" y="106"/>
                  <a:pt x="40" y="136"/>
                </a:cubicBezTo>
                <a:cubicBezTo>
                  <a:pt x="51" y="164"/>
                  <a:pt x="131" y="226"/>
                  <a:pt x="160" y="232"/>
                </a:cubicBezTo>
                <a:cubicBezTo>
                  <a:pt x="212" y="243"/>
                  <a:pt x="269" y="237"/>
                  <a:pt x="320" y="256"/>
                </a:cubicBezTo>
                <a:cubicBezTo>
                  <a:pt x="397" y="285"/>
                  <a:pt x="442" y="337"/>
                  <a:pt x="528" y="360"/>
                </a:cubicBezTo>
                <a:cubicBezTo>
                  <a:pt x="559" y="368"/>
                  <a:pt x="592" y="365"/>
                  <a:pt x="624" y="368"/>
                </a:cubicBezTo>
                <a:cubicBezTo>
                  <a:pt x="690" y="385"/>
                  <a:pt x="766" y="407"/>
                  <a:pt x="832" y="368"/>
                </a:cubicBezTo>
                <a:cubicBezTo>
                  <a:pt x="859" y="352"/>
                  <a:pt x="779" y="336"/>
                  <a:pt x="752" y="320"/>
                </a:cubicBezTo>
                <a:cubicBezTo>
                  <a:pt x="626" y="330"/>
                  <a:pt x="559" y="347"/>
                  <a:pt x="448" y="336"/>
                </a:cubicBezTo>
                <a:cubicBezTo>
                  <a:pt x="392" y="317"/>
                  <a:pt x="326" y="325"/>
                  <a:pt x="488" y="312"/>
                </a:cubicBezTo>
                <a:cubicBezTo>
                  <a:pt x="520" y="315"/>
                  <a:pt x="553" y="310"/>
                  <a:pt x="584" y="320"/>
                </a:cubicBezTo>
                <a:cubicBezTo>
                  <a:pt x="618" y="331"/>
                  <a:pt x="611" y="357"/>
                  <a:pt x="632" y="376"/>
                </a:cubicBezTo>
                <a:cubicBezTo>
                  <a:pt x="646" y="389"/>
                  <a:pt x="664" y="397"/>
                  <a:pt x="680" y="408"/>
                </a:cubicBezTo>
                <a:cubicBezTo>
                  <a:pt x="720" y="435"/>
                  <a:pt x="776" y="416"/>
                  <a:pt x="824" y="416"/>
                </a:cubicBezTo>
              </a:path>
            </a:pathLst>
          </a:custGeom>
          <a:noFill/>
          <a:ln w="19050" cap="rnd" cmpd="sng">
            <a:solidFill>
              <a:srgbClr val="0066FF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465" name="Freeform 1304"/>
          <p:cNvSpPr>
            <a:spLocks/>
          </p:cNvSpPr>
          <p:nvPr/>
        </p:nvSpPr>
        <p:spPr bwMode="auto">
          <a:xfrm>
            <a:off x="5106812" y="3397250"/>
            <a:ext cx="1079500" cy="514350"/>
          </a:xfrm>
          <a:custGeom>
            <a:avLst/>
            <a:gdLst>
              <a:gd name="T0" fmla="*/ 2147483647 w 765"/>
              <a:gd name="T1" fmla="*/ 2147483647 h 324"/>
              <a:gd name="T2" fmla="*/ 2147483647 w 765"/>
              <a:gd name="T3" fmla="*/ 2147483647 h 324"/>
              <a:gd name="T4" fmla="*/ 2147483647 w 765"/>
              <a:gd name="T5" fmla="*/ 2147483647 h 324"/>
              <a:gd name="T6" fmla="*/ 2147483647 w 765"/>
              <a:gd name="T7" fmla="*/ 2147483647 h 324"/>
              <a:gd name="T8" fmla="*/ 2147483647 w 765"/>
              <a:gd name="T9" fmla="*/ 2147483647 h 324"/>
              <a:gd name="T10" fmla="*/ 2147483647 w 765"/>
              <a:gd name="T11" fmla="*/ 2147483647 h 324"/>
              <a:gd name="T12" fmla="*/ 2147483647 w 765"/>
              <a:gd name="T13" fmla="*/ 2147483647 h 324"/>
              <a:gd name="T14" fmla="*/ 2147483647 w 765"/>
              <a:gd name="T15" fmla="*/ 2147483647 h 324"/>
              <a:gd name="T16" fmla="*/ 2147483647 w 765"/>
              <a:gd name="T17" fmla="*/ 2147483647 h 324"/>
              <a:gd name="T18" fmla="*/ 2147483647 w 765"/>
              <a:gd name="T19" fmla="*/ 2147483647 h 324"/>
              <a:gd name="T20" fmla="*/ 2147483647 w 765"/>
              <a:gd name="T21" fmla="*/ 2147483647 h 324"/>
              <a:gd name="T22" fmla="*/ 2147483647 w 765"/>
              <a:gd name="T23" fmla="*/ 2147483647 h 324"/>
              <a:gd name="T24" fmla="*/ 2147483647 w 765"/>
              <a:gd name="T25" fmla="*/ 0 h 324"/>
              <a:gd name="T26" fmla="*/ 2147483647 w 765"/>
              <a:gd name="T27" fmla="*/ 2147483647 h 324"/>
              <a:gd name="T28" fmla="*/ 2147483647 w 765"/>
              <a:gd name="T29" fmla="*/ 2147483647 h 324"/>
              <a:gd name="T30" fmla="*/ 2147483647 w 765"/>
              <a:gd name="T31" fmla="*/ 2147483647 h 324"/>
              <a:gd name="T32" fmla="*/ 2147483647 w 765"/>
              <a:gd name="T33" fmla="*/ 2147483647 h 324"/>
              <a:gd name="T34" fmla="*/ 2147483647 w 765"/>
              <a:gd name="T35" fmla="*/ 2147483647 h 324"/>
              <a:gd name="T36" fmla="*/ 2147483647 w 765"/>
              <a:gd name="T37" fmla="*/ 2147483647 h 324"/>
              <a:gd name="T38" fmla="*/ 2147483647 w 765"/>
              <a:gd name="T39" fmla="*/ 2147483647 h 324"/>
              <a:gd name="T40" fmla="*/ 2147483647 w 765"/>
              <a:gd name="T41" fmla="*/ 2147483647 h 324"/>
              <a:gd name="T42" fmla="*/ 2147483647 w 765"/>
              <a:gd name="T43" fmla="*/ 2147483647 h 324"/>
              <a:gd name="T44" fmla="*/ 2147483647 w 765"/>
              <a:gd name="T45" fmla="*/ 2147483647 h 324"/>
              <a:gd name="T46" fmla="*/ 2147483647 w 765"/>
              <a:gd name="T47" fmla="*/ 2147483647 h 324"/>
              <a:gd name="T48" fmla="*/ 2147483647 w 765"/>
              <a:gd name="T49" fmla="*/ 2147483647 h 324"/>
              <a:gd name="T50" fmla="*/ 2147483647 w 765"/>
              <a:gd name="T51" fmla="*/ 2147483647 h 324"/>
              <a:gd name="T52" fmla="*/ 2147483647 w 765"/>
              <a:gd name="T53" fmla="*/ 2147483647 h 324"/>
              <a:gd name="T54" fmla="*/ 2147483647 w 765"/>
              <a:gd name="T55" fmla="*/ 2147483647 h 324"/>
              <a:gd name="T56" fmla="*/ 2147483647 w 765"/>
              <a:gd name="T57" fmla="*/ 2147483647 h 324"/>
              <a:gd name="T58" fmla="*/ 2147483647 w 765"/>
              <a:gd name="T59" fmla="*/ 2147483647 h 324"/>
              <a:gd name="T60" fmla="*/ 2147483647 w 765"/>
              <a:gd name="T61" fmla="*/ 2147483647 h 324"/>
              <a:gd name="T62" fmla="*/ 2147483647 w 765"/>
              <a:gd name="T63" fmla="*/ 2147483647 h 324"/>
              <a:gd name="T64" fmla="*/ 2147483647 w 765"/>
              <a:gd name="T65" fmla="*/ 2147483647 h 324"/>
              <a:gd name="T66" fmla="*/ 2147483647 w 765"/>
              <a:gd name="T67" fmla="*/ 2147483647 h 324"/>
              <a:gd name="T68" fmla="*/ 2147483647 w 765"/>
              <a:gd name="T69" fmla="*/ 2147483647 h 324"/>
              <a:gd name="T70" fmla="*/ 2147483647 w 765"/>
              <a:gd name="T71" fmla="*/ 2147483647 h 324"/>
              <a:gd name="T72" fmla="*/ 2147483647 w 765"/>
              <a:gd name="T73" fmla="*/ 2147483647 h 324"/>
              <a:gd name="T74" fmla="*/ 2147483647 w 765"/>
              <a:gd name="T75" fmla="*/ 2147483647 h 324"/>
              <a:gd name="T76" fmla="*/ 2147483647 w 765"/>
              <a:gd name="T77" fmla="*/ 2147483647 h 324"/>
              <a:gd name="T78" fmla="*/ 2147483647 w 765"/>
              <a:gd name="T79" fmla="*/ 2147483647 h 324"/>
              <a:gd name="T80" fmla="*/ 2147483647 w 765"/>
              <a:gd name="T81" fmla="*/ 2147483647 h 324"/>
              <a:gd name="T82" fmla="*/ 2147483647 w 765"/>
              <a:gd name="T83" fmla="*/ 2147483647 h 324"/>
              <a:gd name="T84" fmla="*/ 2147483647 w 765"/>
              <a:gd name="T85" fmla="*/ 2147483647 h 324"/>
              <a:gd name="T86" fmla="*/ 2147483647 w 765"/>
              <a:gd name="T87" fmla="*/ 2147483647 h 324"/>
              <a:gd name="T88" fmla="*/ 2147483647 w 765"/>
              <a:gd name="T89" fmla="*/ 2147483647 h 324"/>
              <a:gd name="T90" fmla="*/ 2147483647 w 765"/>
              <a:gd name="T91" fmla="*/ 2147483647 h 324"/>
              <a:gd name="T92" fmla="*/ 2147483647 w 765"/>
              <a:gd name="T93" fmla="*/ 2147483647 h 324"/>
              <a:gd name="T94" fmla="*/ 2147483647 w 765"/>
              <a:gd name="T95" fmla="*/ 2147483647 h 324"/>
              <a:gd name="T96" fmla="*/ 2147483647 w 765"/>
              <a:gd name="T97" fmla="*/ 2147483647 h 32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765"/>
              <a:gd name="T148" fmla="*/ 0 h 324"/>
              <a:gd name="T149" fmla="*/ 765 w 765"/>
              <a:gd name="T150" fmla="*/ 324 h 32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765" h="324">
                <a:moveTo>
                  <a:pt x="63" y="26"/>
                </a:moveTo>
                <a:lnTo>
                  <a:pt x="57" y="45"/>
                </a:lnTo>
                <a:lnTo>
                  <a:pt x="68" y="54"/>
                </a:lnTo>
                <a:lnTo>
                  <a:pt x="78" y="66"/>
                </a:lnTo>
                <a:lnTo>
                  <a:pt x="105" y="71"/>
                </a:lnTo>
                <a:lnTo>
                  <a:pt x="123" y="68"/>
                </a:lnTo>
                <a:lnTo>
                  <a:pt x="149" y="66"/>
                </a:lnTo>
                <a:lnTo>
                  <a:pt x="182" y="63"/>
                </a:lnTo>
                <a:lnTo>
                  <a:pt x="218" y="65"/>
                </a:lnTo>
                <a:lnTo>
                  <a:pt x="234" y="72"/>
                </a:lnTo>
                <a:lnTo>
                  <a:pt x="248" y="90"/>
                </a:lnTo>
                <a:lnTo>
                  <a:pt x="258" y="113"/>
                </a:lnTo>
                <a:lnTo>
                  <a:pt x="275" y="129"/>
                </a:lnTo>
                <a:lnTo>
                  <a:pt x="287" y="129"/>
                </a:lnTo>
                <a:lnTo>
                  <a:pt x="299" y="114"/>
                </a:lnTo>
                <a:lnTo>
                  <a:pt x="282" y="102"/>
                </a:lnTo>
                <a:lnTo>
                  <a:pt x="251" y="99"/>
                </a:lnTo>
                <a:lnTo>
                  <a:pt x="233" y="99"/>
                </a:lnTo>
                <a:lnTo>
                  <a:pt x="221" y="87"/>
                </a:lnTo>
                <a:lnTo>
                  <a:pt x="206" y="78"/>
                </a:lnTo>
                <a:lnTo>
                  <a:pt x="191" y="65"/>
                </a:lnTo>
                <a:lnTo>
                  <a:pt x="177" y="51"/>
                </a:lnTo>
                <a:lnTo>
                  <a:pt x="155" y="36"/>
                </a:lnTo>
                <a:lnTo>
                  <a:pt x="132" y="23"/>
                </a:lnTo>
                <a:lnTo>
                  <a:pt x="99" y="18"/>
                </a:lnTo>
                <a:lnTo>
                  <a:pt x="47" y="0"/>
                </a:lnTo>
                <a:lnTo>
                  <a:pt x="27" y="0"/>
                </a:lnTo>
                <a:lnTo>
                  <a:pt x="9" y="8"/>
                </a:lnTo>
                <a:lnTo>
                  <a:pt x="0" y="24"/>
                </a:lnTo>
                <a:lnTo>
                  <a:pt x="38" y="33"/>
                </a:lnTo>
                <a:lnTo>
                  <a:pt x="71" y="33"/>
                </a:lnTo>
                <a:lnTo>
                  <a:pt x="99" y="41"/>
                </a:lnTo>
                <a:lnTo>
                  <a:pt x="111" y="54"/>
                </a:lnTo>
                <a:lnTo>
                  <a:pt x="123" y="69"/>
                </a:lnTo>
                <a:lnTo>
                  <a:pt x="144" y="92"/>
                </a:lnTo>
                <a:lnTo>
                  <a:pt x="176" y="90"/>
                </a:lnTo>
                <a:lnTo>
                  <a:pt x="191" y="84"/>
                </a:lnTo>
                <a:lnTo>
                  <a:pt x="240" y="63"/>
                </a:lnTo>
                <a:lnTo>
                  <a:pt x="270" y="51"/>
                </a:lnTo>
                <a:lnTo>
                  <a:pt x="285" y="45"/>
                </a:lnTo>
                <a:lnTo>
                  <a:pt x="320" y="47"/>
                </a:lnTo>
                <a:lnTo>
                  <a:pt x="351" y="44"/>
                </a:lnTo>
                <a:lnTo>
                  <a:pt x="389" y="47"/>
                </a:lnTo>
                <a:lnTo>
                  <a:pt x="429" y="74"/>
                </a:lnTo>
                <a:lnTo>
                  <a:pt x="452" y="78"/>
                </a:lnTo>
                <a:lnTo>
                  <a:pt x="477" y="80"/>
                </a:lnTo>
                <a:lnTo>
                  <a:pt x="498" y="80"/>
                </a:lnTo>
                <a:lnTo>
                  <a:pt x="522" y="72"/>
                </a:lnTo>
                <a:lnTo>
                  <a:pt x="567" y="69"/>
                </a:lnTo>
                <a:lnTo>
                  <a:pt x="600" y="78"/>
                </a:lnTo>
                <a:lnTo>
                  <a:pt x="621" y="89"/>
                </a:lnTo>
                <a:lnTo>
                  <a:pt x="650" y="108"/>
                </a:lnTo>
                <a:lnTo>
                  <a:pt x="654" y="132"/>
                </a:lnTo>
                <a:lnTo>
                  <a:pt x="659" y="153"/>
                </a:lnTo>
                <a:lnTo>
                  <a:pt x="668" y="180"/>
                </a:lnTo>
                <a:lnTo>
                  <a:pt x="680" y="197"/>
                </a:lnTo>
                <a:lnTo>
                  <a:pt x="705" y="203"/>
                </a:lnTo>
                <a:lnTo>
                  <a:pt x="723" y="195"/>
                </a:lnTo>
                <a:lnTo>
                  <a:pt x="723" y="177"/>
                </a:lnTo>
                <a:lnTo>
                  <a:pt x="711" y="167"/>
                </a:lnTo>
                <a:lnTo>
                  <a:pt x="690" y="137"/>
                </a:lnTo>
                <a:lnTo>
                  <a:pt x="686" y="126"/>
                </a:lnTo>
                <a:lnTo>
                  <a:pt x="683" y="159"/>
                </a:lnTo>
                <a:lnTo>
                  <a:pt x="702" y="186"/>
                </a:lnTo>
                <a:lnTo>
                  <a:pt x="729" y="212"/>
                </a:lnTo>
                <a:lnTo>
                  <a:pt x="753" y="239"/>
                </a:lnTo>
                <a:lnTo>
                  <a:pt x="764" y="251"/>
                </a:lnTo>
                <a:lnTo>
                  <a:pt x="765" y="287"/>
                </a:lnTo>
                <a:lnTo>
                  <a:pt x="765" y="302"/>
                </a:lnTo>
                <a:lnTo>
                  <a:pt x="731" y="299"/>
                </a:lnTo>
                <a:lnTo>
                  <a:pt x="726" y="282"/>
                </a:lnTo>
                <a:lnTo>
                  <a:pt x="723" y="266"/>
                </a:lnTo>
                <a:lnTo>
                  <a:pt x="710" y="234"/>
                </a:lnTo>
                <a:lnTo>
                  <a:pt x="683" y="215"/>
                </a:lnTo>
                <a:lnTo>
                  <a:pt x="675" y="204"/>
                </a:lnTo>
                <a:lnTo>
                  <a:pt x="663" y="188"/>
                </a:lnTo>
                <a:lnTo>
                  <a:pt x="654" y="152"/>
                </a:lnTo>
                <a:lnTo>
                  <a:pt x="644" y="131"/>
                </a:lnTo>
                <a:lnTo>
                  <a:pt x="617" y="110"/>
                </a:lnTo>
                <a:lnTo>
                  <a:pt x="582" y="101"/>
                </a:lnTo>
                <a:lnTo>
                  <a:pt x="557" y="105"/>
                </a:lnTo>
                <a:lnTo>
                  <a:pt x="563" y="126"/>
                </a:lnTo>
                <a:lnTo>
                  <a:pt x="587" y="156"/>
                </a:lnTo>
                <a:lnTo>
                  <a:pt x="600" y="180"/>
                </a:lnTo>
                <a:lnTo>
                  <a:pt x="618" y="210"/>
                </a:lnTo>
                <a:lnTo>
                  <a:pt x="632" y="206"/>
                </a:lnTo>
                <a:lnTo>
                  <a:pt x="632" y="186"/>
                </a:lnTo>
                <a:lnTo>
                  <a:pt x="614" y="152"/>
                </a:lnTo>
                <a:lnTo>
                  <a:pt x="596" y="138"/>
                </a:lnTo>
                <a:lnTo>
                  <a:pt x="567" y="138"/>
                </a:lnTo>
                <a:lnTo>
                  <a:pt x="564" y="165"/>
                </a:lnTo>
                <a:lnTo>
                  <a:pt x="587" y="195"/>
                </a:lnTo>
                <a:lnTo>
                  <a:pt x="623" y="227"/>
                </a:lnTo>
                <a:lnTo>
                  <a:pt x="648" y="240"/>
                </a:lnTo>
                <a:lnTo>
                  <a:pt x="668" y="252"/>
                </a:lnTo>
                <a:lnTo>
                  <a:pt x="675" y="287"/>
                </a:lnTo>
                <a:lnTo>
                  <a:pt x="678" y="315"/>
                </a:lnTo>
                <a:lnTo>
                  <a:pt x="707" y="309"/>
                </a:lnTo>
                <a:lnTo>
                  <a:pt x="725" y="324"/>
                </a:lnTo>
              </a:path>
            </a:pathLst>
          </a:custGeom>
          <a:noFill/>
          <a:ln w="19050" cap="rnd" cmpd="sng">
            <a:solidFill>
              <a:srgbClr val="0066FF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466" name="Freeform 1294"/>
          <p:cNvSpPr>
            <a:spLocks/>
          </p:cNvSpPr>
          <p:nvPr/>
        </p:nvSpPr>
        <p:spPr bwMode="auto">
          <a:xfrm>
            <a:off x="4841532" y="4230688"/>
            <a:ext cx="966611" cy="1236662"/>
          </a:xfrm>
          <a:custGeom>
            <a:avLst/>
            <a:gdLst>
              <a:gd name="T0" fmla="*/ 2147483647 w 1076"/>
              <a:gd name="T1" fmla="*/ 2147483647 h 1315"/>
              <a:gd name="T2" fmla="*/ 2147483647 w 1076"/>
              <a:gd name="T3" fmla="*/ 2147483647 h 1315"/>
              <a:gd name="T4" fmla="*/ 2147483647 w 1076"/>
              <a:gd name="T5" fmla="*/ 2147483647 h 1315"/>
              <a:gd name="T6" fmla="*/ 2147483647 w 1076"/>
              <a:gd name="T7" fmla="*/ 2147483647 h 1315"/>
              <a:gd name="T8" fmla="*/ 2147483647 w 1076"/>
              <a:gd name="T9" fmla="*/ 2147483647 h 1315"/>
              <a:gd name="T10" fmla="*/ 2147483647 w 1076"/>
              <a:gd name="T11" fmla="*/ 2147483647 h 1315"/>
              <a:gd name="T12" fmla="*/ 2147483647 w 1076"/>
              <a:gd name="T13" fmla="*/ 2147483647 h 1315"/>
              <a:gd name="T14" fmla="*/ 2147483647 w 1076"/>
              <a:gd name="T15" fmla="*/ 2147483647 h 1315"/>
              <a:gd name="T16" fmla="*/ 2147483647 w 1076"/>
              <a:gd name="T17" fmla="*/ 2147483647 h 1315"/>
              <a:gd name="T18" fmla="*/ 2147483647 w 1076"/>
              <a:gd name="T19" fmla="*/ 2147483647 h 1315"/>
              <a:gd name="T20" fmla="*/ 2147483647 w 1076"/>
              <a:gd name="T21" fmla="*/ 2147483647 h 1315"/>
              <a:gd name="T22" fmla="*/ 2147483647 w 1076"/>
              <a:gd name="T23" fmla="*/ 2147483647 h 1315"/>
              <a:gd name="T24" fmla="*/ 2147483647 w 1076"/>
              <a:gd name="T25" fmla="*/ 2147483647 h 1315"/>
              <a:gd name="T26" fmla="*/ 2147483647 w 1076"/>
              <a:gd name="T27" fmla="*/ 2147483647 h 1315"/>
              <a:gd name="T28" fmla="*/ 2147483647 w 1076"/>
              <a:gd name="T29" fmla="*/ 2147483647 h 1315"/>
              <a:gd name="T30" fmla="*/ 2147483647 w 1076"/>
              <a:gd name="T31" fmla="*/ 2147483647 h 1315"/>
              <a:gd name="T32" fmla="*/ 2147483647 w 1076"/>
              <a:gd name="T33" fmla="*/ 2147483647 h 1315"/>
              <a:gd name="T34" fmla="*/ 2147483647 w 1076"/>
              <a:gd name="T35" fmla="*/ 2147483647 h 1315"/>
              <a:gd name="T36" fmla="*/ 2147483647 w 1076"/>
              <a:gd name="T37" fmla="*/ 2147483647 h 1315"/>
              <a:gd name="T38" fmla="*/ 2147483647 w 1076"/>
              <a:gd name="T39" fmla="*/ 2147483647 h 1315"/>
              <a:gd name="T40" fmla="*/ 2147483647 w 1076"/>
              <a:gd name="T41" fmla="*/ 2147483647 h 1315"/>
              <a:gd name="T42" fmla="*/ 2147483647 w 1076"/>
              <a:gd name="T43" fmla="*/ 2147483647 h 1315"/>
              <a:gd name="T44" fmla="*/ 2147483647 w 1076"/>
              <a:gd name="T45" fmla="*/ 2147483647 h 1315"/>
              <a:gd name="T46" fmla="*/ 2147483647 w 1076"/>
              <a:gd name="T47" fmla="*/ 2147483647 h 1315"/>
              <a:gd name="T48" fmla="*/ 2147483647 w 1076"/>
              <a:gd name="T49" fmla="*/ 2147483647 h 1315"/>
              <a:gd name="T50" fmla="*/ 2147483647 w 1076"/>
              <a:gd name="T51" fmla="*/ 2147483647 h 1315"/>
              <a:gd name="T52" fmla="*/ 2147483647 w 1076"/>
              <a:gd name="T53" fmla="*/ 2147483647 h 1315"/>
              <a:gd name="T54" fmla="*/ 2147483647 w 1076"/>
              <a:gd name="T55" fmla="*/ 2147483647 h 1315"/>
              <a:gd name="T56" fmla="*/ 2147483647 w 1076"/>
              <a:gd name="T57" fmla="*/ 2147483647 h 1315"/>
              <a:gd name="T58" fmla="*/ 2147483647 w 1076"/>
              <a:gd name="T59" fmla="*/ 2147483647 h 1315"/>
              <a:gd name="T60" fmla="*/ 2147483647 w 1076"/>
              <a:gd name="T61" fmla="*/ 2147483647 h 1315"/>
              <a:gd name="T62" fmla="*/ 2147483647 w 1076"/>
              <a:gd name="T63" fmla="*/ 2147483647 h 1315"/>
              <a:gd name="T64" fmla="*/ 2147483647 w 1076"/>
              <a:gd name="T65" fmla="*/ 2147483647 h 1315"/>
              <a:gd name="T66" fmla="*/ 2147483647 w 1076"/>
              <a:gd name="T67" fmla="*/ 2147483647 h 1315"/>
              <a:gd name="T68" fmla="*/ 2147483647 w 1076"/>
              <a:gd name="T69" fmla="*/ 2147483647 h 1315"/>
              <a:gd name="T70" fmla="*/ 2147483647 w 1076"/>
              <a:gd name="T71" fmla="*/ 2147483647 h 1315"/>
              <a:gd name="T72" fmla="*/ 2147483647 w 1076"/>
              <a:gd name="T73" fmla="*/ 2147483647 h 1315"/>
              <a:gd name="T74" fmla="*/ 2147483647 w 1076"/>
              <a:gd name="T75" fmla="*/ 2147483647 h 1315"/>
              <a:gd name="T76" fmla="*/ 2147483647 w 1076"/>
              <a:gd name="T77" fmla="*/ 2147483647 h 1315"/>
              <a:gd name="T78" fmla="*/ 2147483647 w 1076"/>
              <a:gd name="T79" fmla="*/ 2147483647 h 131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076"/>
              <a:gd name="T121" fmla="*/ 0 h 1315"/>
              <a:gd name="T122" fmla="*/ 1076 w 1076"/>
              <a:gd name="T123" fmla="*/ 1315 h 131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076" h="1315">
                <a:moveTo>
                  <a:pt x="12" y="53"/>
                </a:moveTo>
                <a:cubicBezTo>
                  <a:pt x="28" y="182"/>
                  <a:pt x="0" y="66"/>
                  <a:pt x="52" y="149"/>
                </a:cubicBezTo>
                <a:cubicBezTo>
                  <a:pt x="67" y="173"/>
                  <a:pt x="67" y="203"/>
                  <a:pt x="84" y="229"/>
                </a:cubicBezTo>
                <a:cubicBezTo>
                  <a:pt x="96" y="291"/>
                  <a:pt x="118" y="361"/>
                  <a:pt x="172" y="397"/>
                </a:cubicBezTo>
                <a:cubicBezTo>
                  <a:pt x="191" y="392"/>
                  <a:pt x="218" y="398"/>
                  <a:pt x="228" y="381"/>
                </a:cubicBezTo>
                <a:cubicBezTo>
                  <a:pt x="266" y="317"/>
                  <a:pt x="183" y="304"/>
                  <a:pt x="156" y="277"/>
                </a:cubicBezTo>
                <a:cubicBezTo>
                  <a:pt x="147" y="268"/>
                  <a:pt x="140" y="256"/>
                  <a:pt x="132" y="245"/>
                </a:cubicBezTo>
                <a:cubicBezTo>
                  <a:pt x="122" y="216"/>
                  <a:pt x="119" y="185"/>
                  <a:pt x="108" y="157"/>
                </a:cubicBezTo>
                <a:cubicBezTo>
                  <a:pt x="105" y="149"/>
                  <a:pt x="69" y="103"/>
                  <a:pt x="68" y="101"/>
                </a:cubicBezTo>
                <a:cubicBezTo>
                  <a:pt x="56" y="64"/>
                  <a:pt x="71" y="0"/>
                  <a:pt x="36" y="69"/>
                </a:cubicBezTo>
                <a:cubicBezTo>
                  <a:pt x="50" y="137"/>
                  <a:pt x="81" y="191"/>
                  <a:pt x="124" y="245"/>
                </a:cubicBezTo>
                <a:cubicBezTo>
                  <a:pt x="135" y="277"/>
                  <a:pt x="144" y="310"/>
                  <a:pt x="156" y="341"/>
                </a:cubicBezTo>
                <a:cubicBezTo>
                  <a:pt x="159" y="350"/>
                  <a:pt x="167" y="357"/>
                  <a:pt x="172" y="365"/>
                </a:cubicBezTo>
                <a:cubicBezTo>
                  <a:pt x="183" y="386"/>
                  <a:pt x="198" y="406"/>
                  <a:pt x="204" y="429"/>
                </a:cubicBezTo>
                <a:cubicBezTo>
                  <a:pt x="220" y="494"/>
                  <a:pt x="220" y="568"/>
                  <a:pt x="260" y="621"/>
                </a:cubicBezTo>
                <a:cubicBezTo>
                  <a:pt x="263" y="634"/>
                  <a:pt x="264" y="648"/>
                  <a:pt x="268" y="661"/>
                </a:cubicBezTo>
                <a:cubicBezTo>
                  <a:pt x="272" y="675"/>
                  <a:pt x="277" y="713"/>
                  <a:pt x="284" y="701"/>
                </a:cubicBezTo>
                <a:cubicBezTo>
                  <a:pt x="298" y="678"/>
                  <a:pt x="289" y="648"/>
                  <a:pt x="292" y="621"/>
                </a:cubicBezTo>
                <a:cubicBezTo>
                  <a:pt x="287" y="592"/>
                  <a:pt x="284" y="562"/>
                  <a:pt x="276" y="533"/>
                </a:cubicBezTo>
                <a:cubicBezTo>
                  <a:pt x="273" y="521"/>
                  <a:pt x="271" y="505"/>
                  <a:pt x="260" y="501"/>
                </a:cubicBezTo>
                <a:cubicBezTo>
                  <a:pt x="249" y="497"/>
                  <a:pt x="239" y="512"/>
                  <a:pt x="228" y="517"/>
                </a:cubicBezTo>
                <a:cubicBezTo>
                  <a:pt x="233" y="557"/>
                  <a:pt x="233" y="598"/>
                  <a:pt x="244" y="637"/>
                </a:cubicBezTo>
                <a:cubicBezTo>
                  <a:pt x="255" y="675"/>
                  <a:pt x="306" y="723"/>
                  <a:pt x="332" y="749"/>
                </a:cubicBezTo>
                <a:cubicBezTo>
                  <a:pt x="347" y="795"/>
                  <a:pt x="353" y="845"/>
                  <a:pt x="380" y="885"/>
                </a:cubicBezTo>
                <a:cubicBezTo>
                  <a:pt x="396" y="807"/>
                  <a:pt x="409" y="724"/>
                  <a:pt x="332" y="685"/>
                </a:cubicBezTo>
                <a:cubicBezTo>
                  <a:pt x="321" y="693"/>
                  <a:pt x="302" y="696"/>
                  <a:pt x="300" y="709"/>
                </a:cubicBezTo>
                <a:cubicBezTo>
                  <a:pt x="291" y="765"/>
                  <a:pt x="313" y="770"/>
                  <a:pt x="332" y="805"/>
                </a:cubicBezTo>
                <a:cubicBezTo>
                  <a:pt x="343" y="826"/>
                  <a:pt x="364" y="869"/>
                  <a:pt x="364" y="869"/>
                </a:cubicBezTo>
                <a:cubicBezTo>
                  <a:pt x="372" y="948"/>
                  <a:pt x="357" y="981"/>
                  <a:pt x="436" y="941"/>
                </a:cubicBezTo>
                <a:cubicBezTo>
                  <a:pt x="457" y="899"/>
                  <a:pt x="469" y="889"/>
                  <a:pt x="444" y="829"/>
                </a:cubicBezTo>
                <a:cubicBezTo>
                  <a:pt x="439" y="818"/>
                  <a:pt x="422" y="819"/>
                  <a:pt x="412" y="813"/>
                </a:cubicBezTo>
                <a:cubicBezTo>
                  <a:pt x="404" y="808"/>
                  <a:pt x="378" y="797"/>
                  <a:pt x="388" y="797"/>
                </a:cubicBezTo>
                <a:cubicBezTo>
                  <a:pt x="417" y="797"/>
                  <a:pt x="438" y="814"/>
                  <a:pt x="460" y="829"/>
                </a:cubicBezTo>
                <a:cubicBezTo>
                  <a:pt x="476" y="910"/>
                  <a:pt x="453" y="942"/>
                  <a:pt x="532" y="981"/>
                </a:cubicBezTo>
                <a:cubicBezTo>
                  <a:pt x="557" y="943"/>
                  <a:pt x="553" y="931"/>
                  <a:pt x="596" y="909"/>
                </a:cubicBezTo>
                <a:cubicBezTo>
                  <a:pt x="654" y="921"/>
                  <a:pt x="688" y="928"/>
                  <a:pt x="740" y="949"/>
                </a:cubicBezTo>
                <a:cubicBezTo>
                  <a:pt x="751" y="946"/>
                  <a:pt x="768" y="951"/>
                  <a:pt x="772" y="941"/>
                </a:cubicBezTo>
                <a:cubicBezTo>
                  <a:pt x="790" y="895"/>
                  <a:pt x="776" y="804"/>
                  <a:pt x="772" y="757"/>
                </a:cubicBezTo>
                <a:cubicBezTo>
                  <a:pt x="722" y="778"/>
                  <a:pt x="704" y="786"/>
                  <a:pt x="676" y="829"/>
                </a:cubicBezTo>
                <a:cubicBezTo>
                  <a:pt x="662" y="850"/>
                  <a:pt x="650" y="872"/>
                  <a:pt x="636" y="893"/>
                </a:cubicBezTo>
                <a:cubicBezTo>
                  <a:pt x="631" y="901"/>
                  <a:pt x="620" y="917"/>
                  <a:pt x="620" y="917"/>
                </a:cubicBezTo>
                <a:cubicBezTo>
                  <a:pt x="593" y="914"/>
                  <a:pt x="565" y="919"/>
                  <a:pt x="540" y="909"/>
                </a:cubicBezTo>
                <a:cubicBezTo>
                  <a:pt x="528" y="904"/>
                  <a:pt x="524" y="888"/>
                  <a:pt x="516" y="877"/>
                </a:cubicBezTo>
                <a:cubicBezTo>
                  <a:pt x="510" y="869"/>
                  <a:pt x="491" y="857"/>
                  <a:pt x="500" y="853"/>
                </a:cubicBezTo>
                <a:cubicBezTo>
                  <a:pt x="518" y="846"/>
                  <a:pt x="537" y="858"/>
                  <a:pt x="556" y="861"/>
                </a:cubicBezTo>
                <a:cubicBezTo>
                  <a:pt x="602" y="907"/>
                  <a:pt x="651" y="949"/>
                  <a:pt x="716" y="965"/>
                </a:cubicBezTo>
                <a:cubicBezTo>
                  <a:pt x="748" y="959"/>
                  <a:pt x="864" y="960"/>
                  <a:pt x="788" y="909"/>
                </a:cubicBezTo>
                <a:cubicBezTo>
                  <a:pt x="621" y="916"/>
                  <a:pt x="591" y="865"/>
                  <a:pt x="572" y="989"/>
                </a:cubicBezTo>
                <a:cubicBezTo>
                  <a:pt x="569" y="1008"/>
                  <a:pt x="567" y="1026"/>
                  <a:pt x="564" y="1045"/>
                </a:cubicBezTo>
                <a:cubicBezTo>
                  <a:pt x="537" y="1042"/>
                  <a:pt x="507" y="1051"/>
                  <a:pt x="484" y="1037"/>
                </a:cubicBezTo>
                <a:cubicBezTo>
                  <a:pt x="469" y="1029"/>
                  <a:pt x="468" y="989"/>
                  <a:pt x="468" y="989"/>
                </a:cubicBezTo>
                <a:cubicBezTo>
                  <a:pt x="457" y="994"/>
                  <a:pt x="440" y="994"/>
                  <a:pt x="436" y="1005"/>
                </a:cubicBezTo>
                <a:cubicBezTo>
                  <a:pt x="408" y="1079"/>
                  <a:pt x="459" y="1165"/>
                  <a:pt x="364" y="1197"/>
                </a:cubicBezTo>
                <a:cubicBezTo>
                  <a:pt x="322" y="1228"/>
                  <a:pt x="320" y="1235"/>
                  <a:pt x="308" y="1285"/>
                </a:cubicBezTo>
                <a:cubicBezTo>
                  <a:pt x="306" y="1293"/>
                  <a:pt x="292" y="1305"/>
                  <a:pt x="300" y="1309"/>
                </a:cubicBezTo>
                <a:cubicBezTo>
                  <a:pt x="312" y="1315"/>
                  <a:pt x="327" y="1303"/>
                  <a:pt x="340" y="1301"/>
                </a:cubicBezTo>
                <a:cubicBezTo>
                  <a:pt x="356" y="1298"/>
                  <a:pt x="372" y="1296"/>
                  <a:pt x="388" y="1293"/>
                </a:cubicBezTo>
                <a:cubicBezTo>
                  <a:pt x="432" y="1260"/>
                  <a:pt x="464" y="1228"/>
                  <a:pt x="492" y="1181"/>
                </a:cubicBezTo>
                <a:cubicBezTo>
                  <a:pt x="517" y="1080"/>
                  <a:pt x="560" y="1073"/>
                  <a:pt x="660" y="1053"/>
                </a:cubicBezTo>
                <a:cubicBezTo>
                  <a:pt x="679" y="1058"/>
                  <a:pt x="698" y="1062"/>
                  <a:pt x="716" y="1069"/>
                </a:cubicBezTo>
                <a:cubicBezTo>
                  <a:pt x="727" y="1073"/>
                  <a:pt x="736" y="1085"/>
                  <a:pt x="748" y="1085"/>
                </a:cubicBezTo>
                <a:cubicBezTo>
                  <a:pt x="781" y="1085"/>
                  <a:pt x="812" y="1035"/>
                  <a:pt x="828" y="1013"/>
                </a:cubicBezTo>
                <a:cubicBezTo>
                  <a:pt x="833" y="986"/>
                  <a:pt x="829" y="956"/>
                  <a:pt x="844" y="933"/>
                </a:cubicBezTo>
                <a:cubicBezTo>
                  <a:pt x="883" y="872"/>
                  <a:pt x="957" y="862"/>
                  <a:pt x="1020" y="853"/>
                </a:cubicBezTo>
                <a:cubicBezTo>
                  <a:pt x="1031" y="840"/>
                  <a:pt x="1045" y="829"/>
                  <a:pt x="1052" y="813"/>
                </a:cubicBezTo>
                <a:cubicBezTo>
                  <a:pt x="1061" y="793"/>
                  <a:pt x="1068" y="749"/>
                  <a:pt x="1068" y="749"/>
                </a:cubicBezTo>
                <a:cubicBezTo>
                  <a:pt x="1065" y="733"/>
                  <a:pt x="1076" y="705"/>
                  <a:pt x="1060" y="701"/>
                </a:cubicBezTo>
                <a:cubicBezTo>
                  <a:pt x="997" y="684"/>
                  <a:pt x="917" y="772"/>
                  <a:pt x="884" y="805"/>
                </a:cubicBezTo>
                <a:cubicBezTo>
                  <a:pt x="857" y="832"/>
                  <a:pt x="840" y="846"/>
                  <a:pt x="820" y="877"/>
                </a:cubicBezTo>
                <a:cubicBezTo>
                  <a:pt x="814" y="887"/>
                  <a:pt x="812" y="900"/>
                  <a:pt x="804" y="909"/>
                </a:cubicBezTo>
                <a:cubicBezTo>
                  <a:pt x="788" y="929"/>
                  <a:pt x="776" y="923"/>
                  <a:pt x="756" y="933"/>
                </a:cubicBezTo>
                <a:cubicBezTo>
                  <a:pt x="727" y="948"/>
                  <a:pt x="684" y="973"/>
                  <a:pt x="660" y="997"/>
                </a:cubicBezTo>
                <a:cubicBezTo>
                  <a:pt x="646" y="1011"/>
                  <a:pt x="637" y="1037"/>
                  <a:pt x="628" y="1053"/>
                </a:cubicBezTo>
                <a:cubicBezTo>
                  <a:pt x="604" y="1093"/>
                  <a:pt x="573" y="1148"/>
                  <a:pt x="540" y="1181"/>
                </a:cubicBezTo>
                <a:cubicBezTo>
                  <a:pt x="511" y="1176"/>
                  <a:pt x="478" y="1180"/>
                  <a:pt x="452" y="1165"/>
                </a:cubicBezTo>
                <a:cubicBezTo>
                  <a:pt x="443" y="1159"/>
                  <a:pt x="452" y="1140"/>
                  <a:pt x="460" y="1133"/>
                </a:cubicBezTo>
                <a:cubicBezTo>
                  <a:pt x="468" y="1126"/>
                  <a:pt x="525" y="1113"/>
                  <a:pt x="540" y="1109"/>
                </a:cubicBezTo>
                <a:cubicBezTo>
                  <a:pt x="588" y="1114"/>
                  <a:pt x="624" y="1118"/>
                  <a:pt x="668" y="1133"/>
                </a:cubicBezTo>
                <a:cubicBezTo>
                  <a:pt x="730" y="1121"/>
                  <a:pt x="691" y="1136"/>
                  <a:pt x="740" y="1093"/>
                </a:cubicBezTo>
                <a:cubicBezTo>
                  <a:pt x="750" y="1084"/>
                  <a:pt x="767" y="1081"/>
                  <a:pt x="772" y="1069"/>
                </a:cubicBezTo>
                <a:cubicBezTo>
                  <a:pt x="778" y="1054"/>
                  <a:pt x="772" y="1037"/>
                  <a:pt x="772" y="1021"/>
                </a:cubicBezTo>
              </a:path>
            </a:pathLst>
          </a:custGeom>
          <a:noFill/>
          <a:ln w="19050" cap="rnd" cmpd="sng">
            <a:solidFill>
              <a:srgbClr val="0066FF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63" name="Text Box 9"/>
          <p:cNvSpPr txBox="1">
            <a:spLocks noChangeArrowheads="1"/>
          </p:cNvSpPr>
          <p:nvPr/>
        </p:nvSpPr>
        <p:spPr bwMode="auto">
          <a:xfrm rot="19404372">
            <a:off x="5142274" y="5567529"/>
            <a:ext cx="1335973" cy="461665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Arial" charset="0"/>
              </a:rPr>
              <a:t>Fibrosis</a:t>
            </a:r>
          </a:p>
        </p:txBody>
      </p:sp>
      <p:sp>
        <p:nvSpPr>
          <p:cNvPr id="61468" name="Freeform 5" descr="Mármol blanco"/>
          <p:cNvSpPr>
            <a:spLocks/>
          </p:cNvSpPr>
          <p:nvPr/>
        </p:nvSpPr>
        <p:spPr bwMode="auto">
          <a:xfrm>
            <a:off x="4047067" y="3352819"/>
            <a:ext cx="1937456" cy="2112963"/>
          </a:xfrm>
          <a:custGeom>
            <a:avLst/>
            <a:gdLst>
              <a:gd name="T0" fmla="*/ 2147483647 w 1373"/>
              <a:gd name="T1" fmla="*/ 0 h 1331"/>
              <a:gd name="T2" fmla="*/ 2147483647 w 1373"/>
              <a:gd name="T3" fmla="*/ 2147483647 h 1331"/>
              <a:gd name="T4" fmla="*/ 2147483647 w 1373"/>
              <a:gd name="T5" fmla="*/ 2147483647 h 1331"/>
              <a:gd name="T6" fmla="*/ 2147483647 w 1373"/>
              <a:gd name="T7" fmla="*/ 2147483647 h 1331"/>
              <a:gd name="T8" fmla="*/ 2147483647 w 1373"/>
              <a:gd name="T9" fmla="*/ 2147483647 h 1331"/>
              <a:gd name="T10" fmla="*/ 2147483647 w 1373"/>
              <a:gd name="T11" fmla="*/ 2147483647 h 1331"/>
              <a:gd name="T12" fmla="*/ 2147483647 w 1373"/>
              <a:gd name="T13" fmla="*/ 2147483647 h 1331"/>
              <a:gd name="T14" fmla="*/ 0 w 1373"/>
              <a:gd name="T15" fmla="*/ 2147483647 h 1331"/>
              <a:gd name="T16" fmla="*/ 2147483647 w 1373"/>
              <a:gd name="T17" fmla="*/ 2147483647 h 1331"/>
              <a:gd name="T18" fmla="*/ 2147483647 w 1373"/>
              <a:gd name="T19" fmla="*/ 2147483647 h 1331"/>
              <a:gd name="T20" fmla="*/ 2147483647 w 1373"/>
              <a:gd name="T21" fmla="*/ 2147483647 h 1331"/>
              <a:gd name="T22" fmla="*/ 2147483647 w 1373"/>
              <a:gd name="T23" fmla="*/ 2147483647 h 1331"/>
              <a:gd name="T24" fmla="*/ 2147483647 w 1373"/>
              <a:gd name="T25" fmla="*/ 2147483647 h 1331"/>
              <a:gd name="T26" fmla="*/ 2147483647 w 1373"/>
              <a:gd name="T27" fmla="*/ 2147483647 h 1331"/>
              <a:gd name="T28" fmla="*/ 2147483647 w 1373"/>
              <a:gd name="T29" fmla="*/ 2147483647 h 1331"/>
              <a:gd name="T30" fmla="*/ 2147483647 w 1373"/>
              <a:gd name="T31" fmla="*/ 2147483647 h 1331"/>
              <a:gd name="T32" fmla="*/ 2147483647 w 1373"/>
              <a:gd name="T33" fmla="*/ 2147483647 h 1331"/>
              <a:gd name="T34" fmla="*/ 2147483647 w 1373"/>
              <a:gd name="T35" fmla="*/ 2147483647 h 1331"/>
              <a:gd name="T36" fmla="*/ 2147483647 w 1373"/>
              <a:gd name="T37" fmla="*/ 2147483647 h 1331"/>
              <a:gd name="T38" fmla="*/ 2147483647 w 1373"/>
              <a:gd name="T39" fmla="*/ 2147483647 h 1331"/>
              <a:gd name="T40" fmla="*/ 2147483647 w 1373"/>
              <a:gd name="T41" fmla="*/ 2147483647 h 1331"/>
              <a:gd name="T42" fmla="*/ 2147483647 w 1373"/>
              <a:gd name="T43" fmla="*/ 2147483647 h 1331"/>
              <a:gd name="T44" fmla="*/ 2147483647 w 1373"/>
              <a:gd name="T45" fmla="*/ 2147483647 h 1331"/>
              <a:gd name="T46" fmla="*/ 2147483647 w 1373"/>
              <a:gd name="T47" fmla="*/ 2147483647 h 1331"/>
              <a:gd name="T48" fmla="*/ 2147483647 w 1373"/>
              <a:gd name="T49" fmla="*/ 2147483647 h 1331"/>
              <a:gd name="T50" fmla="*/ 2147483647 w 1373"/>
              <a:gd name="T51" fmla="*/ 2147483647 h 1331"/>
              <a:gd name="T52" fmla="*/ 2147483647 w 1373"/>
              <a:gd name="T53" fmla="*/ 2147483647 h 1331"/>
              <a:gd name="T54" fmla="*/ 2147483647 w 1373"/>
              <a:gd name="T55" fmla="*/ 2147483647 h 1331"/>
              <a:gd name="T56" fmla="*/ 2147483647 w 1373"/>
              <a:gd name="T57" fmla="*/ 2147483647 h 1331"/>
              <a:gd name="T58" fmla="*/ 2147483647 w 1373"/>
              <a:gd name="T59" fmla="*/ 2147483647 h 1331"/>
              <a:gd name="T60" fmla="*/ 2147483647 w 1373"/>
              <a:gd name="T61" fmla="*/ 2147483647 h 1331"/>
              <a:gd name="T62" fmla="*/ 2147483647 w 1373"/>
              <a:gd name="T63" fmla="*/ 2147483647 h 1331"/>
              <a:gd name="T64" fmla="*/ 2147483647 w 1373"/>
              <a:gd name="T65" fmla="*/ 2147483647 h 1331"/>
              <a:gd name="T66" fmla="*/ 2147483647 w 1373"/>
              <a:gd name="T67" fmla="*/ 2147483647 h 1331"/>
              <a:gd name="T68" fmla="*/ 2147483647 w 1373"/>
              <a:gd name="T69" fmla="*/ 2147483647 h 1331"/>
              <a:gd name="T70" fmla="*/ 2147483647 w 1373"/>
              <a:gd name="T71" fmla="*/ 2147483647 h 1331"/>
              <a:gd name="T72" fmla="*/ 2147483647 w 1373"/>
              <a:gd name="T73" fmla="*/ 2147483647 h 1331"/>
              <a:gd name="T74" fmla="*/ 2147483647 w 1373"/>
              <a:gd name="T75" fmla="*/ 2147483647 h 1331"/>
              <a:gd name="T76" fmla="*/ 2147483647 w 1373"/>
              <a:gd name="T77" fmla="*/ 2147483647 h 1331"/>
              <a:gd name="T78" fmla="*/ 2147483647 w 1373"/>
              <a:gd name="T79" fmla="*/ 2147483647 h 1331"/>
              <a:gd name="T80" fmla="*/ 2147483647 w 1373"/>
              <a:gd name="T81" fmla="*/ 2147483647 h 1331"/>
              <a:gd name="T82" fmla="*/ 2147483647 w 1373"/>
              <a:gd name="T83" fmla="*/ 2147483647 h 1331"/>
              <a:gd name="T84" fmla="*/ 2147483647 w 1373"/>
              <a:gd name="T85" fmla="*/ 2147483647 h 1331"/>
              <a:gd name="T86" fmla="*/ 2147483647 w 1373"/>
              <a:gd name="T87" fmla="*/ 2147483647 h 1331"/>
              <a:gd name="T88" fmla="*/ 2147483647 w 1373"/>
              <a:gd name="T89" fmla="*/ 2147483647 h 1331"/>
              <a:gd name="T90" fmla="*/ 2147483647 w 1373"/>
              <a:gd name="T91" fmla="*/ 2147483647 h 1331"/>
              <a:gd name="T92" fmla="*/ 2147483647 w 1373"/>
              <a:gd name="T93" fmla="*/ 2147483647 h 1331"/>
              <a:gd name="T94" fmla="*/ 2147483647 w 1373"/>
              <a:gd name="T95" fmla="*/ 2147483647 h 1331"/>
              <a:gd name="T96" fmla="*/ 2147483647 w 1373"/>
              <a:gd name="T97" fmla="*/ 2147483647 h 1331"/>
              <a:gd name="T98" fmla="*/ 2147483647 w 1373"/>
              <a:gd name="T99" fmla="*/ 2147483647 h 1331"/>
              <a:gd name="T100" fmla="*/ 2147483647 w 1373"/>
              <a:gd name="T101" fmla="*/ 2147483647 h 1331"/>
              <a:gd name="T102" fmla="*/ 2147483647 w 1373"/>
              <a:gd name="T103" fmla="*/ 0 h 133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373"/>
              <a:gd name="T157" fmla="*/ 0 h 1331"/>
              <a:gd name="T158" fmla="*/ 2142 w 1373"/>
              <a:gd name="T159" fmla="*/ 1974 h 1331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373" h="1331">
                <a:moveTo>
                  <a:pt x="664" y="0"/>
                </a:moveTo>
                <a:lnTo>
                  <a:pt x="151" y="114"/>
                </a:lnTo>
                <a:lnTo>
                  <a:pt x="133" y="204"/>
                </a:lnTo>
                <a:lnTo>
                  <a:pt x="163" y="396"/>
                </a:lnTo>
                <a:lnTo>
                  <a:pt x="172" y="549"/>
                </a:lnTo>
                <a:lnTo>
                  <a:pt x="163" y="663"/>
                </a:lnTo>
                <a:lnTo>
                  <a:pt x="131" y="732"/>
                </a:lnTo>
                <a:lnTo>
                  <a:pt x="81" y="864"/>
                </a:lnTo>
                <a:lnTo>
                  <a:pt x="46" y="973"/>
                </a:lnTo>
                <a:lnTo>
                  <a:pt x="0" y="1065"/>
                </a:lnTo>
                <a:lnTo>
                  <a:pt x="12" y="1163"/>
                </a:lnTo>
                <a:lnTo>
                  <a:pt x="54" y="1247"/>
                </a:lnTo>
                <a:lnTo>
                  <a:pt x="196" y="1294"/>
                </a:lnTo>
                <a:lnTo>
                  <a:pt x="273" y="1331"/>
                </a:lnTo>
                <a:lnTo>
                  <a:pt x="415" y="1331"/>
                </a:lnTo>
                <a:lnTo>
                  <a:pt x="550" y="1298"/>
                </a:lnTo>
                <a:lnTo>
                  <a:pt x="669" y="1258"/>
                </a:lnTo>
                <a:lnTo>
                  <a:pt x="731" y="1186"/>
                </a:lnTo>
                <a:lnTo>
                  <a:pt x="736" y="1111"/>
                </a:lnTo>
                <a:lnTo>
                  <a:pt x="706" y="1046"/>
                </a:lnTo>
                <a:lnTo>
                  <a:pt x="673" y="922"/>
                </a:lnTo>
                <a:lnTo>
                  <a:pt x="642" y="842"/>
                </a:lnTo>
                <a:lnTo>
                  <a:pt x="612" y="769"/>
                </a:lnTo>
                <a:lnTo>
                  <a:pt x="558" y="692"/>
                </a:lnTo>
                <a:lnTo>
                  <a:pt x="527" y="605"/>
                </a:lnTo>
                <a:lnTo>
                  <a:pt x="508" y="572"/>
                </a:lnTo>
                <a:lnTo>
                  <a:pt x="515" y="517"/>
                </a:lnTo>
                <a:lnTo>
                  <a:pt x="558" y="488"/>
                </a:lnTo>
                <a:lnTo>
                  <a:pt x="619" y="495"/>
                </a:lnTo>
                <a:lnTo>
                  <a:pt x="662" y="532"/>
                </a:lnTo>
                <a:lnTo>
                  <a:pt x="685" y="543"/>
                </a:lnTo>
                <a:lnTo>
                  <a:pt x="715" y="674"/>
                </a:lnTo>
                <a:lnTo>
                  <a:pt x="765" y="765"/>
                </a:lnTo>
                <a:lnTo>
                  <a:pt x="811" y="871"/>
                </a:lnTo>
                <a:lnTo>
                  <a:pt x="861" y="962"/>
                </a:lnTo>
                <a:lnTo>
                  <a:pt x="927" y="1006"/>
                </a:lnTo>
                <a:lnTo>
                  <a:pt x="1004" y="1002"/>
                </a:lnTo>
                <a:lnTo>
                  <a:pt x="1100" y="929"/>
                </a:lnTo>
                <a:lnTo>
                  <a:pt x="1169" y="853"/>
                </a:lnTo>
                <a:lnTo>
                  <a:pt x="1215" y="802"/>
                </a:lnTo>
                <a:lnTo>
                  <a:pt x="1281" y="685"/>
                </a:lnTo>
                <a:lnTo>
                  <a:pt x="1319" y="546"/>
                </a:lnTo>
                <a:lnTo>
                  <a:pt x="1373" y="433"/>
                </a:lnTo>
                <a:lnTo>
                  <a:pt x="1361" y="353"/>
                </a:lnTo>
                <a:lnTo>
                  <a:pt x="1331" y="305"/>
                </a:lnTo>
                <a:lnTo>
                  <a:pt x="1269" y="272"/>
                </a:lnTo>
                <a:lnTo>
                  <a:pt x="1188" y="232"/>
                </a:lnTo>
                <a:lnTo>
                  <a:pt x="1100" y="210"/>
                </a:lnTo>
                <a:lnTo>
                  <a:pt x="1015" y="218"/>
                </a:lnTo>
                <a:lnTo>
                  <a:pt x="938" y="210"/>
                </a:lnTo>
                <a:lnTo>
                  <a:pt x="869" y="192"/>
                </a:lnTo>
                <a:lnTo>
                  <a:pt x="819" y="188"/>
                </a:lnTo>
                <a:lnTo>
                  <a:pt x="758" y="163"/>
                </a:lnTo>
                <a:lnTo>
                  <a:pt x="718" y="135"/>
                </a:lnTo>
                <a:lnTo>
                  <a:pt x="682" y="75"/>
                </a:lnTo>
                <a:lnTo>
                  <a:pt x="664" y="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469" name="Freeform 7"/>
          <p:cNvSpPr>
            <a:spLocks/>
          </p:cNvSpPr>
          <p:nvPr/>
        </p:nvSpPr>
        <p:spPr bwMode="auto">
          <a:xfrm>
            <a:off x="3992034" y="4284663"/>
            <a:ext cx="403578" cy="1173162"/>
          </a:xfrm>
          <a:custGeom>
            <a:avLst/>
            <a:gdLst>
              <a:gd name="T0" fmla="*/ 2147483647 w 286"/>
              <a:gd name="T1" fmla="*/ 2147483647 h 739"/>
              <a:gd name="T2" fmla="*/ 2147483647 w 286"/>
              <a:gd name="T3" fmla="*/ 2147483647 h 739"/>
              <a:gd name="T4" fmla="*/ 2147483647 w 286"/>
              <a:gd name="T5" fmla="*/ 2147483647 h 739"/>
              <a:gd name="T6" fmla="*/ 2147483647 w 286"/>
              <a:gd name="T7" fmla="*/ 2147483647 h 739"/>
              <a:gd name="T8" fmla="*/ 2147483647 w 286"/>
              <a:gd name="T9" fmla="*/ 2147483647 h 739"/>
              <a:gd name="T10" fmla="*/ 2147483647 w 286"/>
              <a:gd name="T11" fmla="*/ 2147483647 h 739"/>
              <a:gd name="T12" fmla="*/ 2147483647 w 286"/>
              <a:gd name="T13" fmla="*/ 2147483647 h 739"/>
              <a:gd name="T14" fmla="*/ 2147483647 w 286"/>
              <a:gd name="T15" fmla="*/ 2147483647 h 739"/>
              <a:gd name="T16" fmla="*/ 2147483647 w 286"/>
              <a:gd name="T17" fmla="*/ 2147483647 h 739"/>
              <a:gd name="T18" fmla="*/ 2147483647 w 286"/>
              <a:gd name="T19" fmla="*/ 2147483647 h 739"/>
              <a:gd name="T20" fmla="*/ 2147483647 w 286"/>
              <a:gd name="T21" fmla="*/ 2147483647 h 739"/>
              <a:gd name="T22" fmla="*/ 2147483647 w 286"/>
              <a:gd name="T23" fmla="*/ 2147483647 h 739"/>
              <a:gd name="T24" fmla="*/ 2147483647 w 286"/>
              <a:gd name="T25" fmla="*/ 2147483647 h 739"/>
              <a:gd name="T26" fmla="*/ 2147483647 w 286"/>
              <a:gd name="T27" fmla="*/ 2147483647 h 739"/>
              <a:gd name="T28" fmla="*/ 2147483647 w 286"/>
              <a:gd name="T29" fmla="*/ 2147483647 h 739"/>
              <a:gd name="T30" fmla="*/ 2147483647 w 286"/>
              <a:gd name="T31" fmla="*/ 2147483647 h 739"/>
              <a:gd name="T32" fmla="*/ 2147483647 w 286"/>
              <a:gd name="T33" fmla="*/ 2147483647 h 739"/>
              <a:gd name="T34" fmla="*/ 2147483647 w 286"/>
              <a:gd name="T35" fmla="*/ 2147483647 h 739"/>
              <a:gd name="T36" fmla="*/ 2147483647 w 286"/>
              <a:gd name="T37" fmla="*/ 2147483647 h 739"/>
              <a:gd name="T38" fmla="*/ 2147483647 w 286"/>
              <a:gd name="T39" fmla="*/ 2147483647 h 739"/>
              <a:gd name="T40" fmla="*/ 2147483647 w 286"/>
              <a:gd name="T41" fmla="*/ 2147483647 h 739"/>
              <a:gd name="T42" fmla="*/ 2147483647 w 286"/>
              <a:gd name="T43" fmla="*/ 2147483647 h 739"/>
              <a:gd name="T44" fmla="*/ 2147483647 w 286"/>
              <a:gd name="T45" fmla="*/ 2147483647 h 739"/>
              <a:gd name="T46" fmla="*/ 2147483647 w 286"/>
              <a:gd name="T47" fmla="*/ 2147483647 h 739"/>
              <a:gd name="T48" fmla="*/ 2147483647 w 286"/>
              <a:gd name="T49" fmla="*/ 2147483647 h 739"/>
              <a:gd name="T50" fmla="*/ 2147483647 w 286"/>
              <a:gd name="T51" fmla="*/ 2147483647 h 739"/>
              <a:gd name="T52" fmla="*/ 2147483647 w 286"/>
              <a:gd name="T53" fmla="*/ 2147483647 h 739"/>
              <a:gd name="T54" fmla="*/ 2147483647 w 286"/>
              <a:gd name="T55" fmla="*/ 2147483647 h 739"/>
              <a:gd name="T56" fmla="*/ 2147483647 w 286"/>
              <a:gd name="T57" fmla="*/ 2147483647 h 739"/>
              <a:gd name="T58" fmla="*/ 2147483647 w 286"/>
              <a:gd name="T59" fmla="*/ 2147483647 h 739"/>
              <a:gd name="T60" fmla="*/ 2147483647 w 286"/>
              <a:gd name="T61" fmla="*/ 2147483647 h 739"/>
              <a:gd name="T62" fmla="*/ 2147483647 w 286"/>
              <a:gd name="T63" fmla="*/ 2147483647 h 739"/>
              <a:gd name="T64" fmla="*/ 2147483647 w 286"/>
              <a:gd name="T65" fmla="*/ 2147483647 h 739"/>
              <a:gd name="T66" fmla="*/ 2147483647 w 286"/>
              <a:gd name="T67" fmla="*/ 2147483647 h 739"/>
              <a:gd name="T68" fmla="*/ 2147483647 w 286"/>
              <a:gd name="T69" fmla="*/ 2147483647 h 739"/>
              <a:gd name="T70" fmla="*/ 2147483647 w 286"/>
              <a:gd name="T71" fmla="*/ 2147483647 h 739"/>
              <a:gd name="T72" fmla="*/ 2147483647 w 286"/>
              <a:gd name="T73" fmla="*/ 2147483647 h 739"/>
              <a:gd name="T74" fmla="*/ 2147483647 w 286"/>
              <a:gd name="T75" fmla="*/ 2147483647 h 739"/>
              <a:gd name="T76" fmla="*/ 2147483647 w 286"/>
              <a:gd name="T77" fmla="*/ 2147483647 h 739"/>
              <a:gd name="T78" fmla="*/ 2147483647 w 286"/>
              <a:gd name="T79" fmla="*/ 2147483647 h 739"/>
              <a:gd name="T80" fmla="*/ 2147483647 w 286"/>
              <a:gd name="T81" fmla="*/ 2147483647 h 739"/>
              <a:gd name="T82" fmla="*/ 2147483647 w 286"/>
              <a:gd name="T83" fmla="*/ 2147483647 h 739"/>
              <a:gd name="T84" fmla="*/ 0 w 286"/>
              <a:gd name="T85" fmla="*/ 2147483647 h 739"/>
              <a:gd name="T86" fmla="*/ 2147483647 w 286"/>
              <a:gd name="T87" fmla="*/ 2147483647 h 739"/>
              <a:gd name="T88" fmla="*/ 2147483647 w 286"/>
              <a:gd name="T89" fmla="*/ 2147483647 h 739"/>
              <a:gd name="T90" fmla="*/ 2147483647 w 286"/>
              <a:gd name="T91" fmla="*/ 2147483647 h 739"/>
              <a:gd name="T92" fmla="*/ 2147483647 w 286"/>
              <a:gd name="T93" fmla="*/ 2147483647 h 739"/>
              <a:gd name="T94" fmla="*/ 2147483647 w 286"/>
              <a:gd name="T95" fmla="*/ 2147483647 h 739"/>
              <a:gd name="T96" fmla="*/ 2147483647 w 286"/>
              <a:gd name="T97" fmla="*/ 2147483647 h 739"/>
              <a:gd name="T98" fmla="*/ 2147483647 w 286"/>
              <a:gd name="T99" fmla="*/ 2147483647 h 739"/>
              <a:gd name="T100" fmla="*/ 2147483647 w 286"/>
              <a:gd name="T101" fmla="*/ 2147483647 h 739"/>
              <a:gd name="T102" fmla="*/ 2147483647 w 286"/>
              <a:gd name="T103" fmla="*/ 2147483647 h 739"/>
              <a:gd name="T104" fmla="*/ 2147483647 w 286"/>
              <a:gd name="T105" fmla="*/ 2147483647 h 739"/>
              <a:gd name="T106" fmla="*/ 2147483647 w 286"/>
              <a:gd name="T107" fmla="*/ 2147483647 h 739"/>
              <a:gd name="T108" fmla="*/ 2147483647 w 286"/>
              <a:gd name="T109" fmla="*/ 2147483647 h 739"/>
              <a:gd name="T110" fmla="*/ 2147483647 w 286"/>
              <a:gd name="T111" fmla="*/ 2147483647 h 739"/>
              <a:gd name="T112" fmla="*/ 2147483647 w 286"/>
              <a:gd name="T113" fmla="*/ 2147483647 h 73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86"/>
              <a:gd name="T172" fmla="*/ 0 h 739"/>
              <a:gd name="T173" fmla="*/ 447 w 286"/>
              <a:gd name="T174" fmla="*/ 1152 h 73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86" h="739">
                <a:moveTo>
                  <a:pt x="212" y="0"/>
                </a:moveTo>
                <a:lnTo>
                  <a:pt x="223" y="72"/>
                </a:lnTo>
                <a:lnTo>
                  <a:pt x="222" y="77"/>
                </a:lnTo>
                <a:lnTo>
                  <a:pt x="220" y="83"/>
                </a:lnTo>
                <a:lnTo>
                  <a:pt x="217" y="88"/>
                </a:lnTo>
                <a:lnTo>
                  <a:pt x="214" y="94"/>
                </a:lnTo>
                <a:lnTo>
                  <a:pt x="211" y="99"/>
                </a:lnTo>
                <a:lnTo>
                  <a:pt x="207" y="105"/>
                </a:lnTo>
                <a:lnTo>
                  <a:pt x="204" y="110"/>
                </a:lnTo>
                <a:lnTo>
                  <a:pt x="200" y="116"/>
                </a:lnTo>
                <a:lnTo>
                  <a:pt x="196" y="121"/>
                </a:lnTo>
                <a:lnTo>
                  <a:pt x="192" y="127"/>
                </a:lnTo>
                <a:lnTo>
                  <a:pt x="188" y="132"/>
                </a:lnTo>
                <a:lnTo>
                  <a:pt x="184" y="138"/>
                </a:lnTo>
                <a:lnTo>
                  <a:pt x="180" y="143"/>
                </a:lnTo>
                <a:lnTo>
                  <a:pt x="175" y="149"/>
                </a:lnTo>
                <a:lnTo>
                  <a:pt x="171" y="154"/>
                </a:lnTo>
                <a:lnTo>
                  <a:pt x="168" y="159"/>
                </a:lnTo>
                <a:lnTo>
                  <a:pt x="164" y="165"/>
                </a:lnTo>
                <a:lnTo>
                  <a:pt x="159" y="170"/>
                </a:lnTo>
                <a:lnTo>
                  <a:pt x="156" y="176"/>
                </a:lnTo>
                <a:lnTo>
                  <a:pt x="153" y="181"/>
                </a:lnTo>
                <a:lnTo>
                  <a:pt x="150" y="186"/>
                </a:lnTo>
                <a:lnTo>
                  <a:pt x="147" y="192"/>
                </a:lnTo>
                <a:lnTo>
                  <a:pt x="144" y="197"/>
                </a:lnTo>
                <a:lnTo>
                  <a:pt x="141" y="203"/>
                </a:lnTo>
                <a:lnTo>
                  <a:pt x="140" y="208"/>
                </a:lnTo>
                <a:lnTo>
                  <a:pt x="139" y="214"/>
                </a:lnTo>
                <a:lnTo>
                  <a:pt x="137" y="222"/>
                </a:lnTo>
                <a:lnTo>
                  <a:pt x="136" y="226"/>
                </a:lnTo>
                <a:lnTo>
                  <a:pt x="136" y="230"/>
                </a:lnTo>
                <a:lnTo>
                  <a:pt x="135" y="234"/>
                </a:lnTo>
                <a:lnTo>
                  <a:pt x="135" y="238"/>
                </a:lnTo>
                <a:lnTo>
                  <a:pt x="135" y="242"/>
                </a:lnTo>
                <a:lnTo>
                  <a:pt x="135" y="247"/>
                </a:lnTo>
                <a:lnTo>
                  <a:pt x="135" y="250"/>
                </a:lnTo>
                <a:lnTo>
                  <a:pt x="135" y="254"/>
                </a:lnTo>
                <a:lnTo>
                  <a:pt x="135" y="259"/>
                </a:lnTo>
                <a:lnTo>
                  <a:pt x="135" y="262"/>
                </a:lnTo>
                <a:lnTo>
                  <a:pt x="135" y="267"/>
                </a:lnTo>
                <a:lnTo>
                  <a:pt x="135" y="271"/>
                </a:lnTo>
                <a:lnTo>
                  <a:pt x="135" y="275"/>
                </a:lnTo>
                <a:lnTo>
                  <a:pt x="135" y="279"/>
                </a:lnTo>
                <a:lnTo>
                  <a:pt x="135" y="283"/>
                </a:lnTo>
                <a:lnTo>
                  <a:pt x="135" y="287"/>
                </a:lnTo>
                <a:lnTo>
                  <a:pt x="135" y="292"/>
                </a:lnTo>
                <a:lnTo>
                  <a:pt x="135" y="295"/>
                </a:lnTo>
                <a:lnTo>
                  <a:pt x="135" y="299"/>
                </a:lnTo>
                <a:lnTo>
                  <a:pt x="135" y="304"/>
                </a:lnTo>
                <a:lnTo>
                  <a:pt x="134" y="307"/>
                </a:lnTo>
                <a:lnTo>
                  <a:pt x="134" y="312"/>
                </a:lnTo>
                <a:lnTo>
                  <a:pt x="133" y="315"/>
                </a:lnTo>
                <a:lnTo>
                  <a:pt x="132" y="320"/>
                </a:lnTo>
                <a:lnTo>
                  <a:pt x="131" y="323"/>
                </a:lnTo>
                <a:lnTo>
                  <a:pt x="130" y="327"/>
                </a:lnTo>
                <a:lnTo>
                  <a:pt x="128" y="331"/>
                </a:lnTo>
                <a:lnTo>
                  <a:pt x="127" y="335"/>
                </a:lnTo>
                <a:lnTo>
                  <a:pt x="125" y="339"/>
                </a:lnTo>
                <a:lnTo>
                  <a:pt x="123" y="343"/>
                </a:lnTo>
                <a:lnTo>
                  <a:pt x="117" y="352"/>
                </a:lnTo>
                <a:lnTo>
                  <a:pt x="114" y="357"/>
                </a:lnTo>
                <a:lnTo>
                  <a:pt x="111" y="362"/>
                </a:lnTo>
                <a:lnTo>
                  <a:pt x="107" y="366"/>
                </a:lnTo>
                <a:lnTo>
                  <a:pt x="104" y="371"/>
                </a:lnTo>
                <a:lnTo>
                  <a:pt x="101" y="375"/>
                </a:lnTo>
                <a:lnTo>
                  <a:pt x="98" y="380"/>
                </a:lnTo>
                <a:lnTo>
                  <a:pt x="94" y="384"/>
                </a:lnTo>
                <a:lnTo>
                  <a:pt x="89" y="389"/>
                </a:lnTo>
                <a:lnTo>
                  <a:pt x="86" y="394"/>
                </a:lnTo>
                <a:lnTo>
                  <a:pt x="83" y="398"/>
                </a:lnTo>
                <a:lnTo>
                  <a:pt x="79" y="403"/>
                </a:lnTo>
                <a:lnTo>
                  <a:pt x="74" y="408"/>
                </a:lnTo>
                <a:lnTo>
                  <a:pt x="71" y="412"/>
                </a:lnTo>
                <a:lnTo>
                  <a:pt x="68" y="417"/>
                </a:lnTo>
                <a:lnTo>
                  <a:pt x="64" y="422"/>
                </a:lnTo>
                <a:lnTo>
                  <a:pt x="62" y="427"/>
                </a:lnTo>
                <a:lnTo>
                  <a:pt x="58" y="431"/>
                </a:lnTo>
                <a:lnTo>
                  <a:pt x="55" y="437"/>
                </a:lnTo>
                <a:lnTo>
                  <a:pt x="52" y="442"/>
                </a:lnTo>
                <a:lnTo>
                  <a:pt x="49" y="447"/>
                </a:lnTo>
                <a:lnTo>
                  <a:pt x="46" y="452"/>
                </a:lnTo>
                <a:lnTo>
                  <a:pt x="44" y="458"/>
                </a:lnTo>
                <a:lnTo>
                  <a:pt x="41" y="463"/>
                </a:lnTo>
                <a:lnTo>
                  <a:pt x="39" y="469"/>
                </a:lnTo>
                <a:lnTo>
                  <a:pt x="38" y="474"/>
                </a:lnTo>
                <a:lnTo>
                  <a:pt x="36" y="480"/>
                </a:lnTo>
                <a:lnTo>
                  <a:pt x="35" y="486"/>
                </a:lnTo>
                <a:lnTo>
                  <a:pt x="34" y="492"/>
                </a:lnTo>
                <a:lnTo>
                  <a:pt x="33" y="498"/>
                </a:lnTo>
                <a:lnTo>
                  <a:pt x="33" y="505"/>
                </a:lnTo>
                <a:lnTo>
                  <a:pt x="33" y="512"/>
                </a:lnTo>
                <a:lnTo>
                  <a:pt x="33" y="516"/>
                </a:lnTo>
                <a:lnTo>
                  <a:pt x="34" y="520"/>
                </a:lnTo>
                <a:lnTo>
                  <a:pt x="35" y="525"/>
                </a:lnTo>
                <a:lnTo>
                  <a:pt x="35" y="529"/>
                </a:lnTo>
                <a:lnTo>
                  <a:pt x="36" y="533"/>
                </a:lnTo>
                <a:lnTo>
                  <a:pt x="37" y="537"/>
                </a:lnTo>
                <a:lnTo>
                  <a:pt x="37" y="542"/>
                </a:lnTo>
                <a:lnTo>
                  <a:pt x="39" y="546"/>
                </a:lnTo>
                <a:lnTo>
                  <a:pt x="40" y="551"/>
                </a:lnTo>
                <a:lnTo>
                  <a:pt x="40" y="556"/>
                </a:lnTo>
                <a:lnTo>
                  <a:pt x="42" y="560"/>
                </a:lnTo>
                <a:lnTo>
                  <a:pt x="44" y="564"/>
                </a:lnTo>
                <a:lnTo>
                  <a:pt x="46" y="569"/>
                </a:lnTo>
                <a:lnTo>
                  <a:pt x="47" y="573"/>
                </a:lnTo>
                <a:lnTo>
                  <a:pt x="48" y="578"/>
                </a:lnTo>
                <a:lnTo>
                  <a:pt x="50" y="582"/>
                </a:lnTo>
                <a:lnTo>
                  <a:pt x="52" y="586"/>
                </a:lnTo>
                <a:lnTo>
                  <a:pt x="54" y="590"/>
                </a:lnTo>
                <a:lnTo>
                  <a:pt x="56" y="595"/>
                </a:lnTo>
                <a:lnTo>
                  <a:pt x="57" y="599"/>
                </a:lnTo>
                <a:lnTo>
                  <a:pt x="60" y="602"/>
                </a:lnTo>
                <a:lnTo>
                  <a:pt x="62" y="607"/>
                </a:lnTo>
                <a:lnTo>
                  <a:pt x="64" y="610"/>
                </a:lnTo>
                <a:lnTo>
                  <a:pt x="66" y="614"/>
                </a:lnTo>
                <a:lnTo>
                  <a:pt x="68" y="618"/>
                </a:lnTo>
                <a:lnTo>
                  <a:pt x="71" y="621"/>
                </a:lnTo>
                <a:lnTo>
                  <a:pt x="73" y="624"/>
                </a:lnTo>
                <a:lnTo>
                  <a:pt x="75" y="627"/>
                </a:lnTo>
                <a:lnTo>
                  <a:pt x="78" y="630"/>
                </a:lnTo>
                <a:lnTo>
                  <a:pt x="80" y="634"/>
                </a:lnTo>
                <a:lnTo>
                  <a:pt x="90" y="643"/>
                </a:lnTo>
                <a:lnTo>
                  <a:pt x="96" y="647"/>
                </a:lnTo>
                <a:lnTo>
                  <a:pt x="101" y="651"/>
                </a:lnTo>
                <a:lnTo>
                  <a:pt x="107" y="654"/>
                </a:lnTo>
                <a:lnTo>
                  <a:pt x="114" y="657"/>
                </a:lnTo>
                <a:lnTo>
                  <a:pt x="120" y="660"/>
                </a:lnTo>
                <a:lnTo>
                  <a:pt x="127" y="662"/>
                </a:lnTo>
                <a:lnTo>
                  <a:pt x="134" y="665"/>
                </a:lnTo>
                <a:lnTo>
                  <a:pt x="141" y="666"/>
                </a:lnTo>
                <a:lnTo>
                  <a:pt x="148" y="668"/>
                </a:lnTo>
                <a:lnTo>
                  <a:pt x="155" y="669"/>
                </a:lnTo>
                <a:lnTo>
                  <a:pt x="162" y="671"/>
                </a:lnTo>
                <a:lnTo>
                  <a:pt x="170" y="672"/>
                </a:lnTo>
                <a:lnTo>
                  <a:pt x="177" y="674"/>
                </a:lnTo>
                <a:lnTo>
                  <a:pt x="184" y="675"/>
                </a:lnTo>
                <a:lnTo>
                  <a:pt x="191" y="676"/>
                </a:lnTo>
                <a:lnTo>
                  <a:pt x="199" y="677"/>
                </a:lnTo>
                <a:lnTo>
                  <a:pt x="205" y="679"/>
                </a:lnTo>
                <a:lnTo>
                  <a:pt x="213" y="681"/>
                </a:lnTo>
                <a:lnTo>
                  <a:pt x="220" y="682"/>
                </a:lnTo>
                <a:lnTo>
                  <a:pt x="227" y="685"/>
                </a:lnTo>
                <a:lnTo>
                  <a:pt x="234" y="686"/>
                </a:lnTo>
                <a:lnTo>
                  <a:pt x="239" y="689"/>
                </a:lnTo>
                <a:lnTo>
                  <a:pt x="247" y="691"/>
                </a:lnTo>
                <a:lnTo>
                  <a:pt x="252" y="694"/>
                </a:lnTo>
                <a:lnTo>
                  <a:pt x="257" y="697"/>
                </a:lnTo>
                <a:lnTo>
                  <a:pt x="264" y="701"/>
                </a:lnTo>
                <a:lnTo>
                  <a:pt x="268" y="705"/>
                </a:lnTo>
                <a:lnTo>
                  <a:pt x="274" y="710"/>
                </a:lnTo>
                <a:lnTo>
                  <a:pt x="279" y="715"/>
                </a:lnTo>
                <a:lnTo>
                  <a:pt x="283" y="721"/>
                </a:lnTo>
                <a:lnTo>
                  <a:pt x="283" y="722"/>
                </a:lnTo>
                <a:lnTo>
                  <a:pt x="284" y="722"/>
                </a:lnTo>
                <a:lnTo>
                  <a:pt x="284" y="723"/>
                </a:lnTo>
                <a:lnTo>
                  <a:pt x="284" y="724"/>
                </a:lnTo>
                <a:lnTo>
                  <a:pt x="284" y="725"/>
                </a:lnTo>
                <a:lnTo>
                  <a:pt x="284" y="726"/>
                </a:lnTo>
                <a:lnTo>
                  <a:pt x="285" y="727"/>
                </a:lnTo>
                <a:lnTo>
                  <a:pt x="285" y="728"/>
                </a:lnTo>
                <a:lnTo>
                  <a:pt x="285" y="730"/>
                </a:lnTo>
                <a:lnTo>
                  <a:pt x="285" y="731"/>
                </a:lnTo>
                <a:lnTo>
                  <a:pt x="286" y="731"/>
                </a:lnTo>
                <a:lnTo>
                  <a:pt x="286" y="732"/>
                </a:lnTo>
                <a:lnTo>
                  <a:pt x="286" y="733"/>
                </a:lnTo>
                <a:lnTo>
                  <a:pt x="286" y="735"/>
                </a:lnTo>
                <a:lnTo>
                  <a:pt x="286" y="736"/>
                </a:lnTo>
                <a:lnTo>
                  <a:pt x="286" y="737"/>
                </a:lnTo>
                <a:lnTo>
                  <a:pt x="286" y="738"/>
                </a:lnTo>
                <a:lnTo>
                  <a:pt x="286" y="739"/>
                </a:lnTo>
                <a:lnTo>
                  <a:pt x="284" y="739"/>
                </a:lnTo>
                <a:lnTo>
                  <a:pt x="283" y="738"/>
                </a:lnTo>
                <a:lnTo>
                  <a:pt x="280" y="738"/>
                </a:lnTo>
                <a:lnTo>
                  <a:pt x="276" y="737"/>
                </a:lnTo>
                <a:lnTo>
                  <a:pt x="272" y="736"/>
                </a:lnTo>
                <a:lnTo>
                  <a:pt x="268" y="735"/>
                </a:lnTo>
                <a:lnTo>
                  <a:pt x="263" y="733"/>
                </a:lnTo>
                <a:lnTo>
                  <a:pt x="256" y="731"/>
                </a:lnTo>
                <a:lnTo>
                  <a:pt x="250" y="730"/>
                </a:lnTo>
                <a:lnTo>
                  <a:pt x="243" y="728"/>
                </a:lnTo>
                <a:lnTo>
                  <a:pt x="237" y="726"/>
                </a:lnTo>
                <a:lnTo>
                  <a:pt x="230" y="724"/>
                </a:lnTo>
                <a:lnTo>
                  <a:pt x="222" y="722"/>
                </a:lnTo>
                <a:lnTo>
                  <a:pt x="215" y="719"/>
                </a:lnTo>
                <a:lnTo>
                  <a:pt x="207" y="717"/>
                </a:lnTo>
                <a:lnTo>
                  <a:pt x="200" y="715"/>
                </a:lnTo>
                <a:lnTo>
                  <a:pt x="191" y="713"/>
                </a:lnTo>
                <a:lnTo>
                  <a:pt x="184" y="710"/>
                </a:lnTo>
                <a:lnTo>
                  <a:pt x="177" y="708"/>
                </a:lnTo>
                <a:lnTo>
                  <a:pt x="170" y="706"/>
                </a:lnTo>
                <a:lnTo>
                  <a:pt x="162" y="704"/>
                </a:lnTo>
                <a:lnTo>
                  <a:pt x="155" y="702"/>
                </a:lnTo>
                <a:lnTo>
                  <a:pt x="149" y="700"/>
                </a:lnTo>
                <a:lnTo>
                  <a:pt x="143" y="698"/>
                </a:lnTo>
                <a:lnTo>
                  <a:pt x="137" y="696"/>
                </a:lnTo>
                <a:lnTo>
                  <a:pt x="132" y="694"/>
                </a:lnTo>
                <a:lnTo>
                  <a:pt x="127" y="693"/>
                </a:lnTo>
                <a:lnTo>
                  <a:pt x="123" y="691"/>
                </a:lnTo>
                <a:lnTo>
                  <a:pt x="119" y="690"/>
                </a:lnTo>
                <a:lnTo>
                  <a:pt x="117" y="689"/>
                </a:lnTo>
                <a:lnTo>
                  <a:pt x="115" y="688"/>
                </a:lnTo>
                <a:lnTo>
                  <a:pt x="100" y="682"/>
                </a:lnTo>
                <a:lnTo>
                  <a:pt x="93" y="677"/>
                </a:lnTo>
                <a:lnTo>
                  <a:pt x="85" y="673"/>
                </a:lnTo>
                <a:lnTo>
                  <a:pt x="79" y="669"/>
                </a:lnTo>
                <a:lnTo>
                  <a:pt x="72" y="664"/>
                </a:lnTo>
                <a:lnTo>
                  <a:pt x="66" y="659"/>
                </a:lnTo>
                <a:lnTo>
                  <a:pt x="60" y="654"/>
                </a:lnTo>
                <a:lnTo>
                  <a:pt x="54" y="648"/>
                </a:lnTo>
                <a:lnTo>
                  <a:pt x="48" y="643"/>
                </a:lnTo>
                <a:lnTo>
                  <a:pt x="43" y="637"/>
                </a:lnTo>
                <a:lnTo>
                  <a:pt x="38" y="630"/>
                </a:lnTo>
                <a:lnTo>
                  <a:pt x="33" y="624"/>
                </a:lnTo>
                <a:lnTo>
                  <a:pt x="29" y="618"/>
                </a:lnTo>
                <a:lnTo>
                  <a:pt x="24" y="610"/>
                </a:lnTo>
                <a:lnTo>
                  <a:pt x="21" y="604"/>
                </a:lnTo>
                <a:lnTo>
                  <a:pt x="17" y="596"/>
                </a:lnTo>
                <a:lnTo>
                  <a:pt x="13" y="588"/>
                </a:lnTo>
                <a:lnTo>
                  <a:pt x="11" y="581"/>
                </a:lnTo>
                <a:lnTo>
                  <a:pt x="8" y="573"/>
                </a:lnTo>
                <a:lnTo>
                  <a:pt x="5" y="565"/>
                </a:lnTo>
                <a:lnTo>
                  <a:pt x="4" y="557"/>
                </a:lnTo>
                <a:lnTo>
                  <a:pt x="2" y="549"/>
                </a:lnTo>
                <a:lnTo>
                  <a:pt x="1" y="540"/>
                </a:lnTo>
                <a:lnTo>
                  <a:pt x="0" y="532"/>
                </a:lnTo>
                <a:lnTo>
                  <a:pt x="0" y="523"/>
                </a:lnTo>
                <a:lnTo>
                  <a:pt x="0" y="514"/>
                </a:lnTo>
                <a:lnTo>
                  <a:pt x="0" y="505"/>
                </a:lnTo>
                <a:lnTo>
                  <a:pt x="1" y="495"/>
                </a:lnTo>
                <a:lnTo>
                  <a:pt x="2" y="486"/>
                </a:lnTo>
                <a:lnTo>
                  <a:pt x="4" y="477"/>
                </a:lnTo>
                <a:lnTo>
                  <a:pt x="6" y="467"/>
                </a:lnTo>
                <a:lnTo>
                  <a:pt x="11" y="448"/>
                </a:lnTo>
                <a:lnTo>
                  <a:pt x="13" y="439"/>
                </a:lnTo>
                <a:lnTo>
                  <a:pt x="17" y="429"/>
                </a:lnTo>
                <a:lnTo>
                  <a:pt x="19" y="420"/>
                </a:lnTo>
                <a:lnTo>
                  <a:pt x="22" y="411"/>
                </a:lnTo>
                <a:lnTo>
                  <a:pt x="26" y="401"/>
                </a:lnTo>
                <a:lnTo>
                  <a:pt x="30" y="392"/>
                </a:lnTo>
                <a:lnTo>
                  <a:pt x="33" y="383"/>
                </a:lnTo>
                <a:lnTo>
                  <a:pt x="37" y="374"/>
                </a:lnTo>
                <a:lnTo>
                  <a:pt x="40" y="365"/>
                </a:lnTo>
                <a:lnTo>
                  <a:pt x="44" y="355"/>
                </a:lnTo>
                <a:lnTo>
                  <a:pt x="48" y="346"/>
                </a:lnTo>
                <a:lnTo>
                  <a:pt x="52" y="337"/>
                </a:lnTo>
                <a:lnTo>
                  <a:pt x="56" y="327"/>
                </a:lnTo>
                <a:lnTo>
                  <a:pt x="60" y="318"/>
                </a:lnTo>
                <a:lnTo>
                  <a:pt x="64" y="309"/>
                </a:lnTo>
                <a:lnTo>
                  <a:pt x="69" y="300"/>
                </a:lnTo>
                <a:lnTo>
                  <a:pt x="73" y="291"/>
                </a:lnTo>
                <a:lnTo>
                  <a:pt x="77" y="282"/>
                </a:lnTo>
                <a:lnTo>
                  <a:pt x="81" y="273"/>
                </a:lnTo>
                <a:lnTo>
                  <a:pt x="85" y="264"/>
                </a:lnTo>
                <a:lnTo>
                  <a:pt x="89" y="255"/>
                </a:lnTo>
                <a:lnTo>
                  <a:pt x="94" y="245"/>
                </a:lnTo>
                <a:lnTo>
                  <a:pt x="98" y="237"/>
                </a:lnTo>
                <a:lnTo>
                  <a:pt x="101" y="227"/>
                </a:lnTo>
                <a:lnTo>
                  <a:pt x="105" y="219"/>
                </a:lnTo>
                <a:lnTo>
                  <a:pt x="109" y="209"/>
                </a:lnTo>
                <a:lnTo>
                  <a:pt x="112" y="200"/>
                </a:lnTo>
                <a:lnTo>
                  <a:pt x="116" y="191"/>
                </a:lnTo>
                <a:lnTo>
                  <a:pt x="119" y="181"/>
                </a:lnTo>
                <a:lnTo>
                  <a:pt x="123" y="172"/>
                </a:lnTo>
                <a:lnTo>
                  <a:pt x="125" y="164"/>
                </a:lnTo>
                <a:lnTo>
                  <a:pt x="128" y="159"/>
                </a:lnTo>
                <a:lnTo>
                  <a:pt x="130" y="155"/>
                </a:lnTo>
                <a:lnTo>
                  <a:pt x="132" y="150"/>
                </a:lnTo>
                <a:lnTo>
                  <a:pt x="134" y="145"/>
                </a:lnTo>
                <a:lnTo>
                  <a:pt x="136" y="140"/>
                </a:lnTo>
                <a:lnTo>
                  <a:pt x="138" y="135"/>
                </a:lnTo>
                <a:lnTo>
                  <a:pt x="141" y="130"/>
                </a:lnTo>
                <a:lnTo>
                  <a:pt x="144" y="125"/>
                </a:lnTo>
                <a:lnTo>
                  <a:pt x="146" y="121"/>
                </a:lnTo>
                <a:lnTo>
                  <a:pt x="149" y="116"/>
                </a:lnTo>
                <a:lnTo>
                  <a:pt x="152" y="111"/>
                </a:lnTo>
                <a:lnTo>
                  <a:pt x="155" y="106"/>
                </a:lnTo>
                <a:lnTo>
                  <a:pt x="157" y="101"/>
                </a:lnTo>
                <a:lnTo>
                  <a:pt x="161" y="96"/>
                </a:lnTo>
                <a:lnTo>
                  <a:pt x="164" y="92"/>
                </a:lnTo>
                <a:lnTo>
                  <a:pt x="168" y="87"/>
                </a:lnTo>
                <a:lnTo>
                  <a:pt x="171" y="83"/>
                </a:lnTo>
                <a:lnTo>
                  <a:pt x="174" y="79"/>
                </a:lnTo>
                <a:lnTo>
                  <a:pt x="178" y="75"/>
                </a:lnTo>
                <a:lnTo>
                  <a:pt x="182" y="71"/>
                </a:lnTo>
                <a:lnTo>
                  <a:pt x="185" y="68"/>
                </a:lnTo>
                <a:lnTo>
                  <a:pt x="188" y="65"/>
                </a:lnTo>
                <a:lnTo>
                  <a:pt x="192" y="62"/>
                </a:lnTo>
                <a:lnTo>
                  <a:pt x="196" y="58"/>
                </a:lnTo>
                <a:lnTo>
                  <a:pt x="200" y="56"/>
                </a:lnTo>
              </a:path>
            </a:pathLst>
          </a:custGeom>
          <a:solidFill>
            <a:srgbClr val="FFBF7F"/>
          </a:solidFill>
          <a:ln w="12700" cap="rnd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470" name="Freeform 9"/>
          <p:cNvSpPr>
            <a:spLocks/>
          </p:cNvSpPr>
          <p:nvPr/>
        </p:nvSpPr>
        <p:spPr bwMode="auto">
          <a:xfrm>
            <a:off x="4962878" y="4156094"/>
            <a:ext cx="739422" cy="828675"/>
          </a:xfrm>
          <a:custGeom>
            <a:avLst/>
            <a:gdLst>
              <a:gd name="T0" fmla="*/ 0 w 817"/>
              <a:gd name="T1" fmla="*/ 2147483647 h 857"/>
              <a:gd name="T2" fmla="*/ 2147483647 w 817"/>
              <a:gd name="T3" fmla="*/ 2147483647 h 857"/>
              <a:gd name="T4" fmla="*/ 2147483647 w 817"/>
              <a:gd name="T5" fmla="*/ 2147483647 h 857"/>
              <a:gd name="T6" fmla="*/ 2147483647 w 817"/>
              <a:gd name="T7" fmla="*/ 2147483647 h 857"/>
              <a:gd name="T8" fmla="*/ 2147483647 w 817"/>
              <a:gd name="T9" fmla="*/ 0 h 857"/>
              <a:gd name="T10" fmla="*/ 2147483647 w 817"/>
              <a:gd name="T11" fmla="*/ 2147483647 h 857"/>
              <a:gd name="T12" fmla="*/ 2147483647 w 817"/>
              <a:gd name="T13" fmla="*/ 2147483647 h 857"/>
              <a:gd name="T14" fmla="*/ 2147483647 w 817"/>
              <a:gd name="T15" fmla="*/ 2147483647 h 857"/>
              <a:gd name="T16" fmla="*/ 2147483647 w 817"/>
              <a:gd name="T17" fmla="*/ 2147483647 h 857"/>
              <a:gd name="T18" fmla="*/ 2147483647 w 817"/>
              <a:gd name="T19" fmla="*/ 2147483647 h 857"/>
              <a:gd name="T20" fmla="*/ 2147483647 w 817"/>
              <a:gd name="T21" fmla="*/ 2147483647 h 857"/>
              <a:gd name="T22" fmla="*/ 2147483647 w 817"/>
              <a:gd name="T23" fmla="*/ 2147483647 h 857"/>
              <a:gd name="T24" fmla="*/ 2147483647 w 817"/>
              <a:gd name="T25" fmla="*/ 2147483647 h 857"/>
              <a:gd name="T26" fmla="*/ 2147483647 w 817"/>
              <a:gd name="T27" fmla="*/ 2147483647 h 857"/>
              <a:gd name="T28" fmla="*/ 2147483647 w 817"/>
              <a:gd name="T29" fmla="*/ 2147483647 h 857"/>
              <a:gd name="T30" fmla="*/ 2147483647 w 817"/>
              <a:gd name="T31" fmla="*/ 2147483647 h 857"/>
              <a:gd name="T32" fmla="*/ 2147483647 w 817"/>
              <a:gd name="T33" fmla="*/ 2147483647 h 857"/>
              <a:gd name="T34" fmla="*/ 2147483647 w 817"/>
              <a:gd name="T35" fmla="*/ 2147483647 h 857"/>
              <a:gd name="T36" fmla="*/ 2147483647 w 817"/>
              <a:gd name="T37" fmla="*/ 2147483647 h 857"/>
              <a:gd name="T38" fmla="*/ 2147483647 w 817"/>
              <a:gd name="T39" fmla="*/ 2147483647 h 857"/>
              <a:gd name="T40" fmla="*/ 2147483647 w 817"/>
              <a:gd name="T41" fmla="*/ 2147483647 h 857"/>
              <a:gd name="T42" fmla="*/ 2147483647 w 817"/>
              <a:gd name="T43" fmla="*/ 2147483647 h 857"/>
              <a:gd name="T44" fmla="*/ 2147483647 w 817"/>
              <a:gd name="T45" fmla="*/ 2147483647 h 857"/>
              <a:gd name="T46" fmla="*/ 2147483647 w 817"/>
              <a:gd name="T47" fmla="*/ 2147483647 h 857"/>
              <a:gd name="T48" fmla="*/ 2147483647 w 817"/>
              <a:gd name="T49" fmla="*/ 2147483647 h 857"/>
              <a:gd name="T50" fmla="*/ 2147483647 w 817"/>
              <a:gd name="T51" fmla="*/ 2147483647 h 857"/>
              <a:gd name="T52" fmla="*/ 2147483647 w 817"/>
              <a:gd name="T53" fmla="*/ 2147483647 h 857"/>
              <a:gd name="T54" fmla="*/ 2147483647 w 817"/>
              <a:gd name="T55" fmla="*/ 2147483647 h 857"/>
              <a:gd name="T56" fmla="*/ 2147483647 w 817"/>
              <a:gd name="T57" fmla="*/ 2147483647 h 857"/>
              <a:gd name="T58" fmla="*/ 2147483647 w 817"/>
              <a:gd name="T59" fmla="*/ 2147483647 h 857"/>
              <a:gd name="T60" fmla="*/ 2147483647 w 817"/>
              <a:gd name="T61" fmla="*/ 2147483647 h 857"/>
              <a:gd name="T62" fmla="*/ 2147483647 w 817"/>
              <a:gd name="T63" fmla="*/ 2147483647 h 857"/>
              <a:gd name="T64" fmla="*/ 2147483647 w 817"/>
              <a:gd name="T65" fmla="*/ 2147483647 h 857"/>
              <a:gd name="T66" fmla="*/ 2147483647 w 817"/>
              <a:gd name="T67" fmla="*/ 2147483647 h 857"/>
              <a:gd name="T68" fmla="*/ 2147483647 w 817"/>
              <a:gd name="T69" fmla="*/ 2147483647 h 857"/>
              <a:gd name="T70" fmla="*/ 2147483647 w 817"/>
              <a:gd name="T71" fmla="*/ 2147483647 h 857"/>
              <a:gd name="T72" fmla="*/ 2147483647 w 817"/>
              <a:gd name="T73" fmla="*/ 2147483647 h 857"/>
              <a:gd name="T74" fmla="*/ 2147483647 w 817"/>
              <a:gd name="T75" fmla="*/ 2147483647 h 857"/>
              <a:gd name="T76" fmla="*/ 2147483647 w 817"/>
              <a:gd name="T77" fmla="*/ 2147483647 h 857"/>
              <a:gd name="T78" fmla="*/ 2147483647 w 817"/>
              <a:gd name="T79" fmla="*/ 2147483647 h 857"/>
              <a:gd name="T80" fmla="*/ 2147483647 w 817"/>
              <a:gd name="T81" fmla="*/ 2147483647 h 857"/>
              <a:gd name="T82" fmla="*/ 2147483647 w 817"/>
              <a:gd name="T83" fmla="*/ 2147483647 h 857"/>
              <a:gd name="T84" fmla="*/ 2147483647 w 817"/>
              <a:gd name="T85" fmla="*/ 2147483647 h 857"/>
              <a:gd name="T86" fmla="*/ 2147483647 w 817"/>
              <a:gd name="T87" fmla="*/ 2147483647 h 857"/>
              <a:gd name="T88" fmla="*/ 2147483647 w 817"/>
              <a:gd name="T89" fmla="*/ 2147483647 h 857"/>
              <a:gd name="T90" fmla="*/ 2147483647 w 817"/>
              <a:gd name="T91" fmla="*/ 2147483647 h 857"/>
              <a:gd name="T92" fmla="*/ 2147483647 w 817"/>
              <a:gd name="T93" fmla="*/ 2147483647 h 857"/>
              <a:gd name="T94" fmla="*/ 2147483647 w 817"/>
              <a:gd name="T95" fmla="*/ 2147483647 h 857"/>
              <a:gd name="T96" fmla="*/ 2147483647 w 817"/>
              <a:gd name="T97" fmla="*/ 2147483647 h 857"/>
              <a:gd name="T98" fmla="*/ 2147483647 w 817"/>
              <a:gd name="T99" fmla="*/ 2147483647 h 857"/>
              <a:gd name="T100" fmla="*/ 2147483647 w 817"/>
              <a:gd name="T101" fmla="*/ 2147483647 h 857"/>
              <a:gd name="T102" fmla="*/ 2147483647 w 817"/>
              <a:gd name="T103" fmla="*/ 2147483647 h 857"/>
              <a:gd name="T104" fmla="*/ 2147483647 w 817"/>
              <a:gd name="T105" fmla="*/ 2147483647 h 857"/>
              <a:gd name="T106" fmla="*/ 2147483647 w 817"/>
              <a:gd name="T107" fmla="*/ 2147483647 h 857"/>
              <a:gd name="T108" fmla="*/ 2147483647 w 817"/>
              <a:gd name="T109" fmla="*/ 2147483647 h 857"/>
              <a:gd name="T110" fmla="*/ 2147483647 w 817"/>
              <a:gd name="T111" fmla="*/ 2147483647 h 857"/>
              <a:gd name="T112" fmla="*/ 2147483647 w 817"/>
              <a:gd name="T113" fmla="*/ 2147483647 h 857"/>
              <a:gd name="T114" fmla="*/ 2147483647 w 817"/>
              <a:gd name="T115" fmla="*/ 2147483647 h 857"/>
              <a:gd name="T116" fmla="*/ 2147483647 w 817"/>
              <a:gd name="T117" fmla="*/ 2147483647 h 85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817"/>
              <a:gd name="T178" fmla="*/ 0 h 857"/>
              <a:gd name="T179" fmla="*/ 817 w 817"/>
              <a:gd name="T180" fmla="*/ 857 h 85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817" h="857">
                <a:moveTo>
                  <a:pt x="0" y="33"/>
                </a:moveTo>
                <a:lnTo>
                  <a:pt x="0" y="31"/>
                </a:lnTo>
                <a:lnTo>
                  <a:pt x="0" y="30"/>
                </a:lnTo>
                <a:lnTo>
                  <a:pt x="0" y="29"/>
                </a:lnTo>
                <a:lnTo>
                  <a:pt x="0" y="28"/>
                </a:lnTo>
                <a:lnTo>
                  <a:pt x="0" y="27"/>
                </a:lnTo>
                <a:lnTo>
                  <a:pt x="0" y="26"/>
                </a:lnTo>
                <a:lnTo>
                  <a:pt x="0" y="25"/>
                </a:lnTo>
                <a:lnTo>
                  <a:pt x="0" y="24"/>
                </a:lnTo>
                <a:lnTo>
                  <a:pt x="0" y="22"/>
                </a:lnTo>
                <a:lnTo>
                  <a:pt x="0" y="20"/>
                </a:lnTo>
                <a:lnTo>
                  <a:pt x="1" y="19"/>
                </a:lnTo>
                <a:lnTo>
                  <a:pt x="1" y="18"/>
                </a:lnTo>
                <a:lnTo>
                  <a:pt x="1" y="17"/>
                </a:lnTo>
                <a:lnTo>
                  <a:pt x="1" y="16"/>
                </a:lnTo>
                <a:lnTo>
                  <a:pt x="1" y="15"/>
                </a:lnTo>
                <a:lnTo>
                  <a:pt x="1" y="14"/>
                </a:lnTo>
                <a:lnTo>
                  <a:pt x="1" y="13"/>
                </a:lnTo>
                <a:lnTo>
                  <a:pt x="2" y="12"/>
                </a:lnTo>
                <a:lnTo>
                  <a:pt x="2" y="11"/>
                </a:lnTo>
                <a:lnTo>
                  <a:pt x="2" y="10"/>
                </a:lnTo>
                <a:lnTo>
                  <a:pt x="2" y="9"/>
                </a:lnTo>
                <a:lnTo>
                  <a:pt x="3" y="8"/>
                </a:lnTo>
                <a:lnTo>
                  <a:pt x="3" y="7"/>
                </a:lnTo>
                <a:lnTo>
                  <a:pt x="3" y="6"/>
                </a:lnTo>
                <a:lnTo>
                  <a:pt x="3" y="5"/>
                </a:lnTo>
                <a:lnTo>
                  <a:pt x="3" y="4"/>
                </a:lnTo>
                <a:lnTo>
                  <a:pt x="3" y="2"/>
                </a:lnTo>
                <a:lnTo>
                  <a:pt x="4" y="2"/>
                </a:lnTo>
                <a:lnTo>
                  <a:pt x="4" y="0"/>
                </a:lnTo>
                <a:lnTo>
                  <a:pt x="18" y="7"/>
                </a:lnTo>
                <a:lnTo>
                  <a:pt x="24" y="12"/>
                </a:lnTo>
                <a:lnTo>
                  <a:pt x="29" y="18"/>
                </a:lnTo>
                <a:lnTo>
                  <a:pt x="34" y="24"/>
                </a:lnTo>
                <a:lnTo>
                  <a:pt x="40" y="32"/>
                </a:lnTo>
                <a:lnTo>
                  <a:pt x="44" y="40"/>
                </a:lnTo>
                <a:lnTo>
                  <a:pt x="48" y="48"/>
                </a:lnTo>
                <a:lnTo>
                  <a:pt x="51" y="57"/>
                </a:lnTo>
                <a:lnTo>
                  <a:pt x="55" y="67"/>
                </a:lnTo>
                <a:lnTo>
                  <a:pt x="57" y="77"/>
                </a:lnTo>
                <a:lnTo>
                  <a:pt x="61" y="88"/>
                </a:lnTo>
                <a:lnTo>
                  <a:pt x="63" y="98"/>
                </a:lnTo>
                <a:lnTo>
                  <a:pt x="65" y="110"/>
                </a:lnTo>
                <a:lnTo>
                  <a:pt x="69" y="121"/>
                </a:lnTo>
                <a:lnTo>
                  <a:pt x="71" y="133"/>
                </a:lnTo>
                <a:lnTo>
                  <a:pt x="73" y="144"/>
                </a:lnTo>
                <a:lnTo>
                  <a:pt x="75" y="156"/>
                </a:lnTo>
                <a:lnTo>
                  <a:pt x="77" y="168"/>
                </a:lnTo>
                <a:lnTo>
                  <a:pt x="79" y="180"/>
                </a:lnTo>
                <a:lnTo>
                  <a:pt x="81" y="192"/>
                </a:lnTo>
                <a:lnTo>
                  <a:pt x="83" y="203"/>
                </a:lnTo>
                <a:lnTo>
                  <a:pt x="86" y="214"/>
                </a:lnTo>
                <a:lnTo>
                  <a:pt x="88" y="226"/>
                </a:lnTo>
                <a:lnTo>
                  <a:pt x="90" y="237"/>
                </a:lnTo>
                <a:lnTo>
                  <a:pt x="94" y="247"/>
                </a:lnTo>
                <a:lnTo>
                  <a:pt x="97" y="258"/>
                </a:lnTo>
                <a:lnTo>
                  <a:pt x="100" y="267"/>
                </a:lnTo>
                <a:lnTo>
                  <a:pt x="104" y="276"/>
                </a:lnTo>
                <a:lnTo>
                  <a:pt x="107" y="285"/>
                </a:lnTo>
                <a:lnTo>
                  <a:pt x="111" y="294"/>
                </a:lnTo>
                <a:lnTo>
                  <a:pt x="116" y="301"/>
                </a:lnTo>
                <a:lnTo>
                  <a:pt x="124" y="311"/>
                </a:lnTo>
                <a:lnTo>
                  <a:pt x="128" y="316"/>
                </a:lnTo>
                <a:lnTo>
                  <a:pt x="132" y="320"/>
                </a:lnTo>
                <a:lnTo>
                  <a:pt x="136" y="324"/>
                </a:lnTo>
                <a:lnTo>
                  <a:pt x="140" y="329"/>
                </a:lnTo>
                <a:lnTo>
                  <a:pt x="144" y="333"/>
                </a:lnTo>
                <a:lnTo>
                  <a:pt x="149" y="337"/>
                </a:lnTo>
                <a:lnTo>
                  <a:pt x="153" y="340"/>
                </a:lnTo>
                <a:lnTo>
                  <a:pt x="157" y="344"/>
                </a:lnTo>
                <a:lnTo>
                  <a:pt x="162" y="348"/>
                </a:lnTo>
                <a:lnTo>
                  <a:pt x="166" y="352"/>
                </a:lnTo>
                <a:lnTo>
                  <a:pt x="170" y="355"/>
                </a:lnTo>
                <a:lnTo>
                  <a:pt x="176" y="359"/>
                </a:lnTo>
                <a:lnTo>
                  <a:pt x="180" y="363"/>
                </a:lnTo>
                <a:lnTo>
                  <a:pt x="184" y="366"/>
                </a:lnTo>
                <a:lnTo>
                  <a:pt x="188" y="370"/>
                </a:lnTo>
                <a:lnTo>
                  <a:pt x="193" y="374"/>
                </a:lnTo>
                <a:lnTo>
                  <a:pt x="198" y="378"/>
                </a:lnTo>
                <a:lnTo>
                  <a:pt x="202" y="382"/>
                </a:lnTo>
                <a:lnTo>
                  <a:pt x="206" y="386"/>
                </a:lnTo>
                <a:lnTo>
                  <a:pt x="210" y="391"/>
                </a:lnTo>
                <a:lnTo>
                  <a:pt x="214" y="396"/>
                </a:lnTo>
                <a:lnTo>
                  <a:pt x="217" y="400"/>
                </a:lnTo>
                <a:lnTo>
                  <a:pt x="221" y="405"/>
                </a:lnTo>
                <a:lnTo>
                  <a:pt x="225" y="410"/>
                </a:lnTo>
                <a:lnTo>
                  <a:pt x="228" y="416"/>
                </a:lnTo>
                <a:lnTo>
                  <a:pt x="232" y="422"/>
                </a:lnTo>
                <a:lnTo>
                  <a:pt x="234" y="428"/>
                </a:lnTo>
                <a:lnTo>
                  <a:pt x="237" y="434"/>
                </a:lnTo>
                <a:lnTo>
                  <a:pt x="240" y="440"/>
                </a:lnTo>
                <a:lnTo>
                  <a:pt x="242" y="448"/>
                </a:lnTo>
                <a:lnTo>
                  <a:pt x="246" y="465"/>
                </a:lnTo>
                <a:lnTo>
                  <a:pt x="249" y="474"/>
                </a:lnTo>
                <a:lnTo>
                  <a:pt x="252" y="484"/>
                </a:lnTo>
                <a:lnTo>
                  <a:pt x="254" y="493"/>
                </a:lnTo>
                <a:lnTo>
                  <a:pt x="255" y="503"/>
                </a:lnTo>
                <a:lnTo>
                  <a:pt x="257" y="513"/>
                </a:lnTo>
                <a:lnTo>
                  <a:pt x="259" y="523"/>
                </a:lnTo>
                <a:lnTo>
                  <a:pt x="261" y="533"/>
                </a:lnTo>
                <a:lnTo>
                  <a:pt x="262" y="543"/>
                </a:lnTo>
                <a:lnTo>
                  <a:pt x="264" y="554"/>
                </a:lnTo>
                <a:lnTo>
                  <a:pt x="265" y="564"/>
                </a:lnTo>
                <a:lnTo>
                  <a:pt x="267" y="574"/>
                </a:lnTo>
                <a:lnTo>
                  <a:pt x="269" y="584"/>
                </a:lnTo>
                <a:lnTo>
                  <a:pt x="271" y="594"/>
                </a:lnTo>
                <a:lnTo>
                  <a:pt x="273" y="604"/>
                </a:lnTo>
                <a:lnTo>
                  <a:pt x="275" y="614"/>
                </a:lnTo>
                <a:lnTo>
                  <a:pt x="278" y="624"/>
                </a:lnTo>
                <a:lnTo>
                  <a:pt x="280" y="634"/>
                </a:lnTo>
                <a:lnTo>
                  <a:pt x="283" y="644"/>
                </a:lnTo>
                <a:lnTo>
                  <a:pt x="285" y="654"/>
                </a:lnTo>
                <a:lnTo>
                  <a:pt x="288" y="663"/>
                </a:lnTo>
                <a:lnTo>
                  <a:pt x="292" y="672"/>
                </a:lnTo>
                <a:lnTo>
                  <a:pt x="295" y="681"/>
                </a:lnTo>
                <a:lnTo>
                  <a:pt x="299" y="690"/>
                </a:lnTo>
                <a:lnTo>
                  <a:pt x="304" y="698"/>
                </a:lnTo>
                <a:lnTo>
                  <a:pt x="308" y="706"/>
                </a:lnTo>
                <a:lnTo>
                  <a:pt x="313" y="714"/>
                </a:lnTo>
                <a:lnTo>
                  <a:pt x="318" y="722"/>
                </a:lnTo>
                <a:lnTo>
                  <a:pt x="323" y="729"/>
                </a:lnTo>
                <a:lnTo>
                  <a:pt x="330" y="736"/>
                </a:lnTo>
                <a:lnTo>
                  <a:pt x="336" y="742"/>
                </a:lnTo>
                <a:lnTo>
                  <a:pt x="344" y="749"/>
                </a:lnTo>
                <a:lnTo>
                  <a:pt x="349" y="752"/>
                </a:lnTo>
                <a:lnTo>
                  <a:pt x="354" y="756"/>
                </a:lnTo>
                <a:lnTo>
                  <a:pt x="359" y="759"/>
                </a:lnTo>
                <a:lnTo>
                  <a:pt x="365" y="762"/>
                </a:lnTo>
                <a:lnTo>
                  <a:pt x="369" y="765"/>
                </a:lnTo>
                <a:lnTo>
                  <a:pt x="375" y="768"/>
                </a:lnTo>
                <a:lnTo>
                  <a:pt x="380" y="770"/>
                </a:lnTo>
                <a:lnTo>
                  <a:pt x="387" y="773"/>
                </a:lnTo>
                <a:lnTo>
                  <a:pt x="392" y="775"/>
                </a:lnTo>
                <a:lnTo>
                  <a:pt x="398" y="778"/>
                </a:lnTo>
                <a:lnTo>
                  <a:pt x="404" y="780"/>
                </a:lnTo>
                <a:lnTo>
                  <a:pt x="411" y="782"/>
                </a:lnTo>
                <a:lnTo>
                  <a:pt x="417" y="784"/>
                </a:lnTo>
                <a:lnTo>
                  <a:pt x="423" y="785"/>
                </a:lnTo>
                <a:lnTo>
                  <a:pt x="429" y="787"/>
                </a:lnTo>
                <a:lnTo>
                  <a:pt x="436" y="788"/>
                </a:lnTo>
                <a:lnTo>
                  <a:pt x="442" y="789"/>
                </a:lnTo>
                <a:lnTo>
                  <a:pt x="448" y="790"/>
                </a:lnTo>
                <a:lnTo>
                  <a:pt x="454" y="791"/>
                </a:lnTo>
                <a:lnTo>
                  <a:pt x="460" y="792"/>
                </a:lnTo>
                <a:lnTo>
                  <a:pt x="467" y="792"/>
                </a:lnTo>
                <a:lnTo>
                  <a:pt x="472" y="793"/>
                </a:lnTo>
                <a:lnTo>
                  <a:pt x="478" y="793"/>
                </a:lnTo>
                <a:lnTo>
                  <a:pt x="484" y="793"/>
                </a:lnTo>
                <a:lnTo>
                  <a:pt x="490" y="793"/>
                </a:lnTo>
                <a:lnTo>
                  <a:pt x="496" y="792"/>
                </a:lnTo>
                <a:lnTo>
                  <a:pt x="501" y="792"/>
                </a:lnTo>
                <a:lnTo>
                  <a:pt x="506" y="791"/>
                </a:lnTo>
                <a:lnTo>
                  <a:pt x="512" y="790"/>
                </a:lnTo>
                <a:lnTo>
                  <a:pt x="518" y="789"/>
                </a:lnTo>
                <a:lnTo>
                  <a:pt x="536" y="782"/>
                </a:lnTo>
                <a:lnTo>
                  <a:pt x="546" y="777"/>
                </a:lnTo>
                <a:lnTo>
                  <a:pt x="555" y="771"/>
                </a:lnTo>
                <a:lnTo>
                  <a:pt x="564" y="765"/>
                </a:lnTo>
                <a:lnTo>
                  <a:pt x="573" y="758"/>
                </a:lnTo>
                <a:lnTo>
                  <a:pt x="582" y="750"/>
                </a:lnTo>
                <a:lnTo>
                  <a:pt x="590" y="742"/>
                </a:lnTo>
                <a:lnTo>
                  <a:pt x="599" y="733"/>
                </a:lnTo>
                <a:lnTo>
                  <a:pt x="607" y="724"/>
                </a:lnTo>
                <a:lnTo>
                  <a:pt x="615" y="714"/>
                </a:lnTo>
                <a:lnTo>
                  <a:pt x="624" y="704"/>
                </a:lnTo>
                <a:lnTo>
                  <a:pt x="631" y="694"/>
                </a:lnTo>
                <a:lnTo>
                  <a:pt x="639" y="684"/>
                </a:lnTo>
                <a:lnTo>
                  <a:pt x="648" y="673"/>
                </a:lnTo>
                <a:lnTo>
                  <a:pt x="656" y="663"/>
                </a:lnTo>
                <a:lnTo>
                  <a:pt x="663" y="652"/>
                </a:lnTo>
                <a:lnTo>
                  <a:pt x="672" y="642"/>
                </a:lnTo>
                <a:lnTo>
                  <a:pt x="679" y="632"/>
                </a:lnTo>
                <a:lnTo>
                  <a:pt x="687" y="622"/>
                </a:lnTo>
                <a:lnTo>
                  <a:pt x="695" y="613"/>
                </a:lnTo>
                <a:lnTo>
                  <a:pt x="704" y="604"/>
                </a:lnTo>
                <a:lnTo>
                  <a:pt x="712" y="595"/>
                </a:lnTo>
                <a:lnTo>
                  <a:pt x="720" y="587"/>
                </a:lnTo>
                <a:lnTo>
                  <a:pt x="729" y="580"/>
                </a:lnTo>
                <a:lnTo>
                  <a:pt x="737" y="573"/>
                </a:lnTo>
                <a:lnTo>
                  <a:pt x="745" y="567"/>
                </a:lnTo>
                <a:lnTo>
                  <a:pt x="755" y="561"/>
                </a:lnTo>
                <a:lnTo>
                  <a:pt x="764" y="557"/>
                </a:lnTo>
                <a:lnTo>
                  <a:pt x="773" y="553"/>
                </a:lnTo>
                <a:lnTo>
                  <a:pt x="783" y="551"/>
                </a:lnTo>
                <a:lnTo>
                  <a:pt x="793" y="550"/>
                </a:lnTo>
                <a:lnTo>
                  <a:pt x="794" y="549"/>
                </a:lnTo>
                <a:lnTo>
                  <a:pt x="795" y="549"/>
                </a:lnTo>
                <a:lnTo>
                  <a:pt x="795" y="550"/>
                </a:lnTo>
                <a:lnTo>
                  <a:pt x="796" y="550"/>
                </a:lnTo>
                <a:lnTo>
                  <a:pt x="797" y="550"/>
                </a:lnTo>
                <a:lnTo>
                  <a:pt x="798" y="550"/>
                </a:lnTo>
                <a:lnTo>
                  <a:pt x="799" y="550"/>
                </a:lnTo>
                <a:lnTo>
                  <a:pt x="799" y="551"/>
                </a:lnTo>
                <a:lnTo>
                  <a:pt x="800" y="551"/>
                </a:lnTo>
                <a:lnTo>
                  <a:pt x="801" y="552"/>
                </a:lnTo>
                <a:lnTo>
                  <a:pt x="802" y="552"/>
                </a:lnTo>
                <a:lnTo>
                  <a:pt x="804" y="553"/>
                </a:lnTo>
                <a:lnTo>
                  <a:pt x="805" y="553"/>
                </a:lnTo>
                <a:lnTo>
                  <a:pt x="806" y="554"/>
                </a:lnTo>
                <a:lnTo>
                  <a:pt x="807" y="555"/>
                </a:lnTo>
                <a:lnTo>
                  <a:pt x="808" y="555"/>
                </a:lnTo>
                <a:lnTo>
                  <a:pt x="808" y="556"/>
                </a:lnTo>
                <a:lnTo>
                  <a:pt x="809" y="556"/>
                </a:lnTo>
                <a:lnTo>
                  <a:pt x="810" y="557"/>
                </a:lnTo>
                <a:lnTo>
                  <a:pt x="811" y="558"/>
                </a:lnTo>
                <a:lnTo>
                  <a:pt x="812" y="558"/>
                </a:lnTo>
                <a:lnTo>
                  <a:pt x="813" y="559"/>
                </a:lnTo>
                <a:lnTo>
                  <a:pt x="814" y="560"/>
                </a:lnTo>
                <a:lnTo>
                  <a:pt x="815" y="560"/>
                </a:lnTo>
                <a:lnTo>
                  <a:pt x="816" y="561"/>
                </a:lnTo>
                <a:lnTo>
                  <a:pt x="814" y="563"/>
                </a:lnTo>
                <a:lnTo>
                  <a:pt x="812" y="566"/>
                </a:lnTo>
                <a:lnTo>
                  <a:pt x="809" y="570"/>
                </a:lnTo>
                <a:lnTo>
                  <a:pt x="805" y="575"/>
                </a:lnTo>
                <a:lnTo>
                  <a:pt x="799" y="580"/>
                </a:lnTo>
                <a:lnTo>
                  <a:pt x="794" y="586"/>
                </a:lnTo>
                <a:lnTo>
                  <a:pt x="788" y="594"/>
                </a:lnTo>
                <a:lnTo>
                  <a:pt x="781" y="601"/>
                </a:lnTo>
                <a:lnTo>
                  <a:pt x="773" y="609"/>
                </a:lnTo>
                <a:lnTo>
                  <a:pt x="766" y="618"/>
                </a:lnTo>
                <a:lnTo>
                  <a:pt x="758" y="627"/>
                </a:lnTo>
                <a:lnTo>
                  <a:pt x="748" y="636"/>
                </a:lnTo>
                <a:lnTo>
                  <a:pt x="740" y="646"/>
                </a:lnTo>
                <a:lnTo>
                  <a:pt x="731" y="656"/>
                </a:lnTo>
                <a:lnTo>
                  <a:pt x="721" y="666"/>
                </a:lnTo>
                <a:lnTo>
                  <a:pt x="712" y="676"/>
                </a:lnTo>
                <a:lnTo>
                  <a:pt x="703" y="686"/>
                </a:lnTo>
                <a:lnTo>
                  <a:pt x="693" y="696"/>
                </a:lnTo>
                <a:lnTo>
                  <a:pt x="685" y="706"/>
                </a:lnTo>
                <a:lnTo>
                  <a:pt x="676" y="716"/>
                </a:lnTo>
                <a:lnTo>
                  <a:pt x="666" y="725"/>
                </a:lnTo>
                <a:lnTo>
                  <a:pt x="658" y="734"/>
                </a:lnTo>
                <a:lnTo>
                  <a:pt x="651" y="742"/>
                </a:lnTo>
                <a:lnTo>
                  <a:pt x="643" y="750"/>
                </a:lnTo>
                <a:lnTo>
                  <a:pt x="636" y="757"/>
                </a:lnTo>
                <a:lnTo>
                  <a:pt x="629" y="764"/>
                </a:lnTo>
                <a:lnTo>
                  <a:pt x="624" y="770"/>
                </a:lnTo>
                <a:lnTo>
                  <a:pt x="618" y="775"/>
                </a:lnTo>
                <a:lnTo>
                  <a:pt x="614" y="780"/>
                </a:lnTo>
                <a:lnTo>
                  <a:pt x="610" y="783"/>
                </a:lnTo>
                <a:lnTo>
                  <a:pt x="608" y="786"/>
                </a:lnTo>
                <a:lnTo>
                  <a:pt x="587" y="803"/>
                </a:lnTo>
                <a:lnTo>
                  <a:pt x="576" y="810"/>
                </a:lnTo>
                <a:lnTo>
                  <a:pt x="565" y="818"/>
                </a:lnTo>
                <a:lnTo>
                  <a:pt x="554" y="824"/>
                </a:lnTo>
                <a:lnTo>
                  <a:pt x="544" y="830"/>
                </a:lnTo>
                <a:lnTo>
                  <a:pt x="532" y="836"/>
                </a:lnTo>
                <a:lnTo>
                  <a:pt x="522" y="840"/>
                </a:lnTo>
                <a:lnTo>
                  <a:pt x="510" y="844"/>
                </a:lnTo>
                <a:lnTo>
                  <a:pt x="499" y="848"/>
                </a:lnTo>
                <a:lnTo>
                  <a:pt x="488" y="851"/>
                </a:lnTo>
                <a:lnTo>
                  <a:pt x="477" y="853"/>
                </a:lnTo>
                <a:lnTo>
                  <a:pt x="466" y="855"/>
                </a:lnTo>
                <a:lnTo>
                  <a:pt x="454" y="856"/>
                </a:lnTo>
                <a:lnTo>
                  <a:pt x="443" y="856"/>
                </a:lnTo>
                <a:lnTo>
                  <a:pt x="431" y="856"/>
                </a:lnTo>
                <a:lnTo>
                  <a:pt x="421" y="854"/>
                </a:lnTo>
                <a:lnTo>
                  <a:pt x="410" y="853"/>
                </a:lnTo>
                <a:lnTo>
                  <a:pt x="399" y="850"/>
                </a:lnTo>
                <a:lnTo>
                  <a:pt x="388" y="847"/>
                </a:lnTo>
                <a:lnTo>
                  <a:pt x="377" y="843"/>
                </a:lnTo>
                <a:lnTo>
                  <a:pt x="367" y="838"/>
                </a:lnTo>
                <a:lnTo>
                  <a:pt x="357" y="833"/>
                </a:lnTo>
                <a:lnTo>
                  <a:pt x="346" y="827"/>
                </a:lnTo>
                <a:lnTo>
                  <a:pt x="337" y="820"/>
                </a:lnTo>
                <a:lnTo>
                  <a:pt x="326" y="812"/>
                </a:lnTo>
                <a:lnTo>
                  <a:pt x="317" y="804"/>
                </a:lnTo>
                <a:lnTo>
                  <a:pt x="308" y="795"/>
                </a:lnTo>
                <a:lnTo>
                  <a:pt x="298" y="785"/>
                </a:lnTo>
                <a:lnTo>
                  <a:pt x="289" y="774"/>
                </a:lnTo>
                <a:lnTo>
                  <a:pt x="281" y="762"/>
                </a:lnTo>
                <a:lnTo>
                  <a:pt x="272" y="750"/>
                </a:lnTo>
                <a:lnTo>
                  <a:pt x="256" y="724"/>
                </a:lnTo>
                <a:lnTo>
                  <a:pt x="248" y="711"/>
                </a:lnTo>
                <a:lnTo>
                  <a:pt x="240" y="698"/>
                </a:lnTo>
                <a:lnTo>
                  <a:pt x="233" y="684"/>
                </a:lnTo>
                <a:lnTo>
                  <a:pt x="226" y="670"/>
                </a:lnTo>
                <a:lnTo>
                  <a:pt x="219" y="656"/>
                </a:lnTo>
                <a:lnTo>
                  <a:pt x="212" y="642"/>
                </a:lnTo>
                <a:lnTo>
                  <a:pt x="205" y="627"/>
                </a:lnTo>
                <a:lnTo>
                  <a:pt x="199" y="613"/>
                </a:lnTo>
                <a:lnTo>
                  <a:pt x="191" y="598"/>
                </a:lnTo>
                <a:lnTo>
                  <a:pt x="185" y="583"/>
                </a:lnTo>
                <a:lnTo>
                  <a:pt x="179" y="568"/>
                </a:lnTo>
                <a:lnTo>
                  <a:pt x="173" y="554"/>
                </a:lnTo>
                <a:lnTo>
                  <a:pt x="166" y="538"/>
                </a:lnTo>
                <a:lnTo>
                  <a:pt x="160" y="524"/>
                </a:lnTo>
                <a:lnTo>
                  <a:pt x="154" y="508"/>
                </a:lnTo>
                <a:lnTo>
                  <a:pt x="148" y="493"/>
                </a:lnTo>
                <a:lnTo>
                  <a:pt x="141" y="478"/>
                </a:lnTo>
                <a:lnTo>
                  <a:pt x="135" y="463"/>
                </a:lnTo>
                <a:lnTo>
                  <a:pt x="129" y="448"/>
                </a:lnTo>
                <a:lnTo>
                  <a:pt x="123" y="433"/>
                </a:lnTo>
                <a:lnTo>
                  <a:pt x="116" y="418"/>
                </a:lnTo>
                <a:lnTo>
                  <a:pt x="110" y="403"/>
                </a:lnTo>
                <a:lnTo>
                  <a:pt x="104" y="388"/>
                </a:lnTo>
                <a:lnTo>
                  <a:pt x="98" y="373"/>
                </a:lnTo>
                <a:lnTo>
                  <a:pt x="91" y="358"/>
                </a:lnTo>
                <a:lnTo>
                  <a:pt x="85" y="344"/>
                </a:lnTo>
                <a:lnTo>
                  <a:pt x="78" y="329"/>
                </a:lnTo>
                <a:lnTo>
                  <a:pt x="72" y="315"/>
                </a:lnTo>
                <a:lnTo>
                  <a:pt x="64" y="301"/>
                </a:lnTo>
                <a:lnTo>
                  <a:pt x="58" y="287"/>
                </a:lnTo>
                <a:lnTo>
                  <a:pt x="51" y="273"/>
                </a:lnTo>
                <a:lnTo>
                  <a:pt x="48" y="266"/>
                </a:lnTo>
                <a:lnTo>
                  <a:pt x="45" y="259"/>
                </a:lnTo>
                <a:lnTo>
                  <a:pt x="42" y="251"/>
                </a:lnTo>
                <a:lnTo>
                  <a:pt x="38" y="243"/>
                </a:lnTo>
                <a:lnTo>
                  <a:pt x="35" y="235"/>
                </a:lnTo>
                <a:lnTo>
                  <a:pt x="32" y="227"/>
                </a:lnTo>
                <a:lnTo>
                  <a:pt x="28" y="218"/>
                </a:lnTo>
                <a:lnTo>
                  <a:pt x="26" y="210"/>
                </a:lnTo>
                <a:lnTo>
                  <a:pt x="23" y="200"/>
                </a:lnTo>
                <a:lnTo>
                  <a:pt x="20" y="192"/>
                </a:lnTo>
                <a:lnTo>
                  <a:pt x="17" y="182"/>
                </a:lnTo>
                <a:lnTo>
                  <a:pt x="15" y="173"/>
                </a:lnTo>
                <a:lnTo>
                  <a:pt x="11" y="164"/>
                </a:lnTo>
                <a:lnTo>
                  <a:pt x="9" y="154"/>
                </a:lnTo>
                <a:lnTo>
                  <a:pt x="7" y="145"/>
                </a:lnTo>
                <a:lnTo>
                  <a:pt x="6" y="136"/>
                </a:lnTo>
                <a:lnTo>
                  <a:pt x="4" y="126"/>
                </a:lnTo>
                <a:lnTo>
                  <a:pt x="3" y="117"/>
                </a:lnTo>
                <a:lnTo>
                  <a:pt x="1" y="108"/>
                </a:lnTo>
                <a:lnTo>
                  <a:pt x="1" y="98"/>
                </a:lnTo>
                <a:lnTo>
                  <a:pt x="0" y="89"/>
                </a:lnTo>
                <a:lnTo>
                  <a:pt x="0" y="80"/>
                </a:lnTo>
                <a:lnTo>
                  <a:pt x="0" y="71"/>
                </a:lnTo>
                <a:lnTo>
                  <a:pt x="0" y="62"/>
                </a:lnTo>
                <a:lnTo>
                  <a:pt x="1" y="54"/>
                </a:lnTo>
                <a:lnTo>
                  <a:pt x="2" y="46"/>
                </a:lnTo>
                <a:lnTo>
                  <a:pt x="3" y="37"/>
                </a:lnTo>
                <a:lnTo>
                  <a:pt x="5" y="29"/>
                </a:lnTo>
                <a:lnTo>
                  <a:pt x="7" y="22"/>
                </a:lnTo>
                <a:lnTo>
                  <a:pt x="10" y="14"/>
                </a:lnTo>
                <a:lnTo>
                  <a:pt x="9" y="15"/>
                </a:lnTo>
                <a:lnTo>
                  <a:pt x="9" y="16"/>
                </a:lnTo>
                <a:lnTo>
                  <a:pt x="9" y="17"/>
                </a:lnTo>
                <a:lnTo>
                  <a:pt x="8" y="18"/>
                </a:lnTo>
                <a:lnTo>
                  <a:pt x="7" y="19"/>
                </a:lnTo>
                <a:lnTo>
                  <a:pt x="7" y="20"/>
                </a:lnTo>
                <a:lnTo>
                  <a:pt x="7" y="21"/>
                </a:lnTo>
                <a:lnTo>
                  <a:pt x="6" y="21"/>
                </a:lnTo>
                <a:lnTo>
                  <a:pt x="6" y="22"/>
                </a:lnTo>
                <a:lnTo>
                  <a:pt x="5" y="23"/>
                </a:lnTo>
                <a:lnTo>
                  <a:pt x="5" y="24"/>
                </a:lnTo>
                <a:lnTo>
                  <a:pt x="4" y="25"/>
                </a:lnTo>
                <a:lnTo>
                  <a:pt x="4" y="26"/>
                </a:lnTo>
                <a:lnTo>
                  <a:pt x="3" y="26"/>
                </a:lnTo>
                <a:lnTo>
                  <a:pt x="3" y="27"/>
                </a:lnTo>
                <a:lnTo>
                  <a:pt x="3" y="28"/>
                </a:lnTo>
                <a:lnTo>
                  <a:pt x="2" y="29"/>
                </a:lnTo>
                <a:lnTo>
                  <a:pt x="2" y="30"/>
                </a:lnTo>
                <a:lnTo>
                  <a:pt x="1" y="30"/>
                </a:lnTo>
                <a:lnTo>
                  <a:pt x="1" y="31"/>
                </a:lnTo>
                <a:lnTo>
                  <a:pt x="1" y="32"/>
                </a:lnTo>
                <a:lnTo>
                  <a:pt x="0" y="32"/>
                </a:lnTo>
                <a:lnTo>
                  <a:pt x="0" y="33"/>
                </a:lnTo>
              </a:path>
            </a:pathLst>
          </a:custGeom>
          <a:solidFill>
            <a:srgbClr val="FFBF7F"/>
          </a:solidFill>
          <a:ln w="12700" cap="rnd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471" name="Freeform 11"/>
          <p:cNvSpPr>
            <a:spLocks/>
          </p:cNvSpPr>
          <p:nvPr/>
        </p:nvSpPr>
        <p:spPr bwMode="auto">
          <a:xfrm>
            <a:off x="5164668" y="3624263"/>
            <a:ext cx="577145" cy="133350"/>
          </a:xfrm>
          <a:custGeom>
            <a:avLst/>
            <a:gdLst>
              <a:gd name="T0" fmla="*/ 2147483647 w 638"/>
              <a:gd name="T1" fmla="*/ 2147483647 h 138"/>
              <a:gd name="T2" fmla="*/ 2147483647 w 638"/>
              <a:gd name="T3" fmla="*/ 2147483647 h 138"/>
              <a:gd name="T4" fmla="*/ 2147483647 w 638"/>
              <a:gd name="T5" fmla="*/ 2147483647 h 138"/>
              <a:gd name="T6" fmla="*/ 2147483647 w 638"/>
              <a:gd name="T7" fmla="*/ 2147483647 h 138"/>
              <a:gd name="T8" fmla="*/ 2147483647 w 638"/>
              <a:gd name="T9" fmla="*/ 2147483647 h 138"/>
              <a:gd name="T10" fmla="*/ 2147483647 w 638"/>
              <a:gd name="T11" fmla="*/ 2147483647 h 138"/>
              <a:gd name="T12" fmla="*/ 2147483647 w 638"/>
              <a:gd name="T13" fmla="*/ 2147483647 h 138"/>
              <a:gd name="T14" fmla="*/ 2147483647 w 638"/>
              <a:gd name="T15" fmla="*/ 2147483647 h 138"/>
              <a:gd name="T16" fmla="*/ 2147483647 w 638"/>
              <a:gd name="T17" fmla="*/ 2147483647 h 138"/>
              <a:gd name="T18" fmla="*/ 2147483647 w 638"/>
              <a:gd name="T19" fmla="*/ 2147483647 h 138"/>
              <a:gd name="T20" fmla="*/ 2147483647 w 638"/>
              <a:gd name="T21" fmla="*/ 2147483647 h 138"/>
              <a:gd name="T22" fmla="*/ 2147483647 w 638"/>
              <a:gd name="T23" fmla="*/ 2147483647 h 138"/>
              <a:gd name="T24" fmla="*/ 2147483647 w 638"/>
              <a:gd name="T25" fmla="*/ 2147483647 h 138"/>
              <a:gd name="T26" fmla="*/ 2147483647 w 638"/>
              <a:gd name="T27" fmla="*/ 2147483647 h 138"/>
              <a:gd name="T28" fmla="*/ 2147483647 w 638"/>
              <a:gd name="T29" fmla="*/ 2147483647 h 138"/>
              <a:gd name="T30" fmla="*/ 2147483647 w 638"/>
              <a:gd name="T31" fmla="*/ 2147483647 h 138"/>
              <a:gd name="T32" fmla="*/ 2147483647 w 638"/>
              <a:gd name="T33" fmla="*/ 2147483647 h 138"/>
              <a:gd name="T34" fmla="*/ 2147483647 w 638"/>
              <a:gd name="T35" fmla="*/ 2147483647 h 138"/>
              <a:gd name="T36" fmla="*/ 2147483647 w 638"/>
              <a:gd name="T37" fmla="*/ 2147483647 h 138"/>
              <a:gd name="T38" fmla="*/ 2147483647 w 638"/>
              <a:gd name="T39" fmla="*/ 2147483647 h 138"/>
              <a:gd name="T40" fmla="*/ 2147483647 w 638"/>
              <a:gd name="T41" fmla="*/ 2147483647 h 138"/>
              <a:gd name="T42" fmla="*/ 2147483647 w 638"/>
              <a:gd name="T43" fmla="*/ 2147483647 h 138"/>
              <a:gd name="T44" fmla="*/ 2147483647 w 638"/>
              <a:gd name="T45" fmla="*/ 2147483647 h 138"/>
              <a:gd name="T46" fmla="*/ 2147483647 w 638"/>
              <a:gd name="T47" fmla="*/ 2147483647 h 138"/>
              <a:gd name="T48" fmla="*/ 2147483647 w 638"/>
              <a:gd name="T49" fmla="*/ 2147483647 h 138"/>
              <a:gd name="T50" fmla="*/ 2147483647 w 638"/>
              <a:gd name="T51" fmla="*/ 2147483647 h 138"/>
              <a:gd name="T52" fmla="*/ 2147483647 w 638"/>
              <a:gd name="T53" fmla="*/ 2147483647 h 138"/>
              <a:gd name="T54" fmla="*/ 2147483647 w 638"/>
              <a:gd name="T55" fmla="*/ 2147483647 h 138"/>
              <a:gd name="T56" fmla="*/ 2147483647 w 638"/>
              <a:gd name="T57" fmla="*/ 2147483647 h 138"/>
              <a:gd name="T58" fmla="*/ 2147483647 w 638"/>
              <a:gd name="T59" fmla="*/ 2147483647 h 138"/>
              <a:gd name="T60" fmla="*/ 2147483647 w 638"/>
              <a:gd name="T61" fmla="*/ 2147483647 h 138"/>
              <a:gd name="T62" fmla="*/ 2147483647 w 638"/>
              <a:gd name="T63" fmla="*/ 2147483647 h 138"/>
              <a:gd name="T64" fmla="*/ 2147483647 w 638"/>
              <a:gd name="T65" fmla="*/ 2147483647 h 138"/>
              <a:gd name="T66" fmla="*/ 2147483647 w 638"/>
              <a:gd name="T67" fmla="*/ 0 h 138"/>
              <a:gd name="T68" fmla="*/ 2147483647 w 638"/>
              <a:gd name="T69" fmla="*/ 2147483647 h 138"/>
              <a:gd name="T70" fmla="*/ 2147483647 w 638"/>
              <a:gd name="T71" fmla="*/ 2147483647 h 138"/>
              <a:gd name="T72" fmla="*/ 2147483647 w 638"/>
              <a:gd name="T73" fmla="*/ 2147483647 h 138"/>
              <a:gd name="T74" fmla="*/ 2147483647 w 638"/>
              <a:gd name="T75" fmla="*/ 2147483647 h 138"/>
              <a:gd name="T76" fmla="*/ 2147483647 w 638"/>
              <a:gd name="T77" fmla="*/ 2147483647 h 138"/>
              <a:gd name="T78" fmla="*/ 2147483647 w 638"/>
              <a:gd name="T79" fmla="*/ 2147483647 h 138"/>
              <a:gd name="T80" fmla="*/ 2147483647 w 638"/>
              <a:gd name="T81" fmla="*/ 2147483647 h 138"/>
              <a:gd name="T82" fmla="*/ 2147483647 w 638"/>
              <a:gd name="T83" fmla="*/ 2147483647 h 138"/>
              <a:gd name="T84" fmla="*/ 2147483647 w 638"/>
              <a:gd name="T85" fmla="*/ 2147483647 h 138"/>
              <a:gd name="T86" fmla="*/ 2147483647 w 638"/>
              <a:gd name="T87" fmla="*/ 2147483647 h 138"/>
              <a:gd name="T88" fmla="*/ 2147483647 w 638"/>
              <a:gd name="T89" fmla="*/ 2147483647 h 138"/>
              <a:gd name="T90" fmla="*/ 2147483647 w 638"/>
              <a:gd name="T91" fmla="*/ 2147483647 h 138"/>
              <a:gd name="T92" fmla="*/ 2147483647 w 638"/>
              <a:gd name="T93" fmla="*/ 2147483647 h 138"/>
              <a:gd name="T94" fmla="*/ 2147483647 w 638"/>
              <a:gd name="T95" fmla="*/ 2147483647 h 138"/>
              <a:gd name="T96" fmla="*/ 2147483647 w 638"/>
              <a:gd name="T97" fmla="*/ 2147483647 h 138"/>
              <a:gd name="T98" fmla="*/ 2147483647 w 638"/>
              <a:gd name="T99" fmla="*/ 2147483647 h 138"/>
              <a:gd name="T100" fmla="*/ 2147483647 w 638"/>
              <a:gd name="T101" fmla="*/ 2147483647 h 138"/>
              <a:gd name="T102" fmla="*/ 2147483647 w 638"/>
              <a:gd name="T103" fmla="*/ 2147483647 h 138"/>
              <a:gd name="T104" fmla="*/ 2147483647 w 638"/>
              <a:gd name="T105" fmla="*/ 2147483647 h 138"/>
              <a:gd name="T106" fmla="*/ 2147483647 w 638"/>
              <a:gd name="T107" fmla="*/ 2147483647 h 138"/>
              <a:gd name="T108" fmla="*/ 2147483647 w 638"/>
              <a:gd name="T109" fmla="*/ 2147483647 h 138"/>
              <a:gd name="T110" fmla="*/ 2147483647 w 638"/>
              <a:gd name="T111" fmla="*/ 2147483647 h 138"/>
              <a:gd name="T112" fmla="*/ 2147483647 w 638"/>
              <a:gd name="T113" fmla="*/ 2147483647 h 138"/>
              <a:gd name="T114" fmla="*/ 2147483647 w 638"/>
              <a:gd name="T115" fmla="*/ 2147483647 h 138"/>
              <a:gd name="T116" fmla="*/ 2147483647 w 638"/>
              <a:gd name="T117" fmla="*/ 2147483647 h 138"/>
              <a:gd name="T118" fmla="*/ 2147483647 w 638"/>
              <a:gd name="T119" fmla="*/ 2147483647 h 138"/>
              <a:gd name="T120" fmla="*/ 2147483647 w 638"/>
              <a:gd name="T121" fmla="*/ 2147483647 h 1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38"/>
              <a:gd name="T184" fmla="*/ 0 h 138"/>
              <a:gd name="T185" fmla="*/ 638 w 638"/>
              <a:gd name="T186" fmla="*/ 138 h 13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38" h="138">
                <a:moveTo>
                  <a:pt x="637" y="108"/>
                </a:moveTo>
                <a:lnTo>
                  <a:pt x="629" y="119"/>
                </a:lnTo>
                <a:lnTo>
                  <a:pt x="625" y="123"/>
                </a:lnTo>
                <a:lnTo>
                  <a:pt x="619" y="125"/>
                </a:lnTo>
                <a:lnTo>
                  <a:pt x="614" y="127"/>
                </a:lnTo>
                <a:lnTo>
                  <a:pt x="609" y="129"/>
                </a:lnTo>
                <a:lnTo>
                  <a:pt x="603" y="129"/>
                </a:lnTo>
                <a:lnTo>
                  <a:pt x="596" y="128"/>
                </a:lnTo>
                <a:lnTo>
                  <a:pt x="590" y="127"/>
                </a:lnTo>
                <a:lnTo>
                  <a:pt x="584" y="125"/>
                </a:lnTo>
                <a:lnTo>
                  <a:pt x="577" y="123"/>
                </a:lnTo>
                <a:lnTo>
                  <a:pt x="569" y="120"/>
                </a:lnTo>
                <a:lnTo>
                  <a:pt x="562" y="117"/>
                </a:lnTo>
                <a:lnTo>
                  <a:pt x="555" y="113"/>
                </a:lnTo>
                <a:lnTo>
                  <a:pt x="548" y="110"/>
                </a:lnTo>
                <a:lnTo>
                  <a:pt x="540" y="105"/>
                </a:lnTo>
                <a:lnTo>
                  <a:pt x="532" y="101"/>
                </a:lnTo>
                <a:lnTo>
                  <a:pt x="525" y="97"/>
                </a:lnTo>
                <a:lnTo>
                  <a:pt x="517" y="93"/>
                </a:lnTo>
                <a:lnTo>
                  <a:pt x="509" y="88"/>
                </a:lnTo>
                <a:lnTo>
                  <a:pt x="502" y="84"/>
                </a:lnTo>
                <a:lnTo>
                  <a:pt x="495" y="80"/>
                </a:lnTo>
                <a:lnTo>
                  <a:pt x="486" y="76"/>
                </a:lnTo>
                <a:lnTo>
                  <a:pt x="479" y="72"/>
                </a:lnTo>
                <a:lnTo>
                  <a:pt x="472" y="69"/>
                </a:lnTo>
                <a:lnTo>
                  <a:pt x="465" y="66"/>
                </a:lnTo>
                <a:lnTo>
                  <a:pt x="457" y="64"/>
                </a:lnTo>
                <a:lnTo>
                  <a:pt x="451" y="62"/>
                </a:lnTo>
                <a:lnTo>
                  <a:pt x="445" y="61"/>
                </a:lnTo>
                <a:lnTo>
                  <a:pt x="437" y="60"/>
                </a:lnTo>
                <a:lnTo>
                  <a:pt x="432" y="60"/>
                </a:lnTo>
                <a:lnTo>
                  <a:pt x="426" y="61"/>
                </a:lnTo>
                <a:lnTo>
                  <a:pt x="415" y="65"/>
                </a:lnTo>
                <a:lnTo>
                  <a:pt x="409" y="67"/>
                </a:lnTo>
                <a:lnTo>
                  <a:pt x="404" y="69"/>
                </a:lnTo>
                <a:lnTo>
                  <a:pt x="399" y="72"/>
                </a:lnTo>
                <a:lnTo>
                  <a:pt x="395" y="75"/>
                </a:lnTo>
                <a:lnTo>
                  <a:pt x="390" y="78"/>
                </a:lnTo>
                <a:lnTo>
                  <a:pt x="386" y="81"/>
                </a:lnTo>
                <a:lnTo>
                  <a:pt x="380" y="85"/>
                </a:lnTo>
                <a:lnTo>
                  <a:pt x="376" y="88"/>
                </a:lnTo>
                <a:lnTo>
                  <a:pt x="372" y="92"/>
                </a:lnTo>
                <a:lnTo>
                  <a:pt x="367" y="95"/>
                </a:lnTo>
                <a:lnTo>
                  <a:pt x="363" y="99"/>
                </a:lnTo>
                <a:lnTo>
                  <a:pt x="357" y="103"/>
                </a:lnTo>
                <a:lnTo>
                  <a:pt x="353" y="106"/>
                </a:lnTo>
                <a:lnTo>
                  <a:pt x="349" y="110"/>
                </a:lnTo>
                <a:lnTo>
                  <a:pt x="345" y="113"/>
                </a:lnTo>
                <a:lnTo>
                  <a:pt x="340" y="117"/>
                </a:lnTo>
                <a:lnTo>
                  <a:pt x="336" y="120"/>
                </a:lnTo>
                <a:lnTo>
                  <a:pt x="330" y="123"/>
                </a:lnTo>
                <a:lnTo>
                  <a:pt x="326" y="125"/>
                </a:lnTo>
                <a:lnTo>
                  <a:pt x="321" y="128"/>
                </a:lnTo>
                <a:lnTo>
                  <a:pt x="316" y="130"/>
                </a:lnTo>
                <a:lnTo>
                  <a:pt x="312" y="132"/>
                </a:lnTo>
                <a:lnTo>
                  <a:pt x="307" y="134"/>
                </a:lnTo>
                <a:lnTo>
                  <a:pt x="301" y="135"/>
                </a:lnTo>
                <a:lnTo>
                  <a:pt x="295" y="136"/>
                </a:lnTo>
                <a:lnTo>
                  <a:pt x="290" y="137"/>
                </a:lnTo>
                <a:lnTo>
                  <a:pt x="285" y="137"/>
                </a:lnTo>
                <a:lnTo>
                  <a:pt x="278" y="137"/>
                </a:lnTo>
                <a:lnTo>
                  <a:pt x="272" y="136"/>
                </a:lnTo>
                <a:lnTo>
                  <a:pt x="266" y="135"/>
                </a:lnTo>
                <a:lnTo>
                  <a:pt x="254" y="131"/>
                </a:lnTo>
                <a:lnTo>
                  <a:pt x="248" y="128"/>
                </a:lnTo>
                <a:lnTo>
                  <a:pt x="243" y="125"/>
                </a:lnTo>
                <a:lnTo>
                  <a:pt x="238" y="123"/>
                </a:lnTo>
                <a:lnTo>
                  <a:pt x="233" y="119"/>
                </a:lnTo>
                <a:lnTo>
                  <a:pt x="229" y="116"/>
                </a:lnTo>
                <a:lnTo>
                  <a:pt x="223" y="113"/>
                </a:lnTo>
                <a:lnTo>
                  <a:pt x="219" y="109"/>
                </a:lnTo>
                <a:lnTo>
                  <a:pt x="215" y="105"/>
                </a:lnTo>
                <a:lnTo>
                  <a:pt x="211" y="102"/>
                </a:lnTo>
                <a:lnTo>
                  <a:pt x="207" y="98"/>
                </a:lnTo>
                <a:lnTo>
                  <a:pt x="203" y="94"/>
                </a:lnTo>
                <a:lnTo>
                  <a:pt x="198" y="90"/>
                </a:lnTo>
                <a:lnTo>
                  <a:pt x="194" y="86"/>
                </a:lnTo>
                <a:lnTo>
                  <a:pt x="190" y="82"/>
                </a:lnTo>
                <a:lnTo>
                  <a:pt x="187" y="78"/>
                </a:lnTo>
                <a:lnTo>
                  <a:pt x="183" y="75"/>
                </a:lnTo>
                <a:lnTo>
                  <a:pt x="179" y="71"/>
                </a:lnTo>
                <a:lnTo>
                  <a:pt x="175" y="67"/>
                </a:lnTo>
                <a:lnTo>
                  <a:pt x="169" y="64"/>
                </a:lnTo>
                <a:lnTo>
                  <a:pt x="165" y="61"/>
                </a:lnTo>
                <a:lnTo>
                  <a:pt x="161" y="58"/>
                </a:lnTo>
                <a:lnTo>
                  <a:pt x="156" y="55"/>
                </a:lnTo>
                <a:lnTo>
                  <a:pt x="151" y="53"/>
                </a:lnTo>
                <a:lnTo>
                  <a:pt x="145" y="50"/>
                </a:lnTo>
                <a:lnTo>
                  <a:pt x="140" y="48"/>
                </a:lnTo>
                <a:lnTo>
                  <a:pt x="135" y="47"/>
                </a:lnTo>
                <a:lnTo>
                  <a:pt x="129" y="45"/>
                </a:lnTo>
                <a:lnTo>
                  <a:pt x="123" y="45"/>
                </a:lnTo>
                <a:lnTo>
                  <a:pt x="116" y="44"/>
                </a:lnTo>
                <a:lnTo>
                  <a:pt x="110" y="44"/>
                </a:lnTo>
                <a:lnTo>
                  <a:pt x="103" y="45"/>
                </a:lnTo>
                <a:lnTo>
                  <a:pt x="100" y="45"/>
                </a:lnTo>
                <a:lnTo>
                  <a:pt x="97" y="45"/>
                </a:lnTo>
                <a:lnTo>
                  <a:pt x="92" y="46"/>
                </a:lnTo>
                <a:lnTo>
                  <a:pt x="89" y="47"/>
                </a:lnTo>
                <a:lnTo>
                  <a:pt x="85" y="48"/>
                </a:lnTo>
                <a:lnTo>
                  <a:pt x="82" y="49"/>
                </a:lnTo>
                <a:lnTo>
                  <a:pt x="78" y="50"/>
                </a:lnTo>
                <a:lnTo>
                  <a:pt x="75" y="51"/>
                </a:lnTo>
                <a:lnTo>
                  <a:pt x="71" y="52"/>
                </a:lnTo>
                <a:lnTo>
                  <a:pt x="67" y="53"/>
                </a:lnTo>
                <a:lnTo>
                  <a:pt x="63" y="55"/>
                </a:lnTo>
                <a:lnTo>
                  <a:pt x="59" y="55"/>
                </a:lnTo>
                <a:lnTo>
                  <a:pt x="56" y="56"/>
                </a:lnTo>
                <a:lnTo>
                  <a:pt x="52" y="57"/>
                </a:lnTo>
                <a:lnTo>
                  <a:pt x="48" y="58"/>
                </a:lnTo>
                <a:lnTo>
                  <a:pt x="45" y="59"/>
                </a:lnTo>
                <a:lnTo>
                  <a:pt x="41" y="59"/>
                </a:lnTo>
                <a:lnTo>
                  <a:pt x="37" y="59"/>
                </a:lnTo>
                <a:lnTo>
                  <a:pt x="33" y="59"/>
                </a:lnTo>
                <a:lnTo>
                  <a:pt x="30" y="59"/>
                </a:lnTo>
                <a:lnTo>
                  <a:pt x="27" y="59"/>
                </a:lnTo>
                <a:lnTo>
                  <a:pt x="23" y="58"/>
                </a:lnTo>
                <a:lnTo>
                  <a:pt x="20" y="57"/>
                </a:lnTo>
                <a:lnTo>
                  <a:pt x="17" y="55"/>
                </a:lnTo>
                <a:lnTo>
                  <a:pt x="14" y="54"/>
                </a:lnTo>
                <a:lnTo>
                  <a:pt x="10" y="52"/>
                </a:lnTo>
                <a:lnTo>
                  <a:pt x="8" y="50"/>
                </a:lnTo>
                <a:lnTo>
                  <a:pt x="5" y="47"/>
                </a:lnTo>
                <a:lnTo>
                  <a:pt x="2" y="44"/>
                </a:lnTo>
                <a:lnTo>
                  <a:pt x="0" y="41"/>
                </a:lnTo>
                <a:lnTo>
                  <a:pt x="2" y="25"/>
                </a:lnTo>
                <a:lnTo>
                  <a:pt x="4" y="19"/>
                </a:lnTo>
                <a:lnTo>
                  <a:pt x="6" y="13"/>
                </a:lnTo>
                <a:lnTo>
                  <a:pt x="10" y="9"/>
                </a:lnTo>
                <a:lnTo>
                  <a:pt x="15" y="6"/>
                </a:lnTo>
                <a:lnTo>
                  <a:pt x="20" y="3"/>
                </a:lnTo>
                <a:lnTo>
                  <a:pt x="26" y="1"/>
                </a:lnTo>
                <a:lnTo>
                  <a:pt x="32" y="0"/>
                </a:lnTo>
                <a:lnTo>
                  <a:pt x="39" y="0"/>
                </a:lnTo>
                <a:lnTo>
                  <a:pt x="47" y="0"/>
                </a:lnTo>
                <a:lnTo>
                  <a:pt x="55" y="0"/>
                </a:lnTo>
                <a:lnTo>
                  <a:pt x="63" y="1"/>
                </a:lnTo>
                <a:lnTo>
                  <a:pt x="72" y="3"/>
                </a:lnTo>
                <a:lnTo>
                  <a:pt x="81" y="5"/>
                </a:lnTo>
                <a:lnTo>
                  <a:pt x="90" y="7"/>
                </a:lnTo>
                <a:lnTo>
                  <a:pt x="100" y="9"/>
                </a:lnTo>
                <a:lnTo>
                  <a:pt x="109" y="11"/>
                </a:lnTo>
                <a:lnTo>
                  <a:pt x="118" y="14"/>
                </a:lnTo>
                <a:lnTo>
                  <a:pt x="129" y="16"/>
                </a:lnTo>
                <a:lnTo>
                  <a:pt x="138" y="19"/>
                </a:lnTo>
                <a:lnTo>
                  <a:pt x="148" y="21"/>
                </a:lnTo>
                <a:lnTo>
                  <a:pt x="158" y="23"/>
                </a:lnTo>
                <a:lnTo>
                  <a:pt x="166" y="25"/>
                </a:lnTo>
                <a:lnTo>
                  <a:pt x="176" y="27"/>
                </a:lnTo>
                <a:lnTo>
                  <a:pt x="185" y="29"/>
                </a:lnTo>
                <a:lnTo>
                  <a:pt x="193" y="30"/>
                </a:lnTo>
                <a:lnTo>
                  <a:pt x="202" y="31"/>
                </a:lnTo>
                <a:lnTo>
                  <a:pt x="209" y="31"/>
                </a:lnTo>
                <a:lnTo>
                  <a:pt x="216" y="31"/>
                </a:lnTo>
                <a:lnTo>
                  <a:pt x="223" y="30"/>
                </a:lnTo>
                <a:lnTo>
                  <a:pt x="230" y="29"/>
                </a:lnTo>
                <a:lnTo>
                  <a:pt x="240" y="25"/>
                </a:lnTo>
                <a:lnTo>
                  <a:pt x="245" y="23"/>
                </a:lnTo>
                <a:lnTo>
                  <a:pt x="251" y="21"/>
                </a:lnTo>
                <a:lnTo>
                  <a:pt x="257" y="19"/>
                </a:lnTo>
                <a:lnTo>
                  <a:pt x="262" y="18"/>
                </a:lnTo>
                <a:lnTo>
                  <a:pt x="267" y="16"/>
                </a:lnTo>
                <a:lnTo>
                  <a:pt x="272" y="15"/>
                </a:lnTo>
                <a:lnTo>
                  <a:pt x="277" y="13"/>
                </a:lnTo>
                <a:lnTo>
                  <a:pt x="283" y="11"/>
                </a:lnTo>
                <a:lnTo>
                  <a:pt x="288" y="10"/>
                </a:lnTo>
                <a:lnTo>
                  <a:pt x="293" y="9"/>
                </a:lnTo>
                <a:lnTo>
                  <a:pt x="298" y="8"/>
                </a:lnTo>
                <a:lnTo>
                  <a:pt x="303" y="7"/>
                </a:lnTo>
                <a:lnTo>
                  <a:pt x="308" y="6"/>
                </a:lnTo>
                <a:lnTo>
                  <a:pt x="314" y="5"/>
                </a:lnTo>
                <a:lnTo>
                  <a:pt x="318" y="5"/>
                </a:lnTo>
                <a:lnTo>
                  <a:pt x="323" y="4"/>
                </a:lnTo>
                <a:lnTo>
                  <a:pt x="328" y="4"/>
                </a:lnTo>
                <a:lnTo>
                  <a:pt x="334" y="4"/>
                </a:lnTo>
                <a:lnTo>
                  <a:pt x="339" y="4"/>
                </a:lnTo>
                <a:lnTo>
                  <a:pt x="344" y="4"/>
                </a:lnTo>
                <a:lnTo>
                  <a:pt x="349" y="4"/>
                </a:lnTo>
                <a:lnTo>
                  <a:pt x="354" y="5"/>
                </a:lnTo>
                <a:lnTo>
                  <a:pt x="360" y="6"/>
                </a:lnTo>
                <a:lnTo>
                  <a:pt x="365" y="7"/>
                </a:lnTo>
                <a:lnTo>
                  <a:pt x="370" y="8"/>
                </a:lnTo>
                <a:lnTo>
                  <a:pt x="376" y="10"/>
                </a:lnTo>
                <a:lnTo>
                  <a:pt x="381" y="12"/>
                </a:lnTo>
                <a:lnTo>
                  <a:pt x="387" y="14"/>
                </a:lnTo>
                <a:lnTo>
                  <a:pt x="392" y="16"/>
                </a:lnTo>
                <a:lnTo>
                  <a:pt x="398" y="19"/>
                </a:lnTo>
                <a:lnTo>
                  <a:pt x="412" y="25"/>
                </a:lnTo>
                <a:lnTo>
                  <a:pt x="419" y="28"/>
                </a:lnTo>
                <a:lnTo>
                  <a:pt x="426" y="31"/>
                </a:lnTo>
                <a:lnTo>
                  <a:pt x="432" y="33"/>
                </a:lnTo>
                <a:lnTo>
                  <a:pt x="440" y="35"/>
                </a:lnTo>
                <a:lnTo>
                  <a:pt x="447" y="38"/>
                </a:lnTo>
                <a:lnTo>
                  <a:pt x="454" y="40"/>
                </a:lnTo>
                <a:lnTo>
                  <a:pt x="461" y="42"/>
                </a:lnTo>
                <a:lnTo>
                  <a:pt x="469" y="44"/>
                </a:lnTo>
                <a:lnTo>
                  <a:pt x="476" y="46"/>
                </a:lnTo>
                <a:lnTo>
                  <a:pt x="483" y="47"/>
                </a:lnTo>
                <a:lnTo>
                  <a:pt x="490" y="49"/>
                </a:lnTo>
                <a:lnTo>
                  <a:pt x="498" y="51"/>
                </a:lnTo>
                <a:lnTo>
                  <a:pt x="505" y="52"/>
                </a:lnTo>
                <a:lnTo>
                  <a:pt x="512" y="54"/>
                </a:lnTo>
                <a:lnTo>
                  <a:pt x="520" y="55"/>
                </a:lnTo>
                <a:lnTo>
                  <a:pt x="527" y="57"/>
                </a:lnTo>
                <a:lnTo>
                  <a:pt x="534" y="58"/>
                </a:lnTo>
                <a:lnTo>
                  <a:pt x="541" y="60"/>
                </a:lnTo>
                <a:lnTo>
                  <a:pt x="549" y="61"/>
                </a:lnTo>
                <a:lnTo>
                  <a:pt x="556" y="63"/>
                </a:lnTo>
                <a:lnTo>
                  <a:pt x="563" y="64"/>
                </a:lnTo>
                <a:lnTo>
                  <a:pt x="572" y="66"/>
                </a:lnTo>
                <a:lnTo>
                  <a:pt x="578" y="68"/>
                </a:lnTo>
                <a:lnTo>
                  <a:pt x="586" y="69"/>
                </a:lnTo>
                <a:lnTo>
                  <a:pt x="592" y="71"/>
                </a:lnTo>
                <a:lnTo>
                  <a:pt x="601" y="73"/>
                </a:lnTo>
                <a:lnTo>
                  <a:pt x="607" y="75"/>
                </a:lnTo>
                <a:lnTo>
                  <a:pt x="615" y="77"/>
                </a:lnTo>
                <a:lnTo>
                  <a:pt x="621" y="79"/>
                </a:lnTo>
                <a:lnTo>
                  <a:pt x="630" y="82"/>
                </a:lnTo>
                <a:lnTo>
                  <a:pt x="630" y="84"/>
                </a:lnTo>
                <a:lnTo>
                  <a:pt x="630" y="85"/>
                </a:lnTo>
                <a:lnTo>
                  <a:pt x="630" y="86"/>
                </a:lnTo>
                <a:lnTo>
                  <a:pt x="631" y="87"/>
                </a:lnTo>
                <a:lnTo>
                  <a:pt x="631" y="88"/>
                </a:lnTo>
                <a:lnTo>
                  <a:pt x="631" y="89"/>
                </a:lnTo>
                <a:lnTo>
                  <a:pt x="632" y="89"/>
                </a:lnTo>
                <a:lnTo>
                  <a:pt x="632" y="90"/>
                </a:lnTo>
                <a:lnTo>
                  <a:pt x="632" y="91"/>
                </a:lnTo>
                <a:lnTo>
                  <a:pt x="632" y="92"/>
                </a:lnTo>
                <a:lnTo>
                  <a:pt x="632" y="93"/>
                </a:lnTo>
                <a:lnTo>
                  <a:pt x="633" y="93"/>
                </a:lnTo>
                <a:lnTo>
                  <a:pt x="633" y="94"/>
                </a:lnTo>
                <a:lnTo>
                  <a:pt x="633" y="95"/>
                </a:lnTo>
                <a:lnTo>
                  <a:pt x="634" y="96"/>
                </a:lnTo>
                <a:lnTo>
                  <a:pt x="634" y="97"/>
                </a:lnTo>
                <a:lnTo>
                  <a:pt x="634" y="98"/>
                </a:lnTo>
                <a:lnTo>
                  <a:pt x="634" y="99"/>
                </a:lnTo>
                <a:lnTo>
                  <a:pt x="635" y="100"/>
                </a:lnTo>
                <a:lnTo>
                  <a:pt x="635" y="101"/>
                </a:lnTo>
                <a:lnTo>
                  <a:pt x="635" y="102"/>
                </a:lnTo>
                <a:lnTo>
                  <a:pt x="636" y="103"/>
                </a:lnTo>
                <a:lnTo>
                  <a:pt x="636" y="104"/>
                </a:lnTo>
                <a:lnTo>
                  <a:pt x="636" y="105"/>
                </a:lnTo>
                <a:lnTo>
                  <a:pt x="636" y="106"/>
                </a:lnTo>
                <a:lnTo>
                  <a:pt x="637" y="107"/>
                </a:lnTo>
                <a:lnTo>
                  <a:pt x="637" y="108"/>
                </a:lnTo>
              </a:path>
            </a:pathLst>
          </a:custGeom>
          <a:solidFill>
            <a:srgbClr val="FFBF7F"/>
          </a:solidFill>
          <a:ln w="12700" cap="rnd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472" name="Freeform 13"/>
          <p:cNvSpPr>
            <a:spLocks/>
          </p:cNvSpPr>
          <p:nvPr/>
        </p:nvSpPr>
        <p:spPr bwMode="auto">
          <a:xfrm>
            <a:off x="5249334" y="4738707"/>
            <a:ext cx="132644" cy="238125"/>
          </a:xfrm>
          <a:custGeom>
            <a:avLst/>
            <a:gdLst>
              <a:gd name="T0" fmla="*/ 2147483647 w 145"/>
              <a:gd name="T1" fmla="*/ 2147483647 h 247"/>
              <a:gd name="T2" fmla="*/ 0 w 145"/>
              <a:gd name="T3" fmla="*/ 2147483647 h 247"/>
              <a:gd name="T4" fmla="*/ 2147483647 w 145"/>
              <a:gd name="T5" fmla="*/ 2147483647 h 247"/>
              <a:gd name="T6" fmla="*/ 2147483647 w 145"/>
              <a:gd name="T7" fmla="*/ 2147483647 h 247"/>
              <a:gd name="T8" fmla="*/ 2147483647 w 145"/>
              <a:gd name="T9" fmla="*/ 2147483647 h 247"/>
              <a:gd name="T10" fmla="*/ 2147483647 w 145"/>
              <a:gd name="T11" fmla="*/ 2147483647 h 247"/>
              <a:gd name="T12" fmla="*/ 2147483647 w 145"/>
              <a:gd name="T13" fmla="*/ 2147483647 h 247"/>
              <a:gd name="T14" fmla="*/ 2147483647 w 145"/>
              <a:gd name="T15" fmla="*/ 0 h 247"/>
              <a:gd name="T16" fmla="*/ 2147483647 w 145"/>
              <a:gd name="T17" fmla="*/ 2147483647 h 247"/>
              <a:gd name="T18" fmla="*/ 2147483647 w 145"/>
              <a:gd name="T19" fmla="*/ 2147483647 h 247"/>
              <a:gd name="T20" fmla="*/ 2147483647 w 145"/>
              <a:gd name="T21" fmla="*/ 2147483647 h 247"/>
              <a:gd name="T22" fmla="*/ 2147483647 w 145"/>
              <a:gd name="T23" fmla="*/ 2147483647 h 247"/>
              <a:gd name="T24" fmla="*/ 2147483647 w 145"/>
              <a:gd name="T25" fmla="*/ 2147483647 h 247"/>
              <a:gd name="T26" fmla="*/ 2147483647 w 145"/>
              <a:gd name="T27" fmla="*/ 2147483647 h 247"/>
              <a:gd name="T28" fmla="*/ 2147483647 w 145"/>
              <a:gd name="T29" fmla="*/ 2147483647 h 247"/>
              <a:gd name="T30" fmla="*/ 2147483647 w 145"/>
              <a:gd name="T31" fmla="*/ 2147483647 h 247"/>
              <a:gd name="T32" fmla="*/ 2147483647 w 145"/>
              <a:gd name="T33" fmla="*/ 2147483647 h 247"/>
              <a:gd name="T34" fmla="*/ 2147483647 w 145"/>
              <a:gd name="T35" fmla="*/ 2147483647 h 247"/>
              <a:gd name="T36" fmla="*/ 2147483647 w 145"/>
              <a:gd name="T37" fmla="*/ 2147483647 h 247"/>
              <a:gd name="T38" fmla="*/ 2147483647 w 145"/>
              <a:gd name="T39" fmla="*/ 2147483647 h 247"/>
              <a:gd name="T40" fmla="*/ 2147483647 w 145"/>
              <a:gd name="T41" fmla="*/ 2147483647 h 247"/>
              <a:gd name="T42" fmla="*/ 2147483647 w 145"/>
              <a:gd name="T43" fmla="*/ 2147483647 h 247"/>
              <a:gd name="T44" fmla="*/ 2147483647 w 145"/>
              <a:gd name="T45" fmla="*/ 2147483647 h 247"/>
              <a:gd name="T46" fmla="*/ 2147483647 w 145"/>
              <a:gd name="T47" fmla="*/ 2147483647 h 247"/>
              <a:gd name="T48" fmla="*/ 2147483647 w 145"/>
              <a:gd name="T49" fmla="*/ 2147483647 h 247"/>
              <a:gd name="T50" fmla="*/ 2147483647 w 145"/>
              <a:gd name="T51" fmla="*/ 2147483647 h 247"/>
              <a:gd name="T52" fmla="*/ 2147483647 w 145"/>
              <a:gd name="T53" fmla="*/ 2147483647 h 247"/>
              <a:gd name="T54" fmla="*/ 2147483647 w 145"/>
              <a:gd name="T55" fmla="*/ 2147483647 h 247"/>
              <a:gd name="T56" fmla="*/ 2147483647 w 145"/>
              <a:gd name="T57" fmla="*/ 2147483647 h 247"/>
              <a:gd name="T58" fmla="*/ 2147483647 w 145"/>
              <a:gd name="T59" fmla="*/ 2147483647 h 247"/>
              <a:gd name="T60" fmla="*/ 2147483647 w 145"/>
              <a:gd name="T61" fmla="*/ 2147483647 h 247"/>
              <a:gd name="T62" fmla="*/ 2147483647 w 145"/>
              <a:gd name="T63" fmla="*/ 2147483647 h 247"/>
              <a:gd name="T64" fmla="*/ 2147483647 w 145"/>
              <a:gd name="T65" fmla="*/ 2147483647 h 247"/>
              <a:gd name="T66" fmla="*/ 2147483647 w 145"/>
              <a:gd name="T67" fmla="*/ 2147483647 h 247"/>
              <a:gd name="T68" fmla="*/ 2147483647 w 145"/>
              <a:gd name="T69" fmla="*/ 2147483647 h 247"/>
              <a:gd name="T70" fmla="*/ 2147483647 w 145"/>
              <a:gd name="T71" fmla="*/ 2147483647 h 247"/>
              <a:gd name="T72" fmla="*/ 2147483647 w 145"/>
              <a:gd name="T73" fmla="*/ 2147483647 h 247"/>
              <a:gd name="T74" fmla="*/ 2147483647 w 145"/>
              <a:gd name="T75" fmla="*/ 2147483647 h 247"/>
              <a:gd name="T76" fmla="*/ 2147483647 w 145"/>
              <a:gd name="T77" fmla="*/ 2147483647 h 247"/>
              <a:gd name="T78" fmla="*/ 2147483647 w 145"/>
              <a:gd name="T79" fmla="*/ 2147483647 h 247"/>
              <a:gd name="T80" fmla="*/ 2147483647 w 145"/>
              <a:gd name="T81" fmla="*/ 2147483647 h 247"/>
              <a:gd name="T82" fmla="*/ 2147483647 w 145"/>
              <a:gd name="T83" fmla="*/ 2147483647 h 247"/>
              <a:gd name="T84" fmla="*/ 2147483647 w 145"/>
              <a:gd name="T85" fmla="*/ 2147483647 h 247"/>
              <a:gd name="T86" fmla="*/ 2147483647 w 145"/>
              <a:gd name="T87" fmla="*/ 2147483647 h 247"/>
              <a:gd name="T88" fmla="*/ 2147483647 w 145"/>
              <a:gd name="T89" fmla="*/ 2147483647 h 247"/>
              <a:gd name="T90" fmla="*/ 2147483647 w 145"/>
              <a:gd name="T91" fmla="*/ 2147483647 h 247"/>
              <a:gd name="T92" fmla="*/ 2147483647 w 145"/>
              <a:gd name="T93" fmla="*/ 2147483647 h 247"/>
              <a:gd name="T94" fmla="*/ 2147483647 w 145"/>
              <a:gd name="T95" fmla="*/ 2147483647 h 247"/>
              <a:gd name="T96" fmla="*/ 2147483647 w 145"/>
              <a:gd name="T97" fmla="*/ 2147483647 h 247"/>
              <a:gd name="T98" fmla="*/ 2147483647 w 145"/>
              <a:gd name="T99" fmla="*/ 2147483647 h 247"/>
              <a:gd name="T100" fmla="*/ 2147483647 w 145"/>
              <a:gd name="T101" fmla="*/ 2147483647 h 247"/>
              <a:gd name="T102" fmla="*/ 2147483647 w 145"/>
              <a:gd name="T103" fmla="*/ 2147483647 h 247"/>
              <a:gd name="T104" fmla="*/ 2147483647 w 145"/>
              <a:gd name="T105" fmla="*/ 2147483647 h 247"/>
              <a:gd name="T106" fmla="*/ 2147483647 w 145"/>
              <a:gd name="T107" fmla="*/ 2147483647 h 247"/>
              <a:gd name="T108" fmla="*/ 2147483647 w 145"/>
              <a:gd name="T109" fmla="*/ 2147483647 h 247"/>
              <a:gd name="T110" fmla="*/ 2147483647 w 145"/>
              <a:gd name="T111" fmla="*/ 2147483647 h 24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247"/>
              <a:gd name="T170" fmla="*/ 145 w 145"/>
              <a:gd name="T171" fmla="*/ 247 h 24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247">
                <a:moveTo>
                  <a:pt x="5" y="202"/>
                </a:moveTo>
                <a:lnTo>
                  <a:pt x="2" y="194"/>
                </a:lnTo>
                <a:lnTo>
                  <a:pt x="1" y="188"/>
                </a:lnTo>
                <a:lnTo>
                  <a:pt x="1" y="183"/>
                </a:lnTo>
                <a:lnTo>
                  <a:pt x="0" y="176"/>
                </a:lnTo>
                <a:lnTo>
                  <a:pt x="0" y="170"/>
                </a:lnTo>
                <a:lnTo>
                  <a:pt x="0" y="162"/>
                </a:lnTo>
                <a:lnTo>
                  <a:pt x="0" y="155"/>
                </a:lnTo>
                <a:lnTo>
                  <a:pt x="1" y="147"/>
                </a:lnTo>
                <a:lnTo>
                  <a:pt x="1" y="139"/>
                </a:lnTo>
                <a:lnTo>
                  <a:pt x="2" y="130"/>
                </a:lnTo>
                <a:lnTo>
                  <a:pt x="3" y="122"/>
                </a:lnTo>
                <a:lnTo>
                  <a:pt x="4" y="113"/>
                </a:lnTo>
                <a:lnTo>
                  <a:pt x="5" y="104"/>
                </a:lnTo>
                <a:lnTo>
                  <a:pt x="7" y="96"/>
                </a:lnTo>
                <a:lnTo>
                  <a:pt x="9" y="87"/>
                </a:lnTo>
                <a:lnTo>
                  <a:pt x="11" y="78"/>
                </a:lnTo>
                <a:lnTo>
                  <a:pt x="13" y="70"/>
                </a:lnTo>
                <a:lnTo>
                  <a:pt x="16" y="62"/>
                </a:lnTo>
                <a:lnTo>
                  <a:pt x="18" y="54"/>
                </a:lnTo>
                <a:lnTo>
                  <a:pt x="20" y="47"/>
                </a:lnTo>
                <a:lnTo>
                  <a:pt x="23" y="40"/>
                </a:lnTo>
                <a:lnTo>
                  <a:pt x="26" y="33"/>
                </a:lnTo>
                <a:lnTo>
                  <a:pt x="29" y="26"/>
                </a:lnTo>
                <a:lnTo>
                  <a:pt x="32" y="21"/>
                </a:lnTo>
                <a:lnTo>
                  <a:pt x="35" y="16"/>
                </a:lnTo>
                <a:lnTo>
                  <a:pt x="39" y="11"/>
                </a:lnTo>
                <a:lnTo>
                  <a:pt x="42" y="7"/>
                </a:lnTo>
                <a:lnTo>
                  <a:pt x="47" y="4"/>
                </a:lnTo>
                <a:lnTo>
                  <a:pt x="51" y="2"/>
                </a:lnTo>
                <a:lnTo>
                  <a:pt x="55" y="1"/>
                </a:lnTo>
                <a:lnTo>
                  <a:pt x="59" y="0"/>
                </a:lnTo>
                <a:lnTo>
                  <a:pt x="61" y="0"/>
                </a:lnTo>
                <a:lnTo>
                  <a:pt x="63" y="1"/>
                </a:lnTo>
                <a:lnTo>
                  <a:pt x="64" y="2"/>
                </a:lnTo>
                <a:lnTo>
                  <a:pt x="65" y="2"/>
                </a:lnTo>
                <a:lnTo>
                  <a:pt x="67" y="3"/>
                </a:lnTo>
                <a:lnTo>
                  <a:pt x="68" y="4"/>
                </a:lnTo>
                <a:lnTo>
                  <a:pt x="69" y="5"/>
                </a:lnTo>
                <a:lnTo>
                  <a:pt x="70" y="6"/>
                </a:lnTo>
                <a:lnTo>
                  <a:pt x="71" y="8"/>
                </a:lnTo>
                <a:lnTo>
                  <a:pt x="73" y="9"/>
                </a:lnTo>
                <a:lnTo>
                  <a:pt x="74" y="11"/>
                </a:lnTo>
                <a:lnTo>
                  <a:pt x="75" y="12"/>
                </a:lnTo>
                <a:lnTo>
                  <a:pt x="76" y="14"/>
                </a:lnTo>
                <a:lnTo>
                  <a:pt x="77" y="16"/>
                </a:lnTo>
                <a:lnTo>
                  <a:pt x="78" y="17"/>
                </a:lnTo>
                <a:lnTo>
                  <a:pt x="79" y="19"/>
                </a:lnTo>
                <a:lnTo>
                  <a:pt x="80" y="21"/>
                </a:lnTo>
                <a:lnTo>
                  <a:pt x="81" y="22"/>
                </a:lnTo>
                <a:lnTo>
                  <a:pt x="82" y="24"/>
                </a:lnTo>
                <a:lnTo>
                  <a:pt x="83" y="26"/>
                </a:lnTo>
                <a:lnTo>
                  <a:pt x="84" y="28"/>
                </a:lnTo>
                <a:lnTo>
                  <a:pt x="84" y="29"/>
                </a:lnTo>
                <a:lnTo>
                  <a:pt x="86" y="31"/>
                </a:lnTo>
                <a:lnTo>
                  <a:pt x="87" y="32"/>
                </a:lnTo>
                <a:lnTo>
                  <a:pt x="88" y="34"/>
                </a:lnTo>
                <a:lnTo>
                  <a:pt x="89" y="36"/>
                </a:lnTo>
                <a:lnTo>
                  <a:pt x="90" y="37"/>
                </a:lnTo>
                <a:lnTo>
                  <a:pt x="91" y="38"/>
                </a:lnTo>
                <a:lnTo>
                  <a:pt x="92" y="39"/>
                </a:lnTo>
                <a:lnTo>
                  <a:pt x="93" y="40"/>
                </a:lnTo>
                <a:lnTo>
                  <a:pt x="95" y="42"/>
                </a:lnTo>
                <a:lnTo>
                  <a:pt x="96" y="40"/>
                </a:lnTo>
                <a:lnTo>
                  <a:pt x="96" y="39"/>
                </a:lnTo>
                <a:lnTo>
                  <a:pt x="96" y="38"/>
                </a:lnTo>
                <a:lnTo>
                  <a:pt x="97" y="38"/>
                </a:lnTo>
                <a:lnTo>
                  <a:pt x="97" y="37"/>
                </a:lnTo>
                <a:lnTo>
                  <a:pt x="98" y="36"/>
                </a:lnTo>
                <a:lnTo>
                  <a:pt x="98" y="35"/>
                </a:lnTo>
                <a:lnTo>
                  <a:pt x="98" y="34"/>
                </a:lnTo>
                <a:lnTo>
                  <a:pt x="99" y="34"/>
                </a:lnTo>
                <a:lnTo>
                  <a:pt x="99" y="33"/>
                </a:lnTo>
                <a:lnTo>
                  <a:pt x="100" y="32"/>
                </a:lnTo>
                <a:lnTo>
                  <a:pt x="100" y="31"/>
                </a:lnTo>
                <a:lnTo>
                  <a:pt x="100" y="30"/>
                </a:lnTo>
                <a:lnTo>
                  <a:pt x="102" y="30"/>
                </a:lnTo>
                <a:lnTo>
                  <a:pt x="103" y="29"/>
                </a:lnTo>
                <a:lnTo>
                  <a:pt x="103" y="28"/>
                </a:lnTo>
                <a:lnTo>
                  <a:pt x="104" y="27"/>
                </a:lnTo>
                <a:lnTo>
                  <a:pt x="104" y="26"/>
                </a:lnTo>
                <a:lnTo>
                  <a:pt x="105" y="25"/>
                </a:lnTo>
                <a:lnTo>
                  <a:pt x="105" y="24"/>
                </a:lnTo>
                <a:lnTo>
                  <a:pt x="106" y="23"/>
                </a:lnTo>
                <a:lnTo>
                  <a:pt x="106" y="22"/>
                </a:lnTo>
                <a:lnTo>
                  <a:pt x="107" y="21"/>
                </a:lnTo>
                <a:lnTo>
                  <a:pt x="107" y="20"/>
                </a:lnTo>
                <a:lnTo>
                  <a:pt x="108" y="19"/>
                </a:lnTo>
                <a:lnTo>
                  <a:pt x="108" y="18"/>
                </a:lnTo>
                <a:lnTo>
                  <a:pt x="109" y="17"/>
                </a:lnTo>
                <a:lnTo>
                  <a:pt x="110" y="18"/>
                </a:lnTo>
                <a:lnTo>
                  <a:pt x="110" y="19"/>
                </a:lnTo>
                <a:lnTo>
                  <a:pt x="111" y="20"/>
                </a:lnTo>
                <a:lnTo>
                  <a:pt x="111" y="21"/>
                </a:lnTo>
                <a:lnTo>
                  <a:pt x="111" y="22"/>
                </a:lnTo>
                <a:lnTo>
                  <a:pt x="112" y="23"/>
                </a:lnTo>
                <a:lnTo>
                  <a:pt x="112" y="24"/>
                </a:lnTo>
                <a:lnTo>
                  <a:pt x="113" y="25"/>
                </a:lnTo>
                <a:lnTo>
                  <a:pt x="113" y="26"/>
                </a:lnTo>
                <a:lnTo>
                  <a:pt x="114" y="28"/>
                </a:lnTo>
                <a:lnTo>
                  <a:pt x="115" y="29"/>
                </a:lnTo>
                <a:lnTo>
                  <a:pt x="115" y="30"/>
                </a:lnTo>
                <a:lnTo>
                  <a:pt x="115" y="31"/>
                </a:lnTo>
                <a:lnTo>
                  <a:pt x="116" y="32"/>
                </a:lnTo>
                <a:lnTo>
                  <a:pt x="116" y="33"/>
                </a:lnTo>
                <a:lnTo>
                  <a:pt x="117" y="34"/>
                </a:lnTo>
                <a:lnTo>
                  <a:pt x="117" y="35"/>
                </a:lnTo>
                <a:lnTo>
                  <a:pt x="117" y="36"/>
                </a:lnTo>
                <a:lnTo>
                  <a:pt x="118" y="37"/>
                </a:lnTo>
                <a:lnTo>
                  <a:pt x="118" y="38"/>
                </a:lnTo>
                <a:lnTo>
                  <a:pt x="119" y="39"/>
                </a:lnTo>
                <a:lnTo>
                  <a:pt x="119" y="40"/>
                </a:lnTo>
                <a:lnTo>
                  <a:pt x="120" y="42"/>
                </a:lnTo>
                <a:lnTo>
                  <a:pt x="121" y="43"/>
                </a:lnTo>
                <a:lnTo>
                  <a:pt x="121" y="44"/>
                </a:lnTo>
                <a:lnTo>
                  <a:pt x="121" y="45"/>
                </a:lnTo>
                <a:lnTo>
                  <a:pt x="122" y="46"/>
                </a:lnTo>
                <a:lnTo>
                  <a:pt x="123" y="45"/>
                </a:lnTo>
                <a:lnTo>
                  <a:pt x="123" y="44"/>
                </a:lnTo>
                <a:lnTo>
                  <a:pt x="123" y="43"/>
                </a:lnTo>
                <a:lnTo>
                  <a:pt x="124" y="42"/>
                </a:lnTo>
                <a:lnTo>
                  <a:pt x="125" y="41"/>
                </a:lnTo>
                <a:lnTo>
                  <a:pt x="125" y="40"/>
                </a:lnTo>
                <a:lnTo>
                  <a:pt x="125" y="39"/>
                </a:lnTo>
                <a:lnTo>
                  <a:pt x="126" y="38"/>
                </a:lnTo>
                <a:lnTo>
                  <a:pt x="127" y="37"/>
                </a:lnTo>
                <a:lnTo>
                  <a:pt x="127" y="36"/>
                </a:lnTo>
                <a:lnTo>
                  <a:pt x="128" y="35"/>
                </a:lnTo>
                <a:lnTo>
                  <a:pt x="128" y="34"/>
                </a:lnTo>
                <a:lnTo>
                  <a:pt x="129" y="33"/>
                </a:lnTo>
                <a:lnTo>
                  <a:pt x="129" y="32"/>
                </a:lnTo>
                <a:lnTo>
                  <a:pt x="131" y="31"/>
                </a:lnTo>
                <a:lnTo>
                  <a:pt x="131" y="30"/>
                </a:lnTo>
                <a:lnTo>
                  <a:pt x="132" y="29"/>
                </a:lnTo>
                <a:lnTo>
                  <a:pt x="132" y="28"/>
                </a:lnTo>
                <a:lnTo>
                  <a:pt x="133" y="28"/>
                </a:lnTo>
                <a:lnTo>
                  <a:pt x="133" y="27"/>
                </a:lnTo>
                <a:lnTo>
                  <a:pt x="134" y="26"/>
                </a:lnTo>
                <a:lnTo>
                  <a:pt x="134" y="25"/>
                </a:lnTo>
                <a:lnTo>
                  <a:pt x="134" y="24"/>
                </a:lnTo>
                <a:lnTo>
                  <a:pt x="135" y="24"/>
                </a:lnTo>
                <a:lnTo>
                  <a:pt x="135" y="23"/>
                </a:lnTo>
                <a:lnTo>
                  <a:pt x="136" y="22"/>
                </a:lnTo>
                <a:lnTo>
                  <a:pt x="140" y="32"/>
                </a:lnTo>
                <a:lnTo>
                  <a:pt x="141" y="38"/>
                </a:lnTo>
                <a:lnTo>
                  <a:pt x="142" y="44"/>
                </a:lnTo>
                <a:lnTo>
                  <a:pt x="143" y="50"/>
                </a:lnTo>
                <a:lnTo>
                  <a:pt x="144" y="56"/>
                </a:lnTo>
                <a:lnTo>
                  <a:pt x="144" y="63"/>
                </a:lnTo>
                <a:lnTo>
                  <a:pt x="144" y="70"/>
                </a:lnTo>
                <a:lnTo>
                  <a:pt x="144" y="76"/>
                </a:lnTo>
                <a:lnTo>
                  <a:pt x="143" y="84"/>
                </a:lnTo>
                <a:lnTo>
                  <a:pt x="142" y="91"/>
                </a:lnTo>
                <a:lnTo>
                  <a:pt x="142" y="98"/>
                </a:lnTo>
                <a:lnTo>
                  <a:pt x="141" y="106"/>
                </a:lnTo>
                <a:lnTo>
                  <a:pt x="140" y="113"/>
                </a:lnTo>
                <a:lnTo>
                  <a:pt x="138" y="121"/>
                </a:lnTo>
                <a:lnTo>
                  <a:pt x="137" y="128"/>
                </a:lnTo>
                <a:lnTo>
                  <a:pt x="136" y="136"/>
                </a:lnTo>
                <a:lnTo>
                  <a:pt x="134" y="144"/>
                </a:lnTo>
                <a:lnTo>
                  <a:pt x="133" y="152"/>
                </a:lnTo>
                <a:lnTo>
                  <a:pt x="131" y="159"/>
                </a:lnTo>
                <a:lnTo>
                  <a:pt x="129" y="167"/>
                </a:lnTo>
                <a:lnTo>
                  <a:pt x="127" y="174"/>
                </a:lnTo>
                <a:lnTo>
                  <a:pt x="125" y="182"/>
                </a:lnTo>
                <a:lnTo>
                  <a:pt x="124" y="189"/>
                </a:lnTo>
                <a:lnTo>
                  <a:pt x="123" y="197"/>
                </a:lnTo>
                <a:lnTo>
                  <a:pt x="121" y="204"/>
                </a:lnTo>
                <a:lnTo>
                  <a:pt x="120" y="211"/>
                </a:lnTo>
                <a:lnTo>
                  <a:pt x="119" y="218"/>
                </a:lnTo>
                <a:lnTo>
                  <a:pt x="117" y="224"/>
                </a:lnTo>
                <a:lnTo>
                  <a:pt x="117" y="231"/>
                </a:lnTo>
                <a:lnTo>
                  <a:pt x="116" y="237"/>
                </a:lnTo>
                <a:lnTo>
                  <a:pt x="115" y="244"/>
                </a:lnTo>
                <a:lnTo>
                  <a:pt x="109" y="243"/>
                </a:lnTo>
                <a:lnTo>
                  <a:pt x="105" y="243"/>
                </a:lnTo>
                <a:lnTo>
                  <a:pt x="102" y="243"/>
                </a:lnTo>
                <a:lnTo>
                  <a:pt x="98" y="243"/>
                </a:lnTo>
                <a:lnTo>
                  <a:pt x="94" y="244"/>
                </a:lnTo>
                <a:lnTo>
                  <a:pt x="91" y="244"/>
                </a:lnTo>
                <a:lnTo>
                  <a:pt x="87" y="244"/>
                </a:lnTo>
                <a:lnTo>
                  <a:pt x="84" y="244"/>
                </a:lnTo>
                <a:lnTo>
                  <a:pt x="80" y="245"/>
                </a:lnTo>
                <a:lnTo>
                  <a:pt x="77" y="245"/>
                </a:lnTo>
                <a:lnTo>
                  <a:pt x="74" y="245"/>
                </a:lnTo>
                <a:lnTo>
                  <a:pt x="69" y="246"/>
                </a:lnTo>
                <a:lnTo>
                  <a:pt x="65" y="246"/>
                </a:lnTo>
                <a:lnTo>
                  <a:pt x="62" y="246"/>
                </a:lnTo>
                <a:lnTo>
                  <a:pt x="59" y="246"/>
                </a:lnTo>
                <a:lnTo>
                  <a:pt x="55" y="246"/>
                </a:lnTo>
                <a:lnTo>
                  <a:pt x="52" y="246"/>
                </a:lnTo>
                <a:lnTo>
                  <a:pt x="49" y="246"/>
                </a:lnTo>
                <a:lnTo>
                  <a:pt x="45" y="245"/>
                </a:lnTo>
                <a:lnTo>
                  <a:pt x="41" y="245"/>
                </a:lnTo>
                <a:lnTo>
                  <a:pt x="38" y="244"/>
                </a:lnTo>
                <a:lnTo>
                  <a:pt x="34" y="243"/>
                </a:lnTo>
                <a:lnTo>
                  <a:pt x="32" y="242"/>
                </a:lnTo>
                <a:lnTo>
                  <a:pt x="28" y="240"/>
                </a:lnTo>
                <a:lnTo>
                  <a:pt x="25" y="239"/>
                </a:lnTo>
                <a:lnTo>
                  <a:pt x="22" y="237"/>
                </a:lnTo>
                <a:lnTo>
                  <a:pt x="20" y="235"/>
                </a:lnTo>
                <a:lnTo>
                  <a:pt x="16" y="232"/>
                </a:lnTo>
                <a:lnTo>
                  <a:pt x="13" y="230"/>
                </a:lnTo>
                <a:lnTo>
                  <a:pt x="10" y="227"/>
                </a:lnTo>
                <a:lnTo>
                  <a:pt x="8" y="224"/>
                </a:lnTo>
                <a:lnTo>
                  <a:pt x="7" y="222"/>
                </a:lnTo>
                <a:lnTo>
                  <a:pt x="7" y="221"/>
                </a:lnTo>
                <a:lnTo>
                  <a:pt x="7" y="220"/>
                </a:lnTo>
                <a:lnTo>
                  <a:pt x="7" y="219"/>
                </a:lnTo>
                <a:lnTo>
                  <a:pt x="7" y="218"/>
                </a:lnTo>
                <a:lnTo>
                  <a:pt x="7" y="217"/>
                </a:lnTo>
                <a:lnTo>
                  <a:pt x="7" y="216"/>
                </a:lnTo>
                <a:lnTo>
                  <a:pt x="7" y="215"/>
                </a:lnTo>
                <a:lnTo>
                  <a:pt x="6" y="214"/>
                </a:lnTo>
                <a:lnTo>
                  <a:pt x="6" y="213"/>
                </a:lnTo>
                <a:lnTo>
                  <a:pt x="6" y="212"/>
                </a:lnTo>
                <a:lnTo>
                  <a:pt x="6" y="211"/>
                </a:lnTo>
                <a:lnTo>
                  <a:pt x="6" y="210"/>
                </a:lnTo>
                <a:lnTo>
                  <a:pt x="6" y="209"/>
                </a:lnTo>
                <a:lnTo>
                  <a:pt x="5" y="208"/>
                </a:lnTo>
                <a:lnTo>
                  <a:pt x="5" y="207"/>
                </a:lnTo>
                <a:lnTo>
                  <a:pt x="5" y="206"/>
                </a:lnTo>
                <a:lnTo>
                  <a:pt x="5" y="205"/>
                </a:lnTo>
                <a:lnTo>
                  <a:pt x="5" y="204"/>
                </a:lnTo>
                <a:lnTo>
                  <a:pt x="5" y="203"/>
                </a:lnTo>
                <a:lnTo>
                  <a:pt x="5" y="202"/>
                </a:lnTo>
              </a:path>
            </a:pathLst>
          </a:custGeom>
          <a:solidFill>
            <a:srgbClr val="FF8000"/>
          </a:solidFill>
          <a:ln w="12700" cap="rnd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473" name="Freeform 14"/>
          <p:cNvSpPr>
            <a:spLocks/>
          </p:cNvSpPr>
          <p:nvPr/>
        </p:nvSpPr>
        <p:spPr bwMode="auto">
          <a:xfrm>
            <a:off x="4395612" y="4938732"/>
            <a:ext cx="691444" cy="549275"/>
          </a:xfrm>
          <a:custGeom>
            <a:avLst/>
            <a:gdLst>
              <a:gd name="T0" fmla="*/ 2147483647 w 762"/>
              <a:gd name="T1" fmla="*/ 2147483647 h 569"/>
              <a:gd name="T2" fmla="*/ 2147483647 w 762"/>
              <a:gd name="T3" fmla="*/ 2147483647 h 569"/>
              <a:gd name="T4" fmla="*/ 2147483647 w 762"/>
              <a:gd name="T5" fmla="*/ 2147483647 h 569"/>
              <a:gd name="T6" fmla="*/ 2147483647 w 762"/>
              <a:gd name="T7" fmla="*/ 2147483647 h 569"/>
              <a:gd name="T8" fmla="*/ 2147483647 w 762"/>
              <a:gd name="T9" fmla="*/ 2147483647 h 569"/>
              <a:gd name="T10" fmla="*/ 2147483647 w 762"/>
              <a:gd name="T11" fmla="*/ 2147483647 h 569"/>
              <a:gd name="T12" fmla="*/ 2147483647 w 762"/>
              <a:gd name="T13" fmla="*/ 2147483647 h 569"/>
              <a:gd name="T14" fmla="*/ 2147483647 w 762"/>
              <a:gd name="T15" fmla="*/ 2147483647 h 569"/>
              <a:gd name="T16" fmla="*/ 2147483647 w 762"/>
              <a:gd name="T17" fmla="*/ 2147483647 h 569"/>
              <a:gd name="T18" fmla="*/ 2147483647 w 762"/>
              <a:gd name="T19" fmla="*/ 2147483647 h 569"/>
              <a:gd name="T20" fmla="*/ 2147483647 w 762"/>
              <a:gd name="T21" fmla="*/ 2147483647 h 569"/>
              <a:gd name="T22" fmla="*/ 2147483647 w 762"/>
              <a:gd name="T23" fmla="*/ 2147483647 h 569"/>
              <a:gd name="T24" fmla="*/ 2147483647 w 762"/>
              <a:gd name="T25" fmla="*/ 2147483647 h 569"/>
              <a:gd name="T26" fmla="*/ 2147483647 w 762"/>
              <a:gd name="T27" fmla="*/ 2147483647 h 569"/>
              <a:gd name="T28" fmla="*/ 2147483647 w 762"/>
              <a:gd name="T29" fmla="*/ 2147483647 h 569"/>
              <a:gd name="T30" fmla="*/ 2147483647 w 762"/>
              <a:gd name="T31" fmla="*/ 2147483647 h 569"/>
              <a:gd name="T32" fmla="*/ 2147483647 w 762"/>
              <a:gd name="T33" fmla="*/ 2147483647 h 569"/>
              <a:gd name="T34" fmla="*/ 2147483647 w 762"/>
              <a:gd name="T35" fmla="*/ 2147483647 h 569"/>
              <a:gd name="T36" fmla="*/ 2147483647 w 762"/>
              <a:gd name="T37" fmla="*/ 2147483647 h 569"/>
              <a:gd name="T38" fmla="*/ 2147483647 w 762"/>
              <a:gd name="T39" fmla="*/ 2147483647 h 569"/>
              <a:gd name="T40" fmla="*/ 2147483647 w 762"/>
              <a:gd name="T41" fmla="*/ 2147483647 h 569"/>
              <a:gd name="T42" fmla="*/ 2147483647 w 762"/>
              <a:gd name="T43" fmla="*/ 2147483647 h 569"/>
              <a:gd name="T44" fmla="*/ 2147483647 w 762"/>
              <a:gd name="T45" fmla="*/ 2147483647 h 569"/>
              <a:gd name="T46" fmla="*/ 2147483647 w 762"/>
              <a:gd name="T47" fmla="*/ 2147483647 h 569"/>
              <a:gd name="T48" fmla="*/ 2147483647 w 762"/>
              <a:gd name="T49" fmla="*/ 2147483647 h 569"/>
              <a:gd name="T50" fmla="*/ 2147483647 w 762"/>
              <a:gd name="T51" fmla="*/ 2147483647 h 569"/>
              <a:gd name="T52" fmla="*/ 2147483647 w 762"/>
              <a:gd name="T53" fmla="*/ 2147483647 h 569"/>
              <a:gd name="T54" fmla="*/ 2147483647 w 762"/>
              <a:gd name="T55" fmla="*/ 2147483647 h 569"/>
              <a:gd name="T56" fmla="*/ 2147483647 w 762"/>
              <a:gd name="T57" fmla="*/ 2147483647 h 569"/>
              <a:gd name="T58" fmla="*/ 2147483647 w 762"/>
              <a:gd name="T59" fmla="*/ 2147483647 h 569"/>
              <a:gd name="T60" fmla="*/ 2147483647 w 762"/>
              <a:gd name="T61" fmla="*/ 2147483647 h 569"/>
              <a:gd name="T62" fmla="*/ 2147483647 w 762"/>
              <a:gd name="T63" fmla="*/ 2147483647 h 569"/>
              <a:gd name="T64" fmla="*/ 2147483647 w 762"/>
              <a:gd name="T65" fmla="*/ 2147483647 h 569"/>
              <a:gd name="T66" fmla="*/ 2147483647 w 762"/>
              <a:gd name="T67" fmla="*/ 2147483647 h 569"/>
              <a:gd name="T68" fmla="*/ 2147483647 w 762"/>
              <a:gd name="T69" fmla="*/ 2147483647 h 569"/>
              <a:gd name="T70" fmla="*/ 2147483647 w 762"/>
              <a:gd name="T71" fmla="*/ 2147483647 h 569"/>
              <a:gd name="T72" fmla="*/ 2147483647 w 762"/>
              <a:gd name="T73" fmla="*/ 2147483647 h 569"/>
              <a:gd name="T74" fmla="*/ 2147483647 w 762"/>
              <a:gd name="T75" fmla="*/ 2147483647 h 569"/>
              <a:gd name="T76" fmla="*/ 2147483647 w 762"/>
              <a:gd name="T77" fmla="*/ 2147483647 h 569"/>
              <a:gd name="T78" fmla="*/ 2147483647 w 762"/>
              <a:gd name="T79" fmla="*/ 2147483647 h 569"/>
              <a:gd name="T80" fmla="*/ 2147483647 w 762"/>
              <a:gd name="T81" fmla="*/ 2147483647 h 569"/>
              <a:gd name="T82" fmla="*/ 2147483647 w 762"/>
              <a:gd name="T83" fmla="*/ 2147483647 h 569"/>
              <a:gd name="T84" fmla="*/ 2147483647 w 762"/>
              <a:gd name="T85" fmla="*/ 2147483647 h 569"/>
              <a:gd name="T86" fmla="*/ 2147483647 w 762"/>
              <a:gd name="T87" fmla="*/ 2147483647 h 569"/>
              <a:gd name="T88" fmla="*/ 2147483647 w 762"/>
              <a:gd name="T89" fmla="*/ 2147483647 h 569"/>
              <a:gd name="T90" fmla="*/ 2147483647 w 762"/>
              <a:gd name="T91" fmla="*/ 2147483647 h 569"/>
              <a:gd name="T92" fmla="*/ 2147483647 w 762"/>
              <a:gd name="T93" fmla="*/ 2147483647 h 569"/>
              <a:gd name="T94" fmla="*/ 2147483647 w 762"/>
              <a:gd name="T95" fmla="*/ 2147483647 h 569"/>
              <a:gd name="T96" fmla="*/ 2147483647 w 762"/>
              <a:gd name="T97" fmla="*/ 2147483647 h 569"/>
              <a:gd name="T98" fmla="*/ 2147483647 w 762"/>
              <a:gd name="T99" fmla="*/ 2147483647 h 569"/>
              <a:gd name="T100" fmla="*/ 2147483647 w 762"/>
              <a:gd name="T101" fmla="*/ 2147483647 h 569"/>
              <a:gd name="T102" fmla="*/ 2147483647 w 762"/>
              <a:gd name="T103" fmla="*/ 2147483647 h 569"/>
              <a:gd name="T104" fmla="*/ 2147483647 w 762"/>
              <a:gd name="T105" fmla="*/ 2147483647 h 56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762"/>
              <a:gd name="T160" fmla="*/ 0 h 569"/>
              <a:gd name="T161" fmla="*/ 762 w 762"/>
              <a:gd name="T162" fmla="*/ 569 h 569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762" h="569">
                <a:moveTo>
                  <a:pt x="0" y="538"/>
                </a:moveTo>
                <a:lnTo>
                  <a:pt x="2" y="526"/>
                </a:lnTo>
                <a:lnTo>
                  <a:pt x="5" y="522"/>
                </a:lnTo>
                <a:lnTo>
                  <a:pt x="8" y="518"/>
                </a:lnTo>
                <a:lnTo>
                  <a:pt x="12" y="515"/>
                </a:lnTo>
                <a:lnTo>
                  <a:pt x="18" y="512"/>
                </a:lnTo>
                <a:lnTo>
                  <a:pt x="24" y="510"/>
                </a:lnTo>
                <a:lnTo>
                  <a:pt x="30" y="508"/>
                </a:lnTo>
                <a:lnTo>
                  <a:pt x="37" y="507"/>
                </a:lnTo>
                <a:lnTo>
                  <a:pt x="45" y="506"/>
                </a:lnTo>
                <a:lnTo>
                  <a:pt x="53" y="506"/>
                </a:lnTo>
                <a:lnTo>
                  <a:pt x="62" y="505"/>
                </a:lnTo>
                <a:lnTo>
                  <a:pt x="72" y="506"/>
                </a:lnTo>
                <a:lnTo>
                  <a:pt x="81" y="506"/>
                </a:lnTo>
                <a:lnTo>
                  <a:pt x="90" y="506"/>
                </a:lnTo>
                <a:lnTo>
                  <a:pt x="101" y="507"/>
                </a:lnTo>
                <a:lnTo>
                  <a:pt x="111" y="507"/>
                </a:lnTo>
                <a:lnTo>
                  <a:pt x="121" y="508"/>
                </a:lnTo>
                <a:lnTo>
                  <a:pt x="132" y="509"/>
                </a:lnTo>
                <a:lnTo>
                  <a:pt x="142" y="510"/>
                </a:lnTo>
                <a:lnTo>
                  <a:pt x="153" y="510"/>
                </a:lnTo>
                <a:lnTo>
                  <a:pt x="162" y="510"/>
                </a:lnTo>
                <a:lnTo>
                  <a:pt x="172" y="511"/>
                </a:lnTo>
                <a:lnTo>
                  <a:pt x="182" y="511"/>
                </a:lnTo>
                <a:lnTo>
                  <a:pt x="191" y="511"/>
                </a:lnTo>
                <a:lnTo>
                  <a:pt x="200" y="510"/>
                </a:lnTo>
                <a:lnTo>
                  <a:pt x="209" y="510"/>
                </a:lnTo>
                <a:lnTo>
                  <a:pt x="217" y="508"/>
                </a:lnTo>
                <a:lnTo>
                  <a:pt x="224" y="507"/>
                </a:lnTo>
                <a:lnTo>
                  <a:pt x="230" y="505"/>
                </a:lnTo>
                <a:lnTo>
                  <a:pt x="237" y="502"/>
                </a:lnTo>
                <a:lnTo>
                  <a:pt x="243" y="500"/>
                </a:lnTo>
                <a:lnTo>
                  <a:pt x="252" y="492"/>
                </a:lnTo>
                <a:lnTo>
                  <a:pt x="256" y="489"/>
                </a:lnTo>
                <a:lnTo>
                  <a:pt x="261" y="485"/>
                </a:lnTo>
                <a:lnTo>
                  <a:pt x="264" y="481"/>
                </a:lnTo>
                <a:lnTo>
                  <a:pt x="268" y="476"/>
                </a:lnTo>
                <a:lnTo>
                  <a:pt x="271" y="472"/>
                </a:lnTo>
                <a:lnTo>
                  <a:pt x="274" y="468"/>
                </a:lnTo>
                <a:lnTo>
                  <a:pt x="277" y="463"/>
                </a:lnTo>
                <a:lnTo>
                  <a:pt x="281" y="459"/>
                </a:lnTo>
                <a:lnTo>
                  <a:pt x="283" y="454"/>
                </a:lnTo>
                <a:lnTo>
                  <a:pt x="288" y="450"/>
                </a:lnTo>
                <a:lnTo>
                  <a:pt x="290" y="445"/>
                </a:lnTo>
                <a:lnTo>
                  <a:pt x="293" y="440"/>
                </a:lnTo>
                <a:lnTo>
                  <a:pt x="296" y="436"/>
                </a:lnTo>
                <a:lnTo>
                  <a:pt x="299" y="432"/>
                </a:lnTo>
                <a:lnTo>
                  <a:pt x="302" y="427"/>
                </a:lnTo>
                <a:lnTo>
                  <a:pt x="305" y="423"/>
                </a:lnTo>
                <a:lnTo>
                  <a:pt x="308" y="419"/>
                </a:lnTo>
                <a:lnTo>
                  <a:pt x="312" y="415"/>
                </a:lnTo>
                <a:lnTo>
                  <a:pt x="316" y="411"/>
                </a:lnTo>
                <a:lnTo>
                  <a:pt x="320" y="407"/>
                </a:lnTo>
                <a:lnTo>
                  <a:pt x="323" y="404"/>
                </a:lnTo>
                <a:lnTo>
                  <a:pt x="327" y="401"/>
                </a:lnTo>
                <a:lnTo>
                  <a:pt x="331" y="398"/>
                </a:lnTo>
                <a:lnTo>
                  <a:pt x="336" y="395"/>
                </a:lnTo>
                <a:lnTo>
                  <a:pt x="342" y="393"/>
                </a:lnTo>
                <a:lnTo>
                  <a:pt x="346" y="391"/>
                </a:lnTo>
                <a:lnTo>
                  <a:pt x="352" y="389"/>
                </a:lnTo>
                <a:lnTo>
                  <a:pt x="357" y="388"/>
                </a:lnTo>
                <a:lnTo>
                  <a:pt x="363" y="386"/>
                </a:lnTo>
                <a:lnTo>
                  <a:pt x="370" y="386"/>
                </a:lnTo>
                <a:lnTo>
                  <a:pt x="384" y="386"/>
                </a:lnTo>
                <a:lnTo>
                  <a:pt x="391" y="386"/>
                </a:lnTo>
                <a:lnTo>
                  <a:pt x="400" y="387"/>
                </a:lnTo>
                <a:lnTo>
                  <a:pt x="407" y="388"/>
                </a:lnTo>
                <a:lnTo>
                  <a:pt x="414" y="390"/>
                </a:lnTo>
                <a:lnTo>
                  <a:pt x="423" y="391"/>
                </a:lnTo>
                <a:lnTo>
                  <a:pt x="430" y="393"/>
                </a:lnTo>
                <a:lnTo>
                  <a:pt x="438" y="395"/>
                </a:lnTo>
                <a:lnTo>
                  <a:pt x="445" y="398"/>
                </a:lnTo>
                <a:lnTo>
                  <a:pt x="454" y="400"/>
                </a:lnTo>
                <a:lnTo>
                  <a:pt x="461" y="402"/>
                </a:lnTo>
                <a:lnTo>
                  <a:pt x="469" y="404"/>
                </a:lnTo>
                <a:lnTo>
                  <a:pt x="477" y="407"/>
                </a:lnTo>
                <a:lnTo>
                  <a:pt x="485" y="409"/>
                </a:lnTo>
                <a:lnTo>
                  <a:pt x="493" y="411"/>
                </a:lnTo>
                <a:lnTo>
                  <a:pt x="500" y="413"/>
                </a:lnTo>
                <a:lnTo>
                  <a:pt x="508" y="415"/>
                </a:lnTo>
                <a:lnTo>
                  <a:pt x="516" y="416"/>
                </a:lnTo>
                <a:lnTo>
                  <a:pt x="524" y="418"/>
                </a:lnTo>
                <a:lnTo>
                  <a:pt x="532" y="419"/>
                </a:lnTo>
                <a:lnTo>
                  <a:pt x="539" y="420"/>
                </a:lnTo>
                <a:lnTo>
                  <a:pt x="547" y="420"/>
                </a:lnTo>
                <a:lnTo>
                  <a:pt x="554" y="420"/>
                </a:lnTo>
                <a:lnTo>
                  <a:pt x="562" y="419"/>
                </a:lnTo>
                <a:lnTo>
                  <a:pt x="569" y="418"/>
                </a:lnTo>
                <a:lnTo>
                  <a:pt x="576" y="417"/>
                </a:lnTo>
                <a:lnTo>
                  <a:pt x="585" y="415"/>
                </a:lnTo>
                <a:lnTo>
                  <a:pt x="591" y="412"/>
                </a:lnTo>
                <a:lnTo>
                  <a:pt x="598" y="409"/>
                </a:lnTo>
                <a:lnTo>
                  <a:pt x="605" y="406"/>
                </a:lnTo>
                <a:lnTo>
                  <a:pt x="613" y="401"/>
                </a:lnTo>
                <a:lnTo>
                  <a:pt x="620" y="396"/>
                </a:lnTo>
                <a:lnTo>
                  <a:pt x="623" y="392"/>
                </a:lnTo>
                <a:lnTo>
                  <a:pt x="626" y="389"/>
                </a:lnTo>
                <a:lnTo>
                  <a:pt x="630" y="386"/>
                </a:lnTo>
                <a:lnTo>
                  <a:pt x="634" y="382"/>
                </a:lnTo>
                <a:lnTo>
                  <a:pt x="637" y="379"/>
                </a:lnTo>
                <a:lnTo>
                  <a:pt x="641" y="375"/>
                </a:lnTo>
                <a:lnTo>
                  <a:pt x="645" y="371"/>
                </a:lnTo>
                <a:lnTo>
                  <a:pt x="649" y="367"/>
                </a:lnTo>
                <a:lnTo>
                  <a:pt x="652" y="362"/>
                </a:lnTo>
                <a:lnTo>
                  <a:pt x="655" y="358"/>
                </a:lnTo>
                <a:lnTo>
                  <a:pt x="659" y="354"/>
                </a:lnTo>
                <a:lnTo>
                  <a:pt x="662" y="349"/>
                </a:lnTo>
                <a:lnTo>
                  <a:pt x="665" y="344"/>
                </a:lnTo>
                <a:lnTo>
                  <a:pt x="669" y="340"/>
                </a:lnTo>
                <a:lnTo>
                  <a:pt x="672" y="335"/>
                </a:lnTo>
                <a:lnTo>
                  <a:pt x="675" y="330"/>
                </a:lnTo>
                <a:lnTo>
                  <a:pt x="678" y="325"/>
                </a:lnTo>
                <a:lnTo>
                  <a:pt x="681" y="320"/>
                </a:lnTo>
                <a:lnTo>
                  <a:pt x="683" y="315"/>
                </a:lnTo>
                <a:lnTo>
                  <a:pt x="686" y="310"/>
                </a:lnTo>
                <a:lnTo>
                  <a:pt x="688" y="304"/>
                </a:lnTo>
                <a:lnTo>
                  <a:pt x="690" y="299"/>
                </a:lnTo>
                <a:lnTo>
                  <a:pt x="692" y="294"/>
                </a:lnTo>
                <a:lnTo>
                  <a:pt x="695" y="289"/>
                </a:lnTo>
                <a:lnTo>
                  <a:pt x="697" y="284"/>
                </a:lnTo>
                <a:lnTo>
                  <a:pt x="699" y="278"/>
                </a:lnTo>
                <a:lnTo>
                  <a:pt x="700" y="273"/>
                </a:lnTo>
                <a:lnTo>
                  <a:pt x="701" y="268"/>
                </a:lnTo>
                <a:lnTo>
                  <a:pt x="702" y="262"/>
                </a:lnTo>
                <a:lnTo>
                  <a:pt x="703" y="258"/>
                </a:lnTo>
                <a:lnTo>
                  <a:pt x="704" y="244"/>
                </a:lnTo>
                <a:lnTo>
                  <a:pt x="704" y="236"/>
                </a:lnTo>
                <a:lnTo>
                  <a:pt x="703" y="229"/>
                </a:lnTo>
                <a:lnTo>
                  <a:pt x="702" y="221"/>
                </a:lnTo>
                <a:lnTo>
                  <a:pt x="701" y="214"/>
                </a:lnTo>
                <a:lnTo>
                  <a:pt x="700" y="206"/>
                </a:lnTo>
                <a:lnTo>
                  <a:pt x="698" y="198"/>
                </a:lnTo>
                <a:lnTo>
                  <a:pt x="696" y="190"/>
                </a:lnTo>
                <a:lnTo>
                  <a:pt x="694" y="181"/>
                </a:lnTo>
                <a:lnTo>
                  <a:pt x="691" y="173"/>
                </a:lnTo>
                <a:lnTo>
                  <a:pt x="688" y="165"/>
                </a:lnTo>
                <a:lnTo>
                  <a:pt x="686" y="156"/>
                </a:lnTo>
                <a:lnTo>
                  <a:pt x="684" y="148"/>
                </a:lnTo>
                <a:lnTo>
                  <a:pt x="681" y="140"/>
                </a:lnTo>
                <a:lnTo>
                  <a:pt x="679" y="132"/>
                </a:lnTo>
                <a:lnTo>
                  <a:pt x="676" y="123"/>
                </a:lnTo>
                <a:lnTo>
                  <a:pt x="674" y="115"/>
                </a:lnTo>
                <a:lnTo>
                  <a:pt x="672" y="107"/>
                </a:lnTo>
                <a:lnTo>
                  <a:pt x="670" y="99"/>
                </a:lnTo>
                <a:lnTo>
                  <a:pt x="668" y="91"/>
                </a:lnTo>
                <a:lnTo>
                  <a:pt x="665" y="83"/>
                </a:lnTo>
                <a:lnTo>
                  <a:pt x="663" y="75"/>
                </a:lnTo>
                <a:lnTo>
                  <a:pt x="662" y="68"/>
                </a:lnTo>
                <a:lnTo>
                  <a:pt x="661" y="60"/>
                </a:lnTo>
                <a:lnTo>
                  <a:pt x="661" y="53"/>
                </a:lnTo>
                <a:lnTo>
                  <a:pt x="661" y="46"/>
                </a:lnTo>
                <a:lnTo>
                  <a:pt x="661" y="40"/>
                </a:lnTo>
                <a:lnTo>
                  <a:pt x="661" y="33"/>
                </a:lnTo>
                <a:lnTo>
                  <a:pt x="662" y="27"/>
                </a:lnTo>
                <a:lnTo>
                  <a:pt x="664" y="21"/>
                </a:lnTo>
                <a:lnTo>
                  <a:pt x="667" y="15"/>
                </a:lnTo>
                <a:lnTo>
                  <a:pt x="668" y="13"/>
                </a:lnTo>
                <a:lnTo>
                  <a:pt x="668" y="12"/>
                </a:lnTo>
                <a:lnTo>
                  <a:pt x="669" y="12"/>
                </a:lnTo>
                <a:lnTo>
                  <a:pt x="669" y="11"/>
                </a:lnTo>
                <a:lnTo>
                  <a:pt x="670" y="10"/>
                </a:lnTo>
                <a:lnTo>
                  <a:pt x="671" y="9"/>
                </a:lnTo>
                <a:lnTo>
                  <a:pt x="672" y="9"/>
                </a:lnTo>
                <a:lnTo>
                  <a:pt x="672" y="8"/>
                </a:lnTo>
                <a:lnTo>
                  <a:pt x="673" y="8"/>
                </a:lnTo>
                <a:lnTo>
                  <a:pt x="674" y="7"/>
                </a:lnTo>
                <a:lnTo>
                  <a:pt x="675" y="7"/>
                </a:lnTo>
                <a:lnTo>
                  <a:pt x="676" y="6"/>
                </a:lnTo>
                <a:lnTo>
                  <a:pt x="677" y="6"/>
                </a:lnTo>
                <a:lnTo>
                  <a:pt x="678" y="5"/>
                </a:lnTo>
                <a:lnTo>
                  <a:pt x="679" y="5"/>
                </a:lnTo>
                <a:lnTo>
                  <a:pt x="680" y="5"/>
                </a:lnTo>
                <a:lnTo>
                  <a:pt x="680" y="4"/>
                </a:lnTo>
                <a:lnTo>
                  <a:pt x="681" y="4"/>
                </a:lnTo>
                <a:lnTo>
                  <a:pt x="682" y="4"/>
                </a:lnTo>
                <a:lnTo>
                  <a:pt x="683" y="3"/>
                </a:lnTo>
                <a:lnTo>
                  <a:pt x="684" y="3"/>
                </a:lnTo>
                <a:lnTo>
                  <a:pt x="685" y="3"/>
                </a:lnTo>
                <a:lnTo>
                  <a:pt x="686" y="2"/>
                </a:lnTo>
                <a:lnTo>
                  <a:pt x="687" y="2"/>
                </a:lnTo>
                <a:lnTo>
                  <a:pt x="688" y="1"/>
                </a:lnTo>
                <a:lnTo>
                  <a:pt x="689" y="1"/>
                </a:lnTo>
                <a:lnTo>
                  <a:pt x="690" y="0"/>
                </a:lnTo>
                <a:lnTo>
                  <a:pt x="694" y="15"/>
                </a:lnTo>
                <a:lnTo>
                  <a:pt x="695" y="23"/>
                </a:lnTo>
                <a:lnTo>
                  <a:pt x="697" y="31"/>
                </a:lnTo>
                <a:lnTo>
                  <a:pt x="700" y="39"/>
                </a:lnTo>
                <a:lnTo>
                  <a:pt x="703" y="48"/>
                </a:lnTo>
                <a:lnTo>
                  <a:pt x="705" y="56"/>
                </a:lnTo>
                <a:lnTo>
                  <a:pt x="708" y="65"/>
                </a:lnTo>
                <a:lnTo>
                  <a:pt x="711" y="74"/>
                </a:lnTo>
                <a:lnTo>
                  <a:pt x="715" y="83"/>
                </a:lnTo>
                <a:lnTo>
                  <a:pt x="718" y="92"/>
                </a:lnTo>
                <a:lnTo>
                  <a:pt x="722" y="101"/>
                </a:lnTo>
                <a:lnTo>
                  <a:pt x="726" y="110"/>
                </a:lnTo>
                <a:lnTo>
                  <a:pt x="729" y="119"/>
                </a:lnTo>
                <a:lnTo>
                  <a:pt x="732" y="128"/>
                </a:lnTo>
                <a:lnTo>
                  <a:pt x="736" y="138"/>
                </a:lnTo>
                <a:lnTo>
                  <a:pt x="739" y="146"/>
                </a:lnTo>
                <a:lnTo>
                  <a:pt x="742" y="156"/>
                </a:lnTo>
                <a:lnTo>
                  <a:pt x="745" y="165"/>
                </a:lnTo>
                <a:lnTo>
                  <a:pt x="749" y="174"/>
                </a:lnTo>
                <a:lnTo>
                  <a:pt x="752" y="183"/>
                </a:lnTo>
                <a:lnTo>
                  <a:pt x="754" y="192"/>
                </a:lnTo>
                <a:lnTo>
                  <a:pt x="756" y="200"/>
                </a:lnTo>
                <a:lnTo>
                  <a:pt x="758" y="209"/>
                </a:lnTo>
                <a:lnTo>
                  <a:pt x="759" y="218"/>
                </a:lnTo>
                <a:lnTo>
                  <a:pt x="760" y="226"/>
                </a:lnTo>
                <a:lnTo>
                  <a:pt x="761" y="234"/>
                </a:lnTo>
                <a:lnTo>
                  <a:pt x="761" y="242"/>
                </a:lnTo>
                <a:lnTo>
                  <a:pt x="761" y="250"/>
                </a:lnTo>
                <a:lnTo>
                  <a:pt x="761" y="258"/>
                </a:lnTo>
                <a:lnTo>
                  <a:pt x="759" y="266"/>
                </a:lnTo>
                <a:lnTo>
                  <a:pt x="758" y="273"/>
                </a:lnTo>
                <a:lnTo>
                  <a:pt x="753" y="286"/>
                </a:lnTo>
                <a:lnTo>
                  <a:pt x="750" y="293"/>
                </a:lnTo>
                <a:lnTo>
                  <a:pt x="746" y="300"/>
                </a:lnTo>
                <a:lnTo>
                  <a:pt x="742" y="308"/>
                </a:lnTo>
                <a:lnTo>
                  <a:pt x="738" y="316"/>
                </a:lnTo>
                <a:lnTo>
                  <a:pt x="734" y="323"/>
                </a:lnTo>
                <a:lnTo>
                  <a:pt x="730" y="331"/>
                </a:lnTo>
                <a:lnTo>
                  <a:pt x="725" y="339"/>
                </a:lnTo>
                <a:lnTo>
                  <a:pt x="719" y="346"/>
                </a:lnTo>
                <a:lnTo>
                  <a:pt x="714" y="354"/>
                </a:lnTo>
                <a:lnTo>
                  <a:pt x="709" y="362"/>
                </a:lnTo>
                <a:lnTo>
                  <a:pt x="704" y="370"/>
                </a:lnTo>
                <a:lnTo>
                  <a:pt x="698" y="378"/>
                </a:lnTo>
                <a:lnTo>
                  <a:pt x="691" y="385"/>
                </a:lnTo>
                <a:lnTo>
                  <a:pt x="686" y="393"/>
                </a:lnTo>
                <a:lnTo>
                  <a:pt x="680" y="400"/>
                </a:lnTo>
                <a:lnTo>
                  <a:pt x="673" y="407"/>
                </a:lnTo>
                <a:lnTo>
                  <a:pt x="667" y="414"/>
                </a:lnTo>
                <a:lnTo>
                  <a:pt x="660" y="421"/>
                </a:lnTo>
                <a:lnTo>
                  <a:pt x="654" y="428"/>
                </a:lnTo>
                <a:lnTo>
                  <a:pt x="648" y="434"/>
                </a:lnTo>
                <a:lnTo>
                  <a:pt x="641" y="440"/>
                </a:lnTo>
                <a:lnTo>
                  <a:pt x="634" y="446"/>
                </a:lnTo>
                <a:lnTo>
                  <a:pt x="628" y="451"/>
                </a:lnTo>
                <a:lnTo>
                  <a:pt x="622" y="456"/>
                </a:lnTo>
                <a:lnTo>
                  <a:pt x="616" y="460"/>
                </a:lnTo>
                <a:lnTo>
                  <a:pt x="610" y="464"/>
                </a:lnTo>
                <a:lnTo>
                  <a:pt x="604" y="468"/>
                </a:lnTo>
                <a:lnTo>
                  <a:pt x="599" y="472"/>
                </a:lnTo>
                <a:lnTo>
                  <a:pt x="593" y="474"/>
                </a:lnTo>
                <a:lnTo>
                  <a:pt x="588" y="477"/>
                </a:lnTo>
                <a:lnTo>
                  <a:pt x="570" y="483"/>
                </a:lnTo>
                <a:lnTo>
                  <a:pt x="562" y="486"/>
                </a:lnTo>
                <a:lnTo>
                  <a:pt x="553" y="490"/>
                </a:lnTo>
                <a:lnTo>
                  <a:pt x="545" y="493"/>
                </a:lnTo>
                <a:lnTo>
                  <a:pt x="537" y="496"/>
                </a:lnTo>
                <a:lnTo>
                  <a:pt x="528" y="499"/>
                </a:lnTo>
                <a:lnTo>
                  <a:pt x="520" y="502"/>
                </a:lnTo>
                <a:lnTo>
                  <a:pt x="512" y="504"/>
                </a:lnTo>
                <a:lnTo>
                  <a:pt x="505" y="507"/>
                </a:lnTo>
                <a:lnTo>
                  <a:pt x="496" y="510"/>
                </a:lnTo>
                <a:lnTo>
                  <a:pt x="488" y="513"/>
                </a:lnTo>
                <a:lnTo>
                  <a:pt x="481" y="515"/>
                </a:lnTo>
                <a:lnTo>
                  <a:pt x="472" y="518"/>
                </a:lnTo>
                <a:lnTo>
                  <a:pt x="464" y="520"/>
                </a:lnTo>
                <a:lnTo>
                  <a:pt x="456" y="522"/>
                </a:lnTo>
                <a:lnTo>
                  <a:pt x="447" y="524"/>
                </a:lnTo>
                <a:lnTo>
                  <a:pt x="440" y="527"/>
                </a:lnTo>
                <a:lnTo>
                  <a:pt x="432" y="529"/>
                </a:lnTo>
                <a:lnTo>
                  <a:pt x="424" y="530"/>
                </a:lnTo>
                <a:lnTo>
                  <a:pt x="415" y="532"/>
                </a:lnTo>
                <a:lnTo>
                  <a:pt x="407" y="534"/>
                </a:lnTo>
                <a:lnTo>
                  <a:pt x="399" y="536"/>
                </a:lnTo>
                <a:lnTo>
                  <a:pt x="390" y="537"/>
                </a:lnTo>
                <a:lnTo>
                  <a:pt x="382" y="538"/>
                </a:lnTo>
                <a:lnTo>
                  <a:pt x="374" y="540"/>
                </a:lnTo>
                <a:lnTo>
                  <a:pt x="365" y="541"/>
                </a:lnTo>
                <a:lnTo>
                  <a:pt x="356" y="542"/>
                </a:lnTo>
                <a:lnTo>
                  <a:pt x="348" y="543"/>
                </a:lnTo>
                <a:lnTo>
                  <a:pt x="339" y="544"/>
                </a:lnTo>
                <a:lnTo>
                  <a:pt x="330" y="544"/>
                </a:lnTo>
                <a:lnTo>
                  <a:pt x="321" y="545"/>
                </a:lnTo>
                <a:lnTo>
                  <a:pt x="305" y="546"/>
                </a:lnTo>
                <a:lnTo>
                  <a:pt x="297" y="547"/>
                </a:lnTo>
                <a:lnTo>
                  <a:pt x="288" y="549"/>
                </a:lnTo>
                <a:lnTo>
                  <a:pt x="278" y="550"/>
                </a:lnTo>
                <a:lnTo>
                  <a:pt x="269" y="552"/>
                </a:lnTo>
                <a:lnTo>
                  <a:pt x="259" y="553"/>
                </a:lnTo>
                <a:lnTo>
                  <a:pt x="248" y="555"/>
                </a:lnTo>
                <a:lnTo>
                  <a:pt x="237" y="556"/>
                </a:lnTo>
                <a:lnTo>
                  <a:pt x="225" y="558"/>
                </a:lnTo>
                <a:lnTo>
                  <a:pt x="215" y="560"/>
                </a:lnTo>
                <a:lnTo>
                  <a:pt x="203" y="562"/>
                </a:lnTo>
                <a:lnTo>
                  <a:pt x="192" y="563"/>
                </a:lnTo>
                <a:lnTo>
                  <a:pt x="180" y="564"/>
                </a:lnTo>
                <a:lnTo>
                  <a:pt x="169" y="566"/>
                </a:lnTo>
                <a:lnTo>
                  <a:pt x="157" y="567"/>
                </a:lnTo>
                <a:lnTo>
                  <a:pt x="145" y="568"/>
                </a:lnTo>
                <a:lnTo>
                  <a:pt x="134" y="568"/>
                </a:lnTo>
                <a:lnTo>
                  <a:pt x="123" y="568"/>
                </a:lnTo>
                <a:lnTo>
                  <a:pt x="112" y="568"/>
                </a:lnTo>
                <a:lnTo>
                  <a:pt x="101" y="568"/>
                </a:lnTo>
                <a:lnTo>
                  <a:pt x="90" y="567"/>
                </a:lnTo>
                <a:lnTo>
                  <a:pt x="80" y="566"/>
                </a:lnTo>
                <a:lnTo>
                  <a:pt x="70" y="564"/>
                </a:lnTo>
                <a:lnTo>
                  <a:pt x="60" y="562"/>
                </a:lnTo>
                <a:lnTo>
                  <a:pt x="51" y="559"/>
                </a:lnTo>
                <a:lnTo>
                  <a:pt x="43" y="556"/>
                </a:lnTo>
                <a:lnTo>
                  <a:pt x="34" y="552"/>
                </a:lnTo>
                <a:lnTo>
                  <a:pt x="26" y="547"/>
                </a:lnTo>
                <a:lnTo>
                  <a:pt x="19" y="542"/>
                </a:lnTo>
                <a:lnTo>
                  <a:pt x="12" y="536"/>
                </a:lnTo>
                <a:lnTo>
                  <a:pt x="6" y="530"/>
                </a:lnTo>
                <a:lnTo>
                  <a:pt x="5" y="530"/>
                </a:lnTo>
                <a:lnTo>
                  <a:pt x="5" y="531"/>
                </a:lnTo>
                <a:lnTo>
                  <a:pt x="5" y="532"/>
                </a:lnTo>
                <a:lnTo>
                  <a:pt x="4" y="532"/>
                </a:lnTo>
                <a:lnTo>
                  <a:pt x="4" y="533"/>
                </a:lnTo>
                <a:lnTo>
                  <a:pt x="3" y="533"/>
                </a:lnTo>
                <a:lnTo>
                  <a:pt x="3" y="534"/>
                </a:lnTo>
                <a:lnTo>
                  <a:pt x="2" y="534"/>
                </a:lnTo>
                <a:lnTo>
                  <a:pt x="2" y="535"/>
                </a:lnTo>
                <a:lnTo>
                  <a:pt x="1" y="536"/>
                </a:lnTo>
                <a:lnTo>
                  <a:pt x="1" y="537"/>
                </a:lnTo>
                <a:lnTo>
                  <a:pt x="0" y="537"/>
                </a:lnTo>
                <a:lnTo>
                  <a:pt x="0" y="538"/>
                </a:lnTo>
              </a:path>
            </a:pathLst>
          </a:custGeom>
          <a:solidFill>
            <a:srgbClr val="FFBF7F"/>
          </a:solidFill>
          <a:ln w="12700" cap="rnd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474" name="Freeform 16"/>
          <p:cNvSpPr>
            <a:spLocks/>
          </p:cNvSpPr>
          <p:nvPr/>
        </p:nvSpPr>
        <p:spPr bwMode="auto">
          <a:xfrm>
            <a:off x="4833056" y="5053013"/>
            <a:ext cx="228600" cy="303212"/>
          </a:xfrm>
          <a:custGeom>
            <a:avLst/>
            <a:gdLst>
              <a:gd name="T0" fmla="*/ 2147483647 w 253"/>
              <a:gd name="T1" fmla="*/ 2147483647 h 314"/>
              <a:gd name="T2" fmla="*/ 2147483647 w 253"/>
              <a:gd name="T3" fmla="*/ 2147483647 h 314"/>
              <a:gd name="T4" fmla="*/ 2147483647 w 253"/>
              <a:gd name="T5" fmla="*/ 2147483647 h 314"/>
              <a:gd name="T6" fmla="*/ 2147483647 w 253"/>
              <a:gd name="T7" fmla="*/ 2147483647 h 314"/>
              <a:gd name="T8" fmla="*/ 2147483647 w 253"/>
              <a:gd name="T9" fmla="*/ 2147483647 h 314"/>
              <a:gd name="T10" fmla="*/ 2147483647 w 253"/>
              <a:gd name="T11" fmla="*/ 2147483647 h 314"/>
              <a:gd name="T12" fmla="*/ 2147483647 w 253"/>
              <a:gd name="T13" fmla="*/ 2147483647 h 314"/>
              <a:gd name="T14" fmla="*/ 2147483647 w 253"/>
              <a:gd name="T15" fmla="*/ 2147483647 h 314"/>
              <a:gd name="T16" fmla="*/ 2147483647 w 253"/>
              <a:gd name="T17" fmla="*/ 2147483647 h 314"/>
              <a:gd name="T18" fmla="*/ 2147483647 w 253"/>
              <a:gd name="T19" fmla="*/ 2147483647 h 314"/>
              <a:gd name="T20" fmla="*/ 2147483647 w 253"/>
              <a:gd name="T21" fmla="*/ 2147483647 h 314"/>
              <a:gd name="T22" fmla="*/ 2147483647 w 253"/>
              <a:gd name="T23" fmla="*/ 2147483647 h 314"/>
              <a:gd name="T24" fmla="*/ 2147483647 w 253"/>
              <a:gd name="T25" fmla="*/ 2147483647 h 314"/>
              <a:gd name="T26" fmla="*/ 2147483647 w 253"/>
              <a:gd name="T27" fmla="*/ 2147483647 h 314"/>
              <a:gd name="T28" fmla="*/ 2147483647 w 253"/>
              <a:gd name="T29" fmla="*/ 2147483647 h 314"/>
              <a:gd name="T30" fmla="*/ 2147483647 w 253"/>
              <a:gd name="T31" fmla="*/ 2147483647 h 314"/>
              <a:gd name="T32" fmla="*/ 2147483647 w 253"/>
              <a:gd name="T33" fmla="*/ 2147483647 h 314"/>
              <a:gd name="T34" fmla="*/ 2147483647 w 253"/>
              <a:gd name="T35" fmla="*/ 2147483647 h 314"/>
              <a:gd name="T36" fmla="*/ 2147483647 w 253"/>
              <a:gd name="T37" fmla="*/ 2147483647 h 314"/>
              <a:gd name="T38" fmla="*/ 2147483647 w 253"/>
              <a:gd name="T39" fmla="*/ 2147483647 h 314"/>
              <a:gd name="T40" fmla="*/ 2147483647 w 253"/>
              <a:gd name="T41" fmla="*/ 2147483647 h 314"/>
              <a:gd name="T42" fmla="*/ 2147483647 w 253"/>
              <a:gd name="T43" fmla="*/ 2147483647 h 314"/>
              <a:gd name="T44" fmla="*/ 2147483647 w 253"/>
              <a:gd name="T45" fmla="*/ 2147483647 h 314"/>
              <a:gd name="T46" fmla="*/ 2147483647 w 253"/>
              <a:gd name="T47" fmla="*/ 2147483647 h 314"/>
              <a:gd name="T48" fmla="*/ 2147483647 w 253"/>
              <a:gd name="T49" fmla="*/ 2147483647 h 314"/>
              <a:gd name="T50" fmla="*/ 2147483647 w 253"/>
              <a:gd name="T51" fmla="*/ 2147483647 h 314"/>
              <a:gd name="T52" fmla="*/ 2147483647 w 253"/>
              <a:gd name="T53" fmla="*/ 2147483647 h 314"/>
              <a:gd name="T54" fmla="*/ 2147483647 w 253"/>
              <a:gd name="T55" fmla="*/ 0 h 314"/>
              <a:gd name="T56" fmla="*/ 2147483647 w 253"/>
              <a:gd name="T57" fmla="*/ 2147483647 h 314"/>
              <a:gd name="T58" fmla="*/ 2147483647 w 253"/>
              <a:gd name="T59" fmla="*/ 2147483647 h 314"/>
              <a:gd name="T60" fmla="*/ 2147483647 w 253"/>
              <a:gd name="T61" fmla="*/ 2147483647 h 314"/>
              <a:gd name="T62" fmla="*/ 2147483647 w 253"/>
              <a:gd name="T63" fmla="*/ 2147483647 h 314"/>
              <a:gd name="T64" fmla="*/ 2147483647 w 253"/>
              <a:gd name="T65" fmla="*/ 2147483647 h 314"/>
              <a:gd name="T66" fmla="*/ 2147483647 w 253"/>
              <a:gd name="T67" fmla="*/ 2147483647 h 314"/>
              <a:gd name="T68" fmla="*/ 2147483647 w 253"/>
              <a:gd name="T69" fmla="*/ 2147483647 h 314"/>
              <a:gd name="T70" fmla="*/ 2147483647 w 253"/>
              <a:gd name="T71" fmla="*/ 2147483647 h 314"/>
              <a:gd name="T72" fmla="*/ 2147483647 w 253"/>
              <a:gd name="T73" fmla="*/ 2147483647 h 314"/>
              <a:gd name="T74" fmla="*/ 2147483647 w 253"/>
              <a:gd name="T75" fmla="*/ 2147483647 h 314"/>
              <a:gd name="T76" fmla="*/ 2147483647 w 253"/>
              <a:gd name="T77" fmla="*/ 2147483647 h 314"/>
              <a:gd name="T78" fmla="*/ 2147483647 w 253"/>
              <a:gd name="T79" fmla="*/ 2147483647 h 314"/>
              <a:gd name="T80" fmla="*/ 2147483647 w 253"/>
              <a:gd name="T81" fmla="*/ 2147483647 h 314"/>
              <a:gd name="T82" fmla="*/ 2147483647 w 253"/>
              <a:gd name="T83" fmla="*/ 2147483647 h 314"/>
              <a:gd name="T84" fmla="*/ 2147483647 w 253"/>
              <a:gd name="T85" fmla="*/ 2147483647 h 314"/>
              <a:gd name="T86" fmla="*/ 2147483647 w 253"/>
              <a:gd name="T87" fmla="*/ 2147483647 h 314"/>
              <a:gd name="T88" fmla="*/ 2147483647 w 253"/>
              <a:gd name="T89" fmla="*/ 2147483647 h 314"/>
              <a:gd name="T90" fmla="*/ 2147483647 w 253"/>
              <a:gd name="T91" fmla="*/ 2147483647 h 314"/>
              <a:gd name="T92" fmla="*/ 2147483647 w 253"/>
              <a:gd name="T93" fmla="*/ 2147483647 h 314"/>
              <a:gd name="T94" fmla="*/ 2147483647 w 253"/>
              <a:gd name="T95" fmla="*/ 2147483647 h 314"/>
              <a:gd name="T96" fmla="*/ 2147483647 w 253"/>
              <a:gd name="T97" fmla="*/ 2147483647 h 314"/>
              <a:gd name="T98" fmla="*/ 2147483647 w 253"/>
              <a:gd name="T99" fmla="*/ 2147483647 h 314"/>
              <a:gd name="T100" fmla="*/ 2147483647 w 253"/>
              <a:gd name="T101" fmla="*/ 2147483647 h 314"/>
              <a:gd name="T102" fmla="*/ 2147483647 w 253"/>
              <a:gd name="T103" fmla="*/ 2147483647 h 31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53"/>
              <a:gd name="T157" fmla="*/ 0 h 314"/>
              <a:gd name="T158" fmla="*/ 253 w 253"/>
              <a:gd name="T159" fmla="*/ 314 h 31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53" h="314">
                <a:moveTo>
                  <a:pt x="137" y="313"/>
                </a:moveTo>
                <a:lnTo>
                  <a:pt x="131" y="299"/>
                </a:lnTo>
                <a:lnTo>
                  <a:pt x="127" y="292"/>
                </a:lnTo>
                <a:lnTo>
                  <a:pt x="120" y="285"/>
                </a:lnTo>
                <a:lnTo>
                  <a:pt x="115" y="278"/>
                </a:lnTo>
                <a:lnTo>
                  <a:pt x="109" y="270"/>
                </a:lnTo>
                <a:lnTo>
                  <a:pt x="102" y="263"/>
                </a:lnTo>
                <a:lnTo>
                  <a:pt x="95" y="255"/>
                </a:lnTo>
                <a:lnTo>
                  <a:pt x="87" y="248"/>
                </a:lnTo>
                <a:lnTo>
                  <a:pt x="80" y="241"/>
                </a:lnTo>
                <a:lnTo>
                  <a:pt x="73" y="233"/>
                </a:lnTo>
                <a:lnTo>
                  <a:pt x="64" y="225"/>
                </a:lnTo>
                <a:lnTo>
                  <a:pt x="57" y="217"/>
                </a:lnTo>
                <a:lnTo>
                  <a:pt x="50" y="209"/>
                </a:lnTo>
                <a:lnTo>
                  <a:pt x="43" y="202"/>
                </a:lnTo>
                <a:lnTo>
                  <a:pt x="35" y="194"/>
                </a:lnTo>
                <a:lnTo>
                  <a:pt x="29" y="186"/>
                </a:lnTo>
                <a:lnTo>
                  <a:pt x="23" y="178"/>
                </a:lnTo>
                <a:lnTo>
                  <a:pt x="18" y="170"/>
                </a:lnTo>
                <a:lnTo>
                  <a:pt x="12" y="162"/>
                </a:lnTo>
                <a:lnTo>
                  <a:pt x="8" y="154"/>
                </a:lnTo>
                <a:lnTo>
                  <a:pt x="5" y="147"/>
                </a:lnTo>
                <a:lnTo>
                  <a:pt x="2" y="139"/>
                </a:lnTo>
                <a:lnTo>
                  <a:pt x="1" y="131"/>
                </a:lnTo>
                <a:lnTo>
                  <a:pt x="0" y="123"/>
                </a:lnTo>
                <a:lnTo>
                  <a:pt x="1" y="115"/>
                </a:lnTo>
                <a:lnTo>
                  <a:pt x="3" y="108"/>
                </a:lnTo>
                <a:lnTo>
                  <a:pt x="6" y="100"/>
                </a:lnTo>
                <a:lnTo>
                  <a:pt x="11" y="93"/>
                </a:lnTo>
                <a:lnTo>
                  <a:pt x="18" y="85"/>
                </a:lnTo>
                <a:lnTo>
                  <a:pt x="25" y="78"/>
                </a:lnTo>
                <a:lnTo>
                  <a:pt x="34" y="71"/>
                </a:lnTo>
                <a:lnTo>
                  <a:pt x="41" y="65"/>
                </a:lnTo>
                <a:lnTo>
                  <a:pt x="45" y="63"/>
                </a:lnTo>
                <a:lnTo>
                  <a:pt x="47" y="62"/>
                </a:lnTo>
                <a:lnTo>
                  <a:pt x="50" y="60"/>
                </a:lnTo>
                <a:lnTo>
                  <a:pt x="52" y="59"/>
                </a:lnTo>
                <a:lnTo>
                  <a:pt x="53" y="58"/>
                </a:lnTo>
                <a:lnTo>
                  <a:pt x="55" y="57"/>
                </a:lnTo>
                <a:lnTo>
                  <a:pt x="56" y="57"/>
                </a:lnTo>
                <a:lnTo>
                  <a:pt x="57" y="57"/>
                </a:lnTo>
                <a:lnTo>
                  <a:pt x="58" y="57"/>
                </a:lnTo>
                <a:lnTo>
                  <a:pt x="59" y="57"/>
                </a:lnTo>
                <a:lnTo>
                  <a:pt x="59" y="58"/>
                </a:lnTo>
                <a:lnTo>
                  <a:pt x="59" y="59"/>
                </a:lnTo>
                <a:lnTo>
                  <a:pt x="59" y="60"/>
                </a:lnTo>
                <a:lnTo>
                  <a:pt x="59" y="61"/>
                </a:lnTo>
                <a:lnTo>
                  <a:pt x="58" y="61"/>
                </a:lnTo>
                <a:lnTo>
                  <a:pt x="58" y="62"/>
                </a:lnTo>
                <a:lnTo>
                  <a:pt x="58" y="63"/>
                </a:lnTo>
                <a:lnTo>
                  <a:pt x="58" y="64"/>
                </a:lnTo>
                <a:lnTo>
                  <a:pt x="57" y="65"/>
                </a:lnTo>
                <a:lnTo>
                  <a:pt x="57" y="66"/>
                </a:lnTo>
                <a:lnTo>
                  <a:pt x="57" y="67"/>
                </a:lnTo>
                <a:lnTo>
                  <a:pt x="57" y="68"/>
                </a:lnTo>
                <a:lnTo>
                  <a:pt x="57" y="69"/>
                </a:lnTo>
                <a:lnTo>
                  <a:pt x="57" y="70"/>
                </a:lnTo>
                <a:lnTo>
                  <a:pt x="58" y="70"/>
                </a:lnTo>
                <a:lnTo>
                  <a:pt x="58" y="71"/>
                </a:lnTo>
                <a:lnTo>
                  <a:pt x="58" y="69"/>
                </a:lnTo>
                <a:lnTo>
                  <a:pt x="58" y="67"/>
                </a:lnTo>
                <a:lnTo>
                  <a:pt x="57" y="67"/>
                </a:lnTo>
                <a:lnTo>
                  <a:pt x="57" y="65"/>
                </a:lnTo>
                <a:lnTo>
                  <a:pt x="56" y="63"/>
                </a:lnTo>
                <a:lnTo>
                  <a:pt x="56" y="61"/>
                </a:lnTo>
                <a:lnTo>
                  <a:pt x="55" y="61"/>
                </a:lnTo>
                <a:lnTo>
                  <a:pt x="55" y="59"/>
                </a:lnTo>
                <a:lnTo>
                  <a:pt x="54" y="57"/>
                </a:lnTo>
                <a:lnTo>
                  <a:pt x="54" y="55"/>
                </a:lnTo>
                <a:lnTo>
                  <a:pt x="53" y="55"/>
                </a:lnTo>
                <a:lnTo>
                  <a:pt x="53" y="54"/>
                </a:lnTo>
                <a:lnTo>
                  <a:pt x="53" y="53"/>
                </a:lnTo>
                <a:lnTo>
                  <a:pt x="52" y="52"/>
                </a:lnTo>
                <a:lnTo>
                  <a:pt x="52" y="51"/>
                </a:lnTo>
                <a:lnTo>
                  <a:pt x="52" y="50"/>
                </a:lnTo>
                <a:lnTo>
                  <a:pt x="52" y="49"/>
                </a:lnTo>
                <a:lnTo>
                  <a:pt x="52" y="48"/>
                </a:lnTo>
                <a:lnTo>
                  <a:pt x="52" y="47"/>
                </a:lnTo>
                <a:lnTo>
                  <a:pt x="52" y="46"/>
                </a:lnTo>
                <a:lnTo>
                  <a:pt x="52" y="45"/>
                </a:lnTo>
                <a:lnTo>
                  <a:pt x="52" y="44"/>
                </a:lnTo>
                <a:lnTo>
                  <a:pt x="52" y="43"/>
                </a:lnTo>
                <a:lnTo>
                  <a:pt x="52" y="42"/>
                </a:lnTo>
                <a:lnTo>
                  <a:pt x="52" y="41"/>
                </a:lnTo>
                <a:lnTo>
                  <a:pt x="53" y="40"/>
                </a:lnTo>
                <a:lnTo>
                  <a:pt x="55" y="35"/>
                </a:lnTo>
                <a:lnTo>
                  <a:pt x="57" y="33"/>
                </a:lnTo>
                <a:lnTo>
                  <a:pt x="59" y="31"/>
                </a:lnTo>
                <a:lnTo>
                  <a:pt x="61" y="28"/>
                </a:lnTo>
                <a:lnTo>
                  <a:pt x="63" y="26"/>
                </a:lnTo>
                <a:lnTo>
                  <a:pt x="65" y="24"/>
                </a:lnTo>
                <a:lnTo>
                  <a:pt x="68" y="22"/>
                </a:lnTo>
                <a:lnTo>
                  <a:pt x="71" y="20"/>
                </a:lnTo>
                <a:lnTo>
                  <a:pt x="73" y="18"/>
                </a:lnTo>
                <a:lnTo>
                  <a:pt x="76" y="16"/>
                </a:lnTo>
                <a:lnTo>
                  <a:pt x="79" y="14"/>
                </a:lnTo>
                <a:lnTo>
                  <a:pt x="82" y="13"/>
                </a:lnTo>
                <a:lnTo>
                  <a:pt x="85" y="11"/>
                </a:lnTo>
                <a:lnTo>
                  <a:pt x="87" y="10"/>
                </a:lnTo>
                <a:lnTo>
                  <a:pt x="90" y="8"/>
                </a:lnTo>
                <a:lnTo>
                  <a:pt x="93" y="7"/>
                </a:lnTo>
                <a:lnTo>
                  <a:pt x="95" y="6"/>
                </a:lnTo>
                <a:lnTo>
                  <a:pt x="99" y="5"/>
                </a:lnTo>
                <a:lnTo>
                  <a:pt x="102" y="4"/>
                </a:lnTo>
                <a:lnTo>
                  <a:pt x="104" y="3"/>
                </a:lnTo>
                <a:lnTo>
                  <a:pt x="106" y="2"/>
                </a:lnTo>
                <a:lnTo>
                  <a:pt x="108" y="1"/>
                </a:lnTo>
                <a:lnTo>
                  <a:pt x="110" y="1"/>
                </a:lnTo>
                <a:lnTo>
                  <a:pt x="112" y="1"/>
                </a:lnTo>
                <a:lnTo>
                  <a:pt x="114" y="0"/>
                </a:lnTo>
                <a:lnTo>
                  <a:pt x="115" y="0"/>
                </a:lnTo>
                <a:lnTo>
                  <a:pt x="116" y="0"/>
                </a:lnTo>
                <a:lnTo>
                  <a:pt x="117" y="1"/>
                </a:lnTo>
                <a:lnTo>
                  <a:pt x="118" y="1"/>
                </a:lnTo>
                <a:lnTo>
                  <a:pt x="119" y="2"/>
                </a:lnTo>
                <a:lnTo>
                  <a:pt x="119" y="5"/>
                </a:lnTo>
                <a:lnTo>
                  <a:pt x="119" y="7"/>
                </a:lnTo>
                <a:lnTo>
                  <a:pt x="120" y="10"/>
                </a:lnTo>
                <a:lnTo>
                  <a:pt x="120" y="12"/>
                </a:lnTo>
                <a:lnTo>
                  <a:pt x="121" y="14"/>
                </a:lnTo>
                <a:lnTo>
                  <a:pt x="122" y="17"/>
                </a:lnTo>
                <a:lnTo>
                  <a:pt x="122" y="19"/>
                </a:lnTo>
                <a:lnTo>
                  <a:pt x="124" y="21"/>
                </a:lnTo>
                <a:lnTo>
                  <a:pt x="125" y="24"/>
                </a:lnTo>
                <a:lnTo>
                  <a:pt x="127" y="27"/>
                </a:lnTo>
                <a:lnTo>
                  <a:pt x="128" y="29"/>
                </a:lnTo>
                <a:lnTo>
                  <a:pt x="130" y="32"/>
                </a:lnTo>
                <a:lnTo>
                  <a:pt x="131" y="34"/>
                </a:lnTo>
                <a:lnTo>
                  <a:pt x="133" y="37"/>
                </a:lnTo>
                <a:lnTo>
                  <a:pt x="135" y="40"/>
                </a:lnTo>
                <a:lnTo>
                  <a:pt x="136" y="42"/>
                </a:lnTo>
                <a:lnTo>
                  <a:pt x="138" y="45"/>
                </a:lnTo>
                <a:lnTo>
                  <a:pt x="140" y="47"/>
                </a:lnTo>
                <a:lnTo>
                  <a:pt x="142" y="50"/>
                </a:lnTo>
                <a:lnTo>
                  <a:pt x="145" y="52"/>
                </a:lnTo>
                <a:lnTo>
                  <a:pt x="147" y="54"/>
                </a:lnTo>
                <a:lnTo>
                  <a:pt x="149" y="57"/>
                </a:lnTo>
                <a:lnTo>
                  <a:pt x="151" y="59"/>
                </a:lnTo>
                <a:lnTo>
                  <a:pt x="155" y="61"/>
                </a:lnTo>
                <a:lnTo>
                  <a:pt x="157" y="63"/>
                </a:lnTo>
                <a:lnTo>
                  <a:pt x="160" y="64"/>
                </a:lnTo>
                <a:lnTo>
                  <a:pt x="162" y="66"/>
                </a:lnTo>
                <a:lnTo>
                  <a:pt x="165" y="67"/>
                </a:lnTo>
                <a:lnTo>
                  <a:pt x="168" y="69"/>
                </a:lnTo>
                <a:lnTo>
                  <a:pt x="170" y="69"/>
                </a:lnTo>
                <a:lnTo>
                  <a:pt x="174" y="71"/>
                </a:lnTo>
                <a:lnTo>
                  <a:pt x="178" y="71"/>
                </a:lnTo>
                <a:lnTo>
                  <a:pt x="181" y="72"/>
                </a:lnTo>
                <a:lnTo>
                  <a:pt x="185" y="72"/>
                </a:lnTo>
                <a:lnTo>
                  <a:pt x="187" y="73"/>
                </a:lnTo>
                <a:lnTo>
                  <a:pt x="189" y="73"/>
                </a:lnTo>
                <a:lnTo>
                  <a:pt x="191" y="73"/>
                </a:lnTo>
                <a:lnTo>
                  <a:pt x="194" y="73"/>
                </a:lnTo>
                <a:lnTo>
                  <a:pt x="196" y="73"/>
                </a:lnTo>
                <a:lnTo>
                  <a:pt x="199" y="74"/>
                </a:lnTo>
                <a:lnTo>
                  <a:pt x="201" y="74"/>
                </a:lnTo>
                <a:lnTo>
                  <a:pt x="203" y="74"/>
                </a:lnTo>
                <a:lnTo>
                  <a:pt x="205" y="74"/>
                </a:lnTo>
                <a:lnTo>
                  <a:pt x="207" y="75"/>
                </a:lnTo>
                <a:lnTo>
                  <a:pt x="209" y="75"/>
                </a:lnTo>
                <a:lnTo>
                  <a:pt x="213" y="75"/>
                </a:lnTo>
                <a:lnTo>
                  <a:pt x="215" y="76"/>
                </a:lnTo>
                <a:lnTo>
                  <a:pt x="217" y="77"/>
                </a:lnTo>
                <a:lnTo>
                  <a:pt x="219" y="77"/>
                </a:lnTo>
                <a:lnTo>
                  <a:pt x="221" y="78"/>
                </a:lnTo>
                <a:lnTo>
                  <a:pt x="223" y="79"/>
                </a:lnTo>
                <a:lnTo>
                  <a:pt x="225" y="80"/>
                </a:lnTo>
                <a:lnTo>
                  <a:pt x="227" y="81"/>
                </a:lnTo>
                <a:lnTo>
                  <a:pt x="229" y="83"/>
                </a:lnTo>
                <a:lnTo>
                  <a:pt x="231" y="84"/>
                </a:lnTo>
                <a:lnTo>
                  <a:pt x="233" y="86"/>
                </a:lnTo>
                <a:lnTo>
                  <a:pt x="235" y="88"/>
                </a:lnTo>
                <a:lnTo>
                  <a:pt x="237" y="90"/>
                </a:lnTo>
                <a:lnTo>
                  <a:pt x="240" y="92"/>
                </a:lnTo>
                <a:lnTo>
                  <a:pt x="242" y="95"/>
                </a:lnTo>
                <a:lnTo>
                  <a:pt x="244" y="98"/>
                </a:lnTo>
                <a:lnTo>
                  <a:pt x="246" y="101"/>
                </a:lnTo>
                <a:lnTo>
                  <a:pt x="250" y="111"/>
                </a:lnTo>
                <a:lnTo>
                  <a:pt x="251" y="117"/>
                </a:lnTo>
                <a:lnTo>
                  <a:pt x="252" y="123"/>
                </a:lnTo>
                <a:lnTo>
                  <a:pt x="252" y="130"/>
                </a:lnTo>
                <a:lnTo>
                  <a:pt x="251" y="137"/>
                </a:lnTo>
                <a:lnTo>
                  <a:pt x="251" y="145"/>
                </a:lnTo>
                <a:lnTo>
                  <a:pt x="249" y="153"/>
                </a:lnTo>
                <a:lnTo>
                  <a:pt x="247" y="161"/>
                </a:lnTo>
                <a:lnTo>
                  <a:pt x="244" y="169"/>
                </a:lnTo>
                <a:lnTo>
                  <a:pt x="241" y="177"/>
                </a:lnTo>
                <a:lnTo>
                  <a:pt x="237" y="186"/>
                </a:lnTo>
                <a:lnTo>
                  <a:pt x="234" y="195"/>
                </a:lnTo>
                <a:lnTo>
                  <a:pt x="230" y="203"/>
                </a:lnTo>
                <a:lnTo>
                  <a:pt x="226" y="212"/>
                </a:lnTo>
                <a:lnTo>
                  <a:pt x="221" y="221"/>
                </a:lnTo>
                <a:lnTo>
                  <a:pt x="216" y="229"/>
                </a:lnTo>
                <a:lnTo>
                  <a:pt x="212" y="237"/>
                </a:lnTo>
                <a:lnTo>
                  <a:pt x="205" y="245"/>
                </a:lnTo>
                <a:lnTo>
                  <a:pt x="201" y="253"/>
                </a:lnTo>
                <a:lnTo>
                  <a:pt x="195" y="261"/>
                </a:lnTo>
                <a:lnTo>
                  <a:pt x="190" y="268"/>
                </a:lnTo>
                <a:lnTo>
                  <a:pt x="185" y="275"/>
                </a:lnTo>
                <a:lnTo>
                  <a:pt x="178" y="281"/>
                </a:lnTo>
                <a:lnTo>
                  <a:pt x="173" y="287"/>
                </a:lnTo>
                <a:lnTo>
                  <a:pt x="167" y="293"/>
                </a:lnTo>
                <a:lnTo>
                  <a:pt x="162" y="298"/>
                </a:lnTo>
                <a:lnTo>
                  <a:pt x="157" y="302"/>
                </a:lnTo>
                <a:lnTo>
                  <a:pt x="151" y="306"/>
                </a:lnTo>
                <a:lnTo>
                  <a:pt x="146" y="309"/>
                </a:lnTo>
                <a:lnTo>
                  <a:pt x="141" y="311"/>
                </a:lnTo>
                <a:lnTo>
                  <a:pt x="137" y="313"/>
                </a:lnTo>
              </a:path>
            </a:pathLst>
          </a:custGeom>
          <a:solidFill>
            <a:srgbClr val="FF8000"/>
          </a:solidFill>
          <a:ln w="12700" cap="rnd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475" name="Freeform 17"/>
          <p:cNvSpPr>
            <a:spLocks/>
          </p:cNvSpPr>
          <p:nvPr/>
        </p:nvSpPr>
        <p:spPr bwMode="auto">
          <a:xfrm>
            <a:off x="3984978" y="5033982"/>
            <a:ext cx="187678" cy="206375"/>
          </a:xfrm>
          <a:custGeom>
            <a:avLst/>
            <a:gdLst>
              <a:gd name="T0" fmla="*/ 2147483647 w 208"/>
              <a:gd name="T1" fmla="*/ 2147483647 h 214"/>
              <a:gd name="T2" fmla="*/ 2147483647 w 208"/>
              <a:gd name="T3" fmla="*/ 2147483647 h 214"/>
              <a:gd name="T4" fmla="*/ 2147483647 w 208"/>
              <a:gd name="T5" fmla="*/ 2147483647 h 214"/>
              <a:gd name="T6" fmla="*/ 2147483647 w 208"/>
              <a:gd name="T7" fmla="*/ 2147483647 h 214"/>
              <a:gd name="T8" fmla="*/ 2147483647 w 208"/>
              <a:gd name="T9" fmla="*/ 2147483647 h 214"/>
              <a:gd name="T10" fmla="*/ 2147483647 w 208"/>
              <a:gd name="T11" fmla="*/ 0 h 214"/>
              <a:gd name="T12" fmla="*/ 2147483647 w 208"/>
              <a:gd name="T13" fmla="*/ 2147483647 h 214"/>
              <a:gd name="T14" fmla="*/ 2147483647 w 208"/>
              <a:gd name="T15" fmla="*/ 2147483647 h 214"/>
              <a:gd name="T16" fmla="*/ 2147483647 w 208"/>
              <a:gd name="T17" fmla="*/ 2147483647 h 214"/>
              <a:gd name="T18" fmla="*/ 2147483647 w 208"/>
              <a:gd name="T19" fmla="*/ 2147483647 h 214"/>
              <a:gd name="T20" fmla="*/ 2147483647 w 208"/>
              <a:gd name="T21" fmla="*/ 2147483647 h 214"/>
              <a:gd name="T22" fmla="*/ 2147483647 w 208"/>
              <a:gd name="T23" fmla="*/ 2147483647 h 214"/>
              <a:gd name="T24" fmla="*/ 2147483647 w 208"/>
              <a:gd name="T25" fmla="*/ 2147483647 h 214"/>
              <a:gd name="T26" fmla="*/ 2147483647 w 208"/>
              <a:gd name="T27" fmla="*/ 2147483647 h 214"/>
              <a:gd name="T28" fmla="*/ 2147483647 w 208"/>
              <a:gd name="T29" fmla="*/ 2147483647 h 214"/>
              <a:gd name="T30" fmla="*/ 2147483647 w 208"/>
              <a:gd name="T31" fmla="*/ 2147483647 h 214"/>
              <a:gd name="T32" fmla="*/ 2147483647 w 208"/>
              <a:gd name="T33" fmla="*/ 2147483647 h 214"/>
              <a:gd name="T34" fmla="*/ 2147483647 w 208"/>
              <a:gd name="T35" fmla="*/ 2147483647 h 214"/>
              <a:gd name="T36" fmla="*/ 2147483647 w 208"/>
              <a:gd name="T37" fmla="*/ 2147483647 h 214"/>
              <a:gd name="T38" fmla="*/ 2147483647 w 208"/>
              <a:gd name="T39" fmla="*/ 2147483647 h 214"/>
              <a:gd name="T40" fmla="*/ 2147483647 w 208"/>
              <a:gd name="T41" fmla="*/ 2147483647 h 214"/>
              <a:gd name="T42" fmla="*/ 2147483647 w 208"/>
              <a:gd name="T43" fmla="*/ 2147483647 h 214"/>
              <a:gd name="T44" fmla="*/ 2147483647 w 208"/>
              <a:gd name="T45" fmla="*/ 2147483647 h 214"/>
              <a:gd name="T46" fmla="*/ 2147483647 w 208"/>
              <a:gd name="T47" fmla="*/ 2147483647 h 214"/>
              <a:gd name="T48" fmla="*/ 2147483647 w 208"/>
              <a:gd name="T49" fmla="*/ 2147483647 h 214"/>
              <a:gd name="T50" fmla="*/ 2147483647 w 208"/>
              <a:gd name="T51" fmla="*/ 2147483647 h 214"/>
              <a:gd name="T52" fmla="*/ 2147483647 w 208"/>
              <a:gd name="T53" fmla="*/ 2147483647 h 214"/>
              <a:gd name="T54" fmla="*/ 2147483647 w 208"/>
              <a:gd name="T55" fmla="*/ 2147483647 h 214"/>
              <a:gd name="T56" fmla="*/ 2147483647 w 208"/>
              <a:gd name="T57" fmla="*/ 2147483647 h 214"/>
              <a:gd name="T58" fmla="*/ 2147483647 w 208"/>
              <a:gd name="T59" fmla="*/ 2147483647 h 214"/>
              <a:gd name="T60" fmla="*/ 2147483647 w 208"/>
              <a:gd name="T61" fmla="*/ 2147483647 h 214"/>
              <a:gd name="T62" fmla="*/ 2147483647 w 208"/>
              <a:gd name="T63" fmla="*/ 2147483647 h 214"/>
              <a:gd name="T64" fmla="*/ 2147483647 w 208"/>
              <a:gd name="T65" fmla="*/ 2147483647 h 214"/>
              <a:gd name="T66" fmla="*/ 2147483647 w 208"/>
              <a:gd name="T67" fmla="*/ 2147483647 h 214"/>
              <a:gd name="T68" fmla="*/ 2147483647 w 208"/>
              <a:gd name="T69" fmla="*/ 2147483647 h 214"/>
              <a:gd name="T70" fmla="*/ 2147483647 w 208"/>
              <a:gd name="T71" fmla="*/ 2147483647 h 214"/>
              <a:gd name="T72" fmla="*/ 2147483647 w 208"/>
              <a:gd name="T73" fmla="*/ 2147483647 h 214"/>
              <a:gd name="T74" fmla="*/ 2147483647 w 208"/>
              <a:gd name="T75" fmla="*/ 2147483647 h 214"/>
              <a:gd name="T76" fmla="*/ 2147483647 w 208"/>
              <a:gd name="T77" fmla="*/ 2147483647 h 214"/>
              <a:gd name="T78" fmla="*/ 2147483647 w 208"/>
              <a:gd name="T79" fmla="*/ 2147483647 h 214"/>
              <a:gd name="T80" fmla="*/ 2147483647 w 208"/>
              <a:gd name="T81" fmla="*/ 2147483647 h 214"/>
              <a:gd name="T82" fmla="*/ 2147483647 w 208"/>
              <a:gd name="T83" fmla="*/ 2147483647 h 214"/>
              <a:gd name="T84" fmla="*/ 2147483647 w 208"/>
              <a:gd name="T85" fmla="*/ 2147483647 h 214"/>
              <a:gd name="T86" fmla="*/ 2147483647 w 208"/>
              <a:gd name="T87" fmla="*/ 2147483647 h 214"/>
              <a:gd name="T88" fmla="*/ 2147483647 w 208"/>
              <a:gd name="T89" fmla="*/ 2147483647 h 214"/>
              <a:gd name="T90" fmla="*/ 2147483647 w 208"/>
              <a:gd name="T91" fmla="*/ 2147483647 h 214"/>
              <a:gd name="T92" fmla="*/ 2147483647 w 208"/>
              <a:gd name="T93" fmla="*/ 2147483647 h 214"/>
              <a:gd name="T94" fmla="*/ 2147483647 w 208"/>
              <a:gd name="T95" fmla="*/ 2147483647 h 214"/>
              <a:gd name="T96" fmla="*/ 0 w 208"/>
              <a:gd name="T97" fmla="*/ 2147483647 h 214"/>
              <a:gd name="T98" fmla="*/ 2147483647 w 208"/>
              <a:gd name="T99" fmla="*/ 2147483647 h 214"/>
              <a:gd name="T100" fmla="*/ 2147483647 w 208"/>
              <a:gd name="T101" fmla="*/ 2147483647 h 214"/>
              <a:gd name="T102" fmla="*/ 2147483647 w 208"/>
              <a:gd name="T103" fmla="*/ 2147483647 h 214"/>
              <a:gd name="T104" fmla="*/ 2147483647 w 208"/>
              <a:gd name="T105" fmla="*/ 2147483647 h 214"/>
              <a:gd name="T106" fmla="*/ 2147483647 w 208"/>
              <a:gd name="T107" fmla="*/ 2147483647 h 214"/>
              <a:gd name="T108" fmla="*/ 2147483647 w 208"/>
              <a:gd name="T109" fmla="*/ 2147483647 h 21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08"/>
              <a:gd name="T166" fmla="*/ 0 h 214"/>
              <a:gd name="T167" fmla="*/ 208 w 208"/>
              <a:gd name="T168" fmla="*/ 214 h 214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08" h="214">
                <a:moveTo>
                  <a:pt x="13" y="76"/>
                </a:moveTo>
                <a:lnTo>
                  <a:pt x="18" y="69"/>
                </a:lnTo>
                <a:lnTo>
                  <a:pt x="21" y="65"/>
                </a:lnTo>
                <a:lnTo>
                  <a:pt x="24" y="61"/>
                </a:lnTo>
                <a:lnTo>
                  <a:pt x="28" y="57"/>
                </a:lnTo>
                <a:lnTo>
                  <a:pt x="32" y="52"/>
                </a:lnTo>
                <a:lnTo>
                  <a:pt x="37" y="48"/>
                </a:lnTo>
                <a:lnTo>
                  <a:pt x="41" y="44"/>
                </a:lnTo>
                <a:lnTo>
                  <a:pt x="48" y="40"/>
                </a:lnTo>
                <a:lnTo>
                  <a:pt x="53" y="36"/>
                </a:lnTo>
                <a:lnTo>
                  <a:pt x="59" y="32"/>
                </a:lnTo>
                <a:lnTo>
                  <a:pt x="65" y="28"/>
                </a:lnTo>
                <a:lnTo>
                  <a:pt x="71" y="24"/>
                </a:lnTo>
                <a:lnTo>
                  <a:pt x="78" y="21"/>
                </a:lnTo>
                <a:lnTo>
                  <a:pt x="85" y="17"/>
                </a:lnTo>
                <a:lnTo>
                  <a:pt x="91" y="14"/>
                </a:lnTo>
                <a:lnTo>
                  <a:pt x="97" y="11"/>
                </a:lnTo>
                <a:lnTo>
                  <a:pt x="105" y="8"/>
                </a:lnTo>
                <a:lnTo>
                  <a:pt x="111" y="6"/>
                </a:lnTo>
                <a:lnTo>
                  <a:pt x="118" y="4"/>
                </a:lnTo>
                <a:lnTo>
                  <a:pt x="124" y="2"/>
                </a:lnTo>
                <a:lnTo>
                  <a:pt x="130" y="1"/>
                </a:lnTo>
                <a:lnTo>
                  <a:pt x="137" y="0"/>
                </a:lnTo>
                <a:lnTo>
                  <a:pt x="143" y="0"/>
                </a:lnTo>
                <a:lnTo>
                  <a:pt x="148" y="0"/>
                </a:lnTo>
                <a:lnTo>
                  <a:pt x="153" y="0"/>
                </a:lnTo>
                <a:lnTo>
                  <a:pt x="158" y="2"/>
                </a:lnTo>
                <a:lnTo>
                  <a:pt x="162" y="3"/>
                </a:lnTo>
                <a:lnTo>
                  <a:pt x="167" y="5"/>
                </a:lnTo>
                <a:lnTo>
                  <a:pt x="171" y="8"/>
                </a:lnTo>
                <a:lnTo>
                  <a:pt x="174" y="11"/>
                </a:lnTo>
                <a:lnTo>
                  <a:pt x="177" y="16"/>
                </a:lnTo>
                <a:lnTo>
                  <a:pt x="178" y="19"/>
                </a:lnTo>
                <a:lnTo>
                  <a:pt x="178" y="20"/>
                </a:lnTo>
                <a:lnTo>
                  <a:pt x="179" y="22"/>
                </a:lnTo>
                <a:lnTo>
                  <a:pt x="179" y="24"/>
                </a:lnTo>
                <a:lnTo>
                  <a:pt x="179" y="26"/>
                </a:lnTo>
                <a:lnTo>
                  <a:pt x="179" y="27"/>
                </a:lnTo>
                <a:lnTo>
                  <a:pt x="179" y="29"/>
                </a:lnTo>
                <a:lnTo>
                  <a:pt x="179" y="31"/>
                </a:lnTo>
                <a:lnTo>
                  <a:pt x="179" y="33"/>
                </a:lnTo>
                <a:lnTo>
                  <a:pt x="178" y="35"/>
                </a:lnTo>
                <a:lnTo>
                  <a:pt x="178" y="37"/>
                </a:lnTo>
                <a:lnTo>
                  <a:pt x="178" y="38"/>
                </a:lnTo>
                <a:lnTo>
                  <a:pt x="177" y="40"/>
                </a:lnTo>
                <a:lnTo>
                  <a:pt x="177" y="42"/>
                </a:lnTo>
                <a:lnTo>
                  <a:pt x="176" y="44"/>
                </a:lnTo>
                <a:lnTo>
                  <a:pt x="176" y="46"/>
                </a:lnTo>
                <a:lnTo>
                  <a:pt x="175" y="48"/>
                </a:lnTo>
                <a:lnTo>
                  <a:pt x="175" y="50"/>
                </a:lnTo>
                <a:lnTo>
                  <a:pt x="174" y="52"/>
                </a:lnTo>
                <a:lnTo>
                  <a:pt x="174" y="54"/>
                </a:lnTo>
                <a:lnTo>
                  <a:pt x="173" y="56"/>
                </a:lnTo>
                <a:lnTo>
                  <a:pt x="173" y="58"/>
                </a:lnTo>
                <a:lnTo>
                  <a:pt x="172" y="60"/>
                </a:lnTo>
                <a:lnTo>
                  <a:pt x="172" y="62"/>
                </a:lnTo>
                <a:lnTo>
                  <a:pt x="172" y="64"/>
                </a:lnTo>
                <a:lnTo>
                  <a:pt x="171" y="66"/>
                </a:lnTo>
                <a:lnTo>
                  <a:pt x="171" y="68"/>
                </a:lnTo>
                <a:lnTo>
                  <a:pt x="171" y="70"/>
                </a:lnTo>
                <a:lnTo>
                  <a:pt x="171" y="72"/>
                </a:lnTo>
                <a:lnTo>
                  <a:pt x="171" y="74"/>
                </a:lnTo>
                <a:lnTo>
                  <a:pt x="171" y="76"/>
                </a:lnTo>
                <a:lnTo>
                  <a:pt x="172" y="76"/>
                </a:lnTo>
                <a:lnTo>
                  <a:pt x="173" y="76"/>
                </a:lnTo>
                <a:lnTo>
                  <a:pt x="174" y="76"/>
                </a:lnTo>
                <a:lnTo>
                  <a:pt x="175" y="76"/>
                </a:lnTo>
                <a:lnTo>
                  <a:pt x="176" y="76"/>
                </a:lnTo>
                <a:lnTo>
                  <a:pt x="177" y="76"/>
                </a:lnTo>
                <a:lnTo>
                  <a:pt x="178" y="76"/>
                </a:lnTo>
                <a:lnTo>
                  <a:pt x="179" y="76"/>
                </a:lnTo>
                <a:lnTo>
                  <a:pt x="180" y="76"/>
                </a:lnTo>
                <a:lnTo>
                  <a:pt x="181" y="76"/>
                </a:lnTo>
                <a:lnTo>
                  <a:pt x="182" y="76"/>
                </a:lnTo>
                <a:lnTo>
                  <a:pt x="183" y="76"/>
                </a:lnTo>
                <a:lnTo>
                  <a:pt x="184" y="76"/>
                </a:lnTo>
                <a:lnTo>
                  <a:pt x="185" y="76"/>
                </a:lnTo>
                <a:lnTo>
                  <a:pt x="186" y="76"/>
                </a:lnTo>
                <a:lnTo>
                  <a:pt x="187" y="76"/>
                </a:lnTo>
                <a:lnTo>
                  <a:pt x="188" y="76"/>
                </a:lnTo>
                <a:lnTo>
                  <a:pt x="189" y="76"/>
                </a:lnTo>
                <a:lnTo>
                  <a:pt x="190" y="76"/>
                </a:lnTo>
                <a:lnTo>
                  <a:pt x="191" y="76"/>
                </a:lnTo>
                <a:lnTo>
                  <a:pt x="193" y="76"/>
                </a:lnTo>
                <a:lnTo>
                  <a:pt x="194" y="76"/>
                </a:lnTo>
                <a:lnTo>
                  <a:pt x="195" y="76"/>
                </a:lnTo>
                <a:lnTo>
                  <a:pt x="195" y="78"/>
                </a:lnTo>
                <a:lnTo>
                  <a:pt x="194" y="79"/>
                </a:lnTo>
                <a:lnTo>
                  <a:pt x="194" y="80"/>
                </a:lnTo>
                <a:lnTo>
                  <a:pt x="193" y="81"/>
                </a:lnTo>
                <a:lnTo>
                  <a:pt x="193" y="82"/>
                </a:lnTo>
                <a:lnTo>
                  <a:pt x="193" y="83"/>
                </a:lnTo>
                <a:lnTo>
                  <a:pt x="191" y="84"/>
                </a:lnTo>
                <a:lnTo>
                  <a:pt x="191" y="85"/>
                </a:lnTo>
                <a:lnTo>
                  <a:pt x="191" y="86"/>
                </a:lnTo>
                <a:lnTo>
                  <a:pt x="190" y="87"/>
                </a:lnTo>
                <a:lnTo>
                  <a:pt x="190" y="88"/>
                </a:lnTo>
                <a:lnTo>
                  <a:pt x="189" y="90"/>
                </a:lnTo>
                <a:lnTo>
                  <a:pt x="188" y="92"/>
                </a:lnTo>
                <a:lnTo>
                  <a:pt x="188" y="93"/>
                </a:lnTo>
                <a:lnTo>
                  <a:pt x="187" y="94"/>
                </a:lnTo>
                <a:lnTo>
                  <a:pt x="187" y="95"/>
                </a:lnTo>
                <a:lnTo>
                  <a:pt x="186" y="96"/>
                </a:lnTo>
                <a:lnTo>
                  <a:pt x="186" y="97"/>
                </a:lnTo>
                <a:lnTo>
                  <a:pt x="186" y="98"/>
                </a:lnTo>
                <a:lnTo>
                  <a:pt x="186" y="99"/>
                </a:lnTo>
                <a:lnTo>
                  <a:pt x="185" y="100"/>
                </a:lnTo>
                <a:lnTo>
                  <a:pt x="185" y="101"/>
                </a:lnTo>
                <a:lnTo>
                  <a:pt x="184" y="102"/>
                </a:lnTo>
                <a:lnTo>
                  <a:pt x="184" y="103"/>
                </a:lnTo>
                <a:lnTo>
                  <a:pt x="184" y="104"/>
                </a:lnTo>
                <a:lnTo>
                  <a:pt x="183" y="105"/>
                </a:lnTo>
                <a:lnTo>
                  <a:pt x="183" y="106"/>
                </a:lnTo>
                <a:lnTo>
                  <a:pt x="183" y="107"/>
                </a:lnTo>
                <a:lnTo>
                  <a:pt x="184" y="107"/>
                </a:lnTo>
                <a:lnTo>
                  <a:pt x="185" y="107"/>
                </a:lnTo>
                <a:lnTo>
                  <a:pt x="186" y="107"/>
                </a:lnTo>
                <a:lnTo>
                  <a:pt x="187" y="107"/>
                </a:lnTo>
                <a:lnTo>
                  <a:pt x="188" y="107"/>
                </a:lnTo>
                <a:lnTo>
                  <a:pt x="189" y="107"/>
                </a:lnTo>
                <a:lnTo>
                  <a:pt x="190" y="107"/>
                </a:lnTo>
                <a:lnTo>
                  <a:pt x="191" y="107"/>
                </a:lnTo>
                <a:lnTo>
                  <a:pt x="193" y="107"/>
                </a:lnTo>
                <a:lnTo>
                  <a:pt x="194" y="107"/>
                </a:lnTo>
                <a:lnTo>
                  <a:pt x="195" y="107"/>
                </a:lnTo>
                <a:lnTo>
                  <a:pt x="196" y="107"/>
                </a:lnTo>
                <a:lnTo>
                  <a:pt x="197" y="107"/>
                </a:lnTo>
                <a:lnTo>
                  <a:pt x="198" y="107"/>
                </a:lnTo>
                <a:lnTo>
                  <a:pt x="199" y="107"/>
                </a:lnTo>
                <a:lnTo>
                  <a:pt x="200" y="107"/>
                </a:lnTo>
                <a:lnTo>
                  <a:pt x="201" y="107"/>
                </a:lnTo>
                <a:lnTo>
                  <a:pt x="202" y="107"/>
                </a:lnTo>
                <a:lnTo>
                  <a:pt x="203" y="107"/>
                </a:lnTo>
                <a:lnTo>
                  <a:pt x="204" y="107"/>
                </a:lnTo>
                <a:lnTo>
                  <a:pt x="205" y="107"/>
                </a:lnTo>
                <a:lnTo>
                  <a:pt x="206" y="107"/>
                </a:lnTo>
                <a:lnTo>
                  <a:pt x="207" y="107"/>
                </a:lnTo>
                <a:lnTo>
                  <a:pt x="202" y="117"/>
                </a:lnTo>
                <a:lnTo>
                  <a:pt x="199" y="121"/>
                </a:lnTo>
                <a:lnTo>
                  <a:pt x="196" y="126"/>
                </a:lnTo>
                <a:lnTo>
                  <a:pt x="193" y="130"/>
                </a:lnTo>
                <a:lnTo>
                  <a:pt x="188" y="134"/>
                </a:lnTo>
                <a:lnTo>
                  <a:pt x="184" y="138"/>
                </a:lnTo>
                <a:lnTo>
                  <a:pt x="180" y="142"/>
                </a:lnTo>
                <a:lnTo>
                  <a:pt x="175" y="146"/>
                </a:lnTo>
                <a:lnTo>
                  <a:pt x="170" y="150"/>
                </a:lnTo>
                <a:lnTo>
                  <a:pt x="166" y="153"/>
                </a:lnTo>
                <a:lnTo>
                  <a:pt x="159" y="156"/>
                </a:lnTo>
                <a:lnTo>
                  <a:pt x="154" y="160"/>
                </a:lnTo>
                <a:lnTo>
                  <a:pt x="149" y="163"/>
                </a:lnTo>
                <a:lnTo>
                  <a:pt x="143" y="166"/>
                </a:lnTo>
                <a:lnTo>
                  <a:pt x="138" y="169"/>
                </a:lnTo>
                <a:lnTo>
                  <a:pt x="131" y="172"/>
                </a:lnTo>
                <a:lnTo>
                  <a:pt x="125" y="175"/>
                </a:lnTo>
                <a:lnTo>
                  <a:pt x="120" y="178"/>
                </a:lnTo>
                <a:lnTo>
                  <a:pt x="114" y="180"/>
                </a:lnTo>
                <a:lnTo>
                  <a:pt x="108" y="183"/>
                </a:lnTo>
                <a:lnTo>
                  <a:pt x="101" y="186"/>
                </a:lnTo>
                <a:lnTo>
                  <a:pt x="96" y="188"/>
                </a:lnTo>
                <a:lnTo>
                  <a:pt x="90" y="191"/>
                </a:lnTo>
                <a:lnTo>
                  <a:pt x="85" y="194"/>
                </a:lnTo>
                <a:lnTo>
                  <a:pt x="79" y="196"/>
                </a:lnTo>
                <a:lnTo>
                  <a:pt x="73" y="199"/>
                </a:lnTo>
                <a:lnTo>
                  <a:pt x="68" y="202"/>
                </a:lnTo>
                <a:lnTo>
                  <a:pt x="64" y="204"/>
                </a:lnTo>
                <a:lnTo>
                  <a:pt x="59" y="207"/>
                </a:lnTo>
                <a:lnTo>
                  <a:pt x="54" y="210"/>
                </a:lnTo>
                <a:lnTo>
                  <a:pt x="50" y="213"/>
                </a:lnTo>
                <a:lnTo>
                  <a:pt x="47" y="206"/>
                </a:lnTo>
                <a:lnTo>
                  <a:pt x="45" y="202"/>
                </a:lnTo>
                <a:lnTo>
                  <a:pt x="42" y="198"/>
                </a:lnTo>
                <a:lnTo>
                  <a:pt x="40" y="195"/>
                </a:lnTo>
                <a:lnTo>
                  <a:pt x="38" y="192"/>
                </a:lnTo>
                <a:lnTo>
                  <a:pt x="35" y="188"/>
                </a:lnTo>
                <a:lnTo>
                  <a:pt x="33" y="184"/>
                </a:lnTo>
                <a:lnTo>
                  <a:pt x="31" y="181"/>
                </a:lnTo>
                <a:lnTo>
                  <a:pt x="29" y="178"/>
                </a:lnTo>
                <a:lnTo>
                  <a:pt x="27" y="174"/>
                </a:lnTo>
                <a:lnTo>
                  <a:pt x="25" y="171"/>
                </a:lnTo>
                <a:lnTo>
                  <a:pt x="22" y="167"/>
                </a:lnTo>
                <a:lnTo>
                  <a:pt x="20" y="164"/>
                </a:lnTo>
                <a:lnTo>
                  <a:pt x="18" y="160"/>
                </a:lnTo>
                <a:lnTo>
                  <a:pt x="16" y="156"/>
                </a:lnTo>
                <a:lnTo>
                  <a:pt x="13" y="153"/>
                </a:lnTo>
                <a:lnTo>
                  <a:pt x="12" y="149"/>
                </a:lnTo>
                <a:lnTo>
                  <a:pt x="10" y="146"/>
                </a:lnTo>
                <a:lnTo>
                  <a:pt x="8" y="142"/>
                </a:lnTo>
                <a:lnTo>
                  <a:pt x="6" y="138"/>
                </a:lnTo>
                <a:lnTo>
                  <a:pt x="5" y="134"/>
                </a:lnTo>
                <a:lnTo>
                  <a:pt x="4" y="130"/>
                </a:lnTo>
                <a:lnTo>
                  <a:pt x="3" y="126"/>
                </a:lnTo>
                <a:lnTo>
                  <a:pt x="2" y="122"/>
                </a:lnTo>
                <a:lnTo>
                  <a:pt x="1" y="118"/>
                </a:lnTo>
                <a:lnTo>
                  <a:pt x="1" y="114"/>
                </a:lnTo>
                <a:lnTo>
                  <a:pt x="0" y="110"/>
                </a:lnTo>
                <a:lnTo>
                  <a:pt x="0" y="105"/>
                </a:lnTo>
                <a:lnTo>
                  <a:pt x="0" y="101"/>
                </a:lnTo>
                <a:lnTo>
                  <a:pt x="1" y="96"/>
                </a:lnTo>
                <a:lnTo>
                  <a:pt x="2" y="92"/>
                </a:lnTo>
                <a:lnTo>
                  <a:pt x="2" y="90"/>
                </a:lnTo>
                <a:lnTo>
                  <a:pt x="3" y="90"/>
                </a:lnTo>
                <a:lnTo>
                  <a:pt x="3" y="89"/>
                </a:lnTo>
                <a:lnTo>
                  <a:pt x="4" y="88"/>
                </a:lnTo>
                <a:lnTo>
                  <a:pt x="5" y="87"/>
                </a:lnTo>
                <a:lnTo>
                  <a:pt x="5" y="86"/>
                </a:lnTo>
                <a:lnTo>
                  <a:pt x="6" y="86"/>
                </a:lnTo>
                <a:lnTo>
                  <a:pt x="6" y="85"/>
                </a:lnTo>
                <a:lnTo>
                  <a:pt x="6" y="84"/>
                </a:lnTo>
                <a:lnTo>
                  <a:pt x="7" y="84"/>
                </a:lnTo>
                <a:lnTo>
                  <a:pt x="8" y="83"/>
                </a:lnTo>
                <a:lnTo>
                  <a:pt x="8" y="82"/>
                </a:lnTo>
                <a:lnTo>
                  <a:pt x="9" y="82"/>
                </a:lnTo>
                <a:lnTo>
                  <a:pt x="9" y="81"/>
                </a:lnTo>
                <a:lnTo>
                  <a:pt x="10" y="80"/>
                </a:lnTo>
                <a:lnTo>
                  <a:pt x="10" y="79"/>
                </a:lnTo>
                <a:lnTo>
                  <a:pt x="11" y="79"/>
                </a:lnTo>
                <a:lnTo>
                  <a:pt x="11" y="78"/>
                </a:lnTo>
                <a:lnTo>
                  <a:pt x="12" y="78"/>
                </a:lnTo>
                <a:lnTo>
                  <a:pt x="12" y="77"/>
                </a:lnTo>
                <a:lnTo>
                  <a:pt x="13" y="77"/>
                </a:lnTo>
                <a:lnTo>
                  <a:pt x="13" y="76"/>
                </a:lnTo>
              </a:path>
            </a:pathLst>
          </a:custGeom>
          <a:solidFill>
            <a:srgbClr val="FF8000"/>
          </a:solidFill>
          <a:ln w="12700" cap="rnd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476" name="Freeform 18"/>
          <p:cNvSpPr>
            <a:spLocks/>
          </p:cNvSpPr>
          <p:nvPr/>
        </p:nvSpPr>
        <p:spPr bwMode="auto">
          <a:xfrm>
            <a:off x="4243215" y="3535365"/>
            <a:ext cx="47978" cy="827087"/>
          </a:xfrm>
          <a:custGeom>
            <a:avLst/>
            <a:gdLst>
              <a:gd name="T0" fmla="*/ 2147483647 w 53"/>
              <a:gd name="T1" fmla="*/ 2147483647 h 857"/>
              <a:gd name="T2" fmla="*/ 2147483647 w 53"/>
              <a:gd name="T3" fmla="*/ 2147483647 h 857"/>
              <a:gd name="T4" fmla="*/ 2147483647 w 53"/>
              <a:gd name="T5" fmla="*/ 2147483647 h 857"/>
              <a:gd name="T6" fmla="*/ 2147483647 w 53"/>
              <a:gd name="T7" fmla="*/ 2147483647 h 857"/>
              <a:gd name="T8" fmla="*/ 2147483647 w 53"/>
              <a:gd name="T9" fmla="*/ 2147483647 h 857"/>
              <a:gd name="T10" fmla="*/ 2147483647 w 53"/>
              <a:gd name="T11" fmla="*/ 2147483647 h 857"/>
              <a:gd name="T12" fmla="*/ 2147483647 w 53"/>
              <a:gd name="T13" fmla="*/ 2147483647 h 857"/>
              <a:gd name="T14" fmla="*/ 2147483647 w 53"/>
              <a:gd name="T15" fmla="*/ 2147483647 h 857"/>
              <a:gd name="T16" fmla="*/ 2147483647 w 53"/>
              <a:gd name="T17" fmla="*/ 2147483647 h 857"/>
              <a:gd name="T18" fmla="*/ 2147483647 w 53"/>
              <a:gd name="T19" fmla="*/ 2147483647 h 857"/>
              <a:gd name="T20" fmla="*/ 2147483647 w 53"/>
              <a:gd name="T21" fmla="*/ 2147483647 h 857"/>
              <a:gd name="T22" fmla="*/ 2147483647 w 53"/>
              <a:gd name="T23" fmla="*/ 2147483647 h 857"/>
              <a:gd name="T24" fmla="*/ 2147483647 w 53"/>
              <a:gd name="T25" fmla="*/ 2147483647 h 857"/>
              <a:gd name="T26" fmla="*/ 2147483647 w 53"/>
              <a:gd name="T27" fmla="*/ 2147483647 h 857"/>
              <a:gd name="T28" fmla="*/ 2147483647 w 53"/>
              <a:gd name="T29" fmla="*/ 2147483647 h 857"/>
              <a:gd name="T30" fmla="*/ 2147483647 w 53"/>
              <a:gd name="T31" fmla="*/ 2147483647 h 857"/>
              <a:gd name="T32" fmla="*/ 2147483647 w 53"/>
              <a:gd name="T33" fmla="*/ 2147483647 h 857"/>
              <a:gd name="T34" fmla="*/ 2147483647 w 53"/>
              <a:gd name="T35" fmla="*/ 2147483647 h 857"/>
              <a:gd name="T36" fmla="*/ 2147483647 w 53"/>
              <a:gd name="T37" fmla="*/ 2147483647 h 857"/>
              <a:gd name="T38" fmla="*/ 2147483647 w 53"/>
              <a:gd name="T39" fmla="*/ 2147483647 h 857"/>
              <a:gd name="T40" fmla="*/ 2147483647 w 53"/>
              <a:gd name="T41" fmla="*/ 2147483647 h 857"/>
              <a:gd name="T42" fmla="*/ 2147483647 w 53"/>
              <a:gd name="T43" fmla="*/ 2147483647 h 857"/>
              <a:gd name="T44" fmla="*/ 2147483647 w 53"/>
              <a:gd name="T45" fmla="*/ 2147483647 h 857"/>
              <a:gd name="T46" fmla="*/ 2147483647 w 53"/>
              <a:gd name="T47" fmla="*/ 2147483647 h 857"/>
              <a:gd name="T48" fmla="*/ 2147483647 w 53"/>
              <a:gd name="T49" fmla="*/ 2147483647 h 857"/>
              <a:gd name="T50" fmla="*/ 2147483647 w 53"/>
              <a:gd name="T51" fmla="*/ 2147483647 h 857"/>
              <a:gd name="T52" fmla="*/ 2147483647 w 53"/>
              <a:gd name="T53" fmla="*/ 2147483647 h 857"/>
              <a:gd name="T54" fmla="*/ 2147483647 w 53"/>
              <a:gd name="T55" fmla="*/ 2147483647 h 857"/>
              <a:gd name="T56" fmla="*/ 2147483647 w 53"/>
              <a:gd name="T57" fmla="*/ 2147483647 h 857"/>
              <a:gd name="T58" fmla="*/ 2147483647 w 53"/>
              <a:gd name="T59" fmla="*/ 2147483647 h 857"/>
              <a:gd name="T60" fmla="*/ 2147483647 w 53"/>
              <a:gd name="T61" fmla="*/ 2147483647 h 857"/>
              <a:gd name="T62" fmla="*/ 2147483647 w 53"/>
              <a:gd name="T63" fmla="*/ 2147483647 h 857"/>
              <a:gd name="T64" fmla="*/ 2147483647 w 53"/>
              <a:gd name="T65" fmla="*/ 2147483647 h 857"/>
              <a:gd name="T66" fmla="*/ 2147483647 w 53"/>
              <a:gd name="T67" fmla="*/ 2147483647 h 857"/>
              <a:gd name="T68" fmla="*/ 2147483647 w 53"/>
              <a:gd name="T69" fmla="*/ 2147483647 h 857"/>
              <a:gd name="T70" fmla="*/ 2147483647 w 53"/>
              <a:gd name="T71" fmla="*/ 2147483647 h 857"/>
              <a:gd name="T72" fmla="*/ 2147483647 w 53"/>
              <a:gd name="T73" fmla="*/ 2147483647 h 857"/>
              <a:gd name="T74" fmla="*/ 2147483647 w 53"/>
              <a:gd name="T75" fmla="*/ 2147483647 h 857"/>
              <a:gd name="T76" fmla="*/ 2147483647 w 53"/>
              <a:gd name="T77" fmla="*/ 2147483647 h 857"/>
              <a:gd name="T78" fmla="*/ 2147483647 w 53"/>
              <a:gd name="T79" fmla="*/ 2147483647 h 857"/>
              <a:gd name="T80" fmla="*/ 2147483647 w 53"/>
              <a:gd name="T81" fmla="*/ 2147483647 h 857"/>
              <a:gd name="T82" fmla="*/ 2147483647 w 53"/>
              <a:gd name="T83" fmla="*/ 2147483647 h 857"/>
              <a:gd name="T84" fmla="*/ 2147483647 w 53"/>
              <a:gd name="T85" fmla="*/ 2147483647 h 857"/>
              <a:gd name="T86" fmla="*/ 0 w 53"/>
              <a:gd name="T87" fmla="*/ 2147483647 h 857"/>
              <a:gd name="T88" fmla="*/ 0 w 53"/>
              <a:gd name="T89" fmla="*/ 2147483647 h 857"/>
              <a:gd name="T90" fmla="*/ 0 w 53"/>
              <a:gd name="T91" fmla="*/ 2147483647 h 857"/>
              <a:gd name="T92" fmla="*/ 0 w 53"/>
              <a:gd name="T93" fmla="*/ 2147483647 h 857"/>
              <a:gd name="T94" fmla="*/ 0 w 53"/>
              <a:gd name="T95" fmla="*/ 2147483647 h 857"/>
              <a:gd name="T96" fmla="*/ 0 w 53"/>
              <a:gd name="T97" fmla="*/ 2147483647 h 857"/>
              <a:gd name="T98" fmla="*/ 2147483647 w 53"/>
              <a:gd name="T99" fmla="*/ 2147483647 h 857"/>
              <a:gd name="T100" fmla="*/ 2147483647 w 53"/>
              <a:gd name="T101" fmla="*/ 2147483647 h 857"/>
              <a:gd name="T102" fmla="*/ 2147483647 w 53"/>
              <a:gd name="T103" fmla="*/ 2147483647 h 857"/>
              <a:gd name="T104" fmla="*/ 2147483647 w 53"/>
              <a:gd name="T105" fmla="*/ 2147483647 h 857"/>
              <a:gd name="T106" fmla="*/ 2147483647 w 53"/>
              <a:gd name="T107" fmla="*/ 2147483647 h 857"/>
              <a:gd name="T108" fmla="*/ 2147483647 w 53"/>
              <a:gd name="T109" fmla="*/ 2147483647 h 857"/>
              <a:gd name="T110" fmla="*/ 2147483647 w 53"/>
              <a:gd name="T111" fmla="*/ 2147483647 h 857"/>
              <a:gd name="T112" fmla="*/ 2147483647 w 53"/>
              <a:gd name="T113" fmla="*/ 2147483647 h 857"/>
              <a:gd name="T114" fmla="*/ 2147483647 w 53"/>
              <a:gd name="T115" fmla="*/ 2147483647 h 857"/>
              <a:gd name="T116" fmla="*/ 2147483647 w 53"/>
              <a:gd name="T117" fmla="*/ 2147483647 h 857"/>
              <a:gd name="T118" fmla="*/ 2147483647 w 53"/>
              <a:gd name="T119" fmla="*/ 2147483647 h 857"/>
              <a:gd name="T120" fmla="*/ 2147483647 w 53"/>
              <a:gd name="T121" fmla="*/ 2147483647 h 857"/>
              <a:gd name="T122" fmla="*/ 2147483647 w 53"/>
              <a:gd name="T123" fmla="*/ 2147483647 h 857"/>
              <a:gd name="T124" fmla="*/ 2147483647 w 53"/>
              <a:gd name="T125" fmla="*/ 0 h 85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3"/>
              <a:gd name="T190" fmla="*/ 0 h 857"/>
              <a:gd name="T191" fmla="*/ 53 w 53"/>
              <a:gd name="T192" fmla="*/ 857 h 85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3" h="857">
                <a:moveTo>
                  <a:pt x="37" y="856"/>
                </a:moveTo>
                <a:lnTo>
                  <a:pt x="43" y="829"/>
                </a:lnTo>
                <a:lnTo>
                  <a:pt x="45" y="814"/>
                </a:lnTo>
                <a:lnTo>
                  <a:pt x="47" y="798"/>
                </a:lnTo>
                <a:lnTo>
                  <a:pt x="49" y="782"/>
                </a:lnTo>
                <a:lnTo>
                  <a:pt x="50" y="766"/>
                </a:lnTo>
                <a:lnTo>
                  <a:pt x="51" y="748"/>
                </a:lnTo>
                <a:lnTo>
                  <a:pt x="52" y="730"/>
                </a:lnTo>
                <a:lnTo>
                  <a:pt x="52" y="712"/>
                </a:lnTo>
                <a:lnTo>
                  <a:pt x="52" y="694"/>
                </a:lnTo>
                <a:lnTo>
                  <a:pt x="52" y="675"/>
                </a:lnTo>
                <a:lnTo>
                  <a:pt x="52" y="656"/>
                </a:lnTo>
                <a:lnTo>
                  <a:pt x="51" y="636"/>
                </a:lnTo>
                <a:lnTo>
                  <a:pt x="51" y="617"/>
                </a:lnTo>
                <a:lnTo>
                  <a:pt x="50" y="597"/>
                </a:lnTo>
                <a:lnTo>
                  <a:pt x="49" y="578"/>
                </a:lnTo>
                <a:lnTo>
                  <a:pt x="47" y="558"/>
                </a:lnTo>
                <a:lnTo>
                  <a:pt x="46" y="538"/>
                </a:lnTo>
                <a:lnTo>
                  <a:pt x="44" y="519"/>
                </a:lnTo>
                <a:lnTo>
                  <a:pt x="42" y="500"/>
                </a:lnTo>
                <a:lnTo>
                  <a:pt x="41" y="480"/>
                </a:lnTo>
                <a:lnTo>
                  <a:pt x="38" y="462"/>
                </a:lnTo>
                <a:lnTo>
                  <a:pt x="35" y="444"/>
                </a:lnTo>
                <a:lnTo>
                  <a:pt x="33" y="426"/>
                </a:lnTo>
                <a:lnTo>
                  <a:pt x="31" y="408"/>
                </a:lnTo>
                <a:lnTo>
                  <a:pt x="28" y="391"/>
                </a:lnTo>
                <a:lnTo>
                  <a:pt x="26" y="374"/>
                </a:lnTo>
                <a:lnTo>
                  <a:pt x="24" y="358"/>
                </a:lnTo>
                <a:lnTo>
                  <a:pt x="21" y="344"/>
                </a:lnTo>
                <a:lnTo>
                  <a:pt x="18" y="329"/>
                </a:lnTo>
                <a:lnTo>
                  <a:pt x="16" y="315"/>
                </a:lnTo>
                <a:lnTo>
                  <a:pt x="14" y="303"/>
                </a:lnTo>
                <a:lnTo>
                  <a:pt x="9" y="285"/>
                </a:lnTo>
                <a:lnTo>
                  <a:pt x="8" y="276"/>
                </a:lnTo>
                <a:lnTo>
                  <a:pt x="6" y="267"/>
                </a:lnTo>
                <a:lnTo>
                  <a:pt x="5" y="258"/>
                </a:lnTo>
                <a:lnTo>
                  <a:pt x="4" y="249"/>
                </a:lnTo>
                <a:lnTo>
                  <a:pt x="3" y="239"/>
                </a:lnTo>
                <a:lnTo>
                  <a:pt x="3" y="230"/>
                </a:lnTo>
                <a:lnTo>
                  <a:pt x="2" y="220"/>
                </a:lnTo>
                <a:lnTo>
                  <a:pt x="1" y="211"/>
                </a:lnTo>
                <a:lnTo>
                  <a:pt x="1" y="201"/>
                </a:lnTo>
                <a:lnTo>
                  <a:pt x="1" y="192"/>
                </a:lnTo>
                <a:lnTo>
                  <a:pt x="0" y="182"/>
                </a:lnTo>
                <a:lnTo>
                  <a:pt x="0" y="172"/>
                </a:lnTo>
                <a:lnTo>
                  <a:pt x="0" y="162"/>
                </a:lnTo>
                <a:lnTo>
                  <a:pt x="0" y="153"/>
                </a:lnTo>
                <a:lnTo>
                  <a:pt x="0" y="143"/>
                </a:lnTo>
                <a:lnTo>
                  <a:pt x="0" y="133"/>
                </a:lnTo>
                <a:lnTo>
                  <a:pt x="1" y="123"/>
                </a:lnTo>
                <a:lnTo>
                  <a:pt x="1" y="114"/>
                </a:lnTo>
                <a:lnTo>
                  <a:pt x="1" y="104"/>
                </a:lnTo>
                <a:lnTo>
                  <a:pt x="1" y="94"/>
                </a:lnTo>
                <a:lnTo>
                  <a:pt x="2" y="84"/>
                </a:lnTo>
                <a:lnTo>
                  <a:pt x="2" y="75"/>
                </a:lnTo>
                <a:lnTo>
                  <a:pt x="3" y="65"/>
                </a:lnTo>
                <a:lnTo>
                  <a:pt x="3" y="56"/>
                </a:lnTo>
                <a:lnTo>
                  <a:pt x="4" y="46"/>
                </a:lnTo>
                <a:lnTo>
                  <a:pt x="4" y="36"/>
                </a:lnTo>
                <a:lnTo>
                  <a:pt x="5" y="27"/>
                </a:lnTo>
                <a:lnTo>
                  <a:pt x="5" y="18"/>
                </a:lnTo>
                <a:lnTo>
                  <a:pt x="6" y="9"/>
                </a:lnTo>
                <a:lnTo>
                  <a:pt x="7" y="0"/>
                </a:lnTo>
              </a:path>
            </a:pathLst>
          </a:custGeom>
          <a:noFill/>
          <a:ln w="12700" cap="rnd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477" name="Oval 19"/>
          <p:cNvSpPr>
            <a:spLocks noChangeArrowheads="1"/>
          </p:cNvSpPr>
          <p:nvPr/>
        </p:nvSpPr>
        <p:spPr bwMode="auto">
          <a:xfrm>
            <a:off x="4042834" y="5110163"/>
            <a:ext cx="47978" cy="50800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 smtClean="0">
              <a:solidFill>
                <a:srgbClr val="000000"/>
              </a:solidFill>
              <a:latin typeface="Comic Sans MS" charset="0"/>
              <a:ea typeface="ＭＳ Ｐゴシック" charset="0"/>
              <a:cs typeface="Arial" charset="0"/>
            </a:endParaRPr>
          </a:p>
        </p:txBody>
      </p:sp>
      <p:sp>
        <p:nvSpPr>
          <p:cNvPr id="61478" name="Oval 20"/>
          <p:cNvSpPr>
            <a:spLocks noChangeArrowheads="1"/>
          </p:cNvSpPr>
          <p:nvPr/>
        </p:nvSpPr>
        <p:spPr bwMode="auto">
          <a:xfrm>
            <a:off x="4955822" y="5213350"/>
            <a:ext cx="35278" cy="50800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 smtClean="0">
              <a:solidFill>
                <a:srgbClr val="000000"/>
              </a:solidFill>
              <a:latin typeface="Comic Sans MS" charset="0"/>
              <a:ea typeface="ＭＳ Ｐゴシック" charset="0"/>
              <a:cs typeface="Arial" charset="0"/>
            </a:endParaRPr>
          </a:p>
        </p:txBody>
      </p:sp>
      <p:sp>
        <p:nvSpPr>
          <p:cNvPr id="61479" name="Oval 21"/>
          <p:cNvSpPr>
            <a:spLocks noChangeArrowheads="1"/>
          </p:cNvSpPr>
          <p:nvPr/>
        </p:nvSpPr>
        <p:spPr bwMode="auto">
          <a:xfrm>
            <a:off x="5287443" y="4876800"/>
            <a:ext cx="36689" cy="50800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 smtClean="0">
              <a:solidFill>
                <a:srgbClr val="000000"/>
              </a:solidFill>
              <a:latin typeface="Comic Sans MS" charset="0"/>
              <a:ea typeface="ＭＳ Ｐゴシック" charset="0"/>
              <a:cs typeface="Arial" charset="0"/>
            </a:endParaRPr>
          </a:p>
        </p:txBody>
      </p:sp>
      <p:sp>
        <p:nvSpPr>
          <p:cNvPr id="61480" name="Freeform 23"/>
          <p:cNvSpPr>
            <a:spLocks/>
          </p:cNvSpPr>
          <p:nvPr/>
        </p:nvSpPr>
        <p:spPr bwMode="auto">
          <a:xfrm>
            <a:off x="4103511" y="4713307"/>
            <a:ext cx="50800" cy="115887"/>
          </a:xfrm>
          <a:custGeom>
            <a:avLst/>
            <a:gdLst>
              <a:gd name="T0" fmla="*/ 2147483647 w 54"/>
              <a:gd name="T1" fmla="*/ 2147483647 h 119"/>
              <a:gd name="T2" fmla="*/ 2147483647 w 54"/>
              <a:gd name="T3" fmla="*/ 2147483647 h 119"/>
              <a:gd name="T4" fmla="*/ 2147483647 w 54"/>
              <a:gd name="T5" fmla="*/ 2147483647 h 119"/>
              <a:gd name="T6" fmla="*/ 2147483647 w 54"/>
              <a:gd name="T7" fmla="*/ 2147483647 h 119"/>
              <a:gd name="T8" fmla="*/ 2147483647 w 54"/>
              <a:gd name="T9" fmla="*/ 2147483647 h 119"/>
              <a:gd name="T10" fmla="*/ 2147483647 w 54"/>
              <a:gd name="T11" fmla="*/ 2147483647 h 119"/>
              <a:gd name="T12" fmla="*/ 2147483647 w 54"/>
              <a:gd name="T13" fmla="*/ 2147483647 h 119"/>
              <a:gd name="T14" fmla="*/ 2147483647 w 54"/>
              <a:gd name="T15" fmla="*/ 2147483647 h 119"/>
              <a:gd name="T16" fmla="*/ 2147483647 w 54"/>
              <a:gd name="T17" fmla="*/ 2147483647 h 119"/>
              <a:gd name="T18" fmla="*/ 2147483647 w 54"/>
              <a:gd name="T19" fmla="*/ 0 h 119"/>
              <a:gd name="T20" fmla="*/ 2147483647 w 54"/>
              <a:gd name="T21" fmla="*/ 0 h 119"/>
              <a:gd name="T22" fmla="*/ 2147483647 w 54"/>
              <a:gd name="T23" fmla="*/ 2147483647 h 119"/>
              <a:gd name="T24" fmla="*/ 2147483647 w 54"/>
              <a:gd name="T25" fmla="*/ 2147483647 h 119"/>
              <a:gd name="T26" fmla="*/ 2147483647 w 54"/>
              <a:gd name="T27" fmla="*/ 2147483647 h 119"/>
              <a:gd name="T28" fmla="*/ 2147483647 w 54"/>
              <a:gd name="T29" fmla="*/ 2147483647 h 119"/>
              <a:gd name="T30" fmla="*/ 2147483647 w 54"/>
              <a:gd name="T31" fmla="*/ 2147483647 h 119"/>
              <a:gd name="T32" fmla="*/ 2147483647 w 54"/>
              <a:gd name="T33" fmla="*/ 2147483647 h 119"/>
              <a:gd name="T34" fmla="*/ 2147483647 w 54"/>
              <a:gd name="T35" fmla="*/ 2147483647 h 119"/>
              <a:gd name="T36" fmla="*/ 2147483647 w 54"/>
              <a:gd name="T37" fmla="*/ 2147483647 h 119"/>
              <a:gd name="T38" fmla="*/ 2147483647 w 54"/>
              <a:gd name="T39" fmla="*/ 2147483647 h 119"/>
              <a:gd name="T40" fmla="*/ 0 w 54"/>
              <a:gd name="T41" fmla="*/ 2147483647 h 119"/>
              <a:gd name="T42" fmla="*/ 0 w 54"/>
              <a:gd name="T43" fmla="*/ 2147483647 h 119"/>
              <a:gd name="T44" fmla="*/ 0 w 54"/>
              <a:gd name="T45" fmla="*/ 2147483647 h 119"/>
              <a:gd name="T46" fmla="*/ 2147483647 w 54"/>
              <a:gd name="T47" fmla="*/ 2147483647 h 119"/>
              <a:gd name="T48" fmla="*/ 2147483647 w 54"/>
              <a:gd name="T49" fmla="*/ 2147483647 h 119"/>
              <a:gd name="T50" fmla="*/ 2147483647 w 54"/>
              <a:gd name="T51" fmla="*/ 2147483647 h 119"/>
              <a:gd name="T52" fmla="*/ 2147483647 w 54"/>
              <a:gd name="T53" fmla="*/ 2147483647 h 119"/>
              <a:gd name="T54" fmla="*/ 2147483647 w 54"/>
              <a:gd name="T55" fmla="*/ 2147483647 h 119"/>
              <a:gd name="T56" fmla="*/ 2147483647 w 54"/>
              <a:gd name="T57" fmla="*/ 2147483647 h 119"/>
              <a:gd name="T58" fmla="*/ 2147483647 w 54"/>
              <a:gd name="T59" fmla="*/ 2147483647 h 119"/>
              <a:gd name="T60" fmla="*/ 2147483647 w 54"/>
              <a:gd name="T61" fmla="*/ 2147483647 h 119"/>
              <a:gd name="T62" fmla="*/ 2147483647 w 54"/>
              <a:gd name="T63" fmla="*/ 2147483647 h 119"/>
              <a:gd name="T64" fmla="*/ 2147483647 w 54"/>
              <a:gd name="T65" fmla="*/ 2147483647 h 119"/>
              <a:gd name="T66" fmla="*/ 2147483647 w 54"/>
              <a:gd name="T67" fmla="*/ 2147483647 h 119"/>
              <a:gd name="T68" fmla="*/ 2147483647 w 54"/>
              <a:gd name="T69" fmla="*/ 2147483647 h 119"/>
              <a:gd name="T70" fmla="*/ 2147483647 w 54"/>
              <a:gd name="T71" fmla="*/ 2147483647 h 119"/>
              <a:gd name="T72" fmla="*/ 2147483647 w 54"/>
              <a:gd name="T73" fmla="*/ 2147483647 h 11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4"/>
              <a:gd name="T112" fmla="*/ 0 h 119"/>
              <a:gd name="T113" fmla="*/ 54 w 54"/>
              <a:gd name="T114" fmla="*/ 119 h 11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4" h="119">
                <a:moveTo>
                  <a:pt x="50" y="67"/>
                </a:moveTo>
                <a:lnTo>
                  <a:pt x="51" y="62"/>
                </a:lnTo>
                <a:lnTo>
                  <a:pt x="52" y="57"/>
                </a:lnTo>
                <a:lnTo>
                  <a:pt x="52" y="51"/>
                </a:lnTo>
                <a:lnTo>
                  <a:pt x="53" y="47"/>
                </a:lnTo>
                <a:lnTo>
                  <a:pt x="53" y="42"/>
                </a:lnTo>
                <a:lnTo>
                  <a:pt x="53" y="37"/>
                </a:lnTo>
                <a:lnTo>
                  <a:pt x="53" y="32"/>
                </a:lnTo>
                <a:lnTo>
                  <a:pt x="52" y="28"/>
                </a:lnTo>
                <a:lnTo>
                  <a:pt x="52" y="23"/>
                </a:lnTo>
                <a:lnTo>
                  <a:pt x="51" y="20"/>
                </a:lnTo>
                <a:lnTo>
                  <a:pt x="50" y="16"/>
                </a:lnTo>
                <a:lnTo>
                  <a:pt x="49" y="13"/>
                </a:lnTo>
                <a:lnTo>
                  <a:pt x="48" y="10"/>
                </a:lnTo>
                <a:lnTo>
                  <a:pt x="47" y="7"/>
                </a:lnTo>
                <a:lnTo>
                  <a:pt x="45" y="5"/>
                </a:lnTo>
                <a:lnTo>
                  <a:pt x="44" y="3"/>
                </a:lnTo>
                <a:lnTo>
                  <a:pt x="42" y="2"/>
                </a:lnTo>
                <a:lnTo>
                  <a:pt x="39" y="1"/>
                </a:lnTo>
                <a:lnTo>
                  <a:pt x="37" y="0"/>
                </a:lnTo>
                <a:lnTo>
                  <a:pt x="35" y="0"/>
                </a:lnTo>
                <a:lnTo>
                  <a:pt x="33" y="0"/>
                </a:lnTo>
                <a:lnTo>
                  <a:pt x="31" y="1"/>
                </a:lnTo>
                <a:lnTo>
                  <a:pt x="29" y="2"/>
                </a:lnTo>
                <a:lnTo>
                  <a:pt x="26" y="4"/>
                </a:lnTo>
                <a:lnTo>
                  <a:pt x="24" y="6"/>
                </a:lnTo>
                <a:lnTo>
                  <a:pt x="22" y="8"/>
                </a:lnTo>
                <a:lnTo>
                  <a:pt x="20" y="11"/>
                </a:lnTo>
                <a:lnTo>
                  <a:pt x="18" y="14"/>
                </a:lnTo>
                <a:lnTo>
                  <a:pt x="16" y="17"/>
                </a:lnTo>
                <a:lnTo>
                  <a:pt x="14" y="21"/>
                </a:lnTo>
                <a:lnTo>
                  <a:pt x="11" y="25"/>
                </a:lnTo>
                <a:lnTo>
                  <a:pt x="9" y="30"/>
                </a:lnTo>
                <a:lnTo>
                  <a:pt x="8" y="34"/>
                </a:lnTo>
                <a:lnTo>
                  <a:pt x="6" y="39"/>
                </a:lnTo>
                <a:lnTo>
                  <a:pt x="4" y="44"/>
                </a:lnTo>
                <a:lnTo>
                  <a:pt x="4" y="49"/>
                </a:lnTo>
                <a:lnTo>
                  <a:pt x="2" y="53"/>
                </a:lnTo>
                <a:lnTo>
                  <a:pt x="2" y="59"/>
                </a:lnTo>
                <a:lnTo>
                  <a:pt x="1" y="64"/>
                </a:lnTo>
                <a:lnTo>
                  <a:pt x="0" y="69"/>
                </a:lnTo>
                <a:lnTo>
                  <a:pt x="0" y="74"/>
                </a:lnTo>
                <a:lnTo>
                  <a:pt x="0" y="79"/>
                </a:lnTo>
                <a:lnTo>
                  <a:pt x="0" y="83"/>
                </a:lnTo>
                <a:lnTo>
                  <a:pt x="0" y="88"/>
                </a:lnTo>
                <a:lnTo>
                  <a:pt x="0" y="92"/>
                </a:lnTo>
                <a:lnTo>
                  <a:pt x="1" y="96"/>
                </a:lnTo>
                <a:lnTo>
                  <a:pt x="2" y="100"/>
                </a:lnTo>
                <a:lnTo>
                  <a:pt x="3" y="103"/>
                </a:lnTo>
                <a:lnTo>
                  <a:pt x="4" y="107"/>
                </a:lnTo>
                <a:lnTo>
                  <a:pt x="5" y="109"/>
                </a:lnTo>
                <a:lnTo>
                  <a:pt x="7" y="112"/>
                </a:lnTo>
                <a:lnTo>
                  <a:pt x="8" y="114"/>
                </a:lnTo>
                <a:lnTo>
                  <a:pt x="10" y="116"/>
                </a:lnTo>
                <a:lnTo>
                  <a:pt x="12" y="117"/>
                </a:lnTo>
                <a:lnTo>
                  <a:pt x="15" y="117"/>
                </a:lnTo>
                <a:lnTo>
                  <a:pt x="17" y="118"/>
                </a:lnTo>
                <a:lnTo>
                  <a:pt x="19" y="118"/>
                </a:lnTo>
                <a:lnTo>
                  <a:pt x="21" y="117"/>
                </a:lnTo>
                <a:lnTo>
                  <a:pt x="23" y="116"/>
                </a:lnTo>
                <a:lnTo>
                  <a:pt x="25" y="115"/>
                </a:lnTo>
                <a:lnTo>
                  <a:pt x="27" y="113"/>
                </a:lnTo>
                <a:lnTo>
                  <a:pt x="30" y="111"/>
                </a:lnTo>
                <a:lnTo>
                  <a:pt x="32" y="108"/>
                </a:lnTo>
                <a:lnTo>
                  <a:pt x="34" y="105"/>
                </a:lnTo>
                <a:lnTo>
                  <a:pt x="36" y="102"/>
                </a:lnTo>
                <a:lnTo>
                  <a:pt x="38" y="99"/>
                </a:lnTo>
                <a:lnTo>
                  <a:pt x="41" y="95"/>
                </a:lnTo>
                <a:lnTo>
                  <a:pt x="43" y="91"/>
                </a:lnTo>
                <a:lnTo>
                  <a:pt x="44" y="86"/>
                </a:lnTo>
                <a:lnTo>
                  <a:pt x="46" y="81"/>
                </a:lnTo>
                <a:lnTo>
                  <a:pt x="48" y="77"/>
                </a:lnTo>
                <a:lnTo>
                  <a:pt x="49" y="72"/>
                </a:lnTo>
                <a:lnTo>
                  <a:pt x="50" y="67"/>
                </a:lnTo>
              </a:path>
            </a:pathLst>
          </a:custGeom>
          <a:solidFill>
            <a:srgbClr val="000000"/>
          </a:solidFill>
          <a:ln w="12700" cap="rnd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481" name="Oval 24"/>
          <p:cNvSpPr>
            <a:spLocks noChangeArrowheads="1"/>
          </p:cNvSpPr>
          <p:nvPr/>
        </p:nvSpPr>
        <p:spPr bwMode="auto">
          <a:xfrm rot="-300000">
            <a:off x="4713111" y="5365769"/>
            <a:ext cx="90311" cy="3016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 smtClean="0">
              <a:solidFill>
                <a:srgbClr val="000000"/>
              </a:solidFill>
              <a:latin typeface="Comic Sans MS" charset="0"/>
              <a:ea typeface="ＭＳ Ｐゴシック" charset="0"/>
              <a:cs typeface="Arial" charset="0"/>
            </a:endParaRPr>
          </a:p>
        </p:txBody>
      </p:sp>
      <p:sp>
        <p:nvSpPr>
          <p:cNvPr id="61482" name="Freeform 26"/>
          <p:cNvSpPr>
            <a:spLocks/>
          </p:cNvSpPr>
          <p:nvPr/>
        </p:nvSpPr>
        <p:spPr bwMode="auto">
          <a:xfrm>
            <a:off x="5102578" y="4549794"/>
            <a:ext cx="47978" cy="92075"/>
          </a:xfrm>
          <a:custGeom>
            <a:avLst/>
            <a:gdLst>
              <a:gd name="T0" fmla="*/ 2147483647 w 53"/>
              <a:gd name="T1" fmla="*/ 2147483647 h 96"/>
              <a:gd name="T2" fmla="*/ 2147483647 w 53"/>
              <a:gd name="T3" fmla="*/ 2147483647 h 96"/>
              <a:gd name="T4" fmla="*/ 2147483647 w 53"/>
              <a:gd name="T5" fmla="*/ 2147483647 h 96"/>
              <a:gd name="T6" fmla="*/ 2147483647 w 53"/>
              <a:gd name="T7" fmla="*/ 2147483647 h 96"/>
              <a:gd name="T8" fmla="*/ 2147483647 w 53"/>
              <a:gd name="T9" fmla="*/ 2147483647 h 96"/>
              <a:gd name="T10" fmla="*/ 2147483647 w 53"/>
              <a:gd name="T11" fmla="*/ 2147483647 h 96"/>
              <a:gd name="T12" fmla="*/ 2147483647 w 53"/>
              <a:gd name="T13" fmla="*/ 2147483647 h 96"/>
              <a:gd name="T14" fmla="*/ 2147483647 w 53"/>
              <a:gd name="T15" fmla="*/ 0 h 96"/>
              <a:gd name="T16" fmla="*/ 2147483647 w 53"/>
              <a:gd name="T17" fmla="*/ 0 h 96"/>
              <a:gd name="T18" fmla="*/ 2147483647 w 53"/>
              <a:gd name="T19" fmla="*/ 2147483647 h 96"/>
              <a:gd name="T20" fmla="*/ 2147483647 w 53"/>
              <a:gd name="T21" fmla="*/ 2147483647 h 96"/>
              <a:gd name="T22" fmla="*/ 2147483647 w 53"/>
              <a:gd name="T23" fmla="*/ 2147483647 h 96"/>
              <a:gd name="T24" fmla="*/ 0 w 53"/>
              <a:gd name="T25" fmla="*/ 2147483647 h 96"/>
              <a:gd name="T26" fmla="*/ 0 w 53"/>
              <a:gd name="T27" fmla="*/ 2147483647 h 96"/>
              <a:gd name="T28" fmla="*/ 2147483647 w 53"/>
              <a:gd name="T29" fmla="*/ 2147483647 h 96"/>
              <a:gd name="T30" fmla="*/ 2147483647 w 53"/>
              <a:gd name="T31" fmla="*/ 2147483647 h 96"/>
              <a:gd name="T32" fmla="*/ 2147483647 w 53"/>
              <a:gd name="T33" fmla="*/ 2147483647 h 96"/>
              <a:gd name="T34" fmla="*/ 2147483647 w 53"/>
              <a:gd name="T35" fmla="*/ 2147483647 h 96"/>
              <a:gd name="T36" fmla="*/ 2147483647 w 53"/>
              <a:gd name="T37" fmla="*/ 2147483647 h 96"/>
              <a:gd name="T38" fmla="*/ 2147483647 w 53"/>
              <a:gd name="T39" fmla="*/ 2147483647 h 96"/>
              <a:gd name="T40" fmla="*/ 2147483647 w 53"/>
              <a:gd name="T41" fmla="*/ 2147483647 h 96"/>
              <a:gd name="T42" fmla="*/ 2147483647 w 53"/>
              <a:gd name="T43" fmla="*/ 2147483647 h 96"/>
              <a:gd name="T44" fmla="*/ 2147483647 w 53"/>
              <a:gd name="T45" fmla="*/ 2147483647 h 96"/>
              <a:gd name="T46" fmla="*/ 2147483647 w 53"/>
              <a:gd name="T47" fmla="*/ 2147483647 h 96"/>
              <a:gd name="T48" fmla="*/ 2147483647 w 53"/>
              <a:gd name="T49" fmla="*/ 2147483647 h 96"/>
              <a:gd name="T50" fmla="*/ 2147483647 w 53"/>
              <a:gd name="T51" fmla="*/ 2147483647 h 96"/>
              <a:gd name="T52" fmla="*/ 2147483647 w 53"/>
              <a:gd name="T53" fmla="*/ 2147483647 h 96"/>
              <a:gd name="T54" fmla="*/ 2147483647 w 53"/>
              <a:gd name="T55" fmla="*/ 2147483647 h 96"/>
              <a:gd name="T56" fmla="*/ 2147483647 w 53"/>
              <a:gd name="T57" fmla="*/ 2147483647 h 96"/>
              <a:gd name="T58" fmla="*/ 2147483647 w 53"/>
              <a:gd name="T59" fmla="*/ 2147483647 h 96"/>
              <a:gd name="T60" fmla="*/ 2147483647 w 53"/>
              <a:gd name="T61" fmla="*/ 2147483647 h 96"/>
              <a:gd name="T62" fmla="*/ 2147483647 w 53"/>
              <a:gd name="T63" fmla="*/ 2147483647 h 96"/>
              <a:gd name="T64" fmla="*/ 2147483647 w 53"/>
              <a:gd name="T65" fmla="*/ 2147483647 h 96"/>
              <a:gd name="T66" fmla="*/ 2147483647 w 53"/>
              <a:gd name="T67" fmla="*/ 2147483647 h 96"/>
              <a:gd name="T68" fmla="*/ 2147483647 w 53"/>
              <a:gd name="T69" fmla="*/ 2147483647 h 96"/>
              <a:gd name="T70" fmla="*/ 2147483647 w 53"/>
              <a:gd name="T71" fmla="*/ 2147483647 h 96"/>
              <a:gd name="T72" fmla="*/ 2147483647 w 53"/>
              <a:gd name="T73" fmla="*/ 2147483647 h 9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3"/>
              <a:gd name="T112" fmla="*/ 0 h 96"/>
              <a:gd name="T113" fmla="*/ 53 w 53"/>
              <a:gd name="T114" fmla="*/ 96 h 9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3" h="96">
                <a:moveTo>
                  <a:pt x="42" y="36"/>
                </a:moveTo>
                <a:lnTo>
                  <a:pt x="40" y="32"/>
                </a:lnTo>
                <a:lnTo>
                  <a:pt x="38" y="28"/>
                </a:lnTo>
                <a:lnTo>
                  <a:pt x="36" y="25"/>
                </a:lnTo>
                <a:lnTo>
                  <a:pt x="33" y="21"/>
                </a:lnTo>
                <a:lnTo>
                  <a:pt x="32" y="18"/>
                </a:lnTo>
                <a:lnTo>
                  <a:pt x="29" y="15"/>
                </a:lnTo>
                <a:lnTo>
                  <a:pt x="27" y="12"/>
                </a:lnTo>
                <a:lnTo>
                  <a:pt x="25" y="9"/>
                </a:lnTo>
                <a:lnTo>
                  <a:pt x="23" y="7"/>
                </a:lnTo>
                <a:lnTo>
                  <a:pt x="21" y="5"/>
                </a:lnTo>
                <a:lnTo>
                  <a:pt x="19" y="3"/>
                </a:lnTo>
                <a:lnTo>
                  <a:pt x="17" y="2"/>
                </a:lnTo>
                <a:lnTo>
                  <a:pt x="15" y="1"/>
                </a:lnTo>
                <a:lnTo>
                  <a:pt x="12" y="0"/>
                </a:lnTo>
                <a:lnTo>
                  <a:pt x="10" y="0"/>
                </a:lnTo>
                <a:lnTo>
                  <a:pt x="8" y="0"/>
                </a:lnTo>
                <a:lnTo>
                  <a:pt x="7" y="0"/>
                </a:lnTo>
                <a:lnTo>
                  <a:pt x="5" y="1"/>
                </a:lnTo>
                <a:lnTo>
                  <a:pt x="4" y="2"/>
                </a:lnTo>
                <a:lnTo>
                  <a:pt x="3" y="3"/>
                </a:lnTo>
                <a:lnTo>
                  <a:pt x="2" y="5"/>
                </a:lnTo>
                <a:lnTo>
                  <a:pt x="1" y="7"/>
                </a:lnTo>
                <a:lnTo>
                  <a:pt x="1" y="9"/>
                </a:lnTo>
                <a:lnTo>
                  <a:pt x="0" y="12"/>
                </a:lnTo>
                <a:lnTo>
                  <a:pt x="0" y="15"/>
                </a:lnTo>
                <a:lnTo>
                  <a:pt x="0" y="18"/>
                </a:lnTo>
                <a:lnTo>
                  <a:pt x="0" y="21"/>
                </a:lnTo>
                <a:lnTo>
                  <a:pt x="0" y="25"/>
                </a:lnTo>
                <a:lnTo>
                  <a:pt x="1" y="29"/>
                </a:lnTo>
                <a:lnTo>
                  <a:pt x="2" y="32"/>
                </a:lnTo>
                <a:lnTo>
                  <a:pt x="2" y="36"/>
                </a:lnTo>
                <a:lnTo>
                  <a:pt x="4" y="40"/>
                </a:lnTo>
                <a:lnTo>
                  <a:pt x="5" y="44"/>
                </a:lnTo>
                <a:lnTo>
                  <a:pt x="6" y="48"/>
                </a:lnTo>
                <a:lnTo>
                  <a:pt x="8" y="52"/>
                </a:lnTo>
                <a:lnTo>
                  <a:pt x="9" y="56"/>
                </a:lnTo>
                <a:lnTo>
                  <a:pt x="11" y="60"/>
                </a:lnTo>
                <a:lnTo>
                  <a:pt x="14" y="64"/>
                </a:lnTo>
                <a:lnTo>
                  <a:pt x="16" y="68"/>
                </a:lnTo>
                <a:lnTo>
                  <a:pt x="18" y="71"/>
                </a:lnTo>
                <a:lnTo>
                  <a:pt x="20" y="75"/>
                </a:lnTo>
                <a:lnTo>
                  <a:pt x="22" y="78"/>
                </a:lnTo>
                <a:lnTo>
                  <a:pt x="24" y="81"/>
                </a:lnTo>
                <a:lnTo>
                  <a:pt x="26" y="84"/>
                </a:lnTo>
                <a:lnTo>
                  <a:pt x="28" y="86"/>
                </a:lnTo>
                <a:lnTo>
                  <a:pt x="31" y="89"/>
                </a:lnTo>
                <a:lnTo>
                  <a:pt x="33" y="90"/>
                </a:lnTo>
                <a:lnTo>
                  <a:pt x="35" y="92"/>
                </a:lnTo>
                <a:lnTo>
                  <a:pt x="37" y="93"/>
                </a:lnTo>
                <a:lnTo>
                  <a:pt x="40" y="94"/>
                </a:lnTo>
                <a:lnTo>
                  <a:pt x="42" y="95"/>
                </a:lnTo>
                <a:lnTo>
                  <a:pt x="43" y="95"/>
                </a:lnTo>
                <a:lnTo>
                  <a:pt x="45" y="95"/>
                </a:lnTo>
                <a:lnTo>
                  <a:pt x="46" y="94"/>
                </a:lnTo>
                <a:lnTo>
                  <a:pt x="48" y="93"/>
                </a:lnTo>
                <a:lnTo>
                  <a:pt x="49" y="92"/>
                </a:lnTo>
                <a:lnTo>
                  <a:pt x="50" y="90"/>
                </a:lnTo>
                <a:lnTo>
                  <a:pt x="51" y="89"/>
                </a:lnTo>
                <a:lnTo>
                  <a:pt x="52" y="86"/>
                </a:lnTo>
                <a:lnTo>
                  <a:pt x="52" y="84"/>
                </a:lnTo>
                <a:lnTo>
                  <a:pt x="52" y="81"/>
                </a:lnTo>
                <a:lnTo>
                  <a:pt x="52" y="78"/>
                </a:lnTo>
                <a:lnTo>
                  <a:pt x="52" y="75"/>
                </a:lnTo>
                <a:lnTo>
                  <a:pt x="52" y="71"/>
                </a:lnTo>
                <a:lnTo>
                  <a:pt x="52" y="68"/>
                </a:lnTo>
                <a:lnTo>
                  <a:pt x="51" y="64"/>
                </a:lnTo>
                <a:lnTo>
                  <a:pt x="50" y="60"/>
                </a:lnTo>
                <a:lnTo>
                  <a:pt x="50" y="56"/>
                </a:lnTo>
                <a:lnTo>
                  <a:pt x="48" y="52"/>
                </a:lnTo>
                <a:lnTo>
                  <a:pt x="47" y="48"/>
                </a:lnTo>
                <a:lnTo>
                  <a:pt x="46" y="44"/>
                </a:lnTo>
                <a:lnTo>
                  <a:pt x="44" y="40"/>
                </a:lnTo>
                <a:lnTo>
                  <a:pt x="42" y="36"/>
                </a:lnTo>
              </a:path>
            </a:pathLst>
          </a:custGeom>
          <a:solidFill>
            <a:srgbClr val="000000"/>
          </a:solidFill>
          <a:ln w="12700" cap="rnd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483" name="Oval 28"/>
          <p:cNvSpPr>
            <a:spLocks noChangeArrowheads="1"/>
          </p:cNvSpPr>
          <p:nvPr/>
        </p:nvSpPr>
        <p:spPr bwMode="auto">
          <a:xfrm>
            <a:off x="5387622" y="3670300"/>
            <a:ext cx="70556" cy="50800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 smtClean="0">
              <a:solidFill>
                <a:srgbClr val="000000"/>
              </a:solidFill>
              <a:latin typeface="Comic Sans MS" charset="0"/>
              <a:ea typeface="ＭＳ Ｐゴシック" charset="0"/>
              <a:cs typeface="Arial" charset="0"/>
            </a:endParaRPr>
          </a:p>
        </p:txBody>
      </p:sp>
      <p:sp>
        <p:nvSpPr>
          <p:cNvPr id="61484" name="Freeform 29"/>
          <p:cNvSpPr>
            <a:spLocks/>
          </p:cNvSpPr>
          <p:nvPr/>
        </p:nvSpPr>
        <p:spPr bwMode="auto">
          <a:xfrm>
            <a:off x="4993923" y="3352800"/>
            <a:ext cx="177800" cy="260350"/>
          </a:xfrm>
          <a:custGeom>
            <a:avLst/>
            <a:gdLst>
              <a:gd name="T0" fmla="*/ 2147483647 w 127"/>
              <a:gd name="T1" fmla="*/ 2147483647 h 164"/>
              <a:gd name="T2" fmla="*/ 2147483647 w 127"/>
              <a:gd name="T3" fmla="*/ 2147483647 h 164"/>
              <a:gd name="T4" fmla="*/ 2147483647 w 127"/>
              <a:gd name="T5" fmla="*/ 2147483647 h 164"/>
              <a:gd name="T6" fmla="*/ 2147483647 w 127"/>
              <a:gd name="T7" fmla="*/ 2147483647 h 164"/>
              <a:gd name="T8" fmla="*/ 2147483647 w 127"/>
              <a:gd name="T9" fmla="*/ 2147483647 h 164"/>
              <a:gd name="T10" fmla="*/ 2147483647 w 127"/>
              <a:gd name="T11" fmla="*/ 2147483647 h 164"/>
              <a:gd name="T12" fmla="*/ 2147483647 w 127"/>
              <a:gd name="T13" fmla="*/ 2147483647 h 164"/>
              <a:gd name="T14" fmla="*/ 2147483647 w 127"/>
              <a:gd name="T15" fmla="*/ 2147483647 h 164"/>
              <a:gd name="T16" fmla="*/ 2147483647 w 127"/>
              <a:gd name="T17" fmla="*/ 2147483647 h 164"/>
              <a:gd name="T18" fmla="*/ 2147483647 w 127"/>
              <a:gd name="T19" fmla="*/ 2147483647 h 164"/>
              <a:gd name="T20" fmla="*/ 2147483647 w 127"/>
              <a:gd name="T21" fmla="*/ 2147483647 h 164"/>
              <a:gd name="T22" fmla="*/ 2147483647 w 127"/>
              <a:gd name="T23" fmla="*/ 2147483647 h 164"/>
              <a:gd name="T24" fmla="*/ 2147483647 w 127"/>
              <a:gd name="T25" fmla="*/ 2147483647 h 164"/>
              <a:gd name="T26" fmla="*/ 2147483647 w 127"/>
              <a:gd name="T27" fmla="*/ 2147483647 h 164"/>
              <a:gd name="T28" fmla="*/ 2147483647 w 127"/>
              <a:gd name="T29" fmla="*/ 2147483647 h 164"/>
              <a:gd name="T30" fmla="*/ 2147483647 w 127"/>
              <a:gd name="T31" fmla="*/ 2147483647 h 164"/>
              <a:gd name="T32" fmla="*/ 2147483647 w 127"/>
              <a:gd name="T33" fmla="*/ 2147483647 h 164"/>
              <a:gd name="T34" fmla="*/ 2147483647 w 127"/>
              <a:gd name="T35" fmla="*/ 2147483647 h 164"/>
              <a:gd name="T36" fmla="*/ 2147483647 w 127"/>
              <a:gd name="T37" fmla="*/ 2147483647 h 164"/>
              <a:gd name="T38" fmla="*/ 2147483647 w 127"/>
              <a:gd name="T39" fmla="*/ 2147483647 h 164"/>
              <a:gd name="T40" fmla="*/ 2147483647 w 127"/>
              <a:gd name="T41" fmla="*/ 2147483647 h 164"/>
              <a:gd name="T42" fmla="*/ 2147483647 w 127"/>
              <a:gd name="T43" fmla="*/ 2147483647 h 164"/>
              <a:gd name="T44" fmla="*/ 2147483647 w 127"/>
              <a:gd name="T45" fmla="*/ 2147483647 h 164"/>
              <a:gd name="T46" fmla="*/ 2147483647 w 127"/>
              <a:gd name="T47" fmla="*/ 2147483647 h 164"/>
              <a:gd name="T48" fmla="*/ 2147483647 w 127"/>
              <a:gd name="T49" fmla="*/ 2147483647 h 164"/>
              <a:gd name="T50" fmla="*/ 2147483647 w 127"/>
              <a:gd name="T51" fmla="*/ 2147483647 h 164"/>
              <a:gd name="T52" fmla="*/ 2147483647 w 127"/>
              <a:gd name="T53" fmla="*/ 2147483647 h 164"/>
              <a:gd name="T54" fmla="*/ 2147483647 w 127"/>
              <a:gd name="T55" fmla="*/ 2147483647 h 164"/>
              <a:gd name="T56" fmla="*/ 2147483647 w 127"/>
              <a:gd name="T57" fmla="*/ 2147483647 h 164"/>
              <a:gd name="T58" fmla="*/ 2147483647 w 127"/>
              <a:gd name="T59" fmla="*/ 2147483647 h 164"/>
              <a:gd name="T60" fmla="*/ 2147483647 w 127"/>
              <a:gd name="T61" fmla="*/ 2147483647 h 164"/>
              <a:gd name="T62" fmla="*/ 0 w 127"/>
              <a:gd name="T63" fmla="*/ 0 h 16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27"/>
              <a:gd name="T97" fmla="*/ 0 h 164"/>
              <a:gd name="T98" fmla="*/ 226 w 127"/>
              <a:gd name="T99" fmla="*/ 272 h 16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27" h="164">
                <a:moveTo>
                  <a:pt x="127" y="162"/>
                </a:moveTo>
                <a:lnTo>
                  <a:pt x="119" y="164"/>
                </a:lnTo>
                <a:lnTo>
                  <a:pt x="111" y="164"/>
                </a:lnTo>
                <a:lnTo>
                  <a:pt x="103" y="164"/>
                </a:lnTo>
                <a:lnTo>
                  <a:pt x="97" y="163"/>
                </a:lnTo>
                <a:lnTo>
                  <a:pt x="90" y="162"/>
                </a:lnTo>
                <a:lnTo>
                  <a:pt x="83" y="160"/>
                </a:lnTo>
                <a:lnTo>
                  <a:pt x="78" y="157"/>
                </a:lnTo>
                <a:lnTo>
                  <a:pt x="73" y="153"/>
                </a:lnTo>
                <a:lnTo>
                  <a:pt x="67" y="149"/>
                </a:lnTo>
                <a:lnTo>
                  <a:pt x="62" y="144"/>
                </a:lnTo>
                <a:lnTo>
                  <a:pt x="57" y="139"/>
                </a:lnTo>
                <a:lnTo>
                  <a:pt x="53" y="133"/>
                </a:lnTo>
                <a:lnTo>
                  <a:pt x="48" y="127"/>
                </a:lnTo>
                <a:lnTo>
                  <a:pt x="44" y="121"/>
                </a:lnTo>
                <a:lnTo>
                  <a:pt x="41" y="113"/>
                </a:lnTo>
                <a:lnTo>
                  <a:pt x="37" y="106"/>
                </a:lnTo>
                <a:lnTo>
                  <a:pt x="33" y="99"/>
                </a:lnTo>
                <a:lnTo>
                  <a:pt x="30" y="92"/>
                </a:lnTo>
                <a:lnTo>
                  <a:pt x="28" y="84"/>
                </a:lnTo>
                <a:lnTo>
                  <a:pt x="24" y="76"/>
                </a:lnTo>
                <a:lnTo>
                  <a:pt x="21" y="68"/>
                </a:lnTo>
                <a:lnTo>
                  <a:pt x="19" y="60"/>
                </a:lnTo>
                <a:lnTo>
                  <a:pt x="16" y="52"/>
                </a:lnTo>
                <a:lnTo>
                  <a:pt x="13" y="44"/>
                </a:lnTo>
                <a:lnTo>
                  <a:pt x="12" y="36"/>
                </a:lnTo>
                <a:lnTo>
                  <a:pt x="9" y="29"/>
                </a:lnTo>
                <a:lnTo>
                  <a:pt x="6" y="21"/>
                </a:lnTo>
                <a:lnTo>
                  <a:pt x="4" y="14"/>
                </a:lnTo>
                <a:lnTo>
                  <a:pt x="2" y="7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485" name="Freeform 30"/>
          <p:cNvSpPr>
            <a:spLocks/>
          </p:cNvSpPr>
          <p:nvPr/>
        </p:nvSpPr>
        <p:spPr bwMode="auto">
          <a:xfrm>
            <a:off x="4706056" y="4068763"/>
            <a:ext cx="273756" cy="228600"/>
          </a:xfrm>
          <a:custGeom>
            <a:avLst/>
            <a:gdLst>
              <a:gd name="T0" fmla="*/ 2147483647 w 303"/>
              <a:gd name="T1" fmla="*/ 2147483647 h 237"/>
              <a:gd name="T2" fmla="*/ 2147483647 w 303"/>
              <a:gd name="T3" fmla="*/ 2147483647 h 237"/>
              <a:gd name="T4" fmla="*/ 2147483647 w 303"/>
              <a:gd name="T5" fmla="*/ 2147483647 h 237"/>
              <a:gd name="T6" fmla="*/ 0 w 303"/>
              <a:gd name="T7" fmla="*/ 2147483647 h 237"/>
              <a:gd name="T8" fmla="*/ 2147483647 w 303"/>
              <a:gd name="T9" fmla="*/ 2147483647 h 237"/>
              <a:gd name="T10" fmla="*/ 2147483647 w 303"/>
              <a:gd name="T11" fmla="*/ 2147483647 h 237"/>
              <a:gd name="T12" fmla="*/ 2147483647 w 303"/>
              <a:gd name="T13" fmla="*/ 2147483647 h 237"/>
              <a:gd name="T14" fmla="*/ 2147483647 w 303"/>
              <a:gd name="T15" fmla="*/ 2147483647 h 237"/>
              <a:gd name="T16" fmla="*/ 2147483647 w 303"/>
              <a:gd name="T17" fmla="*/ 2147483647 h 237"/>
              <a:gd name="T18" fmla="*/ 2147483647 w 303"/>
              <a:gd name="T19" fmla="*/ 2147483647 h 237"/>
              <a:gd name="T20" fmla="*/ 2147483647 w 303"/>
              <a:gd name="T21" fmla="*/ 2147483647 h 237"/>
              <a:gd name="T22" fmla="*/ 2147483647 w 303"/>
              <a:gd name="T23" fmla="*/ 2147483647 h 237"/>
              <a:gd name="T24" fmla="*/ 2147483647 w 303"/>
              <a:gd name="T25" fmla="*/ 2147483647 h 237"/>
              <a:gd name="T26" fmla="*/ 2147483647 w 303"/>
              <a:gd name="T27" fmla="*/ 0 h 237"/>
              <a:gd name="T28" fmla="*/ 2147483647 w 303"/>
              <a:gd name="T29" fmla="*/ 2147483647 h 237"/>
              <a:gd name="T30" fmla="*/ 2147483647 w 303"/>
              <a:gd name="T31" fmla="*/ 2147483647 h 237"/>
              <a:gd name="T32" fmla="*/ 2147483647 w 303"/>
              <a:gd name="T33" fmla="*/ 2147483647 h 237"/>
              <a:gd name="T34" fmla="*/ 2147483647 w 303"/>
              <a:gd name="T35" fmla="*/ 2147483647 h 237"/>
              <a:gd name="T36" fmla="*/ 2147483647 w 303"/>
              <a:gd name="T37" fmla="*/ 2147483647 h 237"/>
              <a:gd name="T38" fmla="*/ 2147483647 w 303"/>
              <a:gd name="T39" fmla="*/ 2147483647 h 237"/>
              <a:gd name="T40" fmla="*/ 2147483647 w 303"/>
              <a:gd name="T41" fmla="*/ 2147483647 h 237"/>
              <a:gd name="T42" fmla="*/ 2147483647 w 303"/>
              <a:gd name="T43" fmla="*/ 2147483647 h 237"/>
              <a:gd name="T44" fmla="*/ 2147483647 w 303"/>
              <a:gd name="T45" fmla="*/ 2147483647 h 237"/>
              <a:gd name="T46" fmla="*/ 2147483647 w 303"/>
              <a:gd name="T47" fmla="*/ 2147483647 h 237"/>
              <a:gd name="T48" fmla="*/ 2147483647 w 303"/>
              <a:gd name="T49" fmla="*/ 2147483647 h 237"/>
              <a:gd name="T50" fmla="*/ 2147483647 w 303"/>
              <a:gd name="T51" fmla="*/ 2147483647 h 237"/>
              <a:gd name="T52" fmla="*/ 2147483647 w 303"/>
              <a:gd name="T53" fmla="*/ 2147483647 h 237"/>
              <a:gd name="T54" fmla="*/ 2147483647 w 303"/>
              <a:gd name="T55" fmla="*/ 2147483647 h 237"/>
              <a:gd name="T56" fmla="*/ 2147483647 w 303"/>
              <a:gd name="T57" fmla="*/ 2147483647 h 237"/>
              <a:gd name="T58" fmla="*/ 2147483647 w 303"/>
              <a:gd name="T59" fmla="*/ 2147483647 h 237"/>
              <a:gd name="T60" fmla="*/ 2147483647 w 303"/>
              <a:gd name="T61" fmla="*/ 2147483647 h 237"/>
              <a:gd name="T62" fmla="*/ 2147483647 w 303"/>
              <a:gd name="T63" fmla="*/ 2147483647 h 237"/>
              <a:gd name="T64" fmla="*/ 2147483647 w 303"/>
              <a:gd name="T65" fmla="*/ 2147483647 h 237"/>
              <a:gd name="T66" fmla="*/ 2147483647 w 303"/>
              <a:gd name="T67" fmla="*/ 2147483647 h 237"/>
              <a:gd name="T68" fmla="*/ 2147483647 w 303"/>
              <a:gd name="T69" fmla="*/ 2147483647 h 237"/>
              <a:gd name="T70" fmla="*/ 2147483647 w 303"/>
              <a:gd name="T71" fmla="*/ 2147483647 h 237"/>
              <a:gd name="T72" fmla="*/ 2147483647 w 303"/>
              <a:gd name="T73" fmla="*/ 2147483647 h 237"/>
              <a:gd name="T74" fmla="*/ 2147483647 w 303"/>
              <a:gd name="T75" fmla="*/ 2147483647 h 237"/>
              <a:gd name="T76" fmla="*/ 2147483647 w 303"/>
              <a:gd name="T77" fmla="*/ 2147483647 h 237"/>
              <a:gd name="T78" fmla="*/ 2147483647 w 303"/>
              <a:gd name="T79" fmla="*/ 2147483647 h 237"/>
              <a:gd name="T80" fmla="*/ 2147483647 w 303"/>
              <a:gd name="T81" fmla="*/ 2147483647 h 237"/>
              <a:gd name="T82" fmla="*/ 2147483647 w 303"/>
              <a:gd name="T83" fmla="*/ 2147483647 h 237"/>
              <a:gd name="T84" fmla="*/ 2147483647 w 303"/>
              <a:gd name="T85" fmla="*/ 2147483647 h 237"/>
              <a:gd name="T86" fmla="*/ 2147483647 w 303"/>
              <a:gd name="T87" fmla="*/ 2147483647 h 237"/>
              <a:gd name="T88" fmla="*/ 2147483647 w 303"/>
              <a:gd name="T89" fmla="*/ 2147483647 h 237"/>
              <a:gd name="T90" fmla="*/ 2147483647 w 303"/>
              <a:gd name="T91" fmla="*/ 2147483647 h 237"/>
              <a:gd name="T92" fmla="*/ 2147483647 w 303"/>
              <a:gd name="T93" fmla="*/ 2147483647 h 23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03"/>
              <a:gd name="T142" fmla="*/ 0 h 237"/>
              <a:gd name="T143" fmla="*/ 303 w 303"/>
              <a:gd name="T144" fmla="*/ 237 h 23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03" h="237">
                <a:moveTo>
                  <a:pt x="22" y="236"/>
                </a:moveTo>
                <a:lnTo>
                  <a:pt x="16" y="224"/>
                </a:lnTo>
                <a:lnTo>
                  <a:pt x="12" y="219"/>
                </a:lnTo>
                <a:lnTo>
                  <a:pt x="10" y="213"/>
                </a:lnTo>
                <a:lnTo>
                  <a:pt x="8" y="206"/>
                </a:lnTo>
                <a:lnTo>
                  <a:pt x="6" y="200"/>
                </a:lnTo>
                <a:lnTo>
                  <a:pt x="4" y="193"/>
                </a:lnTo>
                <a:lnTo>
                  <a:pt x="3" y="186"/>
                </a:lnTo>
                <a:lnTo>
                  <a:pt x="2" y="179"/>
                </a:lnTo>
                <a:lnTo>
                  <a:pt x="1" y="172"/>
                </a:lnTo>
                <a:lnTo>
                  <a:pt x="0" y="164"/>
                </a:lnTo>
                <a:lnTo>
                  <a:pt x="0" y="157"/>
                </a:lnTo>
                <a:lnTo>
                  <a:pt x="0" y="150"/>
                </a:lnTo>
                <a:lnTo>
                  <a:pt x="1" y="142"/>
                </a:lnTo>
                <a:lnTo>
                  <a:pt x="1" y="135"/>
                </a:lnTo>
                <a:lnTo>
                  <a:pt x="2" y="128"/>
                </a:lnTo>
                <a:lnTo>
                  <a:pt x="3" y="120"/>
                </a:lnTo>
                <a:lnTo>
                  <a:pt x="4" y="113"/>
                </a:lnTo>
                <a:lnTo>
                  <a:pt x="6" y="106"/>
                </a:lnTo>
                <a:lnTo>
                  <a:pt x="7" y="99"/>
                </a:lnTo>
                <a:lnTo>
                  <a:pt x="9" y="92"/>
                </a:lnTo>
                <a:lnTo>
                  <a:pt x="11" y="85"/>
                </a:lnTo>
                <a:lnTo>
                  <a:pt x="15" y="78"/>
                </a:lnTo>
                <a:lnTo>
                  <a:pt x="17" y="72"/>
                </a:lnTo>
                <a:lnTo>
                  <a:pt x="20" y="66"/>
                </a:lnTo>
                <a:lnTo>
                  <a:pt x="23" y="60"/>
                </a:lnTo>
                <a:lnTo>
                  <a:pt x="27" y="54"/>
                </a:lnTo>
                <a:lnTo>
                  <a:pt x="30" y="49"/>
                </a:lnTo>
                <a:lnTo>
                  <a:pt x="33" y="44"/>
                </a:lnTo>
                <a:lnTo>
                  <a:pt x="37" y="39"/>
                </a:lnTo>
                <a:lnTo>
                  <a:pt x="42" y="35"/>
                </a:lnTo>
                <a:lnTo>
                  <a:pt x="47" y="31"/>
                </a:lnTo>
                <a:lnTo>
                  <a:pt x="59" y="22"/>
                </a:lnTo>
                <a:lnTo>
                  <a:pt x="67" y="18"/>
                </a:lnTo>
                <a:lnTo>
                  <a:pt x="74" y="14"/>
                </a:lnTo>
                <a:lnTo>
                  <a:pt x="82" y="11"/>
                </a:lnTo>
                <a:lnTo>
                  <a:pt x="91" y="8"/>
                </a:lnTo>
                <a:lnTo>
                  <a:pt x="100" y="6"/>
                </a:lnTo>
                <a:lnTo>
                  <a:pt x="108" y="4"/>
                </a:lnTo>
                <a:lnTo>
                  <a:pt x="118" y="2"/>
                </a:lnTo>
                <a:lnTo>
                  <a:pt x="127" y="1"/>
                </a:lnTo>
                <a:lnTo>
                  <a:pt x="137" y="0"/>
                </a:lnTo>
                <a:lnTo>
                  <a:pt x="147" y="0"/>
                </a:lnTo>
                <a:lnTo>
                  <a:pt x="157" y="0"/>
                </a:lnTo>
                <a:lnTo>
                  <a:pt x="167" y="1"/>
                </a:lnTo>
                <a:lnTo>
                  <a:pt x="177" y="2"/>
                </a:lnTo>
                <a:lnTo>
                  <a:pt x="187" y="3"/>
                </a:lnTo>
                <a:lnTo>
                  <a:pt x="197" y="5"/>
                </a:lnTo>
                <a:lnTo>
                  <a:pt x="206" y="7"/>
                </a:lnTo>
                <a:lnTo>
                  <a:pt x="216" y="10"/>
                </a:lnTo>
                <a:lnTo>
                  <a:pt x="225" y="13"/>
                </a:lnTo>
                <a:lnTo>
                  <a:pt x="233" y="17"/>
                </a:lnTo>
                <a:lnTo>
                  <a:pt x="243" y="21"/>
                </a:lnTo>
                <a:lnTo>
                  <a:pt x="251" y="26"/>
                </a:lnTo>
                <a:lnTo>
                  <a:pt x="258" y="31"/>
                </a:lnTo>
                <a:lnTo>
                  <a:pt x="266" y="37"/>
                </a:lnTo>
                <a:lnTo>
                  <a:pt x="273" y="43"/>
                </a:lnTo>
                <a:lnTo>
                  <a:pt x="279" y="50"/>
                </a:lnTo>
                <a:lnTo>
                  <a:pt x="285" y="57"/>
                </a:lnTo>
                <a:lnTo>
                  <a:pt x="290" y="65"/>
                </a:lnTo>
                <a:lnTo>
                  <a:pt x="295" y="73"/>
                </a:lnTo>
                <a:lnTo>
                  <a:pt x="298" y="82"/>
                </a:lnTo>
                <a:lnTo>
                  <a:pt x="302" y="92"/>
                </a:lnTo>
                <a:lnTo>
                  <a:pt x="298" y="104"/>
                </a:lnTo>
                <a:lnTo>
                  <a:pt x="296" y="108"/>
                </a:lnTo>
                <a:lnTo>
                  <a:pt x="293" y="112"/>
                </a:lnTo>
                <a:lnTo>
                  <a:pt x="290" y="115"/>
                </a:lnTo>
                <a:lnTo>
                  <a:pt x="285" y="118"/>
                </a:lnTo>
                <a:lnTo>
                  <a:pt x="281" y="119"/>
                </a:lnTo>
                <a:lnTo>
                  <a:pt x="277" y="120"/>
                </a:lnTo>
                <a:lnTo>
                  <a:pt x="272" y="121"/>
                </a:lnTo>
                <a:lnTo>
                  <a:pt x="267" y="121"/>
                </a:lnTo>
                <a:lnTo>
                  <a:pt x="260" y="120"/>
                </a:lnTo>
                <a:lnTo>
                  <a:pt x="255" y="119"/>
                </a:lnTo>
                <a:lnTo>
                  <a:pt x="249" y="118"/>
                </a:lnTo>
                <a:lnTo>
                  <a:pt x="243" y="116"/>
                </a:lnTo>
                <a:lnTo>
                  <a:pt x="235" y="114"/>
                </a:lnTo>
                <a:lnTo>
                  <a:pt x="229" y="112"/>
                </a:lnTo>
                <a:lnTo>
                  <a:pt x="223" y="110"/>
                </a:lnTo>
                <a:lnTo>
                  <a:pt x="216" y="107"/>
                </a:lnTo>
                <a:lnTo>
                  <a:pt x="208" y="104"/>
                </a:lnTo>
                <a:lnTo>
                  <a:pt x="202" y="101"/>
                </a:lnTo>
                <a:lnTo>
                  <a:pt x="195" y="98"/>
                </a:lnTo>
                <a:lnTo>
                  <a:pt x="187" y="96"/>
                </a:lnTo>
                <a:lnTo>
                  <a:pt x="181" y="92"/>
                </a:lnTo>
                <a:lnTo>
                  <a:pt x="174" y="90"/>
                </a:lnTo>
                <a:lnTo>
                  <a:pt x="168" y="87"/>
                </a:lnTo>
                <a:lnTo>
                  <a:pt x="160" y="85"/>
                </a:lnTo>
                <a:lnTo>
                  <a:pt x="154" y="82"/>
                </a:lnTo>
                <a:lnTo>
                  <a:pt x="148" y="80"/>
                </a:lnTo>
                <a:lnTo>
                  <a:pt x="142" y="79"/>
                </a:lnTo>
                <a:lnTo>
                  <a:pt x="136" y="78"/>
                </a:lnTo>
                <a:lnTo>
                  <a:pt x="130" y="77"/>
                </a:lnTo>
                <a:lnTo>
                  <a:pt x="125" y="76"/>
                </a:lnTo>
                <a:lnTo>
                  <a:pt x="108" y="77"/>
                </a:lnTo>
                <a:lnTo>
                  <a:pt x="102" y="78"/>
                </a:lnTo>
                <a:lnTo>
                  <a:pt x="96" y="80"/>
                </a:lnTo>
                <a:lnTo>
                  <a:pt x="90" y="83"/>
                </a:lnTo>
                <a:lnTo>
                  <a:pt x="85" y="86"/>
                </a:lnTo>
                <a:lnTo>
                  <a:pt x="81" y="90"/>
                </a:lnTo>
                <a:lnTo>
                  <a:pt x="77" y="94"/>
                </a:lnTo>
                <a:lnTo>
                  <a:pt x="74" y="98"/>
                </a:lnTo>
                <a:lnTo>
                  <a:pt x="72" y="103"/>
                </a:lnTo>
                <a:lnTo>
                  <a:pt x="70" y="108"/>
                </a:lnTo>
                <a:lnTo>
                  <a:pt x="68" y="114"/>
                </a:lnTo>
                <a:lnTo>
                  <a:pt x="67" y="120"/>
                </a:lnTo>
                <a:lnTo>
                  <a:pt x="65" y="126"/>
                </a:lnTo>
                <a:lnTo>
                  <a:pt x="65" y="132"/>
                </a:lnTo>
                <a:lnTo>
                  <a:pt x="64" y="138"/>
                </a:lnTo>
                <a:lnTo>
                  <a:pt x="62" y="145"/>
                </a:lnTo>
                <a:lnTo>
                  <a:pt x="62" y="151"/>
                </a:lnTo>
                <a:lnTo>
                  <a:pt x="61" y="158"/>
                </a:lnTo>
                <a:lnTo>
                  <a:pt x="60" y="164"/>
                </a:lnTo>
                <a:lnTo>
                  <a:pt x="60" y="171"/>
                </a:lnTo>
                <a:lnTo>
                  <a:pt x="59" y="177"/>
                </a:lnTo>
                <a:lnTo>
                  <a:pt x="58" y="184"/>
                </a:lnTo>
                <a:lnTo>
                  <a:pt x="57" y="190"/>
                </a:lnTo>
                <a:lnTo>
                  <a:pt x="56" y="196"/>
                </a:lnTo>
                <a:lnTo>
                  <a:pt x="54" y="201"/>
                </a:lnTo>
                <a:lnTo>
                  <a:pt x="52" y="206"/>
                </a:lnTo>
                <a:lnTo>
                  <a:pt x="50" y="212"/>
                </a:lnTo>
                <a:lnTo>
                  <a:pt x="46" y="216"/>
                </a:lnTo>
                <a:lnTo>
                  <a:pt x="43" y="220"/>
                </a:lnTo>
                <a:lnTo>
                  <a:pt x="39" y="224"/>
                </a:lnTo>
                <a:lnTo>
                  <a:pt x="34" y="228"/>
                </a:lnTo>
                <a:lnTo>
                  <a:pt x="33" y="228"/>
                </a:lnTo>
                <a:lnTo>
                  <a:pt x="32" y="229"/>
                </a:lnTo>
                <a:lnTo>
                  <a:pt x="31" y="229"/>
                </a:lnTo>
                <a:lnTo>
                  <a:pt x="31" y="230"/>
                </a:lnTo>
                <a:lnTo>
                  <a:pt x="30" y="230"/>
                </a:lnTo>
                <a:lnTo>
                  <a:pt x="29" y="231"/>
                </a:lnTo>
                <a:lnTo>
                  <a:pt x="28" y="232"/>
                </a:lnTo>
                <a:lnTo>
                  <a:pt x="27" y="232"/>
                </a:lnTo>
                <a:lnTo>
                  <a:pt x="27" y="233"/>
                </a:lnTo>
                <a:lnTo>
                  <a:pt x="26" y="233"/>
                </a:lnTo>
                <a:lnTo>
                  <a:pt x="25" y="233"/>
                </a:lnTo>
                <a:lnTo>
                  <a:pt x="25" y="234"/>
                </a:lnTo>
                <a:lnTo>
                  <a:pt x="24" y="234"/>
                </a:lnTo>
                <a:lnTo>
                  <a:pt x="23" y="234"/>
                </a:lnTo>
                <a:lnTo>
                  <a:pt x="23" y="235"/>
                </a:lnTo>
                <a:lnTo>
                  <a:pt x="22" y="235"/>
                </a:lnTo>
                <a:lnTo>
                  <a:pt x="22" y="236"/>
                </a:lnTo>
              </a:path>
            </a:pathLst>
          </a:custGeom>
          <a:solidFill>
            <a:srgbClr val="FFBF7F"/>
          </a:solidFill>
          <a:ln w="12700" cap="rnd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486" name="Freeform 1053"/>
          <p:cNvSpPr>
            <a:spLocks/>
          </p:cNvSpPr>
          <p:nvPr/>
        </p:nvSpPr>
        <p:spPr bwMode="auto">
          <a:xfrm>
            <a:off x="4968526" y="3530605"/>
            <a:ext cx="118533" cy="130175"/>
          </a:xfrm>
          <a:custGeom>
            <a:avLst/>
            <a:gdLst>
              <a:gd name="T0" fmla="*/ 2147483647 w 83"/>
              <a:gd name="T1" fmla="*/ 0 h 82"/>
              <a:gd name="T2" fmla="*/ 2147483647 w 83"/>
              <a:gd name="T3" fmla="*/ 2147483647 h 82"/>
              <a:gd name="T4" fmla="*/ 2147483647 w 83"/>
              <a:gd name="T5" fmla="*/ 2147483647 h 82"/>
              <a:gd name="T6" fmla="*/ 2147483647 w 83"/>
              <a:gd name="T7" fmla="*/ 2147483647 h 82"/>
              <a:gd name="T8" fmla="*/ 2147483647 w 83"/>
              <a:gd name="T9" fmla="*/ 2147483647 h 82"/>
              <a:gd name="T10" fmla="*/ 2147483647 w 83"/>
              <a:gd name="T11" fmla="*/ 2147483647 h 82"/>
              <a:gd name="T12" fmla="*/ 2147483647 w 83"/>
              <a:gd name="T13" fmla="*/ 2147483647 h 82"/>
              <a:gd name="T14" fmla="*/ 2147483647 w 83"/>
              <a:gd name="T15" fmla="*/ 2147483647 h 82"/>
              <a:gd name="T16" fmla="*/ 2147483647 w 83"/>
              <a:gd name="T17" fmla="*/ 2147483647 h 82"/>
              <a:gd name="T18" fmla="*/ 2147483647 w 83"/>
              <a:gd name="T19" fmla="*/ 2147483647 h 82"/>
              <a:gd name="T20" fmla="*/ 0 w 83"/>
              <a:gd name="T21" fmla="*/ 2147483647 h 82"/>
              <a:gd name="T22" fmla="*/ 2147483647 w 83"/>
              <a:gd name="T23" fmla="*/ 2147483647 h 82"/>
              <a:gd name="T24" fmla="*/ 2147483647 w 83"/>
              <a:gd name="T25" fmla="*/ 2147483647 h 82"/>
              <a:gd name="T26" fmla="*/ 2147483647 w 83"/>
              <a:gd name="T27" fmla="*/ 0 h 8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3"/>
              <a:gd name="T43" fmla="*/ 0 h 82"/>
              <a:gd name="T44" fmla="*/ 83 w 83"/>
              <a:gd name="T45" fmla="*/ 82 h 8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3" h="82">
                <a:moveTo>
                  <a:pt x="53" y="0"/>
                </a:moveTo>
                <a:lnTo>
                  <a:pt x="68" y="15"/>
                </a:lnTo>
                <a:lnTo>
                  <a:pt x="83" y="30"/>
                </a:lnTo>
                <a:lnTo>
                  <a:pt x="81" y="47"/>
                </a:lnTo>
                <a:lnTo>
                  <a:pt x="59" y="69"/>
                </a:lnTo>
                <a:lnTo>
                  <a:pt x="34" y="77"/>
                </a:lnTo>
                <a:lnTo>
                  <a:pt x="7" y="82"/>
                </a:lnTo>
                <a:lnTo>
                  <a:pt x="9" y="67"/>
                </a:lnTo>
                <a:lnTo>
                  <a:pt x="1" y="63"/>
                </a:lnTo>
                <a:lnTo>
                  <a:pt x="11" y="46"/>
                </a:lnTo>
                <a:lnTo>
                  <a:pt x="0" y="37"/>
                </a:lnTo>
                <a:lnTo>
                  <a:pt x="9" y="28"/>
                </a:lnTo>
                <a:lnTo>
                  <a:pt x="22" y="15"/>
                </a:lnTo>
                <a:lnTo>
                  <a:pt x="53" y="0"/>
                </a:lnTo>
                <a:close/>
              </a:path>
            </a:pathLst>
          </a:custGeom>
          <a:solidFill>
            <a:srgbClr val="FFBF7F"/>
          </a:solidFill>
          <a:ln w="6350" cap="rnd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487" name="Freeform 1054"/>
          <p:cNvSpPr>
            <a:spLocks/>
          </p:cNvSpPr>
          <p:nvPr/>
        </p:nvSpPr>
        <p:spPr bwMode="auto">
          <a:xfrm rot="468543">
            <a:off x="5013688" y="3560763"/>
            <a:ext cx="42333" cy="49212"/>
          </a:xfrm>
          <a:custGeom>
            <a:avLst/>
            <a:gdLst>
              <a:gd name="T0" fmla="*/ 2147483647 w 29"/>
              <a:gd name="T1" fmla="*/ 2147483647 h 33"/>
              <a:gd name="T2" fmla="*/ 0 w 29"/>
              <a:gd name="T3" fmla="*/ 2147483647 h 33"/>
              <a:gd name="T4" fmla="*/ 2147483647 w 29"/>
              <a:gd name="T5" fmla="*/ 2147483647 h 33"/>
              <a:gd name="T6" fmla="*/ 2147483647 w 29"/>
              <a:gd name="T7" fmla="*/ 2147483647 h 33"/>
              <a:gd name="T8" fmla="*/ 2147483647 w 29"/>
              <a:gd name="T9" fmla="*/ 2147483647 h 33"/>
              <a:gd name="T10" fmla="*/ 2147483647 w 29"/>
              <a:gd name="T11" fmla="*/ 0 h 33"/>
              <a:gd name="T12" fmla="*/ 2147483647 w 29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3"/>
              <a:gd name="T23" fmla="*/ 29 w 29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3">
                <a:moveTo>
                  <a:pt x="2" y="6"/>
                </a:moveTo>
                <a:lnTo>
                  <a:pt x="0" y="21"/>
                </a:lnTo>
                <a:lnTo>
                  <a:pt x="6" y="33"/>
                </a:lnTo>
                <a:lnTo>
                  <a:pt x="21" y="29"/>
                </a:lnTo>
                <a:lnTo>
                  <a:pt x="29" y="10"/>
                </a:lnTo>
                <a:lnTo>
                  <a:pt x="15" y="0"/>
                </a:lnTo>
                <a:lnTo>
                  <a:pt x="2" y="6"/>
                </a:lnTo>
                <a:close/>
              </a:path>
            </a:pathLst>
          </a:custGeom>
          <a:solidFill>
            <a:schemeClr val="tx1"/>
          </a:solidFill>
          <a:ln w="63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grpSp>
        <p:nvGrpSpPr>
          <p:cNvPr id="61488" name="Group 1058"/>
          <p:cNvGrpSpPr>
            <a:grpSpLocks/>
          </p:cNvGrpSpPr>
          <p:nvPr/>
        </p:nvGrpSpPr>
        <p:grpSpPr bwMode="auto">
          <a:xfrm rot="-7773933">
            <a:off x="4228659" y="3513755"/>
            <a:ext cx="147638" cy="124178"/>
            <a:chOff x="2085" y="1641"/>
            <a:chExt cx="90" cy="93"/>
          </a:xfrm>
        </p:grpSpPr>
        <p:sp>
          <p:nvSpPr>
            <p:cNvPr id="61735" name="Freeform 1059"/>
            <p:cNvSpPr>
              <a:spLocks/>
            </p:cNvSpPr>
            <p:nvPr/>
          </p:nvSpPr>
          <p:spPr bwMode="auto">
            <a:xfrm>
              <a:off x="2085" y="1641"/>
              <a:ext cx="90" cy="93"/>
            </a:xfrm>
            <a:custGeom>
              <a:avLst/>
              <a:gdLst>
                <a:gd name="T0" fmla="*/ 57 w 90"/>
                <a:gd name="T1" fmla="*/ 0 h 93"/>
                <a:gd name="T2" fmla="*/ 74 w 90"/>
                <a:gd name="T3" fmla="*/ 14 h 93"/>
                <a:gd name="T4" fmla="*/ 89 w 90"/>
                <a:gd name="T5" fmla="*/ 27 h 93"/>
                <a:gd name="T6" fmla="*/ 90 w 90"/>
                <a:gd name="T7" fmla="*/ 45 h 93"/>
                <a:gd name="T8" fmla="*/ 72 w 90"/>
                <a:gd name="T9" fmla="*/ 72 h 93"/>
                <a:gd name="T10" fmla="*/ 48 w 90"/>
                <a:gd name="T11" fmla="*/ 84 h 93"/>
                <a:gd name="T12" fmla="*/ 23 w 90"/>
                <a:gd name="T13" fmla="*/ 93 h 93"/>
                <a:gd name="T14" fmla="*/ 23 w 90"/>
                <a:gd name="T15" fmla="*/ 77 h 93"/>
                <a:gd name="T16" fmla="*/ 8 w 90"/>
                <a:gd name="T17" fmla="*/ 80 h 93"/>
                <a:gd name="T18" fmla="*/ 15 w 90"/>
                <a:gd name="T19" fmla="*/ 65 h 93"/>
                <a:gd name="T20" fmla="*/ 0 w 90"/>
                <a:gd name="T21" fmla="*/ 63 h 93"/>
                <a:gd name="T22" fmla="*/ 11 w 90"/>
                <a:gd name="T23" fmla="*/ 47 h 93"/>
                <a:gd name="T24" fmla="*/ 18 w 90"/>
                <a:gd name="T25" fmla="*/ 36 h 93"/>
                <a:gd name="T26" fmla="*/ 29 w 90"/>
                <a:gd name="T27" fmla="*/ 21 h 93"/>
                <a:gd name="T28" fmla="*/ 57 w 90"/>
                <a:gd name="T29" fmla="*/ 0 h 9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0"/>
                <a:gd name="T46" fmla="*/ 0 h 93"/>
                <a:gd name="T47" fmla="*/ 90 w 90"/>
                <a:gd name="T48" fmla="*/ 93 h 9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0" h="93">
                  <a:moveTo>
                    <a:pt x="57" y="0"/>
                  </a:moveTo>
                  <a:lnTo>
                    <a:pt x="74" y="14"/>
                  </a:lnTo>
                  <a:lnTo>
                    <a:pt x="89" y="27"/>
                  </a:lnTo>
                  <a:lnTo>
                    <a:pt x="90" y="45"/>
                  </a:lnTo>
                  <a:lnTo>
                    <a:pt x="72" y="72"/>
                  </a:lnTo>
                  <a:lnTo>
                    <a:pt x="48" y="84"/>
                  </a:lnTo>
                  <a:lnTo>
                    <a:pt x="23" y="93"/>
                  </a:lnTo>
                  <a:lnTo>
                    <a:pt x="23" y="77"/>
                  </a:lnTo>
                  <a:lnTo>
                    <a:pt x="8" y="80"/>
                  </a:lnTo>
                  <a:lnTo>
                    <a:pt x="15" y="65"/>
                  </a:lnTo>
                  <a:lnTo>
                    <a:pt x="0" y="63"/>
                  </a:lnTo>
                  <a:lnTo>
                    <a:pt x="11" y="47"/>
                  </a:lnTo>
                  <a:lnTo>
                    <a:pt x="18" y="36"/>
                  </a:lnTo>
                  <a:lnTo>
                    <a:pt x="29" y="2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BF7F"/>
            </a:solidFill>
            <a:ln w="635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736" name="Freeform 1060"/>
            <p:cNvSpPr>
              <a:spLocks/>
            </p:cNvSpPr>
            <p:nvPr/>
          </p:nvSpPr>
          <p:spPr bwMode="auto">
            <a:xfrm>
              <a:off x="2126" y="1662"/>
              <a:ext cx="29" cy="33"/>
            </a:xfrm>
            <a:custGeom>
              <a:avLst/>
              <a:gdLst>
                <a:gd name="T0" fmla="*/ 2 w 29"/>
                <a:gd name="T1" fmla="*/ 6 h 33"/>
                <a:gd name="T2" fmla="*/ 0 w 29"/>
                <a:gd name="T3" fmla="*/ 21 h 33"/>
                <a:gd name="T4" fmla="*/ 6 w 29"/>
                <a:gd name="T5" fmla="*/ 33 h 33"/>
                <a:gd name="T6" fmla="*/ 21 w 29"/>
                <a:gd name="T7" fmla="*/ 29 h 33"/>
                <a:gd name="T8" fmla="*/ 29 w 29"/>
                <a:gd name="T9" fmla="*/ 10 h 33"/>
                <a:gd name="T10" fmla="*/ 15 w 29"/>
                <a:gd name="T11" fmla="*/ 0 h 33"/>
                <a:gd name="T12" fmla="*/ 2 w 29"/>
                <a:gd name="T13" fmla="*/ 6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"/>
                <a:gd name="T22" fmla="*/ 0 h 33"/>
                <a:gd name="T23" fmla="*/ 29 w 29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" h="33">
                  <a:moveTo>
                    <a:pt x="2" y="6"/>
                  </a:moveTo>
                  <a:lnTo>
                    <a:pt x="0" y="21"/>
                  </a:lnTo>
                  <a:lnTo>
                    <a:pt x="6" y="33"/>
                  </a:lnTo>
                  <a:lnTo>
                    <a:pt x="21" y="29"/>
                  </a:lnTo>
                  <a:lnTo>
                    <a:pt x="29" y="10"/>
                  </a:lnTo>
                  <a:lnTo>
                    <a:pt x="15" y="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chemeClr val="tx1"/>
            </a:solidFill>
            <a:ln w="635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61489" name="Freeform 1062"/>
          <p:cNvSpPr>
            <a:spLocks/>
          </p:cNvSpPr>
          <p:nvPr/>
        </p:nvSpPr>
        <p:spPr bwMode="auto">
          <a:xfrm>
            <a:off x="4257332" y="3806825"/>
            <a:ext cx="115711" cy="123825"/>
          </a:xfrm>
          <a:custGeom>
            <a:avLst/>
            <a:gdLst>
              <a:gd name="T0" fmla="*/ 2147483647 w 82"/>
              <a:gd name="T1" fmla="*/ 2147483647 h 78"/>
              <a:gd name="T2" fmla="*/ 2147483647 w 82"/>
              <a:gd name="T3" fmla="*/ 2147483647 h 78"/>
              <a:gd name="T4" fmla="*/ 0 w 82"/>
              <a:gd name="T5" fmla="*/ 2147483647 h 78"/>
              <a:gd name="T6" fmla="*/ 2147483647 w 82"/>
              <a:gd name="T7" fmla="*/ 2147483647 h 78"/>
              <a:gd name="T8" fmla="*/ 2147483647 w 82"/>
              <a:gd name="T9" fmla="*/ 0 h 78"/>
              <a:gd name="T10" fmla="*/ 2147483647 w 82"/>
              <a:gd name="T11" fmla="*/ 2147483647 h 78"/>
              <a:gd name="T12" fmla="*/ 2147483647 w 82"/>
              <a:gd name="T13" fmla="*/ 2147483647 h 78"/>
              <a:gd name="T14" fmla="*/ 2147483647 w 82"/>
              <a:gd name="T15" fmla="*/ 2147483647 h 78"/>
              <a:gd name="T16" fmla="*/ 2147483647 w 82"/>
              <a:gd name="T17" fmla="*/ 2147483647 h 78"/>
              <a:gd name="T18" fmla="*/ 2147483647 w 82"/>
              <a:gd name="T19" fmla="*/ 2147483647 h 78"/>
              <a:gd name="T20" fmla="*/ 2147483647 w 82"/>
              <a:gd name="T21" fmla="*/ 2147483647 h 78"/>
              <a:gd name="T22" fmla="*/ 2147483647 w 82"/>
              <a:gd name="T23" fmla="*/ 2147483647 h 78"/>
              <a:gd name="T24" fmla="*/ 2147483647 w 82"/>
              <a:gd name="T25" fmla="*/ 2147483647 h 78"/>
              <a:gd name="T26" fmla="*/ 2147483647 w 82"/>
              <a:gd name="T27" fmla="*/ 2147483647 h 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2"/>
              <a:gd name="T43" fmla="*/ 0 h 78"/>
              <a:gd name="T44" fmla="*/ 82 w 82"/>
              <a:gd name="T45" fmla="*/ 78 h 7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2" h="78">
                <a:moveTo>
                  <a:pt x="11" y="64"/>
                </a:moveTo>
                <a:lnTo>
                  <a:pt x="5" y="44"/>
                </a:lnTo>
                <a:lnTo>
                  <a:pt x="0" y="24"/>
                </a:lnTo>
                <a:lnTo>
                  <a:pt x="9" y="9"/>
                </a:lnTo>
                <a:lnTo>
                  <a:pt x="39" y="0"/>
                </a:lnTo>
                <a:lnTo>
                  <a:pt x="65" y="5"/>
                </a:lnTo>
                <a:lnTo>
                  <a:pt x="82" y="26"/>
                </a:lnTo>
                <a:lnTo>
                  <a:pt x="70" y="40"/>
                </a:lnTo>
                <a:lnTo>
                  <a:pt x="73" y="55"/>
                </a:lnTo>
                <a:lnTo>
                  <a:pt x="50" y="54"/>
                </a:lnTo>
                <a:lnTo>
                  <a:pt x="52" y="66"/>
                </a:lnTo>
                <a:lnTo>
                  <a:pt x="37" y="69"/>
                </a:lnTo>
                <a:lnTo>
                  <a:pt x="14" y="78"/>
                </a:lnTo>
                <a:lnTo>
                  <a:pt x="11" y="64"/>
                </a:lnTo>
                <a:close/>
              </a:path>
            </a:pathLst>
          </a:custGeom>
          <a:solidFill>
            <a:srgbClr val="FFBF7F"/>
          </a:solidFill>
          <a:ln w="6350" cap="rnd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490" name="Freeform 1063"/>
          <p:cNvSpPr>
            <a:spLocks/>
          </p:cNvSpPr>
          <p:nvPr/>
        </p:nvSpPr>
        <p:spPr bwMode="auto">
          <a:xfrm rot="-8641361">
            <a:off x="4278490" y="3843338"/>
            <a:ext cx="38100" cy="46037"/>
          </a:xfrm>
          <a:custGeom>
            <a:avLst/>
            <a:gdLst>
              <a:gd name="T0" fmla="*/ 2147483647 w 29"/>
              <a:gd name="T1" fmla="*/ 2147483647 h 33"/>
              <a:gd name="T2" fmla="*/ 0 w 29"/>
              <a:gd name="T3" fmla="*/ 2147483647 h 33"/>
              <a:gd name="T4" fmla="*/ 2147483647 w 29"/>
              <a:gd name="T5" fmla="*/ 2147483647 h 33"/>
              <a:gd name="T6" fmla="*/ 2147483647 w 29"/>
              <a:gd name="T7" fmla="*/ 2147483647 h 33"/>
              <a:gd name="T8" fmla="*/ 2147483647 w 29"/>
              <a:gd name="T9" fmla="*/ 2147483647 h 33"/>
              <a:gd name="T10" fmla="*/ 2147483647 w 29"/>
              <a:gd name="T11" fmla="*/ 0 h 33"/>
              <a:gd name="T12" fmla="*/ 2147483647 w 29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3"/>
              <a:gd name="T23" fmla="*/ 29 w 29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3">
                <a:moveTo>
                  <a:pt x="2" y="6"/>
                </a:moveTo>
                <a:lnTo>
                  <a:pt x="0" y="21"/>
                </a:lnTo>
                <a:lnTo>
                  <a:pt x="6" y="33"/>
                </a:lnTo>
                <a:lnTo>
                  <a:pt x="21" y="29"/>
                </a:lnTo>
                <a:lnTo>
                  <a:pt x="29" y="10"/>
                </a:lnTo>
                <a:lnTo>
                  <a:pt x="15" y="0"/>
                </a:lnTo>
                <a:lnTo>
                  <a:pt x="2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grpSp>
        <p:nvGrpSpPr>
          <p:cNvPr id="61491" name="Group 1064"/>
          <p:cNvGrpSpPr>
            <a:grpSpLocks/>
          </p:cNvGrpSpPr>
          <p:nvPr/>
        </p:nvGrpSpPr>
        <p:grpSpPr bwMode="auto">
          <a:xfrm rot="-396065">
            <a:off x="4246034" y="3603630"/>
            <a:ext cx="132644" cy="123825"/>
            <a:chOff x="593" y="1044"/>
            <a:chExt cx="229" cy="137"/>
          </a:xfrm>
        </p:grpSpPr>
        <p:sp>
          <p:nvSpPr>
            <p:cNvPr id="61733" name="Freeform 1065"/>
            <p:cNvSpPr>
              <a:spLocks/>
            </p:cNvSpPr>
            <p:nvPr/>
          </p:nvSpPr>
          <p:spPr bwMode="auto">
            <a:xfrm>
              <a:off x="593" y="1044"/>
              <a:ext cx="229" cy="137"/>
            </a:xfrm>
            <a:custGeom>
              <a:avLst/>
              <a:gdLst>
                <a:gd name="T0" fmla="*/ 3 w 229"/>
                <a:gd name="T1" fmla="*/ 42 h 137"/>
                <a:gd name="T2" fmla="*/ 1 w 229"/>
                <a:gd name="T3" fmla="*/ 63 h 137"/>
                <a:gd name="T4" fmla="*/ 0 w 229"/>
                <a:gd name="T5" fmla="*/ 89 h 137"/>
                <a:gd name="T6" fmla="*/ 7 w 229"/>
                <a:gd name="T7" fmla="*/ 114 h 137"/>
                <a:gd name="T8" fmla="*/ 30 w 229"/>
                <a:gd name="T9" fmla="*/ 125 h 137"/>
                <a:gd name="T10" fmla="*/ 63 w 229"/>
                <a:gd name="T11" fmla="*/ 128 h 137"/>
                <a:gd name="T12" fmla="*/ 84 w 229"/>
                <a:gd name="T13" fmla="*/ 131 h 137"/>
                <a:gd name="T14" fmla="*/ 108 w 229"/>
                <a:gd name="T15" fmla="*/ 131 h 137"/>
                <a:gd name="T16" fmla="*/ 123 w 229"/>
                <a:gd name="T17" fmla="*/ 129 h 137"/>
                <a:gd name="T18" fmla="*/ 151 w 229"/>
                <a:gd name="T19" fmla="*/ 135 h 137"/>
                <a:gd name="T20" fmla="*/ 174 w 229"/>
                <a:gd name="T21" fmla="*/ 137 h 137"/>
                <a:gd name="T22" fmla="*/ 189 w 229"/>
                <a:gd name="T23" fmla="*/ 137 h 137"/>
                <a:gd name="T24" fmla="*/ 210 w 229"/>
                <a:gd name="T25" fmla="*/ 137 h 137"/>
                <a:gd name="T26" fmla="*/ 205 w 229"/>
                <a:gd name="T27" fmla="*/ 123 h 137"/>
                <a:gd name="T28" fmla="*/ 226 w 229"/>
                <a:gd name="T29" fmla="*/ 116 h 137"/>
                <a:gd name="T30" fmla="*/ 216 w 229"/>
                <a:gd name="T31" fmla="*/ 104 h 137"/>
                <a:gd name="T32" fmla="*/ 199 w 229"/>
                <a:gd name="T33" fmla="*/ 99 h 137"/>
                <a:gd name="T34" fmla="*/ 204 w 229"/>
                <a:gd name="T35" fmla="*/ 90 h 137"/>
                <a:gd name="T36" fmla="*/ 225 w 229"/>
                <a:gd name="T37" fmla="*/ 84 h 137"/>
                <a:gd name="T38" fmla="*/ 222 w 229"/>
                <a:gd name="T39" fmla="*/ 71 h 137"/>
                <a:gd name="T40" fmla="*/ 211 w 229"/>
                <a:gd name="T41" fmla="*/ 69 h 137"/>
                <a:gd name="T42" fmla="*/ 223 w 229"/>
                <a:gd name="T43" fmla="*/ 56 h 137"/>
                <a:gd name="T44" fmla="*/ 205 w 229"/>
                <a:gd name="T45" fmla="*/ 47 h 137"/>
                <a:gd name="T46" fmla="*/ 220 w 229"/>
                <a:gd name="T47" fmla="*/ 36 h 137"/>
                <a:gd name="T48" fmla="*/ 210 w 229"/>
                <a:gd name="T49" fmla="*/ 29 h 137"/>
                <a:gd name="T50" fmla="*/ 198 w 229"/>
                <a:gd name="T51" fmla="*/ 27 h 137"/>
                <a:gd name="T52" fmla="*/ 189 w 229"/>
                <a:gd name="T53" fmla="*/ 20 h 137"/>
                <a:gd name="T54" fmla="*/ 160 w 229"/>
                <a:gd name="T55" fmla="*/ 14 h 137"/>
                <a:gd name="T56" fmla="*/ 139 w 229"/>
                <a:gd name="T57" fmla="*/ 14 h 137"/>
                <a:gd name="T58" fmla="*/ 105 w 229"/>
                <a:gd name="T59" fmla="*/ 11 h 137"/>
                <a:gd name="T60" fmla="*/ 79 w 229"/>
                <a:gd name="T61" fmla="*/ 8 h 137"/>
                <a:gd name="T62" fmla="*/ 64 w 229"/>
                <a:gd name="T63" fmla="*/ 5 h 137"/>
                <a:gd name="T64" fmla="*/ 25 w 229"/>
                <a:gd name="T65" fmla="*/ 8 h 137"/>
                <a:gd name="T66" fmla="*/ 7 w 229"/>
                <a:gd name="T67" fmla="*/ 0 h 137"/>
                <a:gd name="T68" fmla="*/ 3 w 229"/>
                <a:gd name="T69" fmla="*/ 42 h 13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9"/>
                <a:gd name="T106" fmla="*/ 0 h 137"/>
                <a:gd name="T107" fmla="*/ 229 w 229"/>
                <a:gd name="T108" fmla="*/ 137 h 13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9" h="137">
                  <a:moveTo>
                    <a:pt x="3" y="42"/>
                  </a:moveTo>
                  <a:lnTo>
                    <a:pt x="1" y="63"/>
                  </a:lnTo>
                  <a:lnTo>
                    <a:pt x="0" y="89"/>
                  </a:lnTo>
                  <a:lnTo>
                    <a:pt x="7" y="114"/>
                  </a:lnTo>
                  <a:lnTo>
                    <a:pt x="30" y="125"/>
                  </a:lnTo>
                  <a:lnTo>
                    <a:pt x="63" y="128"/>
                  </a:lnTo>
                  <a:lnTo>
                    <a:pt x="84" y="131"/>
                  </a:lnTo>
                  <a:lnTo>
                    <a:pt x="108" y="131"/>
                  </a:lnTo>
                  <a:lnTo>
                    <a:pt x="123" y="129"/>
                  </a:lnTo>
                  <a:lnTo>
                    <a:pt x="151" y="135"/>
                  </a:lnTo>
                  <a:lnTo>
                    <a:pt x="174" y="137"/>
                  </a:lnTo>
                  <a:lnTo>
                    <a:pt x="189" y="137"/>
                  </a:lnTo>
                  <a:lnTo>
                    <a:pt x="210" y="137"/>
                  </a:lnTo>
                  <a:lnTo>
                    <a:pt x="205" y="123"/>
                  </a:lnTo>
                  <a:lnTo>
                    <a:pt x="226" y="116"/>
                  </a:lnTo>
                  <a:cubicBezTo>
                    <a:pt x="229" y="108"/>
                    <a:pt x="224" y="104"/>
                    <a:pt x="216" y="104"/>
                  </a:cubicBezTo>
                  <a:lnTo>
                    <a:pt x="199" y="99"/>
                  </a:lnTo>
                  <a:lnTo>
                    <a:pt x="204" y="90"/>
                  </a:lnTo>
                  <a:lnTo>
                    <a:pt x="225" y="84"/>
                  </a:lnTo>
                  <a:lnTo>
                    <a:pt x="222" y="71"/>
                  </a:lnTo>
                  <a:lnTo>
                    <a:pt x="211" y="69"/>
                  </a:lnTo>
                  <a:lnTo>
                    <a:pt x="223" y="56"/>
                  </a:lnTo>
                  <a:lnTo>
                    <a:pt x="205" y="47"/>
                  </a:lnTo>
                  <a:lnTo>
                    <a:pt x="220" y="36"/>
                  </a:lnTo>
                  <a:lnTo>
                    <a:pt x="210" y="29"/>
                  </a:lnTo>
                  <a:lnTo>
                    <a:pt x="198" y="27"/>
                  </a:lnTo>
                  <a:lnTo>
                    <a:pt x="189" y="20"/>
                  </a:lnTo>
                  <a:lnTo>
                    <a:pt x="160" y="14"/>
                  </a:lnTo>
                  <a:lnTo>
                    <a:pt x="139" y="14"/>
                  </a:lnTo>
                  <a:lnTo>
                    <a:pt x="105" y="11"/>
                  </a:lnTo>
                  <a:lnTo>
                    <a:pt x="79" y="8"/>
                  </a:lnTo>
                  <a:lnTo>
                    <a:pt x="64" y="5"/>
                  </a:lnTo>
                  <a:lnTo>
                    <a:pt x="25" y="8"/>
                  </a:lnTo>
                  <a:lnTo>
                    <a:pt x="7" y="0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rgbClr val="FFBF7F"/>
            </a:solidFill>
            <a:ln w="635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734" name="Freeform 1066"/>
            <p:cNvSpPr>
              <a:spLocks/>
            </p:cNvSpPr>
            <p:nvPr/>
          </p:nvSpPr>
          <p:spPr bwMode="auto">
            <a:xfrm>
              <a:off x="638" y="1091"/>
              <a:ext cx="43" cy="46"/>
            </a:xfrm>
            <a:custGeom>
              <a:avLst/>
              <a:gdLst>
                <a:gd name="T0" fmla="*/ 9 w 43"/>
                <a:gd name="T1" fmla="*/ 3 h 46"/>
                <a:gd name="T2" fmla="*/ 0 w 43"/>
                <a:gd name="T3" fmla="*/ 18 h 46"/>
                <a:gd name="T4" fmla="*/ 3 w 43"/>
                <a:gd name="T5" fmla="*/ 37 h 46"/>
                <a:gd name="T6" fmla="*/ 19 w 43"/>
                <a:gd name="T7" fmla="*/ 45 h 46"/>
                <a:gd name="T8" fmla="*/ 34 w 43"/>
                <a:gd name="T9" fmla="*/ 46 h 46"/>
                <a:gd name="T10" fmla="*/ 40 w 43"/>
                <a:gd name="T11" fmla="*/ 36 h 46"/>
                <a:gd name="T12" fmla="*/ 43 w 43"/>
                <a:gd name="T13" fmla="*/ 24 h 46"/>
                <a:gd name="T14" fmla="*/ 37 w 43"/>
                <a:gd name="T15" fmla="*/ 4 h 46"/>
                <a:gd name="T16" fmla="*/ 24 w 43"/>
                <a:gd name="T17" fmla="*/ 0 h 46"/>
                <a:gd name="T18" fmla="*/ 9 w 43"/>
                <a:gd name="T19" fmla="*/ 3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"/>
                <a:gd name="T31" fmla="*/ 0 h 46"/>
                <a:gd name="T32" fmla="*/ 43 w 43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" h="46">
                  <a:moveTo>
                    <a:pt x="9" y="3"/>
                  </a:moveTo>
                  <a:lnTo>
                    <a:pt x="0" y="18"/>
                  </a:lnTo>
                  <a:lnTo>
                    <a:pt x="3" y="37"/>
                  </a:lnTo>
                  <a:lnTo>
                    <a:pt x="19" y="45"/>
                  </a:lnTo>
                  <a:lnTo>
                    <a:pt x="34" y="46"/>
                  </a:lnTo>
                  <a:lnTo>
                    <a:pt x="40" y="36"/>
                  </a:lnTo>
                  <a:lnTo>
                    <a:pt x="43" y="24"/>
                  </a:lnTo>
                  <a:lnTo>
                    <a:pt x="37" y="4"/>
                  </a:lnTo>
                  <a:lnTo>
                    <a:pt x="24" y="0"/>
                  </a:lnTo>
                  <a:lnTo>
                    <a:pt x="9" y="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61492" name="Group 1067"/>
          <p:cNvGrpSpPr>
            <a:grpSpLocks/>
          </p:cNvGrpSpPr>
          <p:nvPr/>
        </p:nvGrpSpPr>
        <p:grpSpPr bwMode="auto">
          <a:xfrm rot="-396065">
            <a:off x="4250267" y="3706816"/>
            <a:ext cx="131234" cy="123825"/>
            <a:chOff x="593" y="1044"/>
            <a:chExt cx="229" cy="137"/>
          </a:xfrm>
        </p:grpSpPr>
        <p:sp>
          <p:nvSpPr>
            <p:cNvPr id="61731" name="Freeform 1068"/>
            <p:cNvSpPr>
              <a:spLocks/>
            </p:cNvSpPr>
            <p:nvPr/>
          </p:nvSpPr>
          <p:spPr bwMode="auto">
            <a:xfrm>
              <a:off x="593" y="1044"/>
              <a:ext cx="229" cy="137"/>
            </a:xfrm>
            <a:custGeom>
              <a:avLst/>
              <a:gdLst>
                <a:gd name="T0" fmla="*/ 3 w 229"/>
                <a:gd name="T1" fmla="*/ 42 h 137"/>
                <a:gd name="T2" fmla="*/ 1 w 229"/>
                <a:gd name="T3" fmla="*/ 63 h 137"/>
                <a:gd name="T4" fmla="*/ 0 w 229"/>
                <a:gd name="T5" fmla="*/ 89 h 137"/>
                <a:gd name="T6" fmla="*/ 7 w 229"/>
                <a:gd name="T7" fmla="*/ 114 h 137"/>
                <a:gd name="T8" fmla="*/ 30 w 229"/>
                <a:gd name="T9" fmla="*/ 125 h 137"/>
                <a:gd name="T10" fmla="*/ 63 w 229"/>
                <a:gd name="T11" fmla="*/ 128 h 137"/>
                <a:gd name="T12" fmla="*/ 84 w 229"/>
                <a:gd name="T13" fmla="*/ 131 h 137"/>
                <a:gd name="T14" fmla="*/ 108 w 229"/>
                <a:gd name="T15" fmla="*/ 131 h 137"/>
                <a:gd name="T16" fmla="*/ 123 w 229"/>
                <a:gd name="T17" fmla="*/ 129 h 137"/>
                <a:gd name="T18" fmla="*/ 151 w 229"/>
                <a:gd name="T19" fmla="*/ 135 h 137"/>
                <a:gd name="T20" fmla="*/ 174 w 229"/>
                <a:gd name="T21" fmla="*/ 137 h 137"/>
                <a:gd name="T22" fmla="*/ 189 w 229"/>
                <a:gd name="T23" fmla="*/ 137 h 137"/>
                <a:gd name="T24" fmla="*/ 210 w 229"/>
                <a:gd name="T25" fmla="*/ 137 h 137"/>
                <a:gd name="T26" fmla="*/ 205 w 229"/>
                <a:gd name="T27" fmla="*/ 123 h 137"/>
                <a:gd name="T28" fmla="*/ 226 w 229"/>
                <a:gd name="T29" fmla="*/ 116 h 137"/>
                <a:gd name="T30" fmla="*/ 216 w 229"/>
                <a:gd name="T31" fmla="*/ 104 h 137"/>
                <a:gd name="T32" fmla="*/ 199 w 229"/>
                <a:gd name="T33" fmla="*/ 99 h 137"/>
                <a:gd name="T34" fmla="*/ 204 w 229"/>
                <a:gd name="T35" fmla="*/ 90 h 137"/>
                <a:gd name="T36" fmla="*/ 225 w 229"/>
                <a:gd name="T37" fmla="*/ 84 h 137"/>
                <a:gd name="T38" fmla="*/ 222 w 229"/>
                <a:gd name="T39" fmla="*/ 71 h 137"/>
                <a:gd name="T40" fmla="*/ 211 w 229"/>
                <a:gd name="T41" fmla="*/ 69 h 137"/>
                <a:gd name="T42" fmla="*/ 223 w 229"/>
                <a:gd name="T43" fmla="*/ 56 h 137"/>
                <a:gd name="T44" fmla="*/ 205 w 229"/>
                <a:gd name="T45" fmla="*/ 47 h 137"/>
                <a:gd name="T46" fmla="*/ 220 w 229"/>
                <a:gd name="T47" fmla="*/ 36 h 137"/>
                <a:gd name="T48" fmla="*/ 210 w 229"/>
                <a:gd name="T49" fmla="*/ 29 h 137"/>
                <a:gd name="T50" fmla="*/ 198 w 229"/>
                <a:gd name="T51" fmla="*/ 27 h 137"/>
                <a:gd name="T52" fmla="*/ 189 w 229"/>
                <a:gd name="T53" fmla="*/ 20 h 137"/>
                <a:gd name="T54" fmla="*/ 160 w 229"/>
                <a:gd name="T55" fmla="*/ 14 h 137"/>
                <a:gd name="T56" fmla="*/ 139 w 229"/>
                <a:gd name="T57" fmla="*/ 14 h 137"/>
                <a:gd name="T58" fmla="*/ 105 w 229"/>
                <a:gd name="T59" fmla="*/ 11 h 137"/>
                <a:gd name="T60" fmla="*/ 79 w 229"/>
                <a:gd name="T61" fmla="*/ 8 h 137"/>
                <a:gd name="T62" fmla="*/ 64 w 229"/>
                <a:gd name="T63" fmla="*/ 5 h 137"/>
                <a:gd name="T64" fmla="*/ 25 w 229"/>
                <a:gd name="T65" fmla="*/ 8 h 137"/>
                <a:gd name="T66" fmla="*/ 7 w 229"/>
                <a:gd name="T67" fmla="*/ 0 h 137"/>
                <a:gd name="T68" fmla="*/ 3 w 229"/>
                <a:gd name="T69" fmla="*/ 42 h 13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9"/>
                <a:gd name="T106" fmla="*/ 0 h 137"/>
                <a:gd name="T107" fmla="*/ 229 w 229"/>
                <a:gd name="T108" fmla="*/ 137 h 13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9" h="137">
                  <a:moveTo>
                    <a:pt x="3" y="42"/>
                  </a:moveTo>
                  <a:lnTo>
                    <a:pt x="1" y="63"/>
                  </a:lnTo>
                  <a:lnTo>
                    <a:pt x="0" y="89"/>
                  </a:lnTo>
                  <a:lnTo>
                    <a:pt x="7" y="114"/>
                  </a:lnTo>
                  <a:lnTo>
                    <a:pt x="30" y="125"/>
                  </a:lnTo>
                  <a:lnTo>
                    <a:pt x="63" y="128"/>
                  </a:lnTo>
                  <a:lnTo>
                    <a:pt x="84" y="131"/>
                  </a:lnTo>
                  <a:lnTo>
                    <a:pt x="108" y="131"/>
                  </a:lnTo>
                  <a:lnTo>
                    <a:pt x="123" y="129"/>
                  </a:lnTo>
                  <a:lnTo>
                    <a:pt x="151" y="135"/>
                  </a:lnTo>
                  <a:lnTo>
                    <a:pt x="174" y="137"/>
                  </a:lnTo>
                  <a:lnTo>
                    <a:pt x="189" y="137"/>
                  </a:lnTo>
                  <a:lnTo>
                    <a:pt x="210" y="137"/>
                  </a:lnTo>
                  <a:lnTo>
                    <a:pt x="205" y="123"/>
                  </a:lnTo>
                  <a:lnTo>
                    <a:pt x="226" y="116"/>
                  </a:lnTo>
                  <a:cubicBezTo>
                    <a:pt x="229" y="108"/>
                    <a:pt x="224" y="104"/>
                    <a:pt x="216" y="104"/>
                  </a:cubicBezTo>
                  <a:lnTo>
                    <a:pt x="199" y="99"/>
                  </a:lnTo>
                  <a:lnTo>
                    <a:pt x="204" y="90"/>
                  </a:lnTo>
                  <a:lnTo>
                    <a:pt x="225" y="84"/>
                  </a:lnTo>
                  <a:lnTo>
                    <a:pt x="222" y="71"/>
                  </a:lnTo>
                  <a:lnTo>
                    <a:pt x="211" y="69"/>
                  </a:lnTo>
                  <a:lnTo>
                    <a:pt x="223" y="56"/>
                  </a:lnTo>
                  <a:lnTo>
                    <a:pt x="205" y="47"/>
                  </a:lnTo>
                  <a:lnTo>
                    <a:pt x="220" y="36"/>
                  </a:lnTo>
                  <a:lnTo>
                    <a:pt x="210" y="29"/>
                  </a:lnTo>
                  <a:lnTo>
                    <a:pt x="198" y="27"/>
                  </a:lnTo>
                  <a:lnTo>
                    <a:pt x="189" y="20"/>
                  </a:lnTo>
                  <a:lnTo>
                    <a:pt x="160" y="14"/>
                  </a:lnTo>
                  <a:lnTo>
                    <a:pt x="139" y="14"/>
                  </a:lnTo>
                  <a:lnTo>
                    <a:pt x="105" y="11"/>
                  </a:lnTo>
                  <a:lnTo>
                    <a:pt x="79" y="8"/>
                  </a:lnTo>
                  <a:lnTo>
                    <a:pt x="64" y="5"/>
                  </a:lnTo>
                  <a:lnTo>
                    <a:pt x="25" y="8"/>
                  </a:lnTo>
                  <a:lnTo>
                    <a:pt x="7" y="0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rgbClr val="FFBF7F"/>
            </a:solidFill>
            <a:ln w="635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732" name="Freeform 1069"/>
            <p:cNvSpPr>
              <a:spLocks/>
            </p:cNvSpPr>
            <p:nvPr/>
          </p:nvSpPr>
          <p:spPr bwMode="auto">
            <a:xfrm>
              <a:off x="638" y="1091"/>
              <a:ext cx="43" cy="46"/>
            </a:xfrm>
            <a:custGeom>
              <a:avLst/>
              <a:gdLst>
                <a:gd name="T0" fmla="*/ 9 w 43"/>
                <a:gd name="T1" fmla="*/ 3 h 46"/>
                <a:gd name="T2" fmla="*/ 0 w 43"/>
                <a:gd name="T3" fmla="*/ 18 h 46"/>
                <a:gd name="T4" fmla="*/ 3 w 43"/>
                <a:gd name="T5" fmla="*/ 37 h 46"/>
                <a:gd name="T6" fmla="*/ 19 w 43"/>
                <a:gd name="T7" fmla="*/ 45 h 46"/>
                <a:gd name="T8" fmla="*/ 34 w 43"/>
                <a:gd name="T9" fmla="*/ 46 h 46"/>
                <a:gd name="T10" fmla="*/ 40 w 43"/>
                <a:gd name="T11" fmla="*/ 36 h 46"/>
                <a:gd name="T12" fmla="*/ 43 w 43"/>
                <a:gd name="T13" fmla="*/ 24 h 46"/>
                <a:gd name="T14" fmla="*/ 37 w 43"/>
                <a:gd name="T15" fmla="*/ 4 h 46"/>
                <a:gd name="T16" fmla="*/ 24 w 43"/>
                <a:gd name="T17" fmla="*/ 0 h 46"/>
                <a:gd name="T18" fmla="*/ 9 w 43"/>
                <a:gd name="T19" fmla="*/ 3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"/>
                <a:gd name="T31" fmla="*/ 0 h 46"/>
                <a:gd name="T32" fmla="*/ 43 w 43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" h="46">
                  <a:moveTo>
                    <a:pt x="9" y="3"/>
                  </a:moveTo>
                  <a:lnTo>
                    <a:pt x="0" y="18"/>
                  </a:lnTo>
                  <a:lnTo>
                    <a:pt x="3" y="37"/>
                  </a:lnTo>
                  <a:lnTo>
                    <a:pt x="19" y="45"/>
                  </a:lnTo>
                  <a:lnTo>
                    <a:pt x="34" y="46"/>
                  </a:lnTo>
                  <a:lnTo>
                    <a:pt x="40" y="36"/>
                  </a:lnTo>
                  <a:lnTo>
                    <a:pt x="43" y="24"/>
                  </a:lnTo>
                  <a:lnTo>
                    <a:pt x="37" y="4"/>
                  </a:lnTo>
                  <a:lnTo>
                    <a:pt x="24" y="0"/>
                  </a:lnTo>
                  <a:lnTo>
                    <a:pt x="9" y="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61493" name="Group 1076"/>
          <p:cNvGrpSpPr>
            <a:grpSpLocks/>
          </p:cNvGrpSpPr>
          <p:nvPr/>
        </p:nvGrpSpPr>
        <p:grpSpPr bwMode="auto">
          <a:xfrm rot="9287702">
            <a:off x="4878212" y="3360757"/>
            <a:ext cx="129822" cy="123825"/>
            <a:chOff x="593" y="1044"/>
            <a:chExt cx="229" cy="137"/>
          </a:xfrm>
        </p:grpSpPr>
        <p:sp>
          <p:nvSpPr>
            <p:cNvPr id="61729" name="Freeform 1077"/>
            <p:cNvSpPr>
              <a:spLocks/>
            </p:cNvSpPr>
            <p:nvPr/>
          </p:nvSpPr>
          <p:spPr bwMode="auto">
            <a:xfrm>
              <a:off x="593" y="1044"/>
              <a:ext cx="229" cy="137"/>
            </a:xfrm>
            <a:custGeom>
              <a:avLst/>
              <a:gdLst>
                <a:gd name="T0" fmla="*/ 3 w 229"/>
                <a:gd name="T1" fmla="*/ 42 h 137"/>
                <a:gd name="T2" fmla="*/ 1 w 229"/>
                <a:gd name="T3" fmla="*/ 63 h 137"/>
                <a:gd name="T4" fmla="*/ 0 w 229"/>
                <a:gd name="T5" fmla="*/ 89 h 137"/>
                <a:gd name="T6" fmla="*/ 7 w 229"/>
                <a:gd name="T7" fmla="*/ 114 h 137"/>
                <a:gd name="T8" fmla="*/ 30 w 229"/>
                <a:gd name="T9" fmla="*/ 125 h 137"/>
                <a:gd name="T10" fmla="*/ 63 w 229"/>
                <a:gd name="T11" fmla="*/ 128 h 137"/>
                <a:gd name="T12" fmla="*/ 84 w 229"/>
                <a:gd name="T13" fmla="*/ 131 h 137"/>
                <a:gd name="T14" fmla="*/ 108 w 229"/>
                <a:gd name="T15" fmla="*/ 131 h 137"/>
                <a:gd name="T16" fmla="*/ 123 w 229"/>
                <a:gd name="T17" fmla="*/ 129 h 137"/>
                <a:gd name="T18" fmla="*/ 151 w 229"/>
                <a:gd name="T19" fmla="*/ 135 h 137"/>
                <a:gd name="T20" fmla="*/ 174 w 229"/>
                <a:gd name="T21" fmla="*/ 137 h 137"/>
                <a:gd name="T22" fmla="*/ 189 w 229"/>
                <a:gd name="T23" fmla="*/ 137 h 137"/>
                <a:gd name="T24" fmla="*/ 210 w 229"/>
                <a:gd name="T25" fmla="*/ 137 h 137"/>
                <a:gd name="T26" fmla="*/ 205 w 229"/>
                <a:gd name="T27" fmla="*/ 123 h 137"/>
                <a:gd name="T28" fmla="*/ 226 w 229"/>
                <a:gd name="T29" fmla="*/ 116 h 137"/>
                <a:gd name="T30" fmla="*/ 216 w 229"/>
                <a:gd name="T31" fmla="*/ 104 h 137"/>
                <a:gd name="T32" fmla="*/ 199 w 229"/>
                <a:gd name="T33" fmla="*/ 99 h 137"/>
                <a:gd name="T34" fmla="*/ 204 w 229"/>
                <a:gd name="T35" fmla="*/ 90 h 137"/>
                <a:gd name="T36" fmla="*/ 225 w 229"/>
                <a:gd name="T37" fmla="*/ 84 h 137"/>
                <a:gd name="T38" fmla="*/ 222 w 229"/>
                <a:gd name="T39" fmla="*/ 71 h 137"/>
                <a:gd name="T40" fmla="*/ 211 w 229"/>
                <a:gd name="T41" fmla="*/ 69 h 137"/>
                <a:gd name="T42" fmla="*/ 223 w 229"/>
                <a:gd name="T43" fmla="*/ 56 h 137"/>
                <a:gd name="T44" fmla="*/ 205 w 229"/>
                <a:gd name="T45" fmla="*/ 47 h 137"/>
                <a:gd name="T46" fmla="*/ 220 w 229"/>
                <a:gd name="T47" fmla="*/ 36 h 137"/>
                <a:gd name="T48" fmla="*/ 210 w 229"/>
                <a:gd name="T49" fmla="*/ 29 h 137"/>
                <a:gd name="T50" fmla="*/ 198 w 229"/>
                <a:gd name="T51" fmla="*/ 27 h 137"/>
                <a:gd name="T52" fmla="*/ 189 w 229"/>
                <a:gd name="T53" fmla="*/ 20 h 137"/>
                <a:gd name="T54" fmla="*/ 160 w 229"/>
                <a:gd name="T55" fmla="*/ 14 h 137"/>
                <a:gd name="T56" fmla="*/ 139 w 229"/>
                <a:gd name="T57" fmla="*/ 14 h 137"/>
                <a:gd name="T58" fmla="*/ 105 w 229"/>
                <a:gd name="T59" fmla="*/ 11 h 137"/>
                <a:gd name="T60" fmla="*/ 79 w 229"/>
                <a:gd name="T61" fmla="*/ 8 h 137"/>
                <a:gd name="T62" fmla="*/ 64 w 229"/>
                <a:gd name="T63" fmla="*/ 5 h 137"/>
                <a:gd name="T64" fmla="*/ 25 w 229"/>
                <a:gd name="T65" fmla="*/ 8 h 137"/>
                <a:gd name="T66" fmla="*/ 7 w 229"/>
                <a:gd name="T67" fmla="*/ 0 h 137"/>
                <a:gd name="T68" fmla="*/ 3 w 229"/>
                <a:gd name="T69" fmla="*/ 42 h 13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9"/>
                <a:gd name="T106" fmla="*/ 0 h 137"/>
                <a:gd name="T107" fmla="*/ 229 w 229"/>
                <a:gd name="T108" fmla="*/ 137 h 13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9" h="137">
                  <a:moveTo>
                    <a:pt x="3" y="42"/>
                  </a:moveTo>
                  <a:lnTo>
                    <a:pt x="1" y="63"/>
                  </a:lnTo>
                  <a:lnTo>
                    <a:pt x="0" y="89"/>
                  </a:lnTo>
                  <a:lnTo>
                    <a:pt x="7" y="114"/>
                  </a:lnTo>
                  <a:lnTo>
                    <a:pt x="30" y="125"/>
                  </a:lnTo>
                  <a:lnTo>
                    <a:pt x="63" y="128"/>
                  </a:lnTo>
                  <a:lnTo>
                    <a:pt x="84" y="131"/>
                  </a:lnTo>
                  <a:lnTo>
                    <a:pt x="108" y="131"/>
                  </a:lnTo>
                  <a:lnTo>
                    <a:pt x="123" y="129"/>
                  </a:lnTo>
                  <a:lnTo>
                    <a:pt x="151" y="135"/>
                  </a:lnTo>
                  <a:lnTo>
                    <a:pt x="174" y="137"/>
                  </a:lnTo>
                  <a:lnTo>
                    <a:pt x="189" y="137"/>
                  </a:lnTo>
                  <a:lnTo>
                    <a:pt x="210" y="137"/>
                  </a:lnTo>
                  <a:lnTo>
                    <a:pt x="205" y="123"/>
                  </a:lnTo>
                  <a:lnTo>
                    <a:pt x="226" y="116"/>
                  </a:lnTo>
                  <a:cubicBezTo>
                    <a:pt x="229" y="108"/>
                    <a:pt x="224" y="104"/>
                    <a:pt x="216" y="104"/>
                  </a:cubicBezTo>
                  <a:lnTo>
                    <a:pt x="199" y="99"/>
                  </a:lnTo>
                  <a:lnTo>
                    <a:pt x="204" y="90"/>
                  </a:lnTo>
                  <a:lnTo>
                    <a:pt x="225" y="84"/>
                  </a:lnTo>
                  <a:lnTo>
                    <a:pt x="222" y="71"/>
                  </a:lnTo>
                  <a:lnTo>
                    <a:pt x="211" y="69"/>
                  </a:lnTo>
                  <a:lnTo>
                    <a:pt x="223" y="56"/>
                  </a:lnTo>
                  <a:lnTo>
                    <a:pt x="205" y="47"/>
                  </a:lnTo>
                  <a:lnTo>
                    <a:pt x="220" y="36"/>
                  </a:lnTo>
                  <a:lnTo>
                    <a:pt x="210" y="29"/>
                  </a:lnTo>
                  <a:lnTo>
                    <a:pt x="198" y="27"/>
                  </a:lnTo>
                  <a:lnTo>
                    <a:pt x="189" y="20"/>
                  </a:lnTo>
                  <a:lnTo>
                    <a:pt x="160" y="14"/>
                  </a:lnTo>
                  <a:lnTo>
                    <a:pt x="139" y="14"/>
                  </a:lnTo>
                  <a:lnTo>
                    <a:pt x="105" y="11"/>
                  </a:lnTo>
                  <a:lnTo>
                    <a:pt x="79" y="8"/>
                  </a:lnTo>
                  <a:lnTo>
                    <a:pt x="64" y="5"/>
                  </a:lnTo>
                  <a:lnTo>
                    <a:pt x="25" y="8"/>
                  </a:lnTo>
                  <a:lnTo>
                    <a:pt x="7" y="0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rgbClr val="FFBF7F"/>
            </a:solidFill>
            <a:ln w="635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730" name="Freeform 1078"/>
            <p:cNvSpPr>
              <a:spLocks/>
            </p:cNvSpPr>
            <p:nvPr/>
          </p:nvSpPr>
          <p:spPr bwMode="auto">
            <a:xfrm>
              <a:off x="638" y="1091"/>
              <a:ext cx="43" cy="46"/>
            </a:xfrm>
            <a:custGeom>
              <a:avLst/>
              <a:gdLst>
                <a:gd name="T0" fmla="*/ 9 w 43"/>
                <a:gd name="T1" fmla="*/ 3 h 46"/>
                <a:gd name="T2" fmla="*/ 0 w 43"/>
                <a:gd name="T3" fmla="*/ 18 h 46"/>
                <a:gd name="T4" fmla="*/ 3 w 43"/>
                <a:gd name="T5" fmla="*/ 37 h 46"/>
                <a:gd name="T6" fmla="*/ 19 w 43"/>
                <a:gd name="T7" fmla="*/ 45 h 46"/>
                <a:gd name="T8" fmla="*/ 34 w 43"/>
                <a:gd name="T9" fmla="*/ 46 h 46"/>
                <a:gd name="T10" fmla="*/ 40 w 43"/>
                <a:gd name="T11" fmla="*/ 36 h 46"/>
                <a:gd name="T12" fmla="*/ 43 w 43"/>
                <a:gd name="T13" fmla="*/ 24 h 46"/>
                <a:gd name="T14" fmla="*/ 37 w 43"/>
                <a:gd name="T15" fmla="*/ 4 h 46"/>
                <a:gd name="T16" fmla="*/ 24 w 43"/>
                <a:gd name="T17" fmla="*/ 0 h 46"/>
                <a:gd name="T18" fmla="*/ 9 w 43"/>
                <a:gd name="T19" fmla="*/ 3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"/>
                <a:gd name="T31" fmla="*/ 0 h 46"/>
                <a:gd name="T32" fmla="*/ 43 w 43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" h="46">
                  <a:moveTo>
                    <a:pt x="9" y="3"/>
                  </a:moveTo>
                  <a:lnTo>
                    <a:pt x="0" y="18"/>
                  </a:lnTo>
                  <a:lnTo>
                    <a:pt x="3" y="37"/>
                  </a:lnTo>
                  <a:lnTo>
                    <a:pt x="19" y="45"/>
                  </a:lnTo>
                  <a:lnTo>
                    <a:pt x="34" y="46"/>
                  </a:lnTo>
                  <a:lnTo>
                    <a:pt x="40" y="36"/>
                  </a:lnTo>
                  <a:lnTo>
                    <a:pt x="43" y="24"/>
                  </a:lnTo>
                  <a:lnTo>
                    <a:pt x="37" y="4"/>
                  </a:lnTo>
                  <a:lnTo>
                    <a:pt x="24" y="0"/>
                  </a:lnTo>
                  <a:lnTo>
                    <a:pt x="9" y="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61494" name="Group 1079"/>
          <p:cNvGrpSpPr>
            <a:grpSpLocks/>
          </p:cNvGrpSpPr>
          <p:nvPr/>
        </p:nvGrpSpPr>
        <p:grpSpPr bwMode="auto">
          <a:xfrm rot="-7707448">
            <a:off x="4275941" y="4100249"/>
            <a:ext cx="147637" cy="122766"/>
            <a:chOff x="2085" y="1641"/>
            <a:chExt cx="90" cy="93"/>
          </a:xfrm>
        </p:grpSpPr>
        <p:sp>
          <p:nvSpPr>
            <p:cNvPr id="61727" name="Freeform 1080"/>
            <p:cNvSpPr>
              <a:spLocks/>
            </p:cNvSpPr>
            <p:nvPr/>
          </p:nvSpPr>
          <p:spPr bwMode="auto">
            <a:xfrm>
              <a:off x="2085" y="1641"/>
              <a:ext cx="90" cy="93"/>
            </a:xfrm>
            <a:custGeom>
              <a:avLst/>
              <a:gdLst>
                <a:gd name="T0" fmla="*/ 57 w 90"/>
                <a:gd name="T1" fmla="*/ 0 h 93"/>
                <a:gd name="T2" fmla="*/ 74 w 90"/>
                <a:gd name="T3" fmla="*/ 14 h 93"/>
                <a:gd name="T4" fmla="*/ 89 w 90"/>
                <a:gd name="T5" fmla="*/ 27 h 93"/>
                <a:gd name="T6" fmla="*/ 90 w 90"/>
                <a:gd name="T7" fmla="*/ 45 h 93"/>
                <a:gd name="T8" fmla="*/ 72 w 90"/>
                <a:gd name="T9" fmla="*/ 72 h 93"/>
                <a:gd name="T10" fmla="*/ 48 w 90"/>
                <a:gd name="T11" fmla="*/ 84 h 93"/>
                <a:gd name="T12" fmla="*/ 23 w 90"/>
                <a:gd name="T13" fmla="*/ 93 h 93"/>
                <a:gd name="T14" fmla="*/ 23 w 90"/>
                <a:gd name="T15" fmla="*/ 77 h 93"/>
                <a:gd name="T16" fmla="*/ 8 w 90"/>
                <a:gd name="T17" fmla="*/ 80 h 93"/>
                <a:gd name="T18" fmla="*/ 15 w 90"/>
                <a:gd name="T19" fmla="*/ 65 h 93"/>
                <a:gd name="T20" fmla="*/ 0 w 90"/>
                <a:gd name="T21" fmla="*/ 63 h 93"/>
                <a:gd name="T22" fmla="*/ 11 w 90"/>
                <a:gd name="T23" fmla="*/ 47 h 93"/>
                <a:gd name="T24" fmla="*/ 18 w 90"/>
                <a:gd name="T25" fmla="*/ 36 h 93"/>
                <a:gd name="T26" fmla="*/ 29 w 90"/>
                <a:gd name="T27" fmla="*/ 21 h 93"/>
                <a:gd name="T28" fmla="*/ 57 w 90"/>
                <a:gd name="T29" fmla="*/ 0 h 9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0"/>
                <a:gd name="T46" fmla="*/ 0 h 93"/>
                <a:gd name="T47" fmla="*/ 90 w 90"/>
                <a:gd name="T48" fmla="*/ 93 h 9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0" h="93">
                  <a:moveTo>
                    <a:pt x="57" y="0"/>
                  </a:moveTo>
                  <a:lnTo>
                    <a:pt x="74" y="14"/>
                  </a:lnTo>
                  <a:lnTo>
                    <a:pt x="89" y="27"/>
                  </a:lnTo>
                  <a:lnTo>
                    <a:pt x="90" y="45"/>
                  </a:lnTo>
                  <a:lnTo>
                    <a:pt x="72" y="72"/>
                  </a:lnTo>
                  <a:lnTo>
                    <a:pt x="48" y="84"/>
                  </a:lnTo>
                  <a:lnTo>
                    <a:pt x="23" y="93"/>
                  </a:lnTo>
                  <a:lnTo>
                    <a:pt x="23" y="77"/>
                  </a:lnTo>
                  <a:lnTo>
                    <a:pt x="8" y="80"/>
                  </a:lnTo>
                  <a:lnTo>
                    <a:pt x="15" y="65"/>
                  </a:lnTo>
                  <a:lnTo>
                    <a:pt x="0" y="63"/>
                  </a:lnTo>
                  <a:lnTo>
                    <a:pt x="11" y="47"/>
                  </a:lnTo>
                  <a:lnTo>
                    <a:pt x="18" y="36"/>
                  </a:lnTo>
                  <a:lnTo>
                    <a:pt x="29" y="2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BF7F"/>
            </a:solidFill>
            <a:ln w="635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728" name="Freeform 1081"/>
            <p:cNvSpPr>
              <a:spLocks/>
            </p:cNvSpPr>
            <p:nvPr/>
          </p:nvSpPr>
          <p:spPr bwMode="auto">
            <a:xfrm>
              <a:off x="2126" y="1662"/>
              <a:ext cx="29" cy="33"/>
            </a:xfrm>
            <a:custGeom>
              <a:avLst/>
              <a:gdLst>
                <a:gd name="T0" fmla="*/ 2 w 29"/>
                <a:gd name="T1" fmla="*/ 6 h 33"/>
                <a:gd name="T2" fmla="*/ 0 w 29"/>
                <a:gd name="T3" fmla="*/ 21 h 33"/>
                <a:gd name="T4" fmla="*/ 6 w 29"/>
                <a:gd name="T5" fmla="*/ 33 h 33"/>
                <a:gd name="T6" fmla="*/ 21 w 29"/>
                <a:gd name="T7" fmla="*/ 29 h 33"/>
                <a:gd name="T8" fmla="*/ 29 w 29"/>
                <a:gd name="T9" fmla="*/ 10 h 33"/>
                <a:gd name="T10" fmla="*/ 15 w 29"/>
                <a:gd name="T11" fmla="*/ 0 h 33"/>
                <a:gd name="T12" fmla="*/ 2 w 29"/>
                <a:gd name="T13" fmla="*/ 6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"/>
                <a:gd name="T22" fmla="*/ 0 h 33"/>
                <a:gd name="T23" fmla="*/ 29 w 29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" h="33">
                  <a:moveTo>
                    <a:pt x="2" y="6"/>
                  </a:moveTo>
                  <a:lnTo>
                    <a:pt x="0" y="21"/>
                  </a:lnTo>
                  <a:lnTo>
                    <a:pt x="6" y="33"/>
                  </a:lnTo>
                  <a:lnTo>
                    <a:pt x="21" y="29"/>
                  </a:lnTo>
                  <a:lnTo>
                    <a:pt x="29" y="10"/>
                  </a:lnTo>
                  <a:lnTo>
                    <a:pt x="15" y="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chemeClr val="tx1"/>
            </a:solidFill>
            <a:ln w="635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61495" name="Group 1082"/>
          <p:cNvGrpSpPr>
            <a:grpSpLocks/>
          </p:cNvGrpSpPr>
          <p:nvPr/>
        </p:nvGrpSpPr>
        <p:grpSpPr bwMode="auto">
          <a:xfrm>
            <a:off x="4288367" y="4197350"/>
            <a:ext cx="94544" cy="107950"/>
            <a:chOff x="440" y="1264"/>
            <a:chExt cx="67" cy="68"/>
          </a:xfrm>
        </p:grpSpPr>
        <p:sp>
          <p:nvSpPr>
            <p:cNvPr id="61725" name="Freeform 1083"/>
            <p:cNvSpPr>
              <a:spLocks/>
            </p:cNvSpPr>
            <p:nvPr/>
          </p:nvSpPr>
          <p:spPr bwMode="auto">
            <a:xfrm>
              <a:off x="440" y="1264"/>
              <a:ext cx="67" cy="68"/>
            </a:xfrm>
            <a:custGeom>
              <a:avLst/>
              <a:gdLst>
                <a:gd name="T0" fmla="*/ 1 w 67"/>
                <a:gd name="T1" fmla="*/ 40 h 68"/>
                <a:gd name="T2" fmla="*/ 0 w 67"/>
                <a:gd name="T3" fmla="*/ 25 h 68"/>
                <a:gd name="T4" fmla="*/ 1 w 67"/>
                <a:gd name="T5" fmla="*/ 12 h 68"/>
                <a:gd name="T6" fmla="*/ 4 w 67"/>
                <a:gd name="T7" fmla="*/ 0 h 68"/>
                <a:gd name="T8" fmla="*/ 33 w 67"/>
                <a:gd name="T9" fmla="*/ 2 h 68"/>
                <a:gd name="T10" fmla="*/ 50 w 67"/>
                <a:gd name="T11" fmla="*/ 10 h 68"/>
                <a:gd name="T12" fmla="*/ 67 w 67"/>
                <a:gd name="T13" fmla="*/ 5 h 68"/>
                <a:gd name="T14" fmla="*/ 57 w 67"/>
                <a:gd name="T15" fmla="*/ 28 h 68"/>
                <a:gd name="T16" fmla="*/ 65 w 67"/>
                <a:gd name="T17" fmla="*/ 34 h 68"/>
                <a:gd name="T18" fmla="*/ 54 w 67"/>
                <a:gd name="T19" fmla="*/ 36 h 68"/>
                <a:gd name="T20" fmla="*/ 60 w 67"/>
                <a:gd name="T21" fmla="*/ 46 h 68"/>
                <a:gd name="T22" fmla="*/ 46 w 67"/>
                <a:gd name="T23" fmla="*/ 46 h 68"/>
                <a:gd name="T24" fmla="*/ 58 w 67"/>
                <a:gd name="T25" fmla="*/ 56 h 68"/>
                <a:gd name="T26" fmla="*/ 31 w 67"/>
                <a:gd name="T27" fmla="*/ 59 h 68"/>
                <a:gd name="T28" fmla="*/ 19 w 67"/>
                <a:gd name="T29" fmla="*/ 68 h 68"/>
                <a:gd name="T30" fmla="*/ 7 w 67"/>
                <a:gd name="T31" fmla="*/ 68 h 68"/>
                <a:gd name="T32" fmla="*/ 1 w 67"/>
                <a:gd name="T33" fmla="*/ 4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68"/>
                <a:gd name="T53" fmla="*/ 67 w 67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68">
                  <a:moveTo>
                    <a:pt x="1" y="40"/>
                  </a:moveTo>
                  <a:lnTo>
                    <a:pt x="0" y="25"/>
                  </a:lnTo>
                  <a:lnTo>
                    <a:pt x="1" y="12"/>
                  </a:lnTo>
                  <a:lnTo>
                    <a:pt x="4" y="0"/>
                  </a:lnTo>
                  <a:lnTo>
                    <a:pt x="33" y="2"/>
                  </a:lnTo>
                  <a:lnTo>
                    <a:pt x="50" y="10"/>
                  </a:lnTo>
                  <a:lnTo>
                    <a:pt x="67" y="5"/>
                  </a:lnTo>
                  <a:lnTo>
                    <a:pt x="57" y="28"/>
                  </a:lnTo>
                  <a:lnTo>
                    <a:pt x="65" y="34"/>
                  </a:lnTo>
                  <a:lnTo>
                    <a:pt x="54" y="36"/>
                  </a:lnTo>
                  <a:lnTo>
                    <a:pt x="60" y="46"/>
                  </a:lnTo>
                  <a:lnTo>
                    <a:pt x="46" y="46"/>
                  </a:lnTo>
                  <a:lnTo>
                    <a:pt x="58" y="56"/>
                  </a:lnTo>
                  <a:lnTo>
                    <a:pt x="31" y="59"/>
                  </a:lnTo>
                  <a:lnTo>
                    <a:pt x="19" y="68"/>
                  </a:lnTo>
                  <a:lnTo>
                    <a:pt x="7" y="68"/>
                  </a:lnTo>
                  <a:lnTo>
                    <a:pt x="1" y="40"/>
                  </a:lnTo>
                  <a:close/>
                </a:path>
              </a:pathLst>
            </a:custGeom>
            <a:solidFill>
              <a:srgbClr val="FFBF7F"/>
            </a:solidFill>
            <a:ln w="635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726" name="Freeform 1084"/>
            <p:cNvSpPr>
              <a:spLocks/>
            </p:cNvSpPr>
            <p:nvPr/>
          </p:nvSpPr>
          <p:spPr bwMode="auto">
            <a:xfrm rot="-7707448">
              <a:off x="451" y="1285"/>
              <a:ext cx="25" cy="23"/>
            </a:xfrm>
            <a:custGeom>
              <a:avLst/>
              <a:gdLst>
                <a:gd name="T0" fmla="*/ 2 w 29"/>
                <a:gd name="T1" fmla="*/ 1 h 33"/>
                <a:gd name="T2" fmla="*/ 0 w 29"/>
                <a:gd name="T3" fmla="*/ 1 h 33"/>
                <a:gd name="T4" fmla="*/ 3 w 29"/>
                <a:gd name="T5" fmla="*/ 1 h 33"/>
                <a:gd name="T6" fmla="*/ 5 w 29"/>
                <a:gd name="T7" fmla="*/ 1 h 33"/>
                <a:gd name="T8" fmla="*/ 7 w 29"/>
                <a:gd name="T9" fmla="*/ 1 h 33"/>
                <a:gd name="T10" fmla="*/ 3 w 29"/>
                <a:gd name="T11" fmla="*/ 0 h 33"/>
                <a:gd name="T12" fmla="*/ 2 w 29"/>
                <a:gd name="T13" fmla="*/ 1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"/>
                <a:gd name="T22" fmla="*/ 0 h 33"/>
                <a:gd name="T23" fmla="*/ 29 w 29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" h="33">
                  <a:moveTo>
                    <a:pt x="2" y="6"/>
                  </a:moveTo>
                  <a:lnTo>
                    <a:pt x="0" y="21"/>
                  </a:lnTo>
                  <a:lnTo>
                    <a:pt x="6" y="33"/>
                  </a:lnTo>
                  <a:lnTo>
                    <a:pt x="21" y="29"/>
                  </a:lnTo>
                  <a:lnTo>
                    <a:pt x="29" y="10"/>
                  </a:lnTo>
                  <a:lnTo>
                    <a:pt x="15" y="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chemeClr val="tx1"/>
            </a:solidFill>
            <a:ln w="635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61496" name="Freeform 1085"/>
          <p:cNvSpPr>
            <a:spLocks/>
          </p:cNvSpPr>
          <p:nvPr/>
        </p:nvSpPr>
        <p:spPr bwMode="auto">
          <a:xfrm>
            <a:off x="5068711" y="3586163"/>
            <a:ext cx="98778" cy="133350"/>
          </a:xfrm>
          <a:custGeom>
            <a:avLst/>
            <a:gdLst>
              <a:gd name="T0" fmla="*/ 2147483647 w 70"/>
              <a:gd name="T1" fmla="*/ 2147483647 h 84"/>
              <a:gd name="T2" fmla="*/ 2147483647 w 70"/>
              <a:gd name="T3" fmla="*/ 2147483647 h 84"/>
              <a:gd name="T4" fmla="*/ 2147483647 w 70"/>
              <a:gd name="T5" fmla="*/ 2147483647 h 84"/>
              <a:gd name="T6" fmla="*/ 2147483647 w 70"/>
              <a:gd name="T7" fmla="*/ 2147483647 h 84"/>
              <a:gd name="T8" fmla="*/ 2147483647 w 70"/>
              <a:gd name="T9" fmla="*/ 2147483647 h 84"/>
              <a:gd name="T10" fmla="*/ 2147483647 w 70"/>
              <a:gd name="T11" fmla="*/ 2147483647 h 84"/>
              <a:gd name="T12" fmla="*/ 2147483647 w 70"/>
              <a:gd name="T13" fmla="*/ 2147483647 h 84"/>
              <a:gd name="T14" fmla="*/ 2147483647 w 70"/>
              <a:gd name="T15" fmla="*/ 2147483647 h 84"/>
              <a:gd name="T16" fmla="*/ 2147483647 w 70"/>
              <a:gd name="T17" fmla="*/ 2147483647 h 84"/>
              <a:gd name="T18" fmla="*/ 2147483647 w 70"/>
              <a:gd name="T19" fmla="*/ 2147483647 h 84"/>
              <a:gd name="T20" fmla="*/ 2147483647 w 70"/>
              <a:gd name="T21" fmla="*/ 2147483647 h 84"/>
              <a:gd name="T22" fmla="*/ 2147483647 w 70"/>
              <a:gd name="T23" fmla="*/ 2147483647 h 84"/>
              <a:gd name="T24" fmla="*/ 2147483647 w 70"/>
              <a:gd name="T25" fmla="*/ 2147483647 h 84"/>
              <a:gd name="T26" fmla="*/ 2147483647 w 70"/>
              <a:gd name="T27" fmla="*/ 2147483647 h 84"/>
              <a:gd name="T28" fmla="*/ 0 w 70"/>
              <a:gd name="T29" fmla="*/ 2147483647 h 84"/>
              <a:gd name="T30" fmla="*/ 2147483647 w 70"/>
              <a:gd name="T31" fmla="*/ 0 h 84"/>
              <a:gd name="T32" fmla="*/ 2147483647 w 70"/>
              <a:gd name="T33" fmla="*/ 2147483647 h 8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0"/>
              <a:gd name="T52" fmla="*/ 0 h 84"/>
              <a:gd name="T53" fmla="*/ 70 w 70"/>
              <a:gd name="T54" fmla="*/ 84 h 8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0" h="84">
                <a:moveTo>
                  <a:pt x="32" y="11"/>
                </a:moveTo>
                <a:lnTo>
                  <a:pt x="47" y="14"/>
                </a:lnTo>
                <a:lnTo>
                  <a:pt x="59" y="19"/>
                </a:lnTo>
                <a:lnTo>
                  <a:pt x="70" y="25"/>
                </a:lnTo>
                <a:lnTo>
                  <a:pt x="59" y="53"/>
                </a:lnTo>
                <a:lnTo>
                  <a:pt x="47" y="67"/>
                </a:lnTo>
                <a:lnTo>
                  <a:pt x="47" y="84"/>
                </a:lnTo>
                <a:lnTo>
                  <a:pt x="28" y="68"/>
                </a:lnTo>
                <a:lnTo>
                  <a:pt x="20" y="74"/>
                </a:lnTo>
                <a:lnTo>
                  <a:pt x="21" y="63"/>
                </a:lnTo>
                <a:lnTo>
                  <a:pt x="10" y="66"/>
                </a:lnTo>
                <a:lnTo>
                  <a:pt x="14" y="53"/>
                </a:lnTo>
                <a:lnTo>
                  <a:pt x="1" y="61"/>
                </a:lnTo>
                <a:lnTo>
                  <a:pt x="5" y="35"/>
                </a:lnTo>
                <a:lnTo>
                  <a:pt x="0" y="20"/>
                </a:lnTo>
                <a:lnTo>
                  <a:pt x="14" y="0"/>
                </a:lnTo>
                <a:lnTo>
                  <a:pt x="32" y="11"/>
                </a:lnTo>
                <a:close/>
              </a:path>
            </a:pathLst>
          </a:custGeom>
          <a:solidFill>
            <a:srgbClr val="FFBF7F"/>
          </a:solidFill>
          <a:ln w="6350" cap="rnd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497" name="Freeform 1086"/>
          <p:cNvSpPr>
            <a:spLocks/>
          </p:cNvSpPr>
          <p:nvPr/>
        </p:nvSpPr>
        <p:spPr bwMode="auto">
          <a:xfrm rot="-1314609">
            <a:off x="5095532" y="3622678"/>
            <a:ext cx="35277" cy="36513"/>
          </a:xfrm>
          <a:custGeom>
            <a:avLst/>
            <a:gdLst>
              <a:gd name="T0" fmla="*/ 2147483647 w 29"/>
              <a:gd name="T1" fmla="*/ 2147483647 h 33"/>
              <a:gd name="T2" fmla="*/ 0 w 29"/>
              <a:gd name="T3" fmla="*/ 2147483647 h 33"/>
              <a:gd name="T4" fmla="*/ 2147483647 w 29"/>
              <a:gd name="T5" fmla="*/ 2147483647 h 33"/>
              <a:gd name="T6" fmla="*/ 2147483647 w 29"/>
              <a:gd name="T7" fmla="*/ 2147483647 h 33"/>
              <a:gd name="T8" fmla="*/ 2147483647 w 29"/>
              <a:gd name="T9" fmla="*/ 2147483647 h 33"/>
              <a:gd name="T10" fmla="*/ 2147483647 w 29"/>
              <a:gd name="T11" fmla="*/ 0 h 33"/>
              <a:gd name="T12" fmla="*/ 2147483647 w 29"/>
              <a:gd name="T13" fmla="*/ 2147483647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3"/>
              <a:gd name="T23" fmla="*/ 29 w 29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3">
                <a:moveTo>
                  <a:pt x="2" y="6"/>
                </a:moveTo>
                <a:lnTo>
                  <a:pt x="0" y="21"/>
                </a:lnTo>
                <a:lnTo>
                  <a:pt x="6" y="33"/>
                </a:lnTo>
                <a:lnTo>
                  <a:pt x="21" y="29"/>
                </a:lnTo>
                <a:lnTo>
                  <a:pt x="29" y="10"/>
                </a:lnTo>
                <a:lnTo>
                  <a:pt x="15" y="0"/>
                </a:lnTo>
                <a:lnTo>
                  <a:pt x="2" y="6"/>
                </a:lnTo>
                <a:close/>
              </a:path>
            </a:pathLst>
          </a:custGeom>
          <a:solidFill>
            <a:schemeClr val="tx1"/>
          </a:solidFill>
          <a:ln w="63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grpSp>
        <p:nvGrpSpPr>
          <p:cNvPr id="61498" name="Group 1087"/>
          <p:cNvGrpSpPr>
            <a:grpSpLocks/>
          </p:cNvGrpSpPr>
          <p:nvPr/>
        </p:nvGrpSpPr>
        <p:grpSpPr bwMode="auto">
          <a:xfrm rot="5650226">
            <a:off x="4107578" y="4425431"/>
            <a:ext cx="485775" cy="270933"/>
            <a:chOff x="431" y="1581"/>
            <a:chExt cx="306" cy="193"/>
          </a:xfrm>
        </p:grpSpPr>
        <p:sp>
          <p:nvSpPr>
            <p:cNvPr id="61723" name="Freeform 32"/>
            <p:cNvSpPr>
              <a:spLocks/>
            </p:cNvSpPr>
            <p:nvPr/>
          </p:nvSpPr>
          <p:spPr bwMode="auto">
            <a:xfrm>
              <a:off x="431" y="1581"/>
              <a:ext cx="306" cy="193"/>
            </a:xfrm>
            <a:custGeom>
              <a:avLst/>
              <a:gdLst>
                <a:gd name="T0" fmla="*/ 159 w 306"/>
                <a:gd name="T1" fmla="*/ 218 h 193"/>
                <a:gd name="T2" fmla="*/ 238 w 306"/>
                <a:gd name="T3" fmla="*/ 168 h 193"/>
                <a:gd name="T4" fmla="*/ 410 w 306"/>
                <a:gd name="T5" fmla="*/ 63 h 193"/>
                <a:gd name="T6" fmla="*/ 511 w 306"/>
                <a:gd name="T7" fmla="*/ 68 h 193"/>
                <a:gd name="T8" fmla="*/ 553 w 306"/>
                <a:gd name="T9" fmla="*/ 130 h 193"/>
                <a:gd name="T10" fmla="*/ 633 w 306"/>
                <a:gd name="T11" fmla="*/ 106 h 193"/>
                <a:gd name="T12" fmla="*/ 790 w 306"/>
                <a:gd name="T13" fmla="*/ 0 h 193"/>
                <a:gd name="T14" fmla="*/ 820 w 306"/>
                <a:gd name="T15" fmla="*/ 74 h 193"/>
                <a:gd name="T16" fmla="*/ 790 w 306"/>
                <a:gd name="T17" fmla="*/ 130 h 193"/>
                <a:gd name="T18" fmla="*/ 849 w 306"/>
                <a:gd name="T19" fmla="*/ 155 h 193"/>
                <a:gd name="T20" fmla="*/ 1143 w 306"/>
                <a:gd name="T21" fmla="*/ 118 h 193"/>
                <a:gd name="T22" fmla="*/ 1272 w 306"/>
                <a:gd name="T23" fmla="*/ 180 h 193"/>
                <a:gd name="T24" fmla="*/ 1308 w 306"/>
                <a:gd name="T25" fmla="*/ 298 h 193"/>
                <a:gd name="T26" fmla="*/ 1186 w 306"/>
                <a:gd name="T27" fmla="*/ 503 h 193"/>
                <a:gd name="T28" fmla="*/ 1143 w 306"/>
                <a:gd name="T29" fmla="*/ 559 h 193"/>
                <a:gd name="T30" fmla="*/ 1208 w 306"/>
                <a:gd name="T31" fmla="*/ 603 h 193"/>
                <a:gd name="T32" fmla="*/ 1186 w 306"/>
                <a:gd name="T33" fmla="*/ 683 h 193"/>
                <a:gd name="T34" fmla="*/ 1050 w 306"/>
                <a:gd name="T35" fmla="*/ 683 h 193"/>
                <a:gd name="T36" fmla="*/ 920 w 306"/>
                <a:gd name="T37" fmla="*/ 596 h 193"/>
                <a:gd name="T38" fmla="*/ 647 w 306"/>
                <a:gd name="T39" fmla="*/ 572 h 193"/>
                <a:gd name="T40" fmla="*/ 532 w 306"/>
                <a:gd name="T41" fmla="*/ 628 h 193"/>
                <a:gd name="T42" fmla="*/ 438 w 306"/>
                <a:gd name="T43" fmla="*/ 596 h 193"/>
                <a:gd name="T44" fmla="*/ 489 w 306"/>
                <a:gd name="T45" fmla="*/ 528 h 193"/>
                <a:gd name="T46" fmla="*/ 446 w 306"/>
                <a:gd name="T47" fmla="*/ 503 h 193"/>
                <a:gd name="T48" fmla="*/ 381 w 306"/>
                <a:gd name="T49" fmla="*/ 528 h 193"/>
                <a:gd name="T50" fmla="*/ 238 w 306"/>
                <a:gd name="T51" fmla="*/ 547 h 193"/>
                <a:gd name="T52" fmla="*/ 101 w 306"/>
                <a:gd name="T53" fmla="*/ 516 h 193"/>
                <a:gd name="T54" fmla="*/ 22 w 306"/>
                <a:gd name="T55" fmla="*/ 429 h 193"/>
                <a:gd name="T56" fmla="*/ 29 w 306"/>
                <a:gd name="T57" fmla="*/ 311 h 193"/>
                <a:gd name="T58" fmla="*/ 116 w 306"/>
                <a:gd name="T59" fmla="*/ 323 h 193"/>
                <a:gd name="T60" fmla="*/ 137 w 306"/>
                <a:gd name="T61" fmla="*/ 230 h 193"/>
                <a:gd name="T62" fmla="*/ 159 w 306"/>
                <a:gd name="T63" fmla="*/ 229 h 19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6"/>
                <a:gd name="T97" fmla="*/ 0 h 193"/>
                <a:gd name="T98" fmla="*/ 1309 w 306"/>
                <a:gd name="T99" fmla="*/ 684 h 19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6" h="193">
                  <a:moveTo>
                    <a:pt x="264" y="167"/>
                  </a:moveTo>
                  <a:lnTo>
                    <a:pt x="263" y="170"/>
                  </a:lnTo>
                  <a:lnTo>
                    <a:pt x="260" y="176"/>
                  </a:lnTo>
                  <a:lnTo>
                    <a:pt x="242" y="178"/>
                  </a:lnTo>
                  <a:lnTo>
                    <a:pt x="218" y="180"/>
                  </a:lnTo>
                  <a:lnTo>
                    <a:pt x="198" y="193"/>
                  </a:lnTo>
                  <a:lnTo>
                    <a:pt x="182" y="193"/>
                  </a:lnTo>
                  <a:lnTo>
                    <a:pt x="174" y="187"/>
                  </a:lnTo>
                  <a:lnTo>
                    <a:pt x="176" y="180"/>
                  </a:lnTo>
                  <a:lnTo>
                    <a:pt x="168" y="170"/>
                  </a:lnTo>
                  <a:lnTo>
                    <a:pt x="160" y="169"/>
                  </a:lnTo>
                  <a:lnTo>
                    <a:pt x="149" y="172"/>
                  </a:lnTo>
                  <a:lnTo>
                    <a:pt x="121" y="187"/>
                  </a:lnTo>
                  <a:lnTo>
                    <a:pt x="107" y="189"/>
                  </a:lnTo>
                  <a:lnTo>
                    <a:pt x="102" y="181"/>
                  </a:lnTo>
                  <a:lnTo>
                    <a:pt x="105" y="170"/>
                  </a:lnTo>
                  <a:lnTo>
                    <a:pt x="113" y="165"/>
                  </a:lnTo>
                  <a:lnTo>
                    <a:pt x="114" y="159"/>
                  </a:lnTo>
                  <a:lnTo>
                    <a:pt x="109" y="151"/>
                  </a:lnTo>
                  <a:lnTo>
                    <a:pt x="102" y="150"/>
                  </a:lnTo>
                  <a:lnTo>
                    <a:pt x="72" y="147"/>
                  </a:lnTo>
                  <a:lnTo>
                    <a:pt x="58" y="137"/>
                  </a:lnTo>
                  <a:lnTo>
                    <a:pt x="51" y="111"/>
                  </a:lnTo>
                  <a:lnTo>
                    <a:pt x="28" y="110"/>
                  </a:lnTo>
                  <a:lnTo>
                    <a:pt x="21" y="128"/>
                  </a:lnTo>
                  <a:lnTo>
                    <a:pt x="6" y="122"/>
                  </a:lnTo>
                  <a:lnTo>
                    <a:pt x="0" y="109"/>
                  </a:lnTo>
                  <a:lnTo>
                    <a:pt x="15" y="90"/>
                  </a:lnTo>
                  <a:lnTo>
                    <a:pt x="30" y="89"/>
                  </a:lnTo>
                  <a:lnTo>
                    <a:pt x="19" y="77"/>
                  </a:lnTo>
                  <a:lnTo>
                    <a:pt x="14" y="66"/>
                  </a:lnTo>
                  <a:lnTo>
                    <a:pt x="43" y="51"/>
                  </a:lnTo>
                  <a:lnTo>
                    <a:pt x="70" y="51"/>
                  </a:lnTo>
                  <a:lnTo>
                    <a:pt x="55" y="40"/>
                  </a:lnTo>
                  <a:lnTo>
                    <a:pt x="52" y="34"/>
                  </a:lnTo>
                  <a:lnTo>
                    <a:pt x="43" y="26"/>
                  </a:lnTo>
                  <a:lnTo>
                    <a:pt x="44" y="15"/>
                  </a:lnTo>
                  <a:lnTo>
                    <a:pt x="52" y="9"/>
                  </a:lnTo>
                  <a:lnTo>
                    <a:pt x="64" y="11"/>
                  </a:lnTo>
                  <a:lnTo>
                    <a:pt x="83" y="15"/>
                  </a:lnTo>
                  <a:lnTo>
                    <a:pt x="93" y="21"/>
                  </a:lnTo>
                  <a:lnTo>
                    <a:pt x="120" y="42"/>
                  </a:lnTo>
                  <a:lnTo>
                    <a:pt x="124" y="23"/>
                  </a:lnTo>
                  <a:lnTo>
                    <a:pt x="129" y="0"/>
                  </a:lnTo>
                  <a:lnTo>
                    <a:pt x="150" y="8"/>
                  </a:lnTo>
                  <a:lnTo>
                    <a:pt x="146" y="64"/>
                  </a:lnTo>
                  <a:lnTo>
                    <a:pt x="169" y="62"/>
                  </a:lnTo>
                  <a:lnTo>
                    <a:pt x="183" y="55"/>
                  </a:lnTo>
                  <a:lnTo>
                    <a:pt x="199" y="54"/>
                  </a:lnTo>
                  <a:lnTo>
                    <a:pt x="213" y="58"/>
                  </a:lnTo>
                  <a:lnTo>
                    <a:pt x="219" y="67"/>
                  </a:lnTo>
                  <a:lnTo>
                    <a:pt x="210" y="73"/>
                  </a:lnTo>
                  <a:lnTo>
                    <a:pt x="203" y="80"/>
                  </a:lnTo>
                  <a:lnTo>
                    <a:pt x="207" y="87"/>
                  </a:lnTo>
                  <a:lnTo>
                    <a:pt x="212" y="88"/>
                  </a:lnTo>
                  <a:lnTo>
                    <a:pt x="216" y="89"/>
                  </a:lnTo>
                  <a:lnTo>
                    <a:pt x="229" y="86"/>
                  </a:lnTo>
                  <a:lnTo>
                    <a:pt x="232" y="85"/>
                  </a:lnTo>
                  <a:lnTo>
                    <a:pt x="262" y="89"/>
                  </a:lnTo>
                  <a:lnTo>
                    <a:pt x="278" y="93"/>
                  </a:lnTo>
                  <a:lnTo>
                    <a:pt x="292" y="103"/>
                  </a:lnTo>
                  <a:lnTo>
                    <a:pt x="294" y="111"/>
                  </a:lnTo>
                  <a:lnTo>
                    <a:pt x="306" y="127"/>
                  </a:lnTo>
                  <a:lnTo>
                    <a:pt x="305" y="154"/>
                  </a:lnTo>
                  <a:lnTo>
                    <a:pt x="297" y="154"/>
                  </a:lnTo>
                  <a:lnTo>
                    <a:pt x="290" y="151"/>
                  </a:lnTo>
                  <a:lnTo>
                    <a:pt x="278" y="148"/>
                  </a:lnTo>
                  <a:lnTo>
                    <a:pt x="269" y="159"/>
                  </a:lnTo>
                  <a:lnTo>
                    <a:pt x="269" y="168"/>
                  </a:lnTo>
                  <a:lnTo>
                    <a:pt x="269" y="165"/>
                  </a:lnTo>
                  <a:lnTo>
                    <a:pt x="264" y="167"/>
                  </a:lnTo>
                </a:path>
              </a:pathLst>
            </a:custGeom>
            <a:solidFill>
              <a:srgbClr val="F35B1B"/>
            </a:solidFill>
            <a:ln w="3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724" name="Freeform 33"/>
            <p:cNvSpPr>
              <a:spLocks/>
            </p:cNvSpPr>
            <p:nvPr/>
          </p:nvSpPr>
          <p:spPr bwMode="auto">
            <a:xfrm rot="9444219">
              <a:off x="510" y="1644"/>
              <a:ext cx="62" cy="64"/>
            </a:xfrm>
            <a:custGeom>
              <a:avLst/>
              <a:gdLst>
                <a:gd name="T0" fmla="*/ 8 w 74"/>
                <a:gd name="T1" fmla="*/ 6 h 74"/>
                <a:gd name="T2" fmla="*/ 9 w 74"/>
                <a:gd name="T3" fmla="*/ 3 h 74"/>
                <a:gd name="T4" fmla="*/ 18 w 74"/>
                <a:gd name="T5" fmla="*/ 3 h 74"/>
                <a:gd name="T6" fmla="*/ 27 w 74"/>
                <a:gd name="T7" fmla="*/ 0 h 74"/>
                <a:gd name="T8" fmla="*/ 35 w 74"/>
                <a:gd name="T9" fmla="*/ 3 h 74"/>
                <a:gd name="T10" fmla="*/ 47 w 74"/>
                <a:gd name="T11" fmla="*/ 17 h 74"/>
                <a:gd name="T12" fmla="*/ 49 w 74"/>
                <a:gd name="T13" fmla="*/ 38 h 74"/>
                <a:gd name="T14" fmla="*/ 49 w 74"/>
                <a:gd name="T15" fmla="*/ 47 h 74"/>
                <a:gd name="T16" fmla="*/ 49 w 74"/>
                <a:gd name="T17" fmla="*/ 52 h 74"/>
                <a:gd name="T18" fmla="*/ 41 w 74"/>
                <a:gd name="T19" fmla="*/ 61 h 74"/>
                <a:gd name="T20" fmla="*/ 28 w 74"/>
                <a:gd name="T21" fmla="*/ 71 h 74"/>
                <a:gd name="T22" fmla="*/ 16 w 74"/>
                <a:gd name="T23" fmla="*/ 71 h 74"/>
                <a:gd name="T24" fmla="*/ 8 w 74"/>
                <a:gd name="T25" fmla="*/ 69 h 74"/>
                <a:gd name="T26" fmla="*/ 0 w 74"/>
                <a:gd name="T27" fmla="*/ 55 h 74"/>
                <a:gd name="T28" fmla="*/ 0 w 74"/>
                <a:gd name="T29" fmla="*/ 49 h 74"/>
                <a:gd name="T30" fmla="*/ 5 w 74"/>
                <a:gd name="T31" fmla="*/ 42 h 74"/>
                <a:gd name="T32" fmla="*/ 12 w 74"/>
                <a:gd name="T33" fmla="*/ 38 h 74"/>
                <a:gd name="T34" fmla="*/ 12 w 74"/>
                <a:gd name="T35" fmla="*/ 31 h 74"/>
                <a:gd name="T36" fmla="*/ 9 w 74"/>
                <a:gd name="T37" fmla="*/ 26 h 74"/>
                <a:gd name="T38" fmla="*/ 5 w 74"/>
                <a:gd name="T39" fmla="*/ 23 h 74"/>
                <a:gd name="T40" fmla="*/ 4 w 74"/>
                <a:gd name="T41" fmla="*/ 14 h 74"/>
                <a:gd name="T42" fmla="*/ 8 w 74"/>
                <a:gd name="T43" fmla="*/ 6 h 7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4"/>
                <a:gd name="T67" fmla="*/ 0 h 74"/>
                <a:gd name="T68" fmla="*/ 297 w 74"/>
                <a:gd name="T69" fmla="*/ 306 h 7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4" h="74">
                  <a:moveTo>
                    <a:pt x="1" y="36"/>
                  </a:moveTo>
                  <a:lnTo>
                    <a:pt x="0" y="32"/>
                  </a:lnTo>
                  <a:lnTo>
                    <a:pt x="6" y="21"/>
                  </a:lnTo>
                  <a:lnTo>
                    <a:pt x="12" y="11"/>
                  </a:lnTo>
                  <a:lnTo>
                    <a:pt x="22" y="3"/>
                  </a:lnTo>
                  <a:lnTo>
                    <a:pt x="43" y="0"/>
                  </a:lnTo>
                  <a:lnTo>
                    <a:pt x="63" y="9"/>
                  </a:lnTo>
                  <a:lnTo>
                    <a:pt x="69" y="13"/>
                  </a:lnTo>
                  <a:lnTo>
                    <a:pt x="73" y="19"/>
                  </a:lnTo>
                  <a:lnTo>
                    <a:pt x="74" y="32"/>
                  </a:lnTo>
                  <a:lnTo>
                    <a:pt x="72" y="53"/>
                  </a:lnTo>
                  <a:lnTo>
                    <a:pt x="62" y="66"/>
                  </a:lnTo>
                  <a:lnTo>
                    <a:pt x="52" y="74"/>
                  </a:lnTo>
                  <a:lnTo>
                    <a:pt x="35" y="74"/>
                  </a:lnTo>
                  <a:lnTo>
                    <a:pt x="30" y="70"/>
                  </a:lnTo>
                  <a:lnTo>
                    <a:pt x="28" y="60"/>
                  </a:lnTo>
                  <a:lnTo>
                    <a:pt x="13" y="49"/>
                  </a:lnTo>
                  <a:lnTo>
                    <a:pt x="5" y="45"/>
                  </a:lnTo>
                  <a:lnTo>
                    <a:pt x="1" y="36"/>
                  </a:lnTo>
                </a:path>
              </a:pathLst>
            </a:custGeom>
            <a:solidFill>
              <a:schemeClr val="tx1"/>
            </a:solidFill>
            <a:ln w="3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61499" name="Group 1094"/>
          <p:cNvGrpSpPr>
            <a:grpSpLocks/>
          </p:cNvGrpSpPr>
          <p:nvPr/>
        </p:nvGrpSpPr>
        <p:grpSpPr bwMode="auto">
          <a:xfrm>
            <a:off x="5528733" y="3455988"/>
            <a:ext cx="294923" cy="195262"/>
            <a:chOff x="2536" y="1801"/>
            <a:chExt cx="768" cy="467"/>
          </a:xfrm>
        </p:grpSpPr>
        <p:sp>
          <p:nvSpPr>
            <p:cNvPr id="61712" name="Oval 1095"/>
            <p:cNvSpPr>
              <a:spLocks noChangeArrowheads="1"/>
            </p:cNvSpPr>
            <p:nvPr/>
          </p:nvSpPr>
          <p:spPr bwMode="auto">
            <a:xfrm rot="1126071">
              <a:off x="2586" y="1834"/>
              <a:ext cx="685" cy="390"/>
            </a:xfrm>
            <a:prstGeom prst="ellipse">
              <a:avLst/>
            </a:prstGeom>
            <a:gradFill rotWithShape="0">
              <a:gsLst>
                <a:gs pos="0">
                  <a:srgbClr val="FCFEB9"/>
                </a:gs>
                <a:gs pos="100000">
                  <a:srgbClr val="CACB94"/>
                </a:gs>
              </a:gsLst>
              <a:lin ang="18900000" scaled="1"/>
            </a:gra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z="20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61713" name="Group 1096"/>
            <p:cNvGrpSpPr>
              <a:grpSpLocks/>
            </p:cNvGrpSpPr>
            <p:nvPr/>
          </p:nvGrpSpPr>
          <p:grpSpPr bwMode="auto">
            <a:xfrm rot="1186071">
              <a:off x="2536" y="1801"/>
              <a:ext cx="768" cy="467"/>
              <a:chOff x="887" y="2610"/>
              <a:chExt cx="959" cy="564"/>
            </a:xfrm>
          </p:grpSpPr>
          <p:sp>
            <p:nvSpPr>
              <p:cNvPr id="61721" name="Oval 1097"/>
              <p:cNvSpPr>
                <a:spLocks noChangeArrowheads="1"/>
              </p:cNvSpPr>
              <p:nvPr/>
            </p:nvSpPr>
            <p:spPr bwMode="auto">
              <a:xfrm rot="-1140000">
                <a:off x="1286" y="3032"/>
                <a:ext cx="409" cy="82"/>
              </a:xfrm>
              <a:prstGeom prst="ellipse">
                <a:avLst/>
              </a:prstGeom>
              <a:solidFill>
                <a:srgbClr val="F76681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z="200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1722" name="Freeform 1098"/>
              <p:cNvSpPr>
                <a:spLocks/>
              </p:cNvSpPr>
              <p:nvPr/>
            </p:nvSpPr>
            <p:spPr bwMode="auto">
              <a:xfrm>
                <a:off x="887" y="2610"/>
                <a:ext cx="959" cy="564"/>
              </a:xfrm>
              <a:custGeom>
                <a:avLst/>
                <a:gdLst>
                  <a:gd name="T0" fmla="*/ 312 w 959"/>
                  <a:gd name="T1" fmla="*/ 22 h 564"/>
                  <a:gd name="T2" fmla="*/ 328 w 959"/>
                  <a:gd name="T3" fmla="*/ 22 h 564"/>
                  <a:gd name="T4" fmla="*/ 346 w 959"/>
                  <a:gd name="T5" fmla="*/ 28 h 564"/>
                  <a:gd name="T6" fmla="*/ 356 w 959"/>
                  <a:gd name="T7" fmla="*/ 38 h 564"/>
                  <a:gd name="T8" fmla="*/ 352 w 959"/>
                  <a:gd name="T9" fmla="*/ 49 h 564"/>
                  <a:gd name="T10" fmla="*/ 304 w 959"/>
                  <a:gd name="T11" fmla="*/ 78 h 564"/>
                  <a:gd name="T12" fmla="*/ 244 w 959"/>
                  <a:gd name="T13" fmla="*/ 107 h 564"/>
                  <a:gd name="T14" fmla="*/ 188 w 959"/>
                  <a:gd name="T15" fmla="*/ 142 h 564"/>
                  <a:gd name="T16" fmla="*/ 137 w 959"/>
                  <a:gd name="T17" fmla="*/ 187 h 564"/>
                  <a:gd name="T18" fmla="*/ 95 w 959"/>
                  <a:gd name="T19" fmla="*/ 232 h 564"/>
                  <a:gd name="T20" fmla="*/ 78 w 959"/>
                  <a:gd name="T21" fmla="*/ 278 h 564"/>
                  <a:gd name="T22" fmla="*/ 85 w 959"/>
                  <a:gd name="T23" fmla="*/ 328 h 564"/>
                  <a:gd name="T24" fmla="*/ 108 w 959"/>
                  <a:gd name="T25" fmla="*/ 369 h 564"/>
                  <a:gd name="T26" fmla="*/ 141 w 959"/>
                  <a:gd name="T27" fmla="*/ 410 h 564"/>
                  <a:gd name="T28" fmla="*/ 186 w 959"/>
                  <a:gd name="T29" fmla="*/ 444 h 564"/>
                  <a:gd name="T30" fmla="*/ 245 w 959"/>
                  <a:gd name="T31" fmla="*/ 476 h 564"/>
                  <a:gd name="T32" fmla="*/ 293 w 959"/>
                  <a:gd name="T33" fmla="*/ 486 h 564"/>
                  <a:gd name="T34" fmla="*/ 326 w 959"/>
                  <a:gd name="T35" fmla="*/ 482 h 564"/>
                  <a:gd name="T36" fmla="*/ 355 w 959"/>
                  <a:gd name="T37" fmla="*/ 472 h 564"/>
                  <a:gd name="T38" fmla="*/ 404 w 959"/>
                  <a:gd name="T39" fmla="*/ 444 h 564"/>
                  <a:gd name="T40" fmla="*/ 473 w 959"/>
                  <a:gd name="T41" fmla="*/ 417 h 564"/>
                  <a:gd name="T42" fmla="*/ 547 w 959"/>
                  <a:gd name="T43" fmla="*/ 393 h 564"/>
                  <a:gd name="T44" fmla="*/ 652 w 959"/>
                  <a:gd name="T45" fmla="*/ 378 h 564"/>
                  <a:gd name="T46" fmla="*/ 770 w 959"/>
                  <a:gd name="T47" fmla="*/ 374 h 564"/>
                  <a:gd name="T48" fmla="*/ 869 w 959"/>
                  <a:gd name="T49" fmla="*/ 354 h 564"/>
                  <a:gd name="T50" fmla="*/ 897 w 959"/>
                  <a:gd name="T51" fmla="*/ 314 h 564"/>
                  <a:gd name="T52" fmla="*/ 899 w 959"/>
                  <a:gd name="T53" fmla="*/ 268 h 564"/>
                  <a:gd name="T54" fmla="*/ 886 w 959"/>
                  <a:gd name="T55" fmla="*/ 227 h 564"/>
                  <a:gd name="T56" fmla="*/ 851 w 959"/>
                  <a:gd name="T57" fmla="*/ 176 h 564"/>
                  <a:gd name="T58" fmla="*/ 802 w 959"/>
                  <a:gd name="T59" fmla="*/ 121 h 564"/>
                  <a:gd name="T60" fmla="*/ 730 w 959"/>
                  <a:gd name="T61" fmla="*/ 89 h 564"/>
                  <a:gd name="T62" fmla="*/ 623 w 959"/>
                  <a:gd name="T63" fmla="*/ 65 h 564"/>
                  <a:gd name="T64" fmla="*/ 512 w 959"/>
                  <a:gd name="T65" fmla="*/ 49 h 564"/>
                  <a:gd name="T66" fmla="*/ 430 w 959"/>
                  <a:gd name="T67" fmla="*/ 46 h 564"/>
                  <a:gd name="T68" fmla="*/ 387 w 959"/>
                  <a:gd name="T69" fmla="*/ 48 h 564"/>
                  <a:gd name="T70" fmla="*/ 349 w 959"/>
                  <a:gd name="T71" fmla="*/ 43 h 564"/>
                  <a:gd name="T72" fmla="*/ 338 w 959"/>
                  <a:gd name="T73" fmla="*/ 29 h 564"/>
                  <a:gd name="T74" fmla="*/ 346 w 959"/>
                  <a:gd name="T75" fmla="*/ 19 h 564"/>
                  <a:gd name="T76" fmla="*/ 361 w 959"/>
                  <a:gd name="T77" fmla="*/ 12 h 564"/>
                  <a:gd name="T78" fmla="*/ 505 w 959"/>
                  <a:gd name="T79" fmla="*/ 1 h 564"/>
                  <a:gd name="T80" fmla="*/ 632 w 959"/>
                  <a:gd name="T81" fmla="*/ 9 h 564"/>
                  <a:gd name="T82" fmla="*/ 760 w 959"/>
                  <a:gd name="T83" fmla="*/ 40 h 564"/>
                  <a:gd name="T84" fmla="*/ 845 w 959"/>
                  <a:gd name="T85" fmla="*/ 84 h 564"/>
                  <a:gd name="T86" fmla="*/ 906 w 959"/>
                  <a:gd name="T87" fmla="*/ 140 h 564"/>
                  <a:gd name="T88" fmla="*/ 939 w 959"/>
                  <a:gd name="T89" fmla="*/ 191 h 564"/>
                  <a:gd name="T90" fmla="*/ 946 w 959"/>
                  <a:gd name="T91" fmla="*/ 207 h 564"/>
                  <a:gd name="T92" fmla="*/ 951 w 959"/>
                  <a:gd name="T93" fmla="*/ 218 h 564"/>
                  <a:gd name="T94" fmla="*/ 958 w 959"/>
                  <a:gd name="T95" fmla="*/ 264 h 564"/>
                  <a:gd name="T96" fmla="*/ 949 w 959"/>
                  <a:gd name="T97" fmla="*/ 330 h 564"/>
                  <a:gd name="T98" fmla="*/ 920 w 959"/>
                  <a:gd name="T99" fmla="*/ 392 h 564"/>
                  <a:gd name="T100" fmla="*/ 871 w 959"/>
                  <a:gd name="T101" fmla="*/ 443 h 564"/>
                  <a:gd name="T102" fmla="*/ 808 w 959"/>
                  <a:gd name="T103" fmla="*/ 487 h 564"/>
                  <a:gd name="T104" fmla="*/ 736 w 959"/>
                  <a:gd name="T105" fmla="*/ 521 h 564"/>
                  <a:gd name="T106" fmla="*/ 467 w 959"/>
                  <a:gd name="T107" fmla="*/ 563 h 564"/>
                  <a:gd name="T108" fmla="*/ 214 w 959"/>
                  <a:gd name="T109" fmla="*/ 520 h 564"/>
                  <a:gd name="T110" fmla="*/ 32 w 959"/>
                  <a:gd name="T111" fmla="*/ 406 h 564"/>
                  <a:gd name="T112" fmla="*/ 0 w 959"/>
                  <a:gd name="T113" fmla="*/ 303 h 564"/>
                  <a:gd name="T114" fmla="*/ 30 w 959"/>
                  <a:gd name="T115" fmla="*/ 192 h 564"/>
                  <a:gd name="T116" fmla="*/ 101 w 959"/>
                  <a:gd name="T117" fmla="*/ 110 h 564"/>
                  <a:gd name="T118" fmla="*/ 173 w 959"/>
                  <a:gd name="T119" fmla="*/ 70 h 564"/>
                  <a:gd name="T120" fmla="*/ 257 w 959"/>
                  <a:gd name="T121" fmla="*/ 38 h 56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59"/>
                  <a:gd name="T184" fmla="*/ 0 h 564"/>
                  <a:gd name="T185" fmla="*/ 959 w 959"/>
                  <a:gd name="T186" fmla="*/ 564 h 56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59" h="564">
                    <a:moveTo>
                      <a:pt x="296" y="30"/>
                    </a:moveTo>
                    <a:lnTo>
                      <a:pt x="299" y="28"/>
                    </a:lnTo>
                    <a:lnTo>
                      <a:pt x="300" y="27"/>
                    </a:lnTo>
                    <a:lnTo>
                      <a:pt x="302" y="26"/>
                    </a:lnTo>
                    <a:lnTo>
                      <a:pt x="303" y="25"/>
                    </a:lnTo>
                    <a:lnTo>
                      <a:pt x="304" y="24"/>
                    </a:lnTo>
                    <a:lnTo>
                      <a:pt x="306" y="24"/>
                    </a:lnTo>
                    <a:lnTo>
                      <a:pt x="307" y="23"/>
                    </a:lnTo>
                    <a:lnTo>
                      <a:pt x="309" y="22"/>
                    </a:lnTo>
                    <a:lnTo>
                      <a:pt x="310" y="22"/>
                    </a:lnTo>
                    <a:lnTo>
                      <a:pt x="312" y="22"/>
                    </a:lnTo>
                    <a:lnTo>
                      <a:pt x="313" y="22"/>
                    </a:lnTo>
                    <a:lnTo>
                      <a:pt x="315" y="22"/>
                    </a:lnTo>
                    <a:lnTo>
                      <a:pt x="316" y="22"/>
                    </a:lnTo>
                    <a:lnTo>
                      <a:pt x="317" y="21"/>
                    </a:lnTo>
                    <a:lnTo>
                      <a:pt x="319" y="21"/>
                    </a:lnTo>
                    <a:lnTo>
                      <a:pt x="320" y="21"/>
                    </a:lnTo>
                    <a:lnTo>
                      <a:pt x="322" y="21"/>
                    </a:lnTo>
                    <a:lnTo>
                      <a:pt x="323" y="21"/>
                    </a:lnTo>
                    <a:lnTo>
                      <a:pt x="325" y="21"/>
                    </a:lnTo>
                    <a:lnTo>
                      <a:pt x="326" y="22"/>
                    </a:lnTo>
                    <a:lnTo>
                      <a:pt x="328" y="22"/>
                    </a:lnTo>
                    <a:lnTo>
                      <a:pt x="329" y="22"/>
                    </a:lnTo>
                    <a:lnTo>
                      <a:pt x="330" y="22"/>
                    </a:lnTo>
                    <a:lnTo>
                      <a:pt x="332" y="22"/>
                    </a:lnTo>
                    <a:lnTo>
                      <a:pt x="333" y="22"/>
                    </a:lnTo>
                    <a:lnTo>
                      <a:pt x="335" y="23"/>
                    </a:lnTo>
                    <a:lnTo>
                      <a:pt x="338" y="23"/>
                    </a:lnTo>
                    <a:lnTo>
                      <a:pt x="339" y="24"/>
                    </a:lnTo>
                    <a:lnTo>
                      <a:pt x="340" y="25"/>
                    </a:lnTo>
                    <a:lnTo>
                      <a:pt x="342" y="25"/>
                    </a:lnTo>
                    <a:lnTo>
                      <a:pt x="343" y="26"/>
                    </a:lnTo>
                    <a:lnTo>
                      <a:pt x="346" y="28"/>
                    </a:lnTo>
                    <a:lnTo>
                      <a:pt x="346" y="29"/>
                    </a:lnTo>
                    <a:lnTo>
                      <a:pt x="348" y="30"/>
                    </a:lnTo>
                    <a:lnTo>
                      <a:pt x="349" y="31"/>
                    </a:lnTo>
                    <a:lnTo>
                      <a:pt x="351" y="31"/>
                    </a:lnTo>
                    <a:lnTo>
                      <a:pt x="352" y="33"/>
                    </a:lnTo>
                    <a:lnTo>
                      <a:pt x="353" y="34"/>
                    </a:lnTo>
                    <a:lnTo>
                      <a:pt x="353" y="35"/>
                    </a:lnTo>
                    <a:lnTo>
                      <a:pt x="355" y="36"/>
                    </a:lnTo>
                    <a:lnTo>
                      <a:pt x="355" y="37"/>
                    </a:lnTo>
                    <a:lnTo>
                      <a:pt x="356" y="38"/>
                    </a:lnTo>
                    <a:lnTo>
                      <a:pt x="356" y="39"/>
                    </a:lnTo>
                    <a:lnTo>
                      <a:pt x="356" y="40"/>
                    </a:lnTo>
                    <a:lnTo>
                      <a:pt x="356" y="41"/>
                    </a:lnTo>
                    <a:lnTo>
                      <a:pt x="356" y="42"/>
                    </a:lnTo>
                    <a:lnTo>
                      <a:pt x="356" y="43"/>
                    </a:lnTo>
                    <a:lnTo>
                      <a:pt x="356" y="44"/>
                    </a:lnTo>
                    <a:lnTo>
                      <a:pt x="355" y="46"/>
                    </a:lnTo>
                    <a:lnTo>
                      <a:pt x="353" y="48"/>
                    </a:lnTo>
                    <a:lnTo>
                      <a:pt x="352" y="49"/>
                    </a:lnTo>
                    <a:lnTo>
                      <a:pt x="351" y="50"/>
                    </a:lnTo>
                    <a:lnTo>
                      <a:pt x="349" y="51"/>
                    </a:lnTo>
                    <a:lnTo>
                      <a:pt x="348" y="52"/>
                    </a:lnTo>
                    <a:lnTo>
                      <a:pt x="346" y="54"/>
                    </a:lnTo>
                    <a:lnTo>
                      <a:pt x="336" y="60"/>
                    </a:lnTo>
                    <a:lnTo>
                      <a:pt x="332" y="64"/>
                    </a:lnTo>
                    <a:lnTo>
                      <a:pt x="326" y="66"/>
                    </a:lnTo>
                    <a:lnTo>
                      <a:pt x="320" y="69"/>
                    </a:lnTo>
                    <a:lnTo>
                      <a:pt x="315" y="73"/>
                    </a:lnTo>
                    <a:lnTo>
                      <a:pt x="310" y="75"/>
                    </a:lnTo>
                    <a:lnTo>
                      <a:pt x="304" y="78"/>
                    </a:lnTo>
                    <a:lnTo>
                      <a:pt x="299" y="81"/>
                    </a:lnTo>
                    <a:lnTo>
                      <a:pt x="294" y="84"/>
                    </a:lnTo>
                    <a:lnTo>
                      <a:pt x="289" y="86"/>
                    </a:lnTo>
                    <a:lnTo>
                      <a:pt x="283" y="89"/>
                    </a:lnTo>
                    <a:lnTo>
                      <a:pt x="277" y="91"/>
                    </a:lnTo>
                    <a:lnTo>
                      <a:pt x="271" y="94"/>
                    </a:lnTo>
                    <a:lnTo>
                      <a:pt x="265" y="96"/>
                    </a:lnTo>
                    <a:lnTo>
                      <a:pt x="261" y="99"/>
                    </a:lnTo>
                    <a:lnTo>
                      <a:pt x="255" y="101"/>
                    </a:lnTo>
                    <a:lnTo>
                      <a:pt x="250" y="104"/>
                    </a:lnTo>
                    <a:lnTo>
                      <a:pt x="244" y="107"/>
                    </a:lnTo>
                    <a:lnTo>
                      <a:pt x="240" y="110"/>
                    </a:lnTo>
                    <a:lnTo>
                      <a:pt x="234" y="112"/>
                    </a:lnTo>
                    <a:lnTo>
                      <a:pt x="228" y="116"/>
                    </a:lnTo>
                    <a:lnTo>
                      <a:pt x="222" y="119"/>
                    </a:lnTo>
                    <a:lnTo>
                      <a:pt x="218" y="121"/>
                    </a:lnTo>
                    <a:lnTo>
                      <a:pt x="212" y="125"/>
                    </a:lnTo>
                    <a:lnTo>
                      <a:pt x="208" y="128"/>
                    </a:lnTo>
                    <a:lnTo>
                      <a:pt x="202" y="131"/>
                    </a:lnTo>
                    <a:lnTo>
                      <a:pt x="198" y="135"/>
                    </a:lnTo>
                    <a:lnTo>
                      <a:pt x="192" y="138"/>
                    </a:lnTo>
                    <a:lnTo>
                      <a:pt x="188" y="142"/>
                    </a:lnTo>
                    <a:lnTo>
                      <a:pt x="183" y="145"/>
                    </a:lnTo>
                    <a:lnTo>
                      <a:pt x="179" y="150"/>
                    </a:lnTo>
                    <a:lnTo>
                      <a:pt x="170" y="157"/>
                    </a:lnTo>
                    <a:lnTo>
                      <a:pt x="166" y="161"/>
                    </a:lnTo>
                    <a:lnTo>
                      <a:pt x="162" y="164"/>
                    </a:lnTo>
                    <a:lnTo>
                      <a:pt x="157" y="168"/>
                    </a:lnTo>
                    <a:lnTo>
                      <a:pt x="153" y="172"/>
                    </a:lnTo>
                    <a:lnTo>
                      <a:pt x="150" y="175"/>
                    </a:lnTo>
                    <a:lnTo>
                      <a:pt x="146" y="179"/>
                    </a:lnTo>
                    <a:lnTo>
                      <a:pt x="141" y="183"/>
                    </a:lnTo>
                    <a:lnTo>
                      <a:pt x="137" y="187"/>
                    </a:lnTo>
                    <a:lnTo>
                      <a:pt x="133" y="190"/>
                    </a:lnTo>
                    <a:lnTo>
                      <a:pt x="128" y="195"/>
                    </a:lnTo>
                    <a:lnTo>
                      <a:pt x="124" y="198"/>
                    </a:lnTo>
                    <a:lnTo>
                      <a:pt x="121" y="203"/>
                    </a:lnTo>
                    <a:lnTo>
                      <a:pt x="117" y="207"/>
                    </a:lnTo>
                    <a:lnTo>
                      <a:pt x="113" y="211"/>
                    </a:lnTo>
                    <a:lnTo>
                      <a:pt x="110" y="215"/>
                    </a:lnTo>
                    <a:lnTo>
                      <a:pt x="105" y="219"/>
                    </a:lnTo>
                    <a:lnTo>
                      <a:pt x="102" y="224"/>
                    </a:lnTo>
                    <a:lnTo>
                      <a:pt x="98" y="227"/>
                    </a:lnTo>
                    <a:lnTo>
                      <a:pt x="95" y="232"/>
                    </a:lnTo>
                    <a:lnTo>
                      <a:pt x="92" y="236"/>
                    </a:lnTo>
                    <a:lnTo>
                      <a:pt x="89" y="240"/>
                    </a:lnTo>
                    <a:lnTo>
                      <a:pt x="88" y="244"/>
                    </a:lnTo>
                    <a:lnTo>
                      <a:pt x="85" y="249"/>
                    </a:lnTo>
                    <a:lnTo>
                      <a:pt x="84" y="252"/>
                    </a:lnTo>
                    <a:lnTo>
                      <a:pt x="82" y="257"/>
                    </a:lnTo>
                    <a:lnTo>
                      <a:pt x="81" y="261"/>
                    </a:lnTo>
                    <a:lnTo>
                      <a:pt x="79" y="265"/>
                    </a:lnTo>
                    <a:lnTo>
                      <a:pt x="78" y="269"/>
                    </a:lnTo>
                    <a:lnTo>
                      <a:pt x="78" y="274"/>
                    </a:lnTo>
                    <a:lnTo>
                      <a:pt x="78" y="278"/>
                    </a:lnTo>
                    <a:lnTo>
                      <a:pt x="76" y="287"/>
                    </a:lnTo>
                    <a:lnTo>
                      <a:pt x="78" y="292"/>
                    </a:lnTo>
                    <a:lnTo>
                      <a:pt x="78" y="295"/>
                    </a:lnTo>
                    <a:lnTo>
                      <a:pt x="78" y="300"/>
                    </a:lnTo>
                    <a:lnTo>
                      <a:pt x="78" y="304"/>
                    </a:lnTo>
                    <a:lnTo>
                      <a:pt x="79" y="308"/>
                    </a:lnTo>
                    <a:lnTo>
                      <a:pt x="81" y="312"/>
                    </a:lnTo>
                    <a:lnTo>
                      <a:pt x="81" y="317"/>
                    </a:lnTo>
                    <a:lnTo>
                      <a:pt x="82" y="321"/>
                    </a:lnTo>
                    <a:lnTo>
                      <a:pt x="84" y="324"/>
                    </a:lnTo>
                    <a:lnTo>
                      <a:pt x="85" y="328"/>
                    </a:lnTo>
                    <a:lnTo>
                      <a:pt x="87" y="332"/>
                    </a:lnTo>
                    <a:lnTo>
                      <a:pt x="89" y="336"/>
                    </a:lnTo>
                    <a:lnTo>
                      <a:pt x="91" y="339"/>
                    </a:lnTo>
                    <a:lnTo>
                      <a:pt x="92" y="343"/>
                    </a:lnTo>
                    <a:lnTo>
                      <a:pt x="94" y="347"/>
                    </a:lnTo>
                    <a:lnTo>
                      <a:pt x="97" y="351"/>
                    </a:lnTo>
                    <a:lnTo>
                      <a:pt x="98" y="355"/>
                    </a:lnTo>
                    <a:lnTo>
                      <a:pt x="101" y="358"/>
                    </a:lnTo>
                    <a:lnTo>
                      <a:pt x="104" y="362"/>
                    </a:lnTo>
                    <a:lnTo>
                      <a:pt x="105" y="365"/>
                    </a:lnTo>
                    <a:lnTo>
                      <a:pt x="108" y="369"/>
                    </a:lnTo>
                    <a:lnTo>
                      <a:pt x="111" y="373"/>
                    </a:lnTo>
                    <a:lnTo>
                      <a:pt x="114" y="376"/>
                    </a:lnTo>
                    <a:lnTo>
                      <a:pt x="117" y="380"/>
                    </a:lnTo>
                    <a:lnTo>
                      <a:pt x="118" y="383"/>
                    </a:lnTo>
                    <a:lnTo>
                      <a:pt x="121" y="388"/>
                    </a:lnTo>
                    <a:lnTo>
                      <a:pt x="126" y="391"/>
                    </a:lnTo>
                    <a:lnTo>
                      <a:pt x="128" y="395"/>
                    </a:lnTo>
                    <a:lnTo>
                      <a:pt x="131" y="400"/>
                    </a:lnTo>
                    <a:lnTo>
                      <a:pt x="134" y="403"/>
                    </a:lnTo>
                    <a:lnTo>
                      <a:pt x="139" y="408"/>
                    </a:lnTo>
                    <a:lnTo>
                      <a:pt x="141" y="410"/>
                    </a:lnTo>
                    <a:lnTo>
                      <a:pt x="144" y="413"/>
                    </a:lnTo>
                    <a:lnTo>
                      <a:pt x="147" y="416"/>
                    </a:lnTo>
                    <a:lnTo>
                      <a:pt x="150" y="418"/>
                    </a:lnTo>
                    <a:lnTo>
                      <a:pt x="154" y="422"/>
                    </a:lnTo>
                    <a:lnTo>
                      <a:pt x="159" y="425"/>
                    </a:lnTo>
                    <a:lnTo>
                      <a:pt x="162" y="428"/>
                    </a:lnTo>
                    <a:lnTo>
                      <a:pt x="167" y="431"/>
                    </a:lnTo>
                    <a:lnTo>
                      <a:pt x="172" y="435"/>
                    </a:lnTo>
                    <a:lnTo>
                      <a:pt x="176" y="438"/>
                    </a:lnTo>
                    <a:lnTo>
                      <a:pt x="180" y="441"/>
                    </a:lnTo>
                    <a:lnTo>
                      <a:pt x="186" y="444"/>
                    </a:lnTo>
                    <a:lnTo>
                      <a:pt x="190" y="448"/>
                    </a:lnTo>
                    <a:lnTo>
                      <a:pt x="196" y="451"/>
                    </a:lnTo>
                    <a:lnTo>
                      <a:pt x="202" y="454"/>
                    </a:lnTo>
                    <a:lnTo>
                      <a:pt x="208" y="457"/>
                    </a:lnTo>
                    <a:lnTo>
                      <a:pt x="214" y="461"/>
                    </a:lnTo>
                    <a:lnTo>
                      <a:pt x="218" y="463"/>
                    </a:lnTo>
                    <a:lnTo>
                      <a:pt x="224" y="466"/>
                    </a:lnTo>
                    <a:lnTo>
                      <a:pt x="229" y="469"/>
                    </a:lnTo>
                    <a:lnTo>
                      <a:pt x="234" y="471"/>
                    </a:lnTo>
                    <a:lnTo>
                      <a:pt x="240" y="474"/>
                    </a:lnTo>
                    <a:lnTo>
                      <a:pt x="245" y="476"/>
                    </a:lnTo>
                    <a:lnTo>
                      <a:pt x="251" y="479"/>
                    </a:lnTo>
                    <a:lnTo>
                      <a:pt x="255" y="480"/>
                    </a:lnTo>
                    <a:lnTo>
                      <a:pt x="260" y="481"/>
                    </a:lnTo>
                    <a:lnTo>
                      <a:pt x="265" y="483"/>
                    </a:lnTo>
                    <a:lnTo>
                      <a:pt x="270" y="484"/>
                    </a:lnTo>
                    <a:lnTo>
                      <a:pt x="274" y="485"/>
                    </a:lnTo>
                    <a:lnTo>
                      <a:pt x="278" y="486"/>
                    </a:lnTo>
                    <a:lnTo>
                      <a:pt x="284" y="486"/>
                    </a:lnTo>
                    <a:lnTo>
                      <a:pt x="287" y="486"/>
                    </a:lnTo>
                    <a:lnTo>
                      <a:pt x="290" y="486"/>
                    </a:lnTo>
                    <a:lnTo>
                      <a:pt x="293" y="486"/>
                    </a:lnTo>
                    <a:lnTo>
                      <a:pt x="296" y="486"/>
                    </a:lnTo>
                    <a:lnTo>
                      <a:pt x="299" y="486"/>
                    </a:lnTo>
                    <a:lnTo>
                      <a:pt x="302" y="486"/>
                    </a:lnTo>
                    <a:lnTo>
                      <a:pt x="306" y="486"/>
                    </a:lnTo>
                    <a:lnTo>
                      <a:pt x="309" y="486"/>
                    </a:lnTo>
                    <a:lnTo>
                      <a:pt x="312" y="485"/>
                    </a:lnTo>
                    <a:lnTo>
                      <a:pt x="315" y="485"/>
                    </a:lnTo>
                    <a:lnTo>
                      <a:pt x="317" y="484"/>
                    </a:lnTo>
                    <a:lnTo>
                      <a:pt x="320" y="484"/>
                    </a:lnTo>
                    <a:lnTo>
                      <a:pt x="323" y="483"/>
                    </a:lnTo>
                    <a:lnTo>
                      <a:pt x="326" y="482"/>
                    </a:lnTo>
                    <a:lnTo>
                      <a:pt x="329" y="482"/>
                    </a:lnTo>
                    <a:lnTo>
                      <a:pt x="332" y="481"/>
                    </a:lnTo>
                    <a:lnTo>
                      <a:pt x="335" y="480"/>
                    </a:lnTo>
                    <a:lnTo>
                      <a:pt x="338" y="479"/>
                    </a:lnTo>
                    <a:lnTo>
                      <a:pt x="340" y="479"/>
                    </a:lnTo>
                    <a:lnTo>
                      <a:pt x="343" y="478"/>
                    </a:lnTo>
                    <a:lnTo>
                      <a:pt x="345" y="477"/>
                    </a:lnTo>
                    <a:lnTo>
                      <a:pt x="348" y="476"/>
                    </a:lnTo>
                    <a:lnTo>
                      <a:pt x="351" y="475"/>
                    </a:lnTo>
                    <a:lnTo>
                      <a:pt x="352" y="473"/>
                    </a:lnTo>
                    <a:lnTo>
                      <a:pt x="355" y="472"/>
                    </a:lnTo>
                    <a:lnTo>
                      <a:pt x="358" y="471"/>
                    </a:lnTo>
                    <a:lnTo>
                      <a:pt x="359" y="471"/>
                    </a:lnTo>
                    <a:lnTo>
                      <a:pt x="362" y="469"/>
                    </a:lnTo>
                    <a:lnTo>
                      <a:pt x="364" y="468"/>
                    </a:lnTo>
                    <a:lnTo>
                      <a:pt x="366" y="467"/>
                    </a:lnTo>
                    <a:lnTo>
                      <a:pt x="377" y="460"/>
                    </a:lnTo>
                    <a:lnTo>
                      <a:pt x="382" y="457"/>
                    </a:lnTo>
                    <a:lnTo>
                      <a:pt x="388" y="453"/>
                    </a:lnTo>
                    <a:lnTo>
                      <a:pt x="392" y="451"/>
                    </a:lnTo>
                    <a:lnTo>
                      <a:pt x="398" y="448"/>
                    </a:lnTo>
                    <a:lnTo>
                      <a:pt x="404" y="444"/>
                    </a:lnTo>
                    <a:lnTo>
                      <a:pt x="410" y="443"/>
                    </a:lnTo>
                    <a:lnTo>
                      <a:pt x="416" y="439"/>
                    </a:lnTo>
                    <a:lnTo>
                      <a:pt x="423" y="436"/>
                    </a:lnTo>
                    <a:lnTo>
                      <a:pt x="429" y="434"/>
                    </a:lnTo>
                    <a:lnTo>
                      <a:pt x="434" y="431"/>
                    </a:lnTo>
                    <a:lnTo>
                      <a:pt x="441" y="428"/>
                    </a:lnTo>
                    <a:lnTo>
                      <a:pt x="447" y="427"/>
                    </a:lnTo>
                    <a:lnTo>
                      <a:pt x="453" y="424"/>
                    </a:lnTo>
                    <a:lnTo>
                      <a:pt x="459" y="421"/>
                    </a:lnTo>
                    <a:lnTo>
                      <a:pt x="466" y="419"/>
                    </a:lnTo>
                    <a:lnTo>
                      <a:pt x="473" y="417"/>
                    </a:lnTo>
                    <a:lnTo>
                      <a:pt x="479" y="414"/>
                    </a:lnTo>
                    <a:lnTo>
                      <a:pt x="485" y="412"/>
                    </a:lnTo>
                    <a:lnTo>
                      <a:pt x="492" y="409"/>
                    </a:lnTo>
                    <a:lnTo>
                      <a:pt x="499" y="408"/>
                    </a:lnTo>
                    <a:lnTo>
                      <a:pt x="505" y="405"/>
                    </a:lnTo>
                    <a:lnTo>
                      <a:pt x="512" y="403"/>
                    </a:lnTo>
                    <a:lnTo>
                      <a:pt x="519" y="401"/>
                    </a:lnTo>
                    <a:lnTo>
                      <a:pt x="527" y="400"/>
                    </a:lnTo>
                    <a:lnTo>
                      <a:pt x="534" y="398"/>
                    </a:lnTo>
                    <a:lnTo>
                      <a:pt x="540" y="395"/>
                    </a:lnTo>
                    <a:lnTo>
                      <a:pt x="547" y="393"/>
                    </a:lnTo>
                    <a:lnTo>
                      <a:pt x="554" y="391"/>
                    </a:lnTo>
                    <a:lnTo>
                      <a:pt x="561" y="390"/>
                    </a:lnTo>
                    <a:lnTo>
                      <a:pt x="568" y="388"/>
                    </a:lnTo>
                    <a:lnTo>
                      <a:pt x="584" y="384"/>
                    </a:lnTo>
                    <a:lnTo>
                      <a:pt x="593" y="383"/>
                    </a:lnTo>
                    <a:lnTo>
                      <a:pt x="602" y="382"/>
                    </a:lnTo>
                    <a:lnTo>
                      <a:pt x="612" y="381"/>
                    </a:lnTo>
                    <a:lnTo>
                      <a:pt x="620" y="380"/>
                    </a:lnTo>
                    <a:lnTo>
                      <a:pt x="630" y="380"/>
                    </a:lnTo>
                    <a:lnTo>
                      <a:pt x="641" y="379"/>
                    </a:lnTo>
                    <a:lnTo>
                      <a:pt x="652" y="378"/>
                    </a:lnTo>
                    <a:lnTo>
                      <a:pt x="662" y="378"/>
                    </a:lnTo>
                    <a:lnTo>
                      <a:pt x="672" y="377"/>
                    </a:lnTo>
                    <a:lnTo>
                      <a:pt x="684" y="377"/>
                    </a:lnTo>
                    <a:lnTo>
                      <a:pt x="695" y="377"/>
                    </a:lnTo>
                    <a:lnTo>
                      <a:pt x="706" y="376"/>
                    </a:lnTo>
                    <a:lnTo>
                      <a:pt x="717" y="376"/>
                    </a:lnTo>
                    <a:lnTo>
                      <a:pt x="727" y="376"/>
                    </a:lnTo>
                    <a:lnTo>
                      <a:pt x="739" y="375"/>
                    </a:lnTo>
                    <a:lnTo>
                      <a:pt x="750" y="374"/>
                    </a:lnTo>
                    <a:lnTo>
                      <a:pt x="760" y="374"/>
                    </a:lnTo>
                    <a:lnTo>
                      <a:pt x="770" y="374"/>
                    </a:lnTo>
                    <a:lnTo>
                      <a:pt x="782" y="373"/>
                    </a:lnTo>
                    <a:lnTo>
                      <a:pt x="792" y="372"/>
                    </a:lnTo>
                    <a:lnTo>
                      <a:pt x="802" y="371"/>
                    </a:lnTo>
                    <a:lnTo>
                      <a:pt x="811" y="369"/>
                    </a:lnTo>
                    <a:lnTo>
                      <a:pt x="821" y="368"/>
                    </a:lnTo>
                    <a:lnTo>
                      <a:pt x="830" y="366"/>
                    </a:lnTo>
                    <a:lnTo>
                      <a:pt x="838" y="365"/>
                    </a:lnTo>
                    <a:lnTo>
                      <a:pt x="845" y="362"/>
                    </a:lnTo>
                    <a:lnTo>
                      <a:pt x="854" y="360"/>
                    </a:lnTo>
                    <a:lnTo>
                      <a:pt x="861" y="356"/>
                    </a:lnTo>
                    <a:lnTo>
                      <a:pt x="869" y="354"/>
                    </a:lnTo>
                    <a:lnTo>
                      <a:pt x="874" y="351"/>
                    </a:lnTo>
                    <a:lnTo>
                      <a:pt x="880" y="346"/>
                    </a:lnTo>
                    <a:lnTo>
                      <a:pt x="883" y="343"/>
                    </a:lnTo>
                    <a:lnTo>
                      <a:pt x="886" y="340"/>
                    </a:lnTo>
                    <a:lnTo>
                      <a:pt x="889" y="337"/>
                    </a:lnTo>
                    <a:lnTo>
                      <a:pt x="890" y="333"/>
                    </a:lnTo>
                    <a:lnTo>
                      <a:pt x="892" y="330"/>
                    </a:lnTo>
                    <a:lnTo>
                      <a:pt x="893" y="326"/>
                    </a:lnTo>
                    <a:lnTo>
                      <a:pt x="895" y="322"/>
                    </a:lnTo>
                    <a:lnTo>
                      <a:pt x="896" y="319"/>
                    </a:lnTo>
                    <a:lnTo>
                      <a:pt x="897" y="314"/>
                    </a:lnTo>
                    <a:lnTo>
                      <a:pt x="897" y="311"/>
                    </a:lnTo>
                    <a:lnTo>
                      <a:pt x="899" y="306"/>
                    </a:lnTo>
                    <a:lnTo>
                      <a:pt x="900" y="302"/>
                    </a:lnTo>
                    <a:lnTo>
                      <a:pt x="900" y="297"/>
                    </a:lnTo>
                    <a:lnTo>
                      <a:pt x="900" y="294"/>
                    </a:lnTo>
                    <a:lnTo>
                      <a:pt x="900" y="289"/>
                    </a:lnTo>
                    <a:lnTo>
                      <a:pt x="900" y="285"/>
                    </a:lnTo>
                    <a:lnTo>
                      <a:pt x="900" y="280"/>
                    </a:lnTo>
                    <a:lnTo>
                      <a:pt x="900" y="277"/>
                    </a:lnTo>
                    <a:lnTo>
                      <a:pt x="899" y="272"/>
                    </a:lnTo>
                    <a:lnTo>
                      <a:pt x="899" y="268"/>
                    </a:lnTo>
                    <a:lnTo>
                      <a:pt x="897" y="264"/>
                    </a:lnTo>
                    <a:lnTo>
                      <a:pt x="897" y="260"/>
                    </a:lnTo>
                    <a:lnTo>
                      <a:pt x="897" y="256"/>
                    </a:lnTo>
                    <a:lnTo>
                      <a:pt x="896" y="252"/>
                    </a:lnTo>
                    <a:lnTo>
                      <a:pt x="895" y="249"/>
                    </a:lnTo>
                    <a:lnTo>
                      <a:pt x="895" y="245"/>
                    </a:lnTo>
                    <a:lnTo>
                      <a:pt x="893" y="242"/>
                    </a:lnTo>
                    <a:lnTo>
                      <a:pt x="892" y="240"/>
                    </a:lnTo>
                    <a:lnTo>
                      <a:pt x="890" y="236"/>
                    </a:lnTo>
                    <a:lnTo>
                      <a:pt x="889" y="234"/>
                    </a:lnTo>
                    <a:lnTo>
                      <a:pt x="886" y="227"/>
                    </a:lnTo>
                    <a:lnTo>
                      <a:pt x="883" y="224"/>
                    </a:lnTo>
                    <a:lnTo>
                      <a:pt x="882" y="220"/>
                    </a:lnTo>
                    <a:lnTo>
                      <a:pt x="879" y="216"/>
                    </a:lnTo>
                    <a:lnTo>
                      <a:pt x="876" y="211"/>
                    </a:lnTo>
                    <a:lnTo>
                      <a:pt x="873" y="207"/>
                    </a:lnTo>
                    <a:lnTo>
                      <a:pt x="870" y="202"/>
                    </a:lnTo>
                    <a:lnTo>
                      <a:pt x="867" y="197"/>
                    </a:lnTo>
                    <a:lnTo>
                      <a:pt x="863" y="191"/>
                    </a:lnTo>
                    <a:lnTo>
                      <a:pt x="860" y="186"/>
                    </a:lnTo>
                    <a:lnTo>
                      <a:pt x="856" y="181"/>
                    </a:lnTo>
                    <a:lnTo>
                      <a:pt x="851" y="176"/>
                    </a:lnTo>
                    <a:lnTo>
                      <a:pt x="848" y="171"/>
                    </a:lnTo>
                    <a:lnTo>
                      <a:pt x="844" y="165"/>
                    </a:lnTo>
                    <a:lnTo>
                      <a:pt x="840" y="160"/>
                    </a:lnTo>
                    <a:lnTo>
                      <a:pt x="835" y="154"/>
                    </a:lnTo>
                    <a:lnTo>
                      <a:pt x="831" y="150"/>
                    </a:lnTo>
                    <a:lnTo>
                      <a:pt x="827" y="145"/>
                    </a:lnTo>
                    <a:lnTo>
                      <a:pt x="822" y="139"/>
                    </a:lnTo>
                    <a:lnTo>
                      <a:pt x="817" y="135"/>
                    </a:lnTo>
                    <a:lnTo>
                      <a:pt x="812" y="130"/>
                    </a:lnTo>
                    <a:lnTo>
                      <a:pt x="808" y="126"/>
                    </a:lnTo>
                    <a:lnTo>
                      <a:pt x="802" y="121"/>
                    </a:lnTo>
                    <a:lnTo>
                      <a:pt x="798" y="118"/>
                    </a:lnTo>
                    <a:lnTo>
                      <a:pt x="794" y="114"/>
                    </a:lnTo>
                    <a:lnTo>
                      <a:pt x="788" y="110"/>
                    </a:lnTo>
                    <a:lnTo>
                      <a:pt x="783" y="107"/>
                    </a:lnTo>
                    <a:lnTo>
                      <a:pt x="779" y="104"/>
                    </a:lnTo>
                    <a:lnTo>
                      <a:pt x="773" y="101"/>
                    </a:lnTo>
                    <a:lnTo>
                      <a:pt x="769" y="100"/>
                    </a:lnTo>
                    <a:lnTo>
                      <a:pt x="765" y="99"/>
                    </a:lnTo>
                    <a:lnTo>
                      <a:pt x="747" y="93"/>
                    </a:lnTo>
                    <a:lnTo>
                      <a:pt x="739" y="91"/>
                    </a:lnTo>
                    <a:lnTo>
                      <a:pt x="730" y="89"/>
                    </a:lnTo>
                    <a:lnTo>
                      <a:pt x="720" y="86"/>
                    </a:lnTo>
                    <a:lnTo>
                      <a:pt x="711" y="84"/>
                    </a:lnTo>
                    <a:lnTo>
                      <a:pt x="701" y="82"/>
                    </a:lnTo>
                    <a:lnTo>
                      <a:pt x="693" y="79"/>
                    </a:lnTo>
                    <a:lnTo>
                      <a:pt x="682" y="77"/>
                    </a:lnTo>
                    <a:lnTo>
                      <a:pt x="672" y="75"/>
                    </a:lnTo>
                    <a:lnTo>
                      <a:pt x="664" y="73"/>
                    </a:lnTo>
                    <a:lnTo>
                      <a:pt x="654" y="71"/>
                    </a:lnTo>
                    <a:lnTo>
                      <a:pt x="643" y="69"/>
                    </a:lnTo>
                    <a:lnTo>
                      <a:pt x="633" y="66"/>
                    </a:lnTo>
                    <a:lnTo>
                      <a:pt x="623" y="65"/>
                    </a:lnTo>
                    <a:lnTo>
                      <a:pt x="613" y="63"/>
                    </a:lnTo>
                    <a:lnTo>
                      <a:pt x="603" y="61"/>
                    </a:lnTo>
                    <a:lnTo>
                      <a:pt x="593" y="60"/>
                    </a:lnTo>
                    <a:lnTo>
                      <a:pt x="583" y="58"/>
                    </a:lnTo>
                    <a:lnTo>
                      <a:pt x="573" y="57"/>
                    </a:lnTo>
                    <a:lnTo>
                      <a:pt x="563" y="55"/>
                    </a:lnTo>
                    <a:lnTo>
                      <a:pt x="553" y="54"/>
                    </a:lnTo>
                    <a:lnTo>
                      <a:pt x="542" y="53"/>
                    </a:lnTo>
                    <a:lnTo>
                      <a:pt x="532" y="51"/>
                    </a:lnTo>
                    <a:lnTo>
                      <a:pt x="522" y="50"/>
                    </a:lnTo>
                    <a:lnTo>
                      <a:pt x="512" y="49"/>
                    </a:lnTo>
                    <a:lnTo>
                      <a:pt x="502" y="48"/>
                    </a:lnTo>
                    <a:lnTo>
                      <a:pt x="492" y="48"/>
                    </a:lnTo>
                    <a:lnTo>
                      <a:pt x="482" y="47"/>
                    </a:lnTo>
                    <a:lnTo>
                      <a:pt x="472" y="46"/>
                    </a:lnTo>
                    <a:lnTo>
                      <a:pt x="462" y="46"/>
                    </a:lnTo>
                    <a:lnTo>
                      <a:pt x="453" y="46"/>
                    </a:lnTo>
                    <a:lnTo>
                      <a:pt x="444" y="45"/>
                    </a:lnTo>
                    <a:lnTo>
                      <a:pt x="441" y="45"/>
                    </a:lnTo>
                    <a:lnTo>
                      <a:pt x="437" y="45"/>
                    </a:lnTo>
                    <a:lnTo>
                      <a:pt x="433" y="46"/>
                    </a:lnTo>
                    <a:lnTo>
                      <a:pt x="430" y="46"/>
                    </a:lnTo>
                    <a:lnTo>
                      <a:pt x="426" y="46"/>
                    </a:lnTo>
                    <a:lnTo>
                      <a:pt x="421" y="46"/>
                    </a:lnTo>
                    <a:lnTo>
                      <a:pt x="418" y="46"/>
                    </a:lnTo>
                    <a:lnTo>
                      <a:pt x="414" y="46"/>
                    </a:lnTo>
                    <a:lnTo>
                      <a:pt x="410" y="47"/>
                    </a:lnTo>
                    <a:lnTo>
                      <a:pt x="405" y="47"/>
                    </a:lnTo>
                    <a:lnTo>
                      <a:pt x="403" y="47"/>
                    </a:lnTo>
                    <a:lnTo>
                      <a:pt x="398" y="48"/>
                    </a:lnTo>
                    <a:lnTo>
                      <a:pt x="395" y="48"/>
                    </a:lnTo>
                    <a:lnTo>
                      <a:pt x="391" y="48"/>
                    </a:lnTo>
                    <a:lnTo>
                      <a:pt x="387" y="48"/>
                    </a:lnTo>
                    <a:lnTo>
                      <a:pt x="384" y="48"/>
                    </a:lnTo>
                    <a:lnTo>
                      <a:pt x="379" y="48"/>
                    </a:lnTo>
                    <a:lnTo>
                      <a:pt x="375" y="48"/>
                    </a:lnTo>
                    <a:lnTo>
                      <a:pt x="372" y="48"/>
                    </a:lnTo>
                    <a:lnTo>
                      <a:pt x="369" y="47"/>
                    </a:lnTo>
                    <a:lnTo>
                      <a:pt x="365" y="47"/>
                    </a:lnTo>
                    <a:lnTo>
                      <a:pt x="362" y="46"/>
                    </a:lnTo>
                    <a:lnTo>
                      <a:pt x="359" y="46"/>
                    </a:lnTo>
                    <a:lnTo>
                      <a:pt x="355" y="45"/>
                    </a:lnTo>
                    <a:lnTo>
                      <a:pt x="352" y="44"/>
                    </a:lnTo>
                    <a:lnTo>
                      <a:pt x="349" y="43"/>
                    </a:lnTo>
                    <a:lnTo>
                      <a:pt x="346" y="42"/>
                    </a:lnTo>
                    <a:lnTo>
                      <a:pt x="343" y="40"/>
                    </a:lnTo>
                    <a:lnTo>
                      <a:pt x="340" y="40"/>
                    </a:lnTo>
                    <a:lnTo>
                      <a:pt x="338" y="39"/>
                    </a:lnTo>
                    <a:lnTo>
                      <a:pt x="338" y="36"/>
                    </a:lnTo>
                    <a:lnTo>
                      <a:pt x="338" y="35"/>
                    </a:lnTo>
                    <a:lnTo>
                      <a:pt x="338" y="34"/>
                    </a:lnTo>
                    <a:lnTo>
                      <a:pt x="338" y="33"/>
                    </a:lnTo>
                    <a:lnTo>
                      <a:pt x="338" y="31"/>
                    </a:lnTo>
                    <a:lnTo>
                      <a:pt x="338" y="30"/>
                    </a:lnTo>
                    <a:lnTo>
                      <a:pt x="338" y="29"/>
                    </a:lnTo>
                    <a:lnTo>
                      <a:pt x="339" y="28"/>
                    </a:lnTo>
                    <a:lnTo>
                      <a:pt x="339" y="27"/>
                    </a:lnTo>
                    <a:lnTo>
                      <a:pt x="339" y="26"/>
                    </a:lnTo>
                    <a:lnTo>
                      <a:pt x="340" y="25"/>
                    </a:lnTo>
                    <a:lnTo>
                      <a:pt x="340" y="24"/>
                    </a:lnTo>
                    <a:lnTo>
                      <a:pt x="342" y="22"/>
                    </a:lnTo>
                    <a:lnTo>
                      <a:pt x="343" y="22"/>
                    </a:lnTo>
                    <a:lnTo>
                      <a:pt x="343" y="21"/>
                    </a:lnTo>
                    <a:lnTo>
                      <a:pt x="345" y="20"/>
                    </a:lnTo>
                    <a:lnTo>
                      <a:pt x="346" y="19"/>
                    </a:lnTo>
                    <a:lnTo>
                      <a:pt x="346" y="18"/>
                    </a:lnTo>
                    <a:lnTo>
                      <a:pt x="348" y="17"/>
                    </a:lnTo>
                    <a:lnTo>
                      <a:pt x="349" y="17"/>
                    </a:lnTo>
                    <a:lnTo>
                      <a:pt x="351" y="16"/>
                    </a:lnTo>
                    <a:lnTo>
                      <a:pt x="352" y="15"/>
                    </a:lnTo>
                    <a:lnTo>
                      <a:pt x="353" y="15"/>
                    </a:lnTo>
                    <a:lnTo>
                      <a:pt x="355" y="14"/>
                    </a:lnTo>
                    <a:lnTo>
                      <a:pt x="355" y="13"/>
                    </a:lnTo>
                    <a:lnTo>
                      <a:pt x="358" y="13"/>
                    </a:lnTo>
                    <a:lnTo>
                      <a:pt x="359" y="13"/>
                    </a:lnTo>
                    <a:lnTo>
                      <a:pt x="361" y="12"/>
                    </a:lnTo>
                    <a:lnTo>
                      <a:pt x="385" y="8"/>
                    </a:lnTo>
                    <a:lnTo>
                      <a:pt x="397" y="7"/>
                    </a:lnTo>
                    <a:lnTo>
                      <a:pt x="410" y="6"/>
                    </a:lnTo>
                    <a:lnTo>
                      <a:pt x="421" y="4"/>
                    </a:lnTo>
                    <a:lnTo>
                      <a:pt x="433" y="4"/>
                    </a:lnTo>
                    <a:lnTo>
                      <a:pt x="446" y="3"/>
                    </a:lnTo>
                    <a:lnTo>
                      <a:pt x="457" y="2"/>
                    </a:lnTo>
                    <a:lnTo>
                      <a:pt x="470" y="1"/>
                    </a:lnTo>
                    <a:lnTo>
                      <a:pt x="482" y="1"/>
                    </a:lnTo>
                    <a:lnTo>
                      <a:pt x="493" y="1"/>
                    </a:lnTo>
                    <a:lnTo>
                      <a:pt x="505" y="1"/>
                    </a:lnTo>
                    <a:lnTo>
                      <a:pt x="517" y="0"/>
                    </a:lnTo>
                    <a:lnTo>
                      <a:pt x="528" y="1"/>
                    </a:lnTo>
                    <a:lnTo>
                      <a:pt x="540" y="1"/>
                    </a:lnTo>
                    <a:lnTo>
                      <a:pt x="551" y="1"/>
                    </a:lnTo>
                    <a:lnTo>
                      <a:pt x="563" y="2"/>
                    </a:lnTo>
                    <a:lnTo>
                      <a:pt x="574" y="3"/>
                    </a:lnTo>
                    <a:lnTo>
                      <a:pt x="586" y="4"/>
                    </a:lnTo>
                    <a:lnTo>
                      <a:pt x="597" y="4"/>
                    </a:lnTo>
                    <a:lnTo>
                      <a:pt x="609" y="5"/>
                    </a:lnTo>
                    <a:lnTo>
                      <a:pt x="620" y="7"/>
                    </a:lnTo>
                    <a:lnTo>
                      <a:pt x="632" y="9"/>
                    </a:lnTo>
                    <a:lnTo>
                      <a:pt x="643" y="11"/>
                    </a:lnTo>
                    <a:lnTo>
                      <a:pt x="655" y="13"/>
                    </a:lnTo>
                    <a:lnTo>
                      <a:pt x="667" y="14"/>
                    </a:lnTo>
                    <a:lnTo>
                      <a:pt x="677" y="17"/>
                    </a:lnTo>
                    <a:lnTo>
                      <a:pt x="688" y="19"/>
                    </a:lnTo>
                    <a:lnTo>
                      <a:pt x="700" y="22"/>
                    </a:lnTo>
                    <a:lnTo>
                      <a:pt x="711" y="24"/>
                    </a:lnTo>
                    <a:lnTo>
                      <a:pt x="721" y="28"/>
                    </a:lnTo>
                    <a:lnTo>
                      <a:pt x="733" y="31"/>
                    </a:lnTo>
                    <a:lnTo>
                      <a:pt x="752" y="37"/>
                    </a:lnTo>
                    <a:lnTo>
                      <a:pt x="760" y="40"/>
                    </a:lnTo>
                    <a:lnTo>
                      <a:pt x="769" y="43"/>
                    </a:lnTo>
                    <a:lnTo>
                      <a:pt x="778" y="47"/>
                    </a:lnTo>
                    <a:lnTo>
                      <a:pt x="786" y="50"/>
                    </a:lnTo>
                    <a:lnTo>
                      <a:pt x="794" y="54"/>
                    </a:lnTo>
                    <a:lnTo>
                      <a:pt x="802" y="58"/>
                    </a:lnTo>
                    <a:lnTo>
                      <a:pt x="809" y="62"/>
                    </a:lnTo>
                    <a:lnTo>
                      <a:pt x="817" y="66"/>
                    </a:lnTo>
                    <a:lnTo>
                      <a:pt x="825" y="71"/>
                    </a:lnTo>
                    <a:lnTo>
                      <a:pt x="831" y="75"/>
                    </a:lnTo>
                    <a:lnTo>
                      <a:pt x="838" y="80"/>
                    </a:lnTo>
                    <a:lnTo>
                      <a:pt x="845" y="84"/>
                    </a:lnTo>
                    <a:lnTo>
                      <a:pt x="851" y="89"/>
                    </a:lnTo>
                    <a:lnTo>
                      <a:pt x="858" y="93"/>
                    </a:lnTo>
                    <a:lnTo>
                      <a:pt x="864" y="99"/>
                    </a:lnTo>
                    <a:lnTo>
                      <a:pt x="870" y="103"/>
                    </a:lnTo>
                    <a:lnTo>
                      <a:pt x="876" y="109"/>
                    </a:lnTo>
                    <a:lnTo>
                      <a:pt x="882" y="114"/>
                    </a:lnTo>
                    <a:lnTo>
                      <a:pt x="886" y="119"/>
                    </a:lnTo>
                    <a:lnTo>
                      <a:pt x="892" y="124"/>
                    </a:lnTo>
                    <a:lnTo>
                      <a:pt x="897" y="129"/>
                    </a:lnTo>
                    <a:lnTo>
                      <a:pt x="902" y="135"/>
                    </a:lnTo>
                    <a:lnTo>
                      <a:pt x="906" y="140"/>
                    </a:lnTo>
                    <a:lnTo>
                      <a:pt x="910" y="145"/>
                    </a:lnTo>
                    <a:lnTo>
                      <a:pt x="915" y="151"/>
                    </a:lnTo>
                    <a:lnTo>
                      <a:pt x="918" y="156"/>
                    </a:lnTo>
                    <a:lnTo>
                      <a:pt x="922" y="163"/>
                    </a:lnTo>
                    <a:lnTo>
                      <a:pt x="926" y="168"/>
                    </a:lnTo>
                    <a:lnTo>
                      <a:pt x="929" y="173"/>
                    </a:lnTo>
                    <a:lnTo>
                      <a:pt x="932" y="179"/>
                    </a:lnTo>
                    <a:lnTo>
                      <a:pt x="935" y="184"/>
                    </a:lnTo>
                    <a:lnTo>
                      <a:pt x="936" y="187"/>
                    </a:lnTo>
                    <a:lnTo>
                      <a:pt x="938" y="189"/>
                    </a:lnTo>
                    <a:lnTo>
                      <a:pt x="939" y="191"/>
                    </a:lnTo>
                    <a:lnTo>
                      <a:pt x="941" y="193"/>
                    </a:lnTo>
                    <a:lnTo>
                      <a:pt x="941" y="195"/>
                    </a:lnTo>
                    <a:lnTo>
                      <a:pt x="942" y="197"/>
                    </a:lnTo>
                    <a:lnTo>
                      <a:pt x="944" y="198"/>
                    </a:lnTo>
                    <a:lnTo>
                      <a:pt x="944" y="199"/>
                    </a:lnTo>
                    <a:lnTo>
                      <a:pt x="944" y="200"/>
                    </a:lnTo>
                    <a:lnTo>
                      <a:pt x="945" y="202"/>
                    </a:lnTo>
                    <a:lnTo>
                      <a:pt x="945" y="203"/>
                    </a:lnTo>
                    <a:lnTo>
                      <a:pt x="946" y="204"/>
                    </a:lnTo>
                    <a:lnTo>
                      <a:pt x="946" y="206"/>
                    </a:lnTo>
                    <a:lnTo>
                      <a:pt x="946" y="207"/>
                    </a:lnTo>
                    <a:lnTo>
                      <a:pt x="946" y="208"/>
                    </a:lnTo>
                    <a:lnTo>
                      <a:pt x="948" y="209"/>
                    </a:lnTo>
                    <a:lnTo>
                      <a:pt x="948" y="210"/>
                    </a:lnTo>
                    <a:lnTo>
                      <a:pt x="948" y="211"/>
                    </a:lnTo>
                    <a:lnTo>
                      <a:pt x="949" y="212"/>
                    </a:lnTo>
                    <a:lnTo>
                      <a:pt x="949" y="213"/>
                    </a:lnTo>
                    <a:lnTo>
                      <a:pt x="949" y="215"/>
                    </a:lnTo>
                    <a:lnTo>
                      <a:pt x="949" y="216"/>
                    </a:lnTo>
                    <a:lnTo>
                      <a:pt x="949" y="217"/>
                    </a:lnTo>
                    <a:lnTo>
                      <a:pt x="951" y="218"/>
                    </a:lnTo>
                    <a:lnTo>
                      <a:pt x="951" y="220"/>
                    </a:lnTo>
                    <a:lnTo>
                      <a:pt x="951" y="222"/>
                    </a:lnTo>
                    <a:lnTo>
                      <a:pt x="952" y="224"/>
                    </a:lnTo>
                    <a:lnTo>
                      <a:pt x="952" y="225"/>
                    </a:lnTo>
                    <a:lnTo>
                      <a:pt x="954" y="228"/>
                    </a:lnTo>
                    <a:lnTo>
                      <a:pt x="955" y="237"/>
                    </a:lnTo>
                    <a:lnTo>
                      <a:pt x="957" y="242"/>
                    </a:lnTo>
                    <a:lnTo>
                      <a:pt x="958" y="247"/>
                    </a:lnTo>
                    <a:lnTo>
                      <a:pt x="958" y="252"/>
                    </a:lnTo>
                    <a:lnTo>
                      <a:pt x="958" y="258"/>
                    </a:lnTo>
                    <a:lnTo>
                      <a:pt x="958" y="264"/>
                    </a:lnTo>
                    <a:lnTo>
                      <a:pt x="958" y="269"/>
                    </a:lnTo>
                    <a:lnTo>
                      <a:pt x="958" y="276"/>
                    </a:lnTo>
                    <a:lnTo>
                      <a:pt x="958" y="281"/>
                    </a:lnTo>
                    <a:lnTo>
                      <a:pt x="958" y="287"/>
                    </a:lnTo>
                    <a:lnTo>
                      <a:pt x="957" y="294"/>
                    </a:lnTo>
                    <a:lnTo>
                      <a:pt x="955" y="300"/>
                    </a:lnTo>
                    <a:lnTo>
                      <a:pt x="955" y="306"/>
                    </a:lnTo>
                    <a:lnTo>
                      <a:pt x="954" y="312"/>
                    </a:lnTo>
                    <a:lnTo>
                      <a:pt x="952" y="319"/>
                    </a:lnTo>
                    <a:lnTo>
                      <a:pt x="951" y="324"/>
                    </a:lnTo>
                    <a:lnTo>
                      <a:pt x="949" y="330"/>
                    </a:lnTo>
                    <a:lnTo>
                      <a:pt x="946" y="337"/>
                    </a:lnTo>
                    <a:lnTo>
                      <a:pt x="945" y="343"/>
                    </a:lnTo>
                    <a:lnTo>
                      <a:pt x="944" y="349"/>
                    </a:lnTo>
                    <a:lnTo>
                      <a:pt x="941" y="355"/>
                    </a:lnTo>
                    <a:lnTo>
                      <a:pt x="938" y="361"/>
                    </a:lnTo>
                    <a:lnTo>
                      <a:pt x="936" y="366"/>
                    </a:lnTo>
                    <a:lnTo>
                      <a:pt x="933" y="372"/>
                    </a:lnTo>
                    <a:lnTo>
                      <a:pt x="931" y="377"/>
                    </a:lnTo>
                    <a:lnTo>
                      <a:pt x="928" y="383"/>
                    </a:lnTo>
                    <a:lnTo>
                      <a:pt x="925" y="388"/>
                    </a:lnTo>
                    <a:lnTo>
                      <a:pt x="920" y="392"/>
                    </a:lnTo>
                    <a:lnTo>
                      <a:pt x="918" y="398"/>
                    </a:lnTo>
                    <a:lnTo>
                      <a:pt x="915" y="402"/>
                    </a:lnTo>
                    <a:lnTo>
                      <a:pt x="912" y="407"/>
                    </a:lnTo>
                    <a:lnTo>
                      <a:pt x="903" y="414"/>
                    </a:lnTo>
                    <a:lnTo>
                      <a:pt x="900" y="418"/>
                    </a:lnTo>
                    <a:lnTo>
                      <a:pt x="896" y="423"/>
                    </a:lnTo>
                    <a:lnTo>
                      <a:pt x="892" y="427"/>
                    </a:lnTo>
                    <a:lnTo>
                      <a:pt x="886" y="431"/>
                    </a:lnTo>
                    <a:lnTo>
                      <a:pt x="882" y="435"/>
                    </a:lnTo>
                    <a:lnTo>
                      <a:pt x="877" y="439"/>
                    </a:lnTo>
                    <a:lnTo>
                      <a:pt x="871" y="443"/>
                    </a:lnTo>
                    <a:lnTo>
                      <a:pt x="867" y="447"/>
                    </a:lnTo>
                    <a:lnTo>
                      <a:pt x="861" y="452"/>
                    </a:lnTo>
                    <a:lnTo>
                      <a:pt x="856" y="455"/>
                    </a:lnTo>
                    <a:lnTo>
                      <a:pt x="850" y="460"/>
                    </a:lnTo>
                    <a:lnTo>
                      <a:pt x="844" y="463"/>
                    </a:lnTo>
                    <a:lnTo>
                      <a:pt x="838" y="468"/>
                    </a:lnTo>
                    <a:lnTo>
                      <a:pt x="832" y="471"/>
                    </a:lnTo>
                    <a:lnTo>
                      <a:pt x="827" y="475"/>
                    </a:lnTo>
                    <a:lnTo>
                      <a:pt x="821" y="479"/>
                    </a:lnTo>
                    <a:lnTo>
                      <a:pt x="814" y="482"/>
                    </a:lnTo>
                    <a:lnTo>
                      <a:pt x="808" y="487"/>
                    </a:lnTo>
                    <a:lnTo>
                      <a:pt x="802" y="490"/>
                    </a:lnTo>
                    <a:lnTo>
                      <a:pt x="795" y="493"/>
                    </a:lnTo>
                    <a:lnTo>
                      <a:pt x="788" y="497"/>
                    </a:lnTo>
                    <a:lnTo>
                      <a:pt x="782" y="500"/>
                    </a:lnTo>
                    <a:lnTo>
                      <a:pt x="776" y="504"/>
                    </a:lnTo>
                    <a:lnTo>
                      <a:pt x="769" y="506"/>
                    </a:lnTo>
                    <a:lnTo>
                      <a:pt x="762" y="509"/>
                    </a:lnTo>
                    <a:lnTo>
                      <a:pt x="756" y="513"/>
                    </a:lnTo>
                    <a:lnTo>
                      <a:pt x="749" y="515"/>
                    </a:lnTo>
                    <a:lnTo>
                      <a:pt x="742" y="518"/>
                    </a:lnTo>
                    <a:lnTo>
                      <a:pt x="736" y="521"/>
                    </a:lnTo>
                    <a:lnTo>
                      <a:pt x="730" y="523"/>
                    </a:lnTo>
                    <a:lnTo>
                      <a:pt x="684" y="537"/>
                    </a:lnTo>
                    <a:lnTo>
                      <a:pt x="661" y="543"/>
                    </a:lnTo>
                    <a:lnTo>
                      <a:pt x="638" y="548"/>
                    </a:lnTo>
                    <a:lnTo>
                      <a:pt x="615" y="552"/>
                    </a:lnTo>
                    <a:lnTo>
                      <a:pt x="590" y="556"/>
                    </a:lnTo>
                    <a:lnTo>
                      <a:pt x="566" y="559"/>
                    </a:lnTo>
                    <a:lnTo>
                      <a:pt x="541" y="561"/>
                    </a:lnTo>
                    <a:lnTo>
                      <a:pt x="517" y="562"/>
                    </a:lnTo>
                    <a:lnTo>
                      <a:pt x="492" y="563"/>
                    </a:lnTo>
                    <a:lnTo>
                      <a:pt x="467" y="563"/>
                    </a:lnTo>
                    <a:lnTo>
                      <a:pt x="444" y="562"/>
                    </a:lnTo>
                    <a:lnTo>
                      <a:pt x="418" y="560"/>
                    </a:lnTo>
                    <a:lnTo>
                      <a:pt x="395" y="559"/>
                    </a:lnTo>
                    <a:lnTo>
                      <a:pt x="371" y="556"/>
                    </a:lnTo>
                    <a:lnTo>
                      <a:pt x="348" y="552"/>
                    </a:lnTo>
                    <a:lnTo>
                      <a:pt x="325" y="549"/>
                    </a:lnTo>
                    <a:lnTo>
                      <a:pt x="302" y="544"/>
                    </a:lnTo>
                    <a:lnTo>
                      <a:pt x="278" y="539"/>
                    </a:lnTo>
                    <a:lnTo>
                      <a:pt x="257" y="533"/>
                    </a:lnTo>
                    <a:lnTo>
                      <a:pt x="235" y="527"/>
                    </a:lnTo>
                    <a:lnTo>
                      <a:pt x="214" y="520"/>
                    </a:lnTo>
                    <a:lnTo>
                      <a:pt x="193" y="513"/>
                    </a:lnTo>
                    <a:lnTo>
                      <a:pt x="173" y="505"/>
                    </a:lnTo>
                    <a:lnTo>
                      <a:pt x="154" y="496"/>
                    </a:lnTo>
                    <a:lnTo>
                      <a:pt x="137" y="487"/>
                    </a:lnTo>
                    <a:lnTo>
                      <a:pt x="120" y="477"/>
                    </a:lnTo>
                    <a:lnTo>
                      <a:pt x="102" y="467"/>
                    </a:lnTo>
                    <a:lnTo>
                      <a:pt x="87" y="457"/>
                    </a:lnTo>
                    <a:lnTo>
                      <a:pt x="72" y="445"/>
                    </a:lnTo>
                    <a:lnTo>
                      <a:pt x="59" y="434"/>
                    </a:lnTo>
                    <a:lnTo>
                      <a:pt x="46" y="422"/>
                    </a:lnTo>
                    <a:lnTo>
                      <a:pt x="32" y="406"/>
                    </a:lnTo>
                    <a:lnTo>
                      <a:pt x="26" y="398"/>
                    </a:lnTo>
                    <a:lnTo>
                      <a:pt x="22" y="389"/>
                    </a:lnTo>
                    <a:lnTo>
                      <a:pt x="17" y="380"/>
                    </a:lnTo>
                    <a:lnTo>
                      <a:pt x="13" y="371"/>
                    </a:lnTo>
                    <a:lnTo>
                      <a:pt x="9" y="362"/>
                    </a:lnTo>
                    <a:lnTo>
                      <a:pt x="6" y="352"/>
                    </a:lnTo>
                    <a:lnTo>
                      <a:pt x="3" y="342"/>
                    </a:lnTo>
                    <a:lnTo>
                      <a:pt x="1" y="332"/>
                    </a:lnTo>
                    <a:lnTo>
                      <a:pt x="0" y="322"/>
                    </a:lnTo>
                    <a:lnTo>
                      <a:pt x="0" y="312"/>
                    </a:lnTo>
                    <a:lnTo>
                      <a:pt x="0" y="303"/>
                    </a:lnTo>
                    <a:lnTo>
                      <a:pt x="0" y="292"/>
                    </a:lnTo>
                    <a:lnTo>
                      <a:pt x="1" y="282"/>
                    </a:lnTo>
                    <a:lnTo>
                      <a:pt x="3" y="272"/>
                    </a:lnTo>
                    <a:lnTo>
                      <a:pt x="4" y="261"/>
                    </a:lnTo>
                    <a:lnTo>
                      <a:pt x="7" y="251"/>
                    </a:lnTo>
                    <a:lnTo>
                      <a:pt x="9" y="242"/>
                    </a:lnTo>
                    <a:lnTo>
                      <a:pt x="13" y="231"/>
                    </a:lnTo>
                    <a:lnTo>
                      <a:pt x="16" y="221"/>
                    </a:lnTo>
                    <a:lnTo>
                      <a:pt x="20" y="211"/>
                    </a:lnTo>
                    <a:lnTo>
                      <a:pt x="26" y="202"/>
                    </a:lnTo>
                    <a:lnTo>
                      <a:pt x="30" y="192"/>
                    </a:lnTo>
                    <a:lnTo>
                      <a:pt x="36" y="182"/>
                    </a:lnTo>
                    <a:lnTo>
                      <a:pt x="42" y="173"/>
                    </a:lnTo>
                    <a:lnTo>
                      <a:pt x="48" y="164"/>
                    </a:lnTo>
                    <a:lnTo>
                      <a:pt x="55" y="156"/>
                    </a:lnTo>
                    <a:lnTo>
                      <a:pt x="61" y="147"/>
                    </a:lnTo>
                    <a:lnTo>
                      <a:pt x="68" y="139"/>
                    </a:lnTo>
                    <a:lnTo>
                      <a:pt x="76" y="132"/>
                    </a:lnTo>
                    <a:lnTo>
                      <a:pt x="84" y="125"/>
                    </a:lnTo>
                    <a:lnTo>
                      <a:pt x="92" y="118"/>
                    </a:lnTo>
                    <a:lnTo>
                      <a:pt x="97" y="114"/>
                    </a:lnTo>
                    <a:lnTo>
                      <a:pt x="101" y="110"/>
                    </a:lnTo>
                    <a:lnTo>
                      <a:pt x="107" y="107"/>
                    </a:lnTo>
                    <a:lnTo>
                      <a:pt x="113" y="103"/>
                    </a:lnTo>
                    <a:lnTo>
                      <a:pt x="118" y="100"/>
                    </a:lnTo>
                    <a:lnTo>
                      <a:pt x="124" y="96"/>
                    </a:lnTo>
                    <a:lnTo>
                      <a:pt x="130" y="92"/>
                    </a:lnTo>
                    <a:lnTo>
                      <a:pt x="137" y="89"/>
                    </a:lnTo>
                    <a:lnTo>
                      <a:pt x="144" y="85"/>
                    </a:lnTo>
                    <a:lnTo>
                      <a:pt x="151" y="82"/>
                    </a:lnTo>
                    <a:lnTo>
                      <a:pt x="159" y="77"/>
                    </a:lnTo>
                    <a:lnTo>
                      <a:pt x="166" y="74"/>
                    </a:lnTo>
                    <a:lnTo>
                      <a:pt x="173" y="70"/>
                    </a:lnTo>
                    <a:lnTo>
                      <a:pt x="180" y="66"/>
                    </a:lnTo>
                    <a:lnTo>
                      <a:pt x="189" y="63"/>
                    </a:lnTo>
                    <a:lnTo>
                      <a:pt x="196" y="60"/>
                    </a:lnTo>
                    <a:lnTo>
                      <a:pt x="203" y="57"/>
                    </a:lnTo>
                    <a:lnTo>
                      <a:pt x="212" y="53"/>
                    </a:lnTo>
                    <a:lnTo>
                      <a:pt x="219" y="50"/>
                    </a:lnTo>
                    <a:lnTo>
                      <a:pt x="227" y="48"/>
                    </a:lnTo>
                    <a:lnTo>
                      <a:pt x="234" y="44"/>
                    </a:lnTo>
                    <a:lnTo>
                      <a:pt x="242" y="42"/>
                    </a:lnTo>
                    <a:lnTo>
                      <a:pt x="250" y="40"/>
                    </a:lnTo>
                    <a:lnTo>
                      <a:pt x="257" y="38"/>
                    </a:lnTo>
                    <a:lnTo>
                      <a:pt x="264" y="35"/>
                    </a:lnTo>
                    <a:lnTo>
                      <a:pt x="271" y="33"/>
                    </a:lnTo>
                    <a:lnTo>
                      <a:pt x="277" y="32"/>
                    </a:lnTo>
                    <a:lnTo>
                      <a:pt x="284" y="31"/>
                    </a:lnTo>
                    <a:lnTo>
                      <a:pt x="290" y="30"/>
                    </a:lnTo>
                    <a:lnTo>
                      <a:pt x="296" y="30"/>
                    </a:lnTo>
                  </a:path>
                </a:pathLst>
              </a:custGeom>
              <a:solidFill>
                <a:srgbClr val="F76681"/>
              </a:solidFill>
              <a:ln w="3175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sp>
          <p:nvSpPr>
            <p:cNvPr id="61714" name="Freeform 1099"/>
            <p:cNvSpPr>
              <a:spLocks/>
            </p:cNvSpPr>
            <p:nvPr/>
          </p:nvSpPr>
          <p:spPr bwMode="auto">
            <a:xfrm rot="1186071">
              <a:off x="2892" y="2169"/>
              <a:ext cx="106" cy="84"/>
            </a:xfrm>
            <a:custGeom>
              <a:avLst/>
              <a:gdLst>
                <a:gd name="T0" fmla="*/ 2 w 132"/>
                <a:gd name="T1" fmla="*/ 6 h 102"/>
                <a:gd name="T2" fmla="*/ 2 w 132"/>
                <a:gd name="T3" fmla="*/ 7 h 102"/>
                <a:gd name="T4" fmla="*/ 2 w 132"/>
                <a:gd name="T5" fmla="*/ 7 h 102"/>
                <a:gd name="T6" fmla="*/ 2 w 132"/>
                <a:gd name="T7" fmla="*/ 8 h 102"/>
                <a:gd name="T8" fmla="*/ 2 w 132"/>
                <a:gd name="T9" fmla="*/ 8 h 102"/>
                <a:gd name="T10" fmla="*/ 2 w 132"/>
                <a:gd name="T11" fmla="*/ 9 h 102"/>
                <a:gd name="T12" fmla="*/ 1 w 132"/>
                <a:gd name="T13" fmla="*/ 10 h 102"/>
                <a:gd name="T14" fmla="*/ 2 w 132"/>
                <a:gd name="T15" fmla="*/ 10 h 102"/>
                <a:gd name="T16" fmla="*/ 2 w 132"/>
                <a:gd name="T17" fmla="*/ 12 h 102"/>
                <a:gd name="T18" fmla="*/ 2 w 132"/>
                <a:gd name="T19" fmla="*/ 12 h 102"/>
                <a:gd name="T20" fmla="*/ 2 w 132"/>
                <a:gd name="T21" fmla="*/ 13 h 102"/>
                <a:gd name="T22" fmla="*/ 2 w 132"/>
                <a:gd name="T23" fmla="*/ 14 h 102"/>
                <a:gd name="T24" fmla="*/ 4 w 132"/>
                <a:gd name="T25" fmla="*/ 14 h 102"/>
                <a:gd name="T26" fmla="*/ 5 w 132"/>
                <a:gd name="T27" fmla="*/ 14 h 102"/>
                <a:gd name="T28" fmla="*/ 6 w 132"/>
                <a:gd name="T29" fmla="*/ 14 h 102"/>
                <a:gd name="T30" fmla="*/ 7 w 132"/>
                <a:gd name="T31" fmla="*/ 14 h 102"/>
                <a:gd name="T32" fmla="*/ 8 w 132"/>
                <a:gd name="T33" fmla="*/ 14 h 102"/>
                <a:gd name="T34" fmla="*/ 9 w 132"/>
                <a:gd name="T35" fmla="*/ 14 h 102"/>
                <a:gd name="T36" fmla="*/ 9 w 132"/>
                <a:gd name="T37" fmla="*/ 14 h 102"/>
                <a:gd name="T38" fmla="*/ 10 w 132"/>
                <a:gd name="T39" fmla="*/ 13 h 102"/>
                <a:gd name="T40" fmla="*/ 11 w 132"/>
                <a:gd name="T41" fmla="*/ 12 h 102"/>
                <a:gd name="T42" fmla="*/ 11 w 132"/>
                <a:gd name="T43" fmla="*/ 12 h 102"/>
                <a:gd name="T44" fmla="*/ 12 w 132"/>
                <a:gd name="T45" fmla="*/ 11 h 102"/>
                <a:gd name="T46" fmla="*/ 13 w 132"/>
                <a:gd name="T47" fmla="*/ 10 h 102"/>
                <a:gd name="T48" fmla="*/ 14 w 132"/>
                <a:gd name="T49" fmla="*/ 10 h 102"/>
                <a:gd name="T50" fmla="*/ 14 w 132"/>
                <a:gd name="T51" fmla="*/ 8 h 102"/>
                <a:gd name="T52" fmla="*/ 14 w 132"/>
                <a:gd name="T53" fmla="*/ 8 h 102"/>
                <a:gd name="T54" fmla="*/ 14 w 132"/>
                <a:gd name="T55" fmla="*/ 7 h 102"/>
                <a:gd name="T56" fmla="*/ 14 w 132"/>
                <a:gd name="T57" fmla="*/ 7 h 102"/>
                <a:gd name="T58" fmla="*/ 14 w 132"/>
                <a:gd name="T59" fmla="*/ 6 h 102"/>
                <a:gd name="T60" fmla="*/ 14 w 132"/>
                <a:gd name="T61" fmla="*/ 5 h 102"/>
                <a:gd name="T62" fmla="*/ 14 w 132"/>
                <a:gd name="T63" fmla="*/ 4 h 102"/>
                <a:gd name="T64" fmla="*/ 14 w 132"/>
                <a:gd name="T65" fmla="*/ 3 h 102"/>
                <a:gd name="T66" fmla="*/ 14 w 132"/>
                <a:gd name="T67" fmla="*/ 2 h 102"/>
                <a:gd name="T68" fmla="*/ 14 w 132"/>
                <a:gd name="T69" fmla="*/ 2 h 102"/>
                <a:gd name="T70" fmla="*/ 13 w 132"/>
                <a:gd name="T71" fmla="*/ 2 h 102"/>
                <a:gd name="T72" fmla="*/ 13 w 132"/>
                <a:gd name="T73" fmla="*/ 2 h 102"/>
                <a:gd name="T74" fmla="*/ 11 w 132"/>
                <a:gd name="T75" fmla="*/ 2 h 102"/>
                <a:gd name="T76" fmla="*/ 11 w 132"/>
                <a:gd name="T77" fmla="*/ 2 h 102"/>
                <a:gd name="T78" fmla="*/ 10 w 132"/>
                <a:gd name="T79" fmla="*/ 2 h 102"/>
                <a:gd name="T80" fmla="*/ 9 w 132"/>
                <a:gd name="T81" fmla="*/ 0 h 102"/>
                <a:gd name="T82" fmla="*/ 9 w 132"/>
                <a:gd name="T83" fmla="*/ 2 h 102"/>
                <a:gd name="T84" fmla="*/ 8 w 132"/>
                <a:gd name="T85" fmla="*/ 2 h 102"/>
                <a:gd name="T86" fmla="*/ 7 w 132"/>
                <a:gd name="T87" fmla="*/ 2 h 102"/>
                <a:gd name="T88" fmla="*/ 7 w 132"/>
                <a:gd name="T89" fmla="*/ 2 h 102"/>
                <a:gd name="T90" fmla="*/ 6 w 132"/>
                <a:gd name="T91" fmla="*/ 2 h 102"/>
                <a:gd name="T92" fmla="*/ 5 w 132"/>
                <a:gd name="T93" fmla="*/ 2 h 102"/>
                <a:gd name="T94" fmla="*/ 5 w 132"/>
                <a:gd name="T95" fmla="*/ 2 h 102"/>
                <a:gd name="T96" fmla="*/ 5 w 132"/>
                <a:gd name="T97" fmla="*/ 2 h 102"/>
                <a:gd name="T98" fmla="*/ 4 w 132"/>
                <a:gd name="T99" fmla="*/ 2 h 102"/>
                <a:gd name="T100" fmla="*/ 4 w 132"/>
                <a:gd name="T101" fmla="*/ 2 h 102"/>
                <a:gd name="T102" fmla="*/ 4 w 132"/>
                <a:gd name="T103" fmla="*/ 2 h 102"/>
                <a:gd name="T104" fmla="*/ 4 w 132"/>
                <a:gd name="T105" fmla="*/ 2 h 102"/>
                <a:gd name="T106" fmla="*/ 3 w 132"/>
                <a:gd name="T107" fmla="*/ 2 h 102"/>
                <a:gd name="T108" fmla="*/ 3 w 132"/>
                <a:gd name="T109" fmla="*/ 3 h 102"/>
                <a:gd name="T110" fmla="*/ 3 w 132"/>
                <a:gd name="T111" fmla="*/ 4 h 102"/>
                <a:gd name="T112" fmla="*/ 2 w 132"/>
                <a:gd name="T113" fmla="*/ 4 h 102"/>
                <a:gd name="T114" fmla="*/ 2 w 132"/>
                <a:gd name="T115" fmla="*/ 5 h 10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2"/>
                <a:gd name="T175" fmla="*/ 0 h 102"/>
                <a:gd name="T176" fmla="*/ 132 w 132"/>
                <a:gd name="T177" fmla="*/ 102 h 10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2" h="102">
                  <a:moveTo>
                    <a:pt x="23" y="31"/>
                  </a:moveTo>
                  <a:lnTo>
                    <a:pt x="21" y="34"/>
                  </a:lnTo>
                  <a:lnTo>
                    <a:pt x="19" y="36"/>
                  </a:lnTo>
                  <a:lnTo>
                    <a:pt x="18" y="38"/>
                  </a:lnTo>
                  <a:lnTo>
                    <a:pt x="18" y="37"/>
                  </a:lnTo>
                  <a:lnTo>
                    <a:pt x="16" y="41"/>
                  </a:lnTo>
                  <a:lnTo>
                    <a:pt x="15" y="40"/>
                  </a:lnTo>
                  <a:lnTo>
                    <a:pt x="13" y="44"/>
                  </a:lnTo>
                  <a:lnTo>
                    <a:pt x="13" y="45"/>
                  </a:lnTo>
                  <a:lnTo>
                    <a:pt x="12" y="46"/>
                  </a:lnTo>
                  <a:lnTo>
                    <a:pt x="9" y="48"/>
                  </a:lnTo>
                  <a:lnTo>
                    <a:pt x="9" y="49"/>
                  </a:lnTo>
                  <a:lnTo>
                    <a:pt x="8" y="51"/>
                  </a:lnTo>
                  <a:lnTo>
                    <a:pt x="7" y="52"/>
                  </a:lnTo>
                  <a:lnTo>
                    <a:pt x="7" y="55"/>
                  </a:lnTo>
                  <a:lnTo>
                    <a:pt x="5" y="56"/>
                  </a:lnTo>
                  <a:lnTo>
                    <a:pt x="4" y="56"/>
                  </a:lnTo>
                  <a:lnTo>
                    <a:pt x="3" y="57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2" y="63"/>
                  </a:lnTo>
                  <a:lnTo>
                    <a:pt x="1" y="64"/>
                  </a:lnTo>
                  <a:lnTo>
                    <a:pt x="2" y="64"/>
                  </a:lnTo>
                  <a:lnTo>
                    <a:pt x="0" y="65"/>
                  </a:lnTo>
                  <a:lnTo>
                    <a:pt x="1" y="67"/>
                  </a:lnTo>
                  <a:lnTo>
                    <a:pt x="0" y="69"/>
                  </a:lnTo>
                  <a:lnTo>
                    <a:pt x="1" y="71"/>
                  </a:lnTo>
                  <a:lnTo>
                    <a:pt x="1" y="73"/>
                  </a:lnTo>
                  <a:lnTo>
                    <a:pt x="2" y="73"/>
                  </a:lnTo>
                  <a:lnTo>
                    <a:pt x="4" y="77"/>
                  </a:lnTo>
                  <a:lnTo>
                    <a:pt x="5" y="79"/>
                  </a:lnTo>
                  <a:lnTo>
                    <a:pt x="4" y="81"/>
                  </a:lnTo>
                  <a:lnTo>
                    <a:pt x="6" y="83"/>
                  </a:lnTo>
                  <a:lnTo>
                    <a:pt x="8" y="84"/>
                  </a:lnTo>
                  <a:lnTo>
                    <a:pt x="8" y="85"/>
                  </a:lnTo>
                  <a:lnTo>
                    <a:pt x="9" y="86"/>
                  </a:lnTo>
                  <a:lnTo>
                    <a:pt x="11" y="88"/>
                  </a:lnTo>
                  <a:lnTo>
                    <a:pt x="13" y="89"/>
                  </a:lnTo>
                  <a:lnTo>
                    <a:pt x="13" y="90"/>
                  </a:lnTo>
                  <a:lnTo>
                    <a:pt x="14" y="91"/>
                  </a:lnTo>
                  <a:lnTo>
                    <a:pt x="17" y="92"/>
                  </a:lnTo>
                  <a:lnTo>
                    <a:pt x="18" y="94"/>
                  </a:lnTo>
                  <a:lnTo>
                    <a:pt x="21" y="95"/>
                  </a:lnTo>
                  <a:lnTo>
                    <a:pt x="24" y="95"/>
                  </a:lnTo>
                  <a:lnTo>
                    <a:pt x="26" y="96"/>
                  </a:lnTo>
                  <a:lnTo>
                    <a:pt x="28" y="96"/>
                  </a:lnTo>
                  <a:lnTo>
                    <a:pt x="30" y="99"/>
                  </a:lnTo>
                  <a:lnTo>
                    <a:pt x="32" y="98"/>
                  </a:lnTo>
                  <a:lnTo>
                    <a:pt x="35" y="99"/>
                  </a:lnTo>
                  <a:lnTo>
                    <a:pt x="37" y="98"/>
                  </a:lnTo>
                  <a:lnTo>
                    <a:pt x="39" y="100"/>
                  </a:lnTo>
                  <a:lnTo>
                    <a:pt x="41" y="98"/>
                  </a:lnTo>
                  <a:lnTo>
                    <a:pt x="43" y="100"/>
                  </a:lnTo>
                  <a:lnTo>
                    <a:pt x="47" y="98"/>
                  </a:lnTo>
                  <a:lnTo>
                    <a:pt x="49" y="100"/>
                  </a:lnTo>
                  <a:lnTo>
                    <a:pt x="52" y="99"/>
                  </a:lnTo>
                  <a:lnTo>
                    <a:pt x="54" y="99"/>
                  </a:lnTo>
                  <a:lnTo>
                    <a:pt x="57" y="100"/>
                  </a:lnTo>
                  <a:lnTo>
                    <a:pt x="60" y="101"/>
                  </a:lnTo>
                  <a:lnTo>
                    <a:pt x="65" y="99"/>
                  </a:lnTo>
                  <a:lnTo>
                    <a:pt x="66" y="99"/>
                  </a:lnTo>
                  <a:lnTo>
                    <a:pt x="69" y="100"/>
                  </a:lnTo>
                  <a:lnTo>
                    <a:pt x="70" y="99"/>
                  </a:lnTo>
                  <a:lnTo>
                    <a:pt x="73" y="98"/>
                  </a:lnTo>
                  <a:lnTo>
                    <a:pt x="75" y="97"/>
                  </a:lnTo>
                  <a:lnTo>
                    <a:pt x="77" y="97"/>
                  </a:lnTo>
                  <a:lnTo>
                    <a:pt x="78" y="96"/>
                  </a:lnTo>
                  <a:lnTo>
                    <a:pt x="81" y="97"/>
                  </a:lnTo>
                  <a:lnTo>
                    <a:pt x="83" y="96"/>
                  </a:lnTo>
                  <a:lnTo>
                    <a:pt x="82" y="95"/>
                  </a:lnTo>
                  <a:lnTo>
                    <a:pt x="84" y="95"/>
                  </a:lnTo>
                  <a:lnTo>
                    <a:pt x="86" y="95"/>
                  </a:lnTo>
                  <a:lnTo>
                    <a:pt x="88" y="95"/>
                  </a:lnTo>
                  <a:lnTo>
                    <a:pt x="89" y="95"/>
                  </a:lnTo>
                  <a:lnTo>
                    <a:pt x="91" y="94"/>
                  </a:lnTo>
                  <a:lnTo>
                    <a:pt x="92" y="93"/>
                  </a:lnTo>
                  <a:lnTo>
                    <a:pt x="95" y="91"/>
                  </a:lnTo>
                  <a:lnTo>
                    <a:pt x="95" y="90"/>
                  </a:lnTo>
                  <a:lnTo>
                    <a:pt x="96" y="90"/>
                  </a:lnTo>
                  <a:lnTo>
                    <a:pt x="97" y="89"/>
                  </a:lnTo>
                  <a:lnTo>
                    <a:pt x="99" y="88"/>
                  </a:lnTo>
                  <a:lnTo>
                    <a:pt x="100" y="85"/>
                  </a:lnTo>
                  <a:lnTo>
                    <a:pt x="102" y="84"/>
                  </a:lnTo>
                  <a:lnTo>
                    <a:pt x="103" y="83"/>
                  </a:lnTo>
                  <a:lnTo>
                    <a:pt x="106" y="81"/>
                  </a:lnTo>
                  <a:lnTo>
                    <a:pt x="107" y="79"/>
                  </a:lnTo>
                  <a:lnTo>
                    <a:pt x="108" y="77"/>
                  </a:lnTo>
                  <a:lnTo>
                    <a:pt x="109" y="76"/>
                  </a:lnTo>
                  <a:lnTo>
                    <a:pt x="112" y="75"/>
                  </a:lnTo>
                  <a:lnTo>
                    <a:pt x="113" y="72"/>
                  </a:lnTo>
                  <a:lnTo>
                    <a:pt x="116" y="70"/>
                  </a:lnTo>
                  <a:lnTo>
                    <a:pt x="117" y="69"/>
                  </a:lnTo>
                  <a:lnTo>
                    <a:pt x="118" y="68"/>
                  </a:lnTo>
                  <a:lnTo>
                    <a:pt x="119" y="65"/>
                  </a:lnTo>
                  <a:lnTo>
                    <a:pt x="120" y="66"/>
                  </a:lnTo>
                  <a:lnTo>
                    <a:pt x="121" y="65"/>
                  </a:lnTo>
                  <a:lnTo>
                    <a:pt x="122" y="62"/>
                  </a:lnTo>
                  <a:lnTo>
                    <a:pt x="123" y="61"/>
                  </a:lnTo>
                  <a:lnTo>
                    <a:pt x="124" y="59"/>
                  </a:lnTo>
                  <a:lnTo>
                    <a:pt x="125" y="59"/>
                  </a:lnTo>
                  <a:lnTo>
                    <a:pt x="126" y="55"/>
                  </a:lnTo>
                  <a:lnTo>
                    <a:pt x="127" y="55"/>
                  </a:lnTo>
                  <a:lnTo>
                    <a:pt x="128" y="54"/>
                  </a:lnTo>
                  <a:lnTo>
                    <a:pt x="127" y="53"/>
                  </a:lnTo>
                  <a:lnTo>
                    <a:pt x="128" y="51"/>
                  </a:lnTo>
                  <a:lnTo>
                    <a:pt x="129" y="49"/>
                  </a:lnTo>
                  <a:lnTo>
                    <a:pt x="130" y="48"/>
                  </a:lnTo>
                  <a:lnTo>
                    <a:pt x="130" y="47"/>
                  </a:lnTo>
                  <a:lnTo>
                    <a:pt x="129" y="45"/>
                  </a:lnTo>
                  <a:lnTo>
                    <a:pt x="129" y="43"/>
                  </a:lnTo>
                  <a:lnTo>
                    <a:pt x="131" y="42"/>
                  </a:lnTo>
                  <a:lnTo>
                    <a:pt x="131" y="41"/>
                  </a:lnTo>
                  <a:lnTo>
                    <a:pt x="129" y="39"/>
                  </a:lnTo>
                  <a:lnTo>
                    <a:pt x="130" y="38"/>
                  </a:lnTo>
                  <a:lnTo>
                    <a:pt x="130" y="36"/>
                  </a:lnTo>
                  <a:lnTo>
                    <a:pt x="130" y="34"/>
                  </a:lnTo>
                  <a:lnTo>
                    <a:pt x="129" y="32"/>
                  </a:lnTo>
                  <a:lnTo>
                    <a:pt x="129" y="27"/>
                  </a:lnTo>
                  <a:lnTo>
                    <a:pt x="128" y="25"/>
                  </a:lnTo>
                  <a:lnTo>
                    <a:pt x="127" y="26"/>
                  </a:lnTo>
                  <a:lnTo>
                    <a:pt x="127" y="25"/>
                  </a:lnTo>
                  <a:lnTo>
                    <a:pt x="127" y="24"/>
                  </a:lnTo>
                  <a:lnTo>
                    <a:pt x="127" y="22"/>
                  </a:lnTo>
                  <a:lnTo>
                    <a:pt x="125" y="21"/>
                  </a:lnTo>
                  <a:lnTo>
                    <a:pt x="124" y="19"/>
                  </a:lnTo>
                  <a:lnTo>
                    <a:pt x="123" y="19"/>
                  </a:lnTo>
                  <a:lnTo>
                    <a:pt x="123" y="18"/>
                  </a:lnTo>
                  <a:lnTo>
                    <a:pt x="123" y="16"/>
                  </a:lnTo>
                  <a:lnTo>
                    <a:pt x="122" y="16"/>
                  </a:lnTo>
                  <a:lnTo>
                    <a:pt x="123" y="14"/>
                  </a:lnTo>
                  <a:lnTo>
                    <a:pt x="122" y="14"/>
                  </a:lnTo>
                  <a:lnTo>
                    <a:pt x="120" y="13"/>
                  </a:lnTo>
                  <a:lnTo>
                    <a:pt x="119" y="13"/>
                  </a:lnTo>
                  <a:lnTo>
                    <a:pt x="119" y="12"/>
                  </a:lnTo>
                  <a:lnTo>
                    <a:pt x="118" y="10"/>
                  </a:lnTo>
                  <a:lnTo>
                    <a:pt x="117" y="11"/>
                  </a:lnTo>
                  <a:lnTo>
                    <a:pt x="116" y="10"/>
                  </a:lnTo>
                  <a:lnTo>
                    <a:pt x="113" y="9"/>
                  </a:lnTo>
                  <a:lnTo>
                    <a:pt x="112" y="9"/>
                  </a:lnTo>
                  <a:lnTo>
                    <a:pt x="111" y="7"/>
                  </a:lnTo>
                  <a:lnTo>
                    <a:pt x="109" y="8"/>
                  </a:lnTo>
                  <a:lnTo>
                    <a:pt x="109" y="6"/>
                  </a:lnTo>
                  <a:lnTo>
                    <a:pt x="107" y="5"/>
                  </a:lnTo>
                  <a:lnTo>
                    <a:pt x="105" y="5"/>
                  </a:lnTo>
                  <a:lnTo>
                    <a:pt x="103" y="5"/>
                  </a:lnTo>
                  <a:lnTo>
                    <a:pt x="102" y="5"/>
                  </a:lnTo>
                  <a:lnTo>
                    <a:pt x="100" y="2"/>
                  </a:lnTo>
                  <a:lnTo>
                    <a:pt x="96" y="2"/>
                  </a:lnTo>
                  <a:lnTo>
                    <a:pt x="94" y="2"/>
                  </a:lnTo>
                  <a:lnTo>
                    <a:pt x="92" y="2"/>
                  </a:lnTo>
                  <a:lnTo>
                    <a:pt x="91" y="2"/>
                  </a:lnTo>
                  <a:lnTo>
                    <a:pt x="89" y="2"/>
                  </a:lnTo>
                  <a:lnTo>
                    <a:pt x="86" y="0"/>
                  </a:lnTo>
                  <a:lnTo>
                    <a:pt x="84" y="0"/>
                  </a:lnTo>
                  <a:lnTo>
                    <a:pt x="81" y="2"/>
                  </a:lnTo>
                  <a:lnTo>
                    <a:pt x="80" y="3"/>
                  </a:lnTo>
                  <a:lnTo>
                    <a:pt x="78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5"/>
                  </a:lnTo>
                  <a:lnTo>
                    <a:pt x="69" y="5"/>
                  </a:lnTo>
                  <a:lnTo>
                    <a:pt x="68" y="5"/>
                  </a:lnTo>
                  <a:lnTo>
                    <a:pt x="66" y="5"/>
                  </a:lnTo>
                  <a:lnTo>
                    <a:pt x="65" y="7"/>
                  </a:lnTo>
                  <a:lnTo>
                    <a:pt x="63" y="6"/>
                  </a:lnTo>
                  <a:lnTo>
                    <a:pt x="61" y="6"/>
                  </a:lnTo>
                  <a:lnTo>
                    <a:pt x="59" y="7"/>
                  </a:lnTo>
                  <a:lnTo>
                    <a:pt x="57" y="9"/>
                  </a:lnTo>
                  <a:lnTo>
                    <a:pt x="55" y="10"/>
                  </a:lnTo>
                  <a:lnTo>
                    <a:pt x="53" y="11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49" y="12"/>
                  </a:lnTo>
                  <a:lnTo>
                    <a:pt x="47" y="11"/>
                  </a:lnTo>
                  <a:lnTo>
                    <a:pt x="46" y="11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5" y="12"/>
                  </a:lnTo>
                  <a:lnTo>
                    <a:pt x="44" y="12"/>
                  </a:lnTo>
                  <a:lnTo>
                    <a:pt x="43" y="13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9" y="14"/>
                  </a:lnTo>
                  <a:lnTo>
                    <a:pt x="39" y="13"/>
                  </a:lnTo>
                  <a:lnTo>
                    <a:pt x="38" y="13"/>
                  </a:lnTo>
                  <a:lnTo>
                    <a:pt x="38" y="14"/>
                  </a:lnTo>
                  <a:lnTo>
                    <a:pt x="37" y="14"/>
                  </a:lnTo>
                  <a:lnTo>
                    <a:pt x="36" y="15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3" y="18"/>
                  </a:lnTo>
                  <a:lnTo>
                    <a:pt x="32" y="17"/>
                  </a:lnTo>
                  <a:lnTo>
                    <a:pt x="32" y="18"/>
                  </a:lnTo>
                  <a:lnTo>
                    <a:pt x="32" y="19"/>
                  </a:lnTo>
                  <a:lnTo>
                    <a:pt x="32" y="20"/>
                  </a:lnTo>
                  <a:lnTo>
                    <a:pt x="30" y="20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8" y="23"/>
                  </a:lnTo>
                  <a:lnTo>
                    <a:pt x="27" y="24"/>
                  </a:lnTo>
                  <a:lnTo>
                    <a:pt x="27" y="26"/>
                  </a:lnTo>
                  <a:lnTo>
                    <a:pt x="25" y="26"/>
                  </a:lnTo>
                  <a:lnTo>
                    <a:pt x="26" y="27"/>
                  </a:lnTo>
                  <a:lnTo>
                    <a:pt x="25" y="28"/>
                  </a:lnTo>
                  <a:lnTo>
                    <a:pt x="25" y="30"/>
                  </a:lnTo>
                  <a:lnTo>
                    <a:pt x="24" y="30"/>
                  </a:lnTo>
                  <a:lnTo>
                    <a:pt x="23" y="31"/>
                  </a:lnTo>
                </a:path>
              </a:pathLst>
            </a:custGeom>
            <a:solidFill>
              <a:schemeClr val="tx1"/>
            </a:solidFill>
            <a:ln w="317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61715" name="Group 1100"/>
            <p:cNvGrpSpPr>
              <a:grpSpLocks/>
            </p:cNvGrpSpPr>
            <p:nvPr/>
          </p:nvGrpSpPr>
          <p:grpSpPr bwMode="auto">
            <a:xfrm rot="1605249">
              <a:off x="2761" y="1827"/>
              <a:ext cx="122" cy="270"/>
              <a:chOff x="2893" y="1903"/>
              <a:chExt cx="122" cy="270"/>
            </a:xfrm>
          </p:grpSpPr>
          <p:sp>
            <p:nvSpPr>
              <p:cNvPr id="61719" name="Freeform 1101"/>
              <p:cNvSpPr>
                <a:spLocks/>
              </p:cNvSpPr>
              <p:nvPr/>
            </p:nvSpPr>
            <p:spPr bwMode="auto">
              <a:xfrm rot="1491822">
                <a:off x="2893" y="1903"/>
                <a:ext cx="122" cy="270"/>
              </a:xfrm>
              <a:custGeom>
                <a:avLst/>
                <a:gdLst>
                  <a:gd name="T0" fmla="*/ 0 w 768"/>
                  <a:gd name="T1" fmla="*/ 0 h 1326"/>
                  <a:gd name="T2" fmla="*/ 0 w 768"/>
                  <a:gd name="T3" fmla="*/ 0 h 1326"/>
                  <a:gd name="T4" fmla="*/ 0 w 768"/>
                  <a:gd name="T5" fmla="*/ 0 h 1326"/>
                  <a:gd name="T6" fmla="*/ 0 w 768"/>
                  <a:gd name="T7" fmla="*/ 0 h 1326"/>
                  <a:gd name="T8" fmla="*/ 0 w 768"/>
                  <a:gd name="T9" fmla="*/ 0 h 1326"/>
                  <a:gd name="T10" fmla="*/ 0 w 768"/>
                  <a:gd name="T11" fmla="*/ 0 h 1326"/>
                  <a:gd name="T12" fmla="*/ 0 w 768"/>
                  <a:gd name="T13" fmla="*/ 0 h 1326"/>
                  <a:gd name="T14" fmla="*/ 0 w 768"/>
                  <a:gd name="T15" fmla="*/ 0 h 1326"/>
                  <a:gd name="T16" fmla="*/ 0 w 768"/>
                  <a:gd name="T17" fmla="*/ 0 h 1326"/>
                  <a:gd name="T18" fmla="*/ 0 w 768"/>
                  <a:gd name="T19" fmla="*/ 0 h 1326"/>
                  <a:gd name="T20" fmla="*/ 0 w 768"/>
                  <a:gd name="T21" fmla="*/ 0 h 1326"/>
                  <a:gd name="T22" fmla="*/ 0 w 768"/>
                  <a:gd name="T23" fmla="*/ 0 h 1326"/>
                  <a:gd name="T24" fmla="*/ 0 w 768"/>
                  <a:gd name="T25" fmla="*/ 0 h 1326"/>
                  <a:gd name="T26" fmla="*/ 0 w 768"/>
                  <a:gd name="T27" fmla="*/ 0 h 1326"/>
                  <a:gd name="T28" fmla="*/ 0 w 768"/>
                  <a:gd name="T29" fmla="*/ 0 h 1326"/>
                  <a:gd name="T30" fmla="*/ 0 w 768"/>
                  <a:gd name="T31" fmla="*/ 0 h 1326"/>
                  <a:gd name="T32" fmla="*/ 0 w 768"/>
                  <a:gd name="T33" fmla="*/ 0 h 1326"/>
                  <a:gd name="T34" fmla="*/ 0 w 768"/>
                  <a:gd name="T35" fmla="*/ 0 h 1326"/>
                  <a:gd name="T36" fmla="*/ 0 w 768"/>
                  <a:gd name="T37" fmla="*/ 0 h 1326"/>
                  <a:gd name="T38" fmla="*/ 0 w 768"/>
                  <a:gd name="T39" fmla="*/ 0 h 1326"/>
                  <a:gd name="T40" fmla="*/ 0 w 768"/>
                  <a:gd name="T41" fmla="*/ 0 h 1326"/>
                  <a:gd name="T42" fmla="*/ 0 w 768"/>
                  <a:gd name="T43" fmla="*/ 0 h 1326"/>
                  <a:gd name="T44" fmla="*/ 0 w 768"/>
                  <a:gd name="T45" fmla="*/ 0 h 1326"/>
                  <a:gd name="T46" fmla="*/ 0 w 768"/>
                  <a:gd name="T47" fmla="*/ 0 h 1326"/>
                  <a:gd name="T48" fmla="*/ 0 w 768"/>
                  <a:gd name="T49" fmla="*/ 0 h 1326"/>
                  <a:gd name="T50" fmla="*/ 0 w 768"/>
                  <a:gd name="T51" fmla="*/ 0 h 1326"/>
                  <a:gd name="T52" fmla="*/ 0 w 768"/>
                  <a:gd name="T53" fmla="*/ 0 h 132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68"/>
                  <a:gd name="T82" fmla="*/ 0 h 1326"/>
                  <a:gd name="T83" fmla="*/ 768 w 768"/>
                  <a:gd name="T84" fmla="*/ 1326 h 132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68" h="1326">
                    <a:moveTo>
                      <a:pt x="474" y="0"/>
                    </a:moveTo>
                    <a:lnTo>
                      <a:pt x="366" y="0"/>
                    </a:lnTo>
                    <a:lnTo>
                      <a:pt x="300" y="18"/>
                    </a:lnTo>
                    <a:lnTo>
                      <a:pt x="210" y="42"/>
                    </a:lnTo>
                    <a:lnTo>
                      <a:pt x="114" y="102"/>
                    </a:lnTo>
                    <a:lnTo>
                      <a:pt x="66" y="204"/>
                    </a:lnTo>
                    <a:lnTo>
                      <a:pt x="6" y="336"/>
                    </a:lnTo>
                    <a:lnTo>
                      <a:pt x="6" y="474"/>
                    </a:lnTo>
                    <a:lnTo>
                      <a:pt x="0" y="606"/>
                    </a:lnTo>
                    <a:lnTo>
                      <a:pt x="0" y="750"/>
                    </a:lnTo>
                    <a:lnTo>
                      <a:pt x="6" y="882"/>
                    </a:lnTo>
                    <a:lnTo>
                      <a:pt x="48" y="1008"/>
                    </a:lnTo>
                    <a:lnTo>
                      <a:pt x="78" y="1134"/>
                    </a:lnTo>
                    <a:lnTo>
                      <a:pt x="144" y="1212"/>
                    </a:lnTo>
                    <a:lnTo>
                      <a:pt x="216" y="1278"/>
                    </a:lnTo>
                    <a:lnTo>
                      <a:pt x="336" y="1326"/>
                    </a:lnTo>
                    <a:lnTo>
                      <a:pt x="450" y="1326"/>
                    </a:lnTo>
                    <a:lnTo>
                      <a:pt x="582" y="1290"/>
                    </a:lnTo>
                    <a:lnTo>
                      <a:pt x="672" y="1206"/>
                    </a:lnTo>
                    <a:lnTo>
                      <a:pt x="738" y="1026"/>
                    </a:lnTo>
                    <a:lnTo>
                      <a:pt x="768" y="852"/>
                    </a:lnTo>
                    <a:lnTo>
                      <a:pt x="768" y="696"/>
                    </a:lnTo>
                    <a:lnTo>
                      <a:pt x="768" y="492"/>
                    </a:lnTo>
                    <a:lnTo>
                      <a:pt x="714" y="306"/>
                    </a:lnTo>
                    <a:lnTo>
                      <a:pt x="630" y="150"/>
                    </a:lnTo>
                    <a:lnTo>
                      <a:pt x="552" y="36"/>
                    </a:lnTo>
                    <a:lnTo>
                      <a:pt x="474" y="0"/>
                    </a:lnTo>
                    <a:close/>
                  </a:path>
                </a:pathLst>
              </a:custGeom>
              <a:solidFill>
                <a:srgbClr val="FF3300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720" name="Freeform 1102"/>
              <p:cNvSpPr>
                <a:spLocks/>
              </p:cNvSpPr>
              <p:nvPr/>
            </p:nvSpPr>
            <p:spPr bwMode="auto">
              <a:xfrm rot="1491822">
                <a:off x="2954" y="1945"/>
                <a:ext cx="43" cy="205"/>
              </a:xfrm>
              <a:custGeom>
                <a:avLst/>
                <a:gdLst>
                  <a:gd name="T0" fmla="*/ 0 w 228"/>
                  <a:gd name="T1" fmla="*/ 0 h 1008"/>
                  <a:gd name="T2" fmla="*/ 0 w 228"/>
                  <a:gd name="T3" fmla="*/ 0 h 1008"/>
                  <a:gd name="T4" fmla="*/ 0 w 228"/>
                  <a:gd name="T5" fmla="*/ 0 h 1008"/>
                  <a:gd name="T6" fmla="*/ 0 w 228"/>
                  <a:gd name="T7" fmla="*/ 0 h 1008"/>
                  <a:gd name="T8" fmla="*/ 0 w 228"/>
                  <a:gd name="T9" fmla="*/ 0 h 1008"/>
                  <a:gd name="T10" fmla="*/ 0 w 228"/>
                  <a:gd name="T11" fmla="*/ 0 h 1008"/>
                  <a:gd name="T12" fmla="*/ 0 w 228"/>
                  <a:gd name="T13" fmla="*/ 0 h 1008"/>
                  <a:gd name="T14" fmla="*/ 0 w 228"/>
                  <a:gd name="T15" fmla="*/ 0 h 1008"/>
                  <a:gd name="T16" fmla="*/ 0 w 228"/>
                  <a:gd name="T17" fmla="*/ 0 h 1008"/>
                  <a:gd name="T18" fmla="*/ 0 w 228"/>
                  <a:gd name="T19" fmla="*/ 0 h 1008"/>
                  <a:gd name="T20" fmla="*/ 0 w 228"/>
                  <a:gd name="T21" fmla="*/ 0 h 1008"/>
                  <a:gd name="T22" fmla="*/ 0 w 228"/>
                  <a:gd name="T23" fmla="*/ 0 h 1008"/>
                  <a:gd name="T24" fmla="*/ 0 w 228"/>
                  <a:gd name="T25" fmla="*/ 0 h 1008"/>
                  <a:gd name="T26" fmla="*/ 0 w 228"/>
                  <a:gd name="T27" fmla="*/ 0 h 1008"/>
                  <a:gd name="T28" fmla="*/ 0 w 228"/>
                  <a:gd name="T29" fmla="*/ 0 h 1008"/>
                  <a:gd name="T30" fmla="*/ 0 w 228"/>
                  <a:gd name="T31" fmla="*/ 0 h 100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28"/>
                  <a:gd name="T49" fmla="*/ 0 h 1008"/>
                  <a:gd name="T50" fmla="*/ 228 w 228"/>
                  <a:gd name="T51" fmla="*/ 1008 h 100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28" h="1008">
                    <a:moveTo>
                      <a:pt x="168" y="72"/>
                    </a:moveTo>
                    <a:lnTo>
                      <a:pt x="114" y="0"/>
                    </a:lnTo>
                    <a:lnTo>
                      <a:pt x="54" y="18"/>
                    </a:lnTo>
                    <a:lnTo>
                      <a:pt x="0" y="132"/>
                    </a:lnTo>
                    <a:lnTo>
                      <a:pt x="0" y="246"/>
                    </a:lnTo>
                    <a:lnTo>
                      <a:pt x="0" y="408"/>
                    </a:lnTo>
                    <a:lnTo>
                      <a:pt x="6" y="558"/>
                    </a:lnTo>
                    <a:lnTo>
                      <a:pt x="42" y="726"/>
                    </a:lnTo>
                    <a:lnTo>
                      <a:pt x="48" y="852"/>
                    </a:lnTo>
                    <a:lnTo>
                      <a:pt x="102" y="942"/>
                    </a:lnTo>
                    <a:lnTo>
                      <a:pt x="162" y="1008"/>
                    </a:lnTo>
                    <a:lnTo>
                      <a:pt x="222" y="936"/>
                    </a:lnTo>
                    <a:lnTo>
                      <a:pt x="222" y="864"/>
                    </a:lnTo>
                    <a:lnTo>
                      <a:pt x="228" y="576"/>
                    </a:lnTo>
                    <a:lnTo>
                      <a:pt x="222" y="270"/>
                    </a:lnTo>
                    <a:lnTo>
                      <a:pt x="168" y="7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B02200"/>
                  </a:gs>
                  <a:gs pos="100000">
                    <a:srgbClr val="FF3300"/>
                  </a:gs>
                </a:gsLst>
                <a:lin ang="0" scaled="1"/>
              </a:gra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61716" name="Group 1103"/>
            <p:cNvGrpSpPr>
              <a:grpSpLocks/>
            </p:cNvGrpSpPr>
            <p:nvPr/>
          </p:nvGrpSpPr>
          <p:grpSpPr bwMode="auto">
            <a:xfrm rot="-3947439">
              <a:off x="2845" y="1851"/>
              <a:ext cx="122" cy="270"/>
              <a:chOff x="2893" y="1903"/>
              <a:chExt cx="122" cy="270"/>
            </a:xfrm>
          </p:grpSpPr>
          <p:sp>
            <p:nvSpPr>
              <p:cNvPr id="61717" name="Freeform 1104"/>
              <p:cNvSpPr>
                <a:spLocks/>
              </p:cNvSpPr>
              <p:nvPr/>
            </p:nvSpPr>
            <p:spPr bwMode="auto">
              <a:xfrm rot="1491822">
                <a:off x="2893" y="1903"/>
                <a:ext cx="122" cy="270"/>
              </a:xfrm>
              <a:custGeom>
                <a:avLst/>
                <a:gdLst>
                  <a:gd name="T0" fmla="*/ 0 w 768"/>
                  <a:gd name="T1" fmla="*/ 0 h 1326"/>
                  <a:gd name="T2" fmla="*/ 0 w 768"/>
                  <a:gd name="T3" fmla="*/ 0 h 1326"/>
                  <a:gd name="T4" fmla="*/ 0 w 768"/>
                  <a:gd name="T5" fmla="*/ 0 h 1326"/>
                  <a:gd name="T6" fmla="*/ 0 w 768"/>
                  <a:gd name="T7" fmla="*/ 0 h 1326"/>
                  <a:gd name="T8" fmla="*/ 0 w 768"/>
                  <a:gd name="T9" fmla="*/ 0 h 1326"/>
                  <a:gd name="T10" fmla="*/ 0 w 768"/>
                  <a:gd name="T11" fmla="*/ 0 h 1326"/>
                  <a:gd name="T12" fmla="*/ 0 w 768"/>
                  <a:gd name="T13" fmla="*/ 0 h 1326"/>
                  <a:gd name="T14" fmla="*/ 0 w 768"/>
                  <a:gd name="T15" fmla="*/ 0 h 1326"/>
                  <a:gd name="T16" fmla="*/ 0 w 768"/>
                  <a:gd name="T17" fmla="*/ 0 h 1326"/>
                  <a:gd name="T18" fmla="*/ 0 w 768"/>
                  <a:gd name="T19" fmla="*/ 0 h 1326"/>
                  <a:gd name="T20" fmla="*/ 0 w 768"/>
                  <a:gd name="T21" fmla="*/ 0 h 1326"/>
                  <a:gd name="T22" fmla="*/ 0 w 768"/>
                  <a:gd name="T23" fmla="*/ 0 h 1326"/>
                  <a:gd name="T24" fmla="*/ 0 w 768"/>
                  <a:gd name="T25" fmla="*/ 0 h 1326"/>
                  <a:gd name="T26" fmla="*/ 0 w 768"/>
                  <a:gd name="T27" fmla="*/ 0 h 1326"/>
                  <a:gd name="T28" fmla="*/ 0 w 768"/>
                  <a:gd name="T29" fmla="*/ 0 h 1326"/>
                  <a:gd name="T30" fmla="*/ 0 w 768"/>
                  <a:gd name="T31" fmla="*/ 0 h 1326"/>
                  <a:gd name="T32" fmla="*/ 0 w 768"/>
                  <a:gd name="T33" fmla="*/ 0 h 1326"/>
                  <a:gd name="T34" fmla="*/ 0 w 768"/>
                  <a:gd name="T35" fmla="*/ 0 h 1326"/>
                  <a:gd name="T36" fmla="*/ 0 w 768"/>
                  <a:gd name="T37" fmla="*/ 0 h 1326"/>
                  <a:gd name="T38" fmla="*/ 0 w 768"/>
                  <a:gd name="T39" fmla="*/ 0 h 1326"/>
                  <a:gd name="T40" fmla="*/ 0 w 768"/>
                  <a:gd name="T41" fmla="*/ 0 h 1326"/>
                  <a:gd name="T42" fmla="*/ 0 w 768"/>
                  <a:gd name="T43" fmla="*/ 0 h 1326"/>
                  <a:gd name="T44" fmla="*/ 0 w 768"/>
                  <a:gd name="T45" fmla="*/ 0 h 1326"/>
                  <a:gd name="T46" fmla="*/ 0 w 768"/>
                  <a:gd name="T47" fmla="*/ 0 h 1326"/>
                  <a:gd name="T48" fmla="*/ 0 w 768"/>
                  <a:gd name="T49" fmla="*/ 0 h 1326"/>
                  <a:gd name="T50" fmla="*/ 0 w 768"/>
                  <a:gd name="T51" fmla="*/ 0 h 1326"/>
                  <a:gd name="T52" fmla="*/ 0 w 768"/>
                  <a:gd name="T53" fmla="*/ 0 h 132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68"/>
                  <a:gd name="T82" fmla="*/ 0 h 1326"/>
                  <a:gd name="T83" fmla="*/ 768 w 768"/>
                  <a:gd name="T84" fmla="*/ 1326 h 132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68" h="1326">
                    <a:moveTo>
                      <a:pt x="474" y="0"/>
                    </a:moveTo>
                    <a:lnTo>
                      <a:pt x="366" y="0"/>
                    </a:lnTo>
                    <a:lnTo>
                      <a:pt x="300" y="18"/>
                    </a:lnTo>
                    <a:lnTo>
                      <a:pt x="210" y="42"/>
                    </a:lnTo>
                    <a:lnTo>
                      <a:pt x="114" y="102"/>
                    </a:lnTo>
                    <a:lnTo>
                      <a:pt x="66" y="204"/>
                    </a:lnTo>
                    <a:lnTo>
                      <a:pt x="6" y="336"/>
                    </a:lnTo>
                    <a:lnTo>
                      <a:pt x="6" y="474"/>
                    </a:lnTo>
                    <a:lnTo>
                      <a:pt x="0" y="606"/>
                    </a:lnTo>
                    <a:lnTo>
                      <a:pt x="0" y="750"/>
                    </a:lnTo>
                    <a:lnTo>
                      <a:pt x="6" y="882"/>
                    </a:lnTo>
                    <a:lnTo>
                      <a:pt x="48" y="1008"/>
                    </a:lnTo>
                    <a:lnTo>
                      <a:pt x="78" y="1134"/>
                    </a:lnTo>
                    <a:lnTo>
                      <a:pt x="144" y="1212"/>
                    </a:lnTo>
                    <a:lnTo>
                      <a:pt x="216" y="1278"/>
                    </a:lnTo>
                    <a:lnTo>
                      <a:pt x="336" y="1326"/>
                    </a:lnTo>
                    <a:lnTo>
                      <a:pt x="450" y="1326"/>
                    </a:lnTo>
                    <a:lnTo>
                      <a:pt x="582" y="1290"/>
                    </a:lnTo>
                    <a:lnTo>
                      <a:pt x="672" y="1206"/>
                    </a:lnTo>
                    <a:lnTo>
                      <a:pt x="738" y="1026"/>
                    </a:lnTo>
                    <a:lnTo>
                      <a:pt x="768" y="852"/>
                    </a:lnTo>
                    <a:lnTo>
                      <a:pt x="768" y="696"/>
                    </a:lnTo>
                    <a:lnTo>
                      <a:pt x="768" y="492"/>
                    </a:lnTo>
                    <a:lnTo>
                      <a:pt x="714" y="306"/>
                    </a:lnTo>
                    <a:lnTo>
                      <a:pt x="630" y="150"/>
                    </a:lnTo>
                    <a:lnTo>
                      <a:pt x="552" y="36"/>
                    </a:lnTo>
                    <a:lnTo>
                      <a:pt x="474" y="0"/>
                    </a:lnTo>
                    <a:close/>
                  </a:path>
                </a:pathLst>
              </a:custGeom>
              <a:solidFill>
                <a:srgbClr val="FF3300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718" name="Freeform 1105"/>
              <p:cNvSpPr>
                <a:spLocks/>
              </p:cNvSpPr>
              <p:nvPr/>
            </p:nvSpPr>
            <p:spPr bwMode="auto">
              <a:xfrm rot="1491822">
                <a:off x="2954" y="1945"/>
                <a:ext cx="43" cy="205"/>
              </a:xfrm>
              <a:custGeom>
                <a:avLst/>
                <a:gdLst>
                  <a:gd name="T0" fmla="*/ 0 w 228"/>
                  <a:gd name="T1" fmla="*/ 0 h 1008"/>
                  <a:gd name="T2" fmla="*/ 0 w 228"/>
                  <a:gd name="T3" fmla="*/ 0 h 1008"/>
                  <a:gd name="T4" fmla="*/ 0 w 228"/>
                  <a:gd name="T5" fmla="*/ 0 h 1008"/>
                  <a:gd name="T6" fmla="*/ 0 w 228"/>
                  <a:gd name="T7" fmla="*/ 0 h 1008"/>
                  <a:gd name="T8" fmla="*/ 0 w 228"/>
                  <a:gd name="T9" fmla="*/ 0 h 1008"/>
                  <a:gd name="T10" fmla="*/ 0 w 228"/>
                  <a:gd name="T11" fmla="*/ 0 h 1008"/>
                  <a:gd name="T12" fmla="*/ 0 w 228"/>
                  <a:gd name="T13" fmla="*/ 0 h 1008"/>
                  <a:gd name="T14" fmla="*/ 0 w 228"/>
                  <a:gd name="T15" fmla="*/ 0 h 1008"/>
                  <a:gd name="T16" fmla="*/ 0 w 228"/>
                  <a:gd name="T17" fmla="*/ 0 h 1008"/>
                  <a:gd name="T18" fmla="*/ 0 w 228"/>
                  <a:gd name="T19" fmla="*/ 0 h 1008"/>
                  <a:gd name="T20" fmla="*/ 0 w 228"/>
                  <a:gd name="T21" fmla="*/ 0 h 1008"/>
                  <a:gd name="T22" fmla="*/ 0 w 228"/>
                  <a:gd name="T23" fmla="*/ 0 h 1008"/>
                  <a:gd name="T24" fmla="*/ 0 w 228"/>
                  <a:gd name="T25" fmla="*/ 0 h 1008"/>
                  <a:gd name="T26" fmla="*/ 0 w 228"/>
                  <a:gd name="T27" fmla="*/ 0 h 1008"/>
                  <a:gd name="T28" fmla="*/ 0 w 228"/>
                  <a:gd name="T29" fmla="*/ 0 h 1008"/>
                  <a:gd name="T30" fmla="*/ 0 w 228"/>
                  <a:gd name="T31" fmla="*/ 0 h 100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28"/>
                  <a:gd name="T49" fmla="*/ 0 h 1008"/>
                  <a:gd name="T50" fmla="*/ 228 w 228"/>
                  <a:gd name="T51" fmla="*/ 1008 h 100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28" h="1008">
                    <a:moveTo>
                      <a:pt x="168" y="72"/>
                    </a:moveTo>
                    <a:lnTo>
                      <a:pt x="114" y="0"/>
                    </a:lnTo>
                    <a:lnTo>
                      <a:pt x="54" y="18"/>
                    </a:lnTo>
                    <a:lnTo>
                      <a:pt x="0" y="132"/>
                    </a:lnTo>
                    <a:lnTo>
                      <a:pt x="0" y="246"/>
                    </a:lnTo>
                    <a:lnTo>
                      <a:pt x="0" y="408"/>
                    </a:lnTo>
                    <a:lnTo>
                      <a:pt x="6" y="558"/>
                    </a:lnTo>
                    <a:lnTo>
                      <a:pt x="42" y="726"/>
                    </a:lnTo>
                    <a:lnTo>
                      <a:pt x="48" y="852"/>
                    </a:lnTo>
                    <a:lnTo>
                      <a:pt x="102" y="942"/>
                    </a:lnTo>
                    <a:lnTo>
                      <a:pt x="162" y="1008"/>
                    </a:lnTo>
                    <a:lnTo>
                      <a:pt x="222" y="936"/>
                    </a:lnTo>
                    <a:lnTo>
                      <a:pt x="222" y="864"/>
                    </a:lnTo>
                    <a:lnTo>
                      <a:pt x="228" y="576"/>
                    </a:lnTo>
                    <a:lnTo>
                      <a:pt x="222" y="270"/>
                    </a:lnTo>
                    <a:lnTo>
                      <a:pt x="168" y="7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B02200"/>
                  </a:gs>
                  <a:gs pos="100000">
                    <a:srgbClr val="FF3300"/>
                  </a:gs>
                </a:gsLst>
                <a:lin ang="0" scaled="1"/>
              </a:gra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61500" name="Group 1106"/>
          <p:cNvGrpSpPr>
            <a:grpSpLocks/>
          </p:cNvGrpSpPr>
          <p:nvPr/>
        </p:nvGrpSpPr>
        <p:grpSpPr bwMode="auto">
          <a:xfrm rot="-1333344">
            <a:off x="4073878" y="5456238"/>
            <a:ext cx="293511" cy="195262"/>
            <a:chOff x="2124" y="1801"/>
            <a:chExt cx="208" cy="123"/>
          </a:xfrm>
        </p:grpSpPr>
        <p:sp>
          <p:nvSpPr>
            <p:cNvPr id="61704" name="Oval 1107"/>
            <p:cNvSpPr>
              <a:spLocks noChangeArrowheads="1"/>
            </p:cNvSpPr>
            <p:nvPr/>
          </p:nvSpPr>
          <p:spPr bwMode="auto">
            <a:xfrm rot="2546997">
              <a:off x="2138" y="1811"/>
              <a:ext cx="185" cy="102"/>
            </a:xfrm>
            <a:prstGeom prst="ellipse">
              <a:avLst/>
            </a:prstGeom>
            <a:gradFill rotWithShape="0">
              <a:gsLst>
                <a:gs pos="0">
                  <a:srgbClr val="FCFEB9"/>
                </a:gs>
                <a:gs pos="100000">
                  <a:srgbClr val="CACB94"/>
                </a:gs>
              </a:gsLst>
              <a:lin ang="18900000" scaled="1"/>
            </a:gra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z="20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61705" name="Group 1108"/>
            <p:cNvGrpSpPr>
              <a:grpSpLocks/>
            </p:cNvGrpSpPr>
            <p:nvPr/>
          </p:nvGrpSpPr>
          <p:grpSpPr bwMode="auto">
            <a:xfrm rot="2606996">
              <a:off x="2124" y="1801"/>
              <a:ext cx="208" cy="123"/>
              <a:chOff x="887" y="2610"/>
              <a:chExt cx="959" cy="564"/>
            </a:xfrm>
          </p:grpSpPr>
          <p:sp>
            <p:nvSpPr>
              <p:cNvPr id="61710" name="Oval 1109"/>
              <p:cNvSpPr>
                <a:spLocks noChangeArrowheads="1"/>
              </p:cNvSpPr>
              <p:nvPr/>
            </p:nvSpPr>
            <p:spPr bwMode="auto">
              <a:xfrm rot="-1140000">
                <a:off x="1286" y="3032"/>
                <a:ext cx="409" cy="82"/>
              </a:xfrm>
              <a:prstGeom prst="ellipse">
                <a:avLst/>
              </a:prstGeom>
              <a:solidFill>
                <a:srgbClr val="F76681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z="200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1711" name="Freeform 1110"/>
              <p:cNvSpPr>
                <a:spLocks/>
              </p:cNvSpPr>
              <p:nvPr/>
            </p:nvSpPr>
            <p:spPr bwMode="auto">
              <a:xfrm>
                <a:off x="887" y="2610"/>
                <a:ext cx="959" cy="564"/>
              </a:xfrm>
              <a:custGeom>
                <a:avLst/>
                <a:gdLst>
                  <a:gd name="T0" fmla="*/ 312 w 959"/>
                  <a:gd name="T1" fmla="*/ 22 h 564"/>
                  <a:gd name="T2" fmla="*/ 328 w 959"/>
                  <a:gd name="T3" fmla="*/ 22 h 564"/>
                  <a:gd name="T4" fmla="*/ 346 w 959"/>
                  <a:gd name="T5" fmla="*/ 28 h 564"/>
                  <a:gd name="T6" fmla="*/ 356 w 959"/>
                  <a:gd name="T7" fmla="*/ 38 h 564"/>
                  <a:gd name="T8" fmla="*/ 352 w 959"/>
                  <a:gd name="T9" fmla="*/ 49 h 564"/>
                  <a:gd name="T10" fmla="*/ 304 w 959"/>
                  <a:gd name="T11" fmla="*/ 78 h 564"/>
                  <a:gd name="T12" fmla="*/ 244 w 959"/>
                  <a:gd name="T13" fmla="*/ 107 h 564"/>
                  <a:gd name="T14" fmla="*/ 188 w 959"/>
                  <a:gd name="T15" fmla="*/ 142 h 564"/>
                  <a:gd name="T16" fmla="*/ 137 w 959"/>
                  <a:gd name="T17" fmla="*/ 187 h 564"/>
                  <a:gd name="T18" fmla="*/ 95 w 959"/>
                  <a:gd name="T19" fmla="*/ 232 h 564"/>
                  <a:gd name="T20" fmla="*/ 78 w 959"/>
                  <a:gd name="T21" fmla="*/ 278 h 564"/>
                  <a:gd name="T22" fmla="*/ 85 w 959"/>
                  <a:gd name="T23" fmla="*/ 328 h 564"/>
                  <a:gd name="T24" fmla="*/ 108 w 959"/>
                  <a:gd name="T25" fmla="*/ 369 h 564"/>
                  <a:gd name="T26" fmla="*/ 141 w 959"/>
                  <a:gd name="T27" fmla="*/ 410 h 564"/>
                  <a:gd name="T28" fmla="*/ 186 w 959"/>
                  <a:gd name="T29" fmla="*/ 444 h 564"/>
                  <a:gd name="T30" fmla="*/ 245 w 959"/>
                  <a:gd name="T31" fmla="*/ 476 h 564"/>
                  <a:gd name="T32" fmla="*/ 293 w 959"/>
                  <a:gd name="T33" fmla="*/ 486 h 564"/>
                  <a:gd name="T34" fmla="*/ 326 w 959"/>
                  <a:gd name="T35" fmla="*/ 482 h 564"/>
                  <a:gd name="T36" fmla="*/ 355 w 959"/>
                  <a:gd name="T37" fmla="*/ 472 h 564"/>
                  <a:gd name="T38" fmla="*/ 404 w 959"/>
                  <a:gd name="T39" fmla="*/ 444 h 564"/>
                  <a:gd name="T40" fmla="*/ 473 w 959"/>
                  <a:gd name="T41" fmla="*/ 417 h 564"/>
                  <a:gd name="T42" fmla="*/ 547 w 959"/>
                  <a:gd name="T43" fmla="*/ 393 h 564"/>
                  <a:gd name="T44" fmla="*/ 652 w 959"/>
                  <a:gd name="T45" fmla="*/ 378 h 564"/>
                  <a:gd name="T46" fmla="*/ 770 w 959"/>
                  <a:gd name="T47" fmla="*/ 374 h 564"/>
                  <a:gd name="T48" fmla="*/ 869 w 959"/>
                  <a:gd name="T49" fmla="*/ 354 h 564"/>
                  <a:gd name="T50" fmla="*/ 897 w 959"/>
                  <a:gd name="T51" fmla="*/ 314 h 564"/>
                  <a:gd name="T52" fmla="*/ 899 w 959"/>
                  <a:gd name="T53" fmla="*/ 268 h 564"/>
                  <a:gd name="T54" fmla="*/ 886 w 959"/>
                  <a:gd name="T55" fmla="*/ 227 h 564"/>
                  <a:gd name="T56" fmla="*/ 851 w 959"/>
                  <a:gd name="T57" fmla="*/ 176 h 564"/>
                  <a:gd name="T58" fmla="*/ 802 w 959"/>
                  <a:gd name="T59" fmla="*/ 121 h 564"/>
                  <a:gd name="T60" fmla="*/ 730 w 959"/>
                  <a:gd name="T61" fmla="*/ 89 h 564"/>
                  <a:gd name="T62" fmla="*/ 623 w 959"/>
                  <a:gd name="T63" fmla="*/ 65 h 564"/>
                  <a:gd name="T64" fmla="*/ 512 w 959"/>
                  <a:gd name="T65" fmla="*/ 49 h 564"/>
                  <a:gd name="T66" fmla="*/ 430 w 959"/>
                  <a:gd name="T67" fmla="*/ 46 h 564"/>
                  <a:gd name="T68" fmla="*/ 387 w 959"/>
                  <a:gd name="T69" fmla="*/ 48 h 564"/>
                  <a:gd name="T70" fmla="*/ 349 w 959"/>
                  <a:gd name="T71" fmla="*/ 43 h 564"/>
                  <a:gd name="T72" fmla="*/ 338 w 959"/>
                  <a:gd name="T73" fmla="*/ 29 h 564"/>
                  <a:gd name="T74" fmla="*/ 346 w 959"/>
                  <a:gd name="T75" fmla="*/ 19 h 564"/>
                  <a:gd name="T76" fmla="*/ 361 w 959"/>
                  <a:gd name="T77" fmla="*/ 12 h 564"/>
                  <a:gd name="T78" fmla="*/ 505 w 959"/>
                  <a:gd name="T79" fmla="*/ 1 h 564"/>
                  <a:gd name="T80" fmla="*/ 632 w 959"/>
                  <a:gd name="T81" fmla="*/ 9 h 564"/>
                  <a:gd name="T82" fmla="*/ 760 w 959"/>
                  <a:gd name="T83" fmla="*/ 40 h 564"/>
                  <a:gd name="T84" fmla="*/ 845 w 959"/>
                  <a:gd name="T85" fmla="*/ 84 h 564"/>
                  <a:gd name="T86" fmla="*/ 906 w 959"/>
                  <a:gd name="T87" fmla="*/ 140 h 564"/>
                  <a:gd name="T88" fmla="*/ 939 w 959"/>
                  <a:gd name="T89" fmla="*/ 191 h 564"/>
                  <a:gd name="T90" fmla="*/ 946 w 959"/>
                  <a:gd name="T91" fmla="*/ 207 h 564"/>
                  <a:gd name="T92" fmla="*/ 951 w 959"/>
                  <a:gd name="T93" fmla="*/ 218 h 564"/>
                  <a:gd name="T94" fmla="*/ 958 w 959"/>
                  <a:gd name="T95" fmla="*/ 264 h 564"/>
                  <a:gd name="T96" fmla="*/ 949 w 959"/>
                  <a:gd name="T97" fmla="*/ 330 h 564"/>
                  <a:gd name="T98" fmla="*/ 920 w 959"/>
                  <a:gd name="T99" fmla="*/ 392 h 564"/>
                  <a:gd name="T100" fmla="*/ 871 w 959"/>
                  <a:gd name="T101" fmla="*/ 443 h 564"/>
                  <a:gd name="T102" fmla="*/ 808 w 959"/>
                  <a:gd name="T103" fmla="*/ 487 h 564"/>
                  <a:gd name="T104" fmla="*/ 736 w 959"/>
                  <a:gd name="T105" fmla="*/ 521 h 564"/>
                  <a:gd name="T106" fmla="*/ 467 w 959"/>
                  <a:gd name="T107" fmla="*/ 563 h 564"/>
                  <a:gd name="T108" fmla="*/ 214 w 959"/>
                  <a:gd name="T109" fmla="*/ 520 h 564"/>
                  <a:gd name="T110" fmla="*/ 32 w 959"/>
                  <a:gd name="T111" fmla="*/ 406 h 564"/>
                  <a:gd name="T112" fmla="*/ 0 w 959"/>
                  <a:gd name="T113" fmla="*/ 303 h 564"/>
                  <a:gd name="T114" fmla="*/ 30 w 959"/>
                  <a:gd name="T115" fmla="*/ 192 h 564"/>
                  <a:gd name="T116" fmla="*/ 101 w 959"/>
                  <a:gd name="T117" fmla="*/ 110 h 564"/>
                  <a:gd name="T118" fmla="*/ 173 w 959"/>
                  <a:gd name="T119" fmla="*/ 70 h 564"/>
                  <a:gd name="T120" fmla="*/ 257 w 959"/>
                  <a:gd name="T121" fmla="*/ 38 h 56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59"/>
                  <a:gd name="T184" fmla="*/ 0 h 564"/>
                  <a:gd name="T185" fmla="*/ 959 w 959"/>
                  <a:gd name="T186" fmla="*/ 564 h 56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59" h="564">
                    <a:moveTo>
                      <a:pt x="296" y="30"/>
                    </a:moveTo>
                    <a:lnTo>
                      <a:pt x="299" y="28"/>
                    </a:lnTo>
                    <a:lnTo>
                      <a:pt x="300" y="27"/>
                    </a:lnTo>
                    <a:lnTo>
                      <a:pt x="302" y="26"/>
                    </a:lnTo>
                    <a:lnTo>
                      <a:pt x="303" y="25"/>
                    </a:lnTo>
                    <a:lnTo>
                      <a:pt x="304" y="24"/>
                    </a:lnTo>
                    <a:lnTo>
                      <a:pt x="306" y="24"/>
                    </a:lnTo>
                    <a:lnTo>
                      <a:pt x="307" y="23"/>
                    </a:lnTo>
                    <a:lnTo>
                      <a:pt x="309" y="22"/>
                    </a:lnTo>
                    <a:lnTo>
                      <a:pt x="310" y="22"/>
                    </a:lnTo>
                    <a:lnTo>
                      <a:pt x="312" y="22"/>
                    </a:lnTo>
                    <a:lnTo>
                      <a:pt x="313" y="22"/>
                    </a:lnTo>
                    <a:lnTo>
                      <a:pt x="315" y="22"/>
                    </a:lnTo>
                    <a:lnTo>
                      <a:pt x="316" y="22"/>
                    </a:lnTo>
                    <a:lnTo>
                      <a:pt x="317" y="21"/>
                    </a:lnTo>
                    <a:lnTo>
                      <a:pt x="319" y="21"/>
                    </a:lnTo>
                    <a:lnTo>
                      <a:pt x="320" y="21"/>
                    </a:lnTo>
                    <a:lnTo>
                      <a:pt x="322" y="21"/>
                    </a:lnTo>
                    <a:lnTo>
                      <a:pt x="323" y="21"/>
                    </a:lnTo>
                    <a:lnTo>
                      <a:pt x="325" y="21"/>
                    </a:lnTo>
                    <a:lnTo>
                      <a:pt x="326" y="22"/>
                    </a:lnTo>
                    <a:lnTo>
                      <a:pt x="328" y="22"/>
                    </a:lnTo>
                    <a:lnTo>
                      <a:pt x="329" y="22"/>
                    </a:lnTo>
                    <a:lnTo>
                      <a:pt x="330" y="22"/>
                    </a:lnTo>
                    <a:lnTo>
                      <a:pt x="332" y="22"/>
                    </a:lnTo>
                    <a:lnTo>
                      <a:pt x="333" y="22"/>
                    </a:lnTo>
                    <a:lnTo>
                      <a:pt x="335" y="23"/>
                    </a:lnTo>
                    <a:lnTo>
                      <a:pt x="338" y="23"/>
                    </a:lnTo>
                    <a:lnTo>
                      <a:pt x="339" y="24"/>
                    </a:lnTo>
                    <a:lnTo>
                      <a:pt x="340" y="25"/>
                    </a:lnTo>
                    <a:lnTo>
                      <a:pt x="342" y="25"/>
                    </a:lnTo>
                    <a:lnTo>
                      <a:pt x="343" y="26"/>
                    </a:lnTo>
                    <a:lnTo>
                      <a:pt x="346" y="28"/>
                    </a:lnTo>
                    <a:lnTo>
                      <a:pt x="346" y="29"/>
                    </a:lnTo>
                    <a:lnTo>
                      <a:pt x="348" y="30"/>
                    </a:lnTo>
                    <a:lnTo>
                      <a:pt x="349" y="31"/>
                    </a:lnTo>
                    <a:lnTo>
                      <a:pt x="351" y="31"/>
                    </a:lnTo>
                    <a:lnTo>
                      <a:pt x="352" y="33"/>
                    </a:lnTo>
                    <a:lnTo>
                      <a:pt x="353" y="34"/>
                    </a:lnTo>
                    <a:lnTo>
                      <a:pt x="353" y="35"/>
                    </a:lnTo>
                    <a:lnTo>
                      <a:pt x="355" y="36"/>
                    </a:lnTo>
                    <a:lnTo>
                      <a:pt x="355" y="37"/>
                    </a:lnTo>
                    <a:lnTo>
                      <a:pt x="356" y="38"/>
                    </a:lnTo>
                    <a:lnTo>
                      <a:pt x="356" y="39"/>
                    </a:lnTo>
                    <a:lnTo>
                      <a:pt x="356" y="40"/>
                    </a:lnTo>
                    <a:lnTo>
                      <a:pt x="356" y="41"/>
                    </a:lnTo>
                    <a:lnTo>
                      <a:pt x="356" y="42"/>
                    </a:lnTo>
                    <a:lnTo>
                      <a:pt x="356" y="43"/>
                    </a:lnTo>
                    <a:lnTo>
                      <a:pt x="356" y="44"/>
                    </a:lnTo>
                    <a:lnTo>
                      <a:pt x="355" y="46"/>
                    </a:lnTo>
                    <a:lnTo>
                      <a:pt x="353" y="48"/>
                    </a:lnTo>
                    <a:lnTo>
                      <a:pt x="352" y="49"/>
                    </a:lnTo>
                    <a:lnTo>
                      <a:pt x="351" y="50"/>
                    </a:lnTo>
                    <a:lnTo>
                      <a:pt x="349" y="51"/>
                    </a:lnTo>
                    <a:lnTo>
                      <a:pt x="348" y="52"/>
                    </a:lnTo>
                    <a:lnTo>
                      <a:pt x="346" y="54"/>
                    </a:lnTo>
                    <a:lnTo>
                      <a:pt x="336" y="60"/>
                    </a:lnTo>
                    <a:lnTo>
                      <a:pt x="332" y="64"/>
                    </a:lnTo>
                    <a:lnTo>
                      <a:pt x="326" y="66"/>
                    </a:lnTo>
                    <a:lnTo>
                      <a:pt x="320" y="69"/>
                    </a:lnTo>
                    <a:lnTo>
                      <a:pt x="315" y="73"/>
                    </a:lnTo>
                    <a:lnTo>
                      <a:pt x="310" y="75"/>
                    </a:lnTo>
                    <a:lnTo>
                      <a:pt x="304" y="78"/>
                    </a:lnTo>
                    <a:lnTo>
                      <a:pt x="299" y="81"/>
                    </a:lnTo>
                    <a:lnTo>
                      <a:pt x="294" y="84"/>
                    </a:lnTo>
                    <a:lnTo>
                      <a:pt x="289" y="86"/>
                    </a:lnTo>
                    <a:lnTo>
                      <a:pt x="283" y="89"/>
                    </a:lnTo>
                    <a:lnTo>
                      <a:pt x="277" y="91"/>
                    </a:lnTo>
                    <a:lnTo>
                      <a:pt x="271" y="94"/>
                    </a:lnTo>
                    <a:lnTo>
                      <a:pt x="265" y="96"/>
                    </a:lnTo>
                    <a:lnTo>
                      <a:pt x="261" y="99"/>
                    </a:lnTo>
                    <a:lnTo>
                      <a:pt x="255" y="101"/>
                    </a:lnTo>
                    <a:lnTo>
                      <a:pt x="250" y="104"/>
                    </a:lnTo>
                    <a:lnTo>
                      <a:pt x="244" y="107"/>
                    </a:lnTo>
                    <a:lnTo>
                      <a:pt x="240" y="110"/>
                    </a:lnTo>
                    <a:lnTo>
                      <a:pt x="234" y="112"/>
                    </a:lnTo>
                    <a:lnTo>
                      <a:pt x="228" y="116"/>
                    </a:lnTo>
                    <a:lnTo>
                      <a:pt x="222" y="119"/>
                    </a:lnTo>
                    <a:lnTo>
                      <a:pt x="218" y="121"/>
                    </a:lnTo>
                    <a:lnTo>
                      <a:pt x="212" y="125"/>
                    </a:lnTo>
                    <a:lnTo>
                      <a:pt x="208" y="128"/>
                    </a:lnTo>
                    <a:lnTo>
                      <a:pt x="202" y="131"/>
                    </a:lnTo>
                    <a:lnTo>
                      <a:pt x="198" y="135"/>
                    </a:lnTo>
                    <a:lnTo>
                      <a:pt x="192" y="138"/>
                    </a:lnTo>
                    <a:lnTo>
                      <a:pt x="188" y="142"/>
                    </a:lnTo>
                    <a:lnTo>
                      <a:pt x="183" y="145"/>
                    </a:lnTo>
                    <a:lnTo>
                      <a:pt x="179" y="150"/>
                    </a:lnTo>
                    <a:lnTo>
                      <a:pt x="170" y="157"/>
                    </a:lnTo>
                    <a:lnTo>
                      <a:pt x="166" y="161"/>
                    </a:lnTo>
                    <a:lnTo>
                      <a:pt x="162" y="164"/>
                    </a:lnTo>
                    <a:lnTo>
                      <a:pt x="157" y="168"/>
                    </a:lnTo>
                    <a:lnTo>
                      <a:pt x="153" y="172"/>
                    </a:lnTo>
                    <a:lnTo>
                      <a:pt x="150" y="175"/>
                    </a:lnTo>
                    <a:lnTo>
                      <a:pt x="146" y="179"/>
                    </a:lnTo>
                    <a:lnTo>
                      <a:pt x="141" y="183"/>
                    </a:lnTo>
                    <a:lnTo>
                      <a:pt x="137" y="187"/>
                    </a:lnTo>
                    <a:lnTo>
                      <a:pt x="133" y="190"/>
                    </a:lnTo>
                    <a:lnTo>
                      <a:pt x="128" y="195"/>
                    </a:lnTo>
                    <a:lnTo>
                      <a:pt x="124" y="198"/>
                    </a:lnTo>
                    <a:lnTo>
                      <a:pt x="121" y="203"/>
                    </a:lnTo>
                    <a:lnTo>
                      <a:pt x="117" y="207"/>
                    </a:lnTo>
                    <a:lnTo>
                      <a:pt x="113" y="211"/>
                    </a:lnTo>
                    <a:lnTo>
                      <a:pt x="110" y="215"/>
                    </a:lnTo>
                    <a:lnTo>
                      <a:pt x="105" y="219"/>
                    </a:lnTo>
                    <a:lnTo>
                      <a:pt x="102" y="224"/>
                    </a:lnTo>
                    <a:lnTo>
                      <a:pt x="98" y="227"/>
                    </a:lnTo>
                    <a:lnTo>
                      <a:pt x="95" y="232"/>
                    </a:lnTo>
                    <a:lnTo>
                      <a:pt x="92" y="236"/>
                    </a:lnTo>
                    <a:lnTo>
                      <a:pt x="89" y="240"/>
                    </a:lnTo>
                    <a:lnTo>
                      <a:pt x="88" y="244"/>
                    </a:lnTo>
                    <a:lnTo>
                      <a:pt x="85" y="249"/>
                    </a:lnTo>
                    <a:lnTo>
                      <a:pt x="84" y="252"/>
                    </a:lnTo>
                    <a:lnTo>
                      <a:pt x="82" y="257"/>
                    </a:lnTo>
                    <a:lnTo>
                      <a:pt x="81" y="261"/>
                    </a:lnTo>
                    <a:lnTo>
                      <a:pt x="79" y="265"/>
                    </a:lnTo>
                    <a:lnTo>
                      <a:pt x="78" y="269"/>
                    </a:lnTo>
                    <a:lnTo>
                      <a:pt x="78" y="274"/>
                    </a:lnTo>
                    <a:lnTo>
                      <a:pt x="78" y="278"/>
                    </a:lnTo>
                    <a:lnTo>
                      <a:pt x="76" y="287"/>
                    </a:lnTo>
                    <a:lnTo>
                      <a:pt x="78" y="292"/>
                    </a:lnTo>
                    <a:lnTo>
                      <a:pt x="78" y="295"/>
                    </a:lnTo>
                    <a:lnTo>
                      <a:pt x="78" y="300"/>
                    </a:lnTo>
                    <a:lnTo>
                      <a:pt x="78" y="304"/>
                    </a:lnTo>
                    <a:lnTo>
                      <a:pt x="79" y="308"/>
                    </a:lnTo>
                    <a:lnTo>
                      <a:pt x="81" y="312"/>
                    </a:lnTo>
                    <a:lnTo>
                      <a:pt x="81" y="317"/>
                    </a:lnTo>
                    <a:lnTo>
                      <a:pt x="82" y="321"/>
                    </a:lnTo>
                    <a:lnTo>
                      <a:pt x="84" y="324"/>
                    </a:lnTo>
                    <a:lnTo>
                      <a:pt x="85" y="328"/>
                    </a:lnTo>
                    <a:lnTo>
                      <a:pt x="87" y="332"/>
                    </a:lnTo>
                    <a:lnTo>
                      <a:pt x="89" y="336"/>
                    </a:lnTo>
                    <a:lnTo>
                      <a:pt x="91" y="339"/>
                    </a:lnTo>
                    <a:lnTo>
                      <a:pt x="92" y="343"/>
                    </a:lnTo>
                    <a:lnTo>
                      <a:pt x="94" y="347"/>
                    </a:lnTo>
                    <a:lnTo>
                      <a:pt x="97" y="351"/>
                    </a:lnTo>
                    <a:lnTo>
                      <a:pt x="98" y="355"/>
                    </a:lnTo>
                    <a:lnTo>
                      <a:pt x="101" y="358"/>
                    </a:lnTo>
                    <a:lnTo>
                      <a:pt x="104" y="362"/>
                    </a:lnTo>
                    <a:lnTo>
                      <a:pt x="105" y="365"/>
                    </a:lnTo>
                    <a:lnTo>
                      <a:pt x="108" y="369"/>
                    </a:lnTo>
                    <a:lnTo>
                      <a:pt x="111" y="373"/>
                    </a:lnTo>
                    <a:lnTo>
                      <a:pt x="114" y="376"/>
                    </a:lnTo>
                    <a:lnTo>
                      <a:pt x="117" y="380"/>
                    </a:lnTo>
                    <a:lnTo>
                      <a:pt x="118" y="383"/>
                    </a:lnTo>
                    <a:lnTo>
                      <a:pt x="121" y="388"/>
                    </a:lnTo>
                    <a:lnTo>
                      <a:pt x="126" y="391"/>
                    </a:lnTo>
                    <a:lnTo>
                      <a:pt x="128" y="395"/>
                    </a:lnTo>
                    <a:lnTo>
                      <a:pt x="131" y="400"/>
                    </a:lnTo>
                    <a:lnTo>
                      <a:pt x="134" y="403"/>
                    </a:lnTo>
                    <a:lnTo>
                      <a:pt x="139" y="408"/>
                    </a:lnTo>
                    <a:lnTo>
                      <a:pt x="141" y="410"/>
                    </a:lnTo>
                    <a:lnTo>
                      <a:pt x="144" y="413"/>
                    </a:lnTo>
                    <a:lnTo>
                      <a:pt x="147" y="416"/>
                    </a:lnTo>
                    <a:lnTo>
                      <a:pt x="150" y="418"/>
                    </a:lnTo>
                    <a:lnTo>
                      <a:pt x="154" y="422"/>
                    </a:lnTo>
                    <a:lnTo>
                      <a:pt x="159" y="425"/>
                    </a:lnTo>
                    <a:lnTo>
                      <a:pt x="162" y="428"/>
                    </a:lnTo>
                    <a:lnTo>
                      <a:pt x="167" y="431"/>
                    </a:lnTo>
                    <a:lnTo>
                      <a:pt x="172" y="435"/>
                    </a:lnTo>
                    <a:lnTo>
                      <a:pt x="176" y="438"/>
                    </a:lnTo>
                    <a:lnTo>
                      <a:pt x="180" y="441"/>
                    </a:lnTo>
                    <a:lnTo>
                      <a:pt x="186" y="444"/>
                    </a:lnTo>
                    <a:lnTo>
                      <a:pt x="190" y="448"/>
                    </a:lnTo>
                    <a:lnTo>
                      <a:pt x="196" y="451"/>
                    </a:lnTo>
                    <a:lnTo>
                      <a:pt x="202" y="454"/>
                    </a:lnTo>
                    <a:lnTo>
                      <a:pt x="208" y="457"/>
                    </a:lnTo>
                    <a:lnTo>
                      <a:pt x="214" y="461"/>
                    </a:lnTo>
                    <a:lnTo>
                      <a:pt x="218" y="463"/>
                    </a:lnTo>
                    <a:lnTo>
                      <a:pt x="224" y="466"/>
                    </a:lnTo>
                    <a:lnTo>
                      <a:pt x="229" y="469"/>
                    </a:lnTo>
                    <a:lnTo>
                      <a:pt x="234" y="471"/>
                    </a:lnTo>
                    <a:lnTo>
                      <a:pt x="240" y="474"/>
                    </a:lnTo>
                    <a:lnTo>
                      <a:pt x="245" y="476"/>
                    </a:lnTo>
                    <a:lnTo>
                      <a:pt x="251" y="479"/>
                    </a:lnTo>
                    <a:lnTo>
                      <a:pt x="255" y="480"/>
                    </a:lnTo>
                    <a:lnTo>
                      <a:pt x="260" y="481"/>
                    </a:lnTo>
                    <a:lnTo>
                      <a:pt x="265" y="483"/>
                    </a:lnTo>
                    <a:lnTo>
                      <a:pt x="270" y="484"/>
                    </a:lnTo>
                    <a:lnTo>
                      <a:pt x="274" y="485"/>
                    </a:lnTo>
                    <a:lnTo>
                      <a:pt x="278" y="486"/>
                    </a:lnTo>
                    <a:lnTo>
                      <a:pt x="284" y="486"/>
                    </a:lnTo>
                    <a:lnTo>
                      <a:pt x="287" y="486"/>
                    </a:lnTo>
                    <a:lnTo>
                      <a:pt x="290" y="486"/>
                    </a:lnTo>
                    <a:lnTo>
                      <a:pt x="293" y="486"/>
                    </a:lnTo>
                    <a:lnTo>
                      <a:pt x="296" y="486"/>
                    </a:lnTo>
                    <a:lnTo>
                      <a:pt x="299" y="486"/>
                    </a:lnTo>
                    <a:lnTo>
                      <a:pt x="302" y="486"/>
                    </a:lnTo>
                    <a:lnTo>
                      <a:pt x="306" y="486"/>
                    </a:lnTo>
                    <a:lnTo>
                      <a:pt x="309" y="486"/>
                    </a:lnTo>
                    <a:lnTo>
                      <a:pt x="312" y="485"/>
                    </a:lnTo>
                    <a:lnTo>
                      <a:pt x="315" y="485"/>
                    </a:lnTo>
                    <a:lnTo>
                      <a:pt x="317" y="484"/>
                    </a:lnTo>
                    <a:lnTo>
                      <a:pt x="320" y="484"/>
                    </a:lnTo>
                    <a:lnTo>
                      <a:pt x="323" y="483"/>
                    </a:lnTo>
                    <a:lnTo>
                      <a:pt x="326" y="482"/>
                    </a:lnTo>
                    <a:lnTo>
                      <a:pt x="329" y="482"/>
                    </a:lnTo>
                    <a:lnTo>
                      <a:pt x="332" y="481"/>
                    </a:lnTo>
                    <a:lnTo>
                      <a:pt x="335" y="480"/>
                    </a:lnTo>
                    <a:lnTo>
                      <a:pt x="338" y="479"/>
                    </a:lnTo>
                    <a:lnTo>
                      <a:pt x="340" y="479"/>
                    </a:lnTo>
                    <a:lnTo>
                      <a:pt x="343" y="478"/>
                    </a:lnTo>
                    <a:lnTo>
                      <a:pt x="345" y="477"/>
                    </a:lnTo>
                    <a:lnTo>
                      <a:pt x="348" y="476"/>
                    </a:lnTo>
                    <a:lnTo>
                      <a:pt x="351" y="475"/>
                    </a:lnTo>
                    <a:lnTo>
                      <a:pt x="352" y="473"/>
                    </a:lnTo>
                    <a:lnTo>
                      <a:pt x="355" y="472"/>
                    </a:lnTo>
                    <a:lnTo>
                      <a:pt x="358" y="471"/>
                    </a:lnTo>
                    <a:lnTo>
                      <a:pt x="359" y="471"/>
                    </a:lnTo>
                    <a:lnTo>
                      <a:pt x="362" y="469"/>
                    </a:lnTo>
                    <a:lnTo>
                      <a:pt x="364" y="468"/>
                    </a:lnTo>
                    <a:lnTo>
                      <a:pt x="366" y="467"/>
                    </a:lnTo>
                    <a:lnTo>
                      <a:pt x="377" y="460"/>
                    </a:lnTo>
                    <a:lnTo>
                      <a:pt x="382" y="457"/>
                    </a:lnTo>
                    <a:lnTo>
                      <a:pt x="388" y="453"/>
                    </a:lnTo>
                    <a:lnTo>
                      <a:pt x="392" y="451"/>
                    </a:lnTo>
                    <a:lnTo>
                      <a:pt x="398" y="448"/>
                    </a:lnTo>
                    <a:lnTo>
                      <a:pt x="404" y="444"/>
                    </a:lnTo>
                    <a:lnTo>
                      <a:pt x="410" y="443"/>
                    </a:lnTo>
                    <a:lnTo>
                      <a:pt x="416" y="439"/>
                    </a:lnTo>
                    <a:lnTo>
                      <a:pt x="423" y="436"/>
                    </a:lnTo>
                    <a:lnTo>
                      <a:pt x="429" y="434"/>
                    </a:lnTo>
                    <a:lnTo>
                      <a:pt x="434" y="431"/>
                    </a:lnTo>
                    <a:lnTo>
                      <a:pt x="441" y="428"/>
                    </a:lnTo>
                    <a:lnTo>
                      <a:pt x="447" y="427"/>
                    </a:lnTo>
                    <a:lnTo>
                      <a:pt x="453" y="424"/>
                    </a:lnTo>
                    <a:lnTo>
                      <a:pt x="459" y="421"/>
                    </a:lnTo>
                    <a:lnTo>
                      <a:pt x="466" y="419"/>
                    </a:lnTo>
                    <a:lnTo>
                      <a:pt x="473" y="417"/>
                    </a:lnTo>
                    <a:lnTo>
                      <a:pt x="479" y="414"/>
                    </a:lnTo>
                    <a:lnTo>
                      <a:pt x="485" y="412"/>
                    </a:lnTo>
                    <a:lnTo>
                      <a:pt x="492" y="409"/>
                    </a:lnTo>
                    <a:lnTo>
                      <a:pt x="499" y="408"/>
                    </a:lnTo>
                    <a:lnTo>
                      <a:pt x="505" y="405"/>
                    </a:lnTo>
                    <a:lnTo>
                      <a:pt x="512" y="403"/>
                    </a:lnTo>
                    <a:lnTo>
                      <a:pt x="519" y="401"/>
                    </a:lnTo>
                    <a:lnTo>
                      <a:pt x="527" y="400"/>
                    </a:lnTo>
                    <a:lnTo>
                      <a:pt x="534" y="398"/>
                    </a:lnTo>
                    <a:lnTo>
                      <a:pt x="540" y="395"/>
                    </a:lnTo>
                    <a:lnTo>
                      <a:pt x="547" y="393"/>
                    </a:lnTo>
                    <a:lnTo>
                      <a:pt x="554" y="391"/>
                    </a:lnTo>
                    <a:lnTo>
                      <a:pt x="561" y="390"/>
                    </a:lnTo>
                    <a:lnTo>
                      <a:pt x="568" y="388"/>
                    </a:lnTo>
                    <a:lnTo>
                      <a:pt x="584" y="384"/>
                    </a:lnTo>
                    <a:lnTo>
                      <a:pt x="593" y="383"/>
                    </a:lnTo>
                    <a:lnTo>
                      <a:pt x="602" y="382"/>
                    </a:lnTo>
                    <a:lnTo>
                      <a:pt x="612" y="381"/>
                    </a:lnTo>
                    <a:lnTo>
                      <a:pt x="620" y="380"/>
                    </a:lnTo>
                    <a:lnTo>
                      <a:pt x="630" y="380"/>
                    </a:lnTo>
                    <a:lnTo>
                      <a:pt x="641" y="379"/>
                    </a:lnTo>
                    <a:lnTo>
                      <a:pt x="652" y="378"/>
                    </a:lnTo>
                    <a:lnTo>
                      <a:pt x="662" y="378"/>
                    </a:lnTo>
                    <a:lnTo>
                      <a:pt x="672" y="377"/>
                    </a:lnTo>
                    <a:lnTo>
                      <a:pt x="684" y="377"/>
                    </a:lnTo>
                    <a:lnTo>
                      <a:pt x="695" y="377"/>
                    </a:lnTo>
                    <a:lnTo>
                      <a:pt x="706" y="376"/>
                    </a:lnTo>
                    <a:lnTo>
                      <a:pt x="717" y="376"/>
                    </a:lnTo>
                    <a:lnTo>
                      <a:pt x="727" y="376"/>
                    </a:lnTo>
                    <a:lnTo>
                      <a:pt x="739" y="375"/>
                    </a:lnTo>
                    <a:lnTo>
                      <a:pt x="750" y="374"/>
                    </a:lnTo>
                    <a:lnTo>
                      <a:pt x="760" y="374"/>
                    </a:lnTo>
                    <a:lnTo>
                      <a:pt x="770" y="374"/>
                    </a:lnTo>
                    <a:lnTo>
                      <a:pt x="782" y="373"/>
                    </a:lnTo>
                    <a:lnTo>
                      <a:pt x="792" y="372"/>
                    </a:lnTo>
                    <a:lnTo>
                      <a:pt x="802" y="371"/>
                    </a:lnTo>
                    <a:lnTo>
                      <a:pt x="811" y="369"/>
                    </a:lnTo>
                    <a:lnTo>
                      <a:pt x="821" y="368"/>
                    </a:lnTo>
                    <a:lnTo>
                      <a:pt x="830" y="366"/>
                    </a:lnTo>
                    <a:lnTo>
                      <a:pt x="838" y="365"/>
                    </a:lnTo>
                    <a:lnTo>
                      <a:pt x="845" y="362"/>
                    </a:lnTo>
                    <a:lnTo>
                      <a:pt x="854" y="360"/>
                    </a:lnTo>
                    <a:lnTo>
                      <a:pt x="861" y="356"/>
                    </a:lnTo>
                    <a:lnTo>
                      <a:pt x="869" y="354"/>
                    </a:lnTo>
                    <a:lnTo>
                      <a:pt x="874" y="351"/>
                    </a:lnTo>
                    <a:lnTo>
                      <a:pt x="880" y="346"/>
                    </a:lnTo>
                    <a:lnTo>
                      <a:pt x="883" y="343"/>
                    </a:lnTo>
                    <a:lnTo>
                      <a:pt x="886" y="340"/>
                    </a:lnTo>
                    <a:lnTo>
                      <a:pt x="889" y="337"/>
                    </a:lnTo>
                    <a:lnTo>
                      <a:pt x="890" y="333"/>
                    </a:lnTo>
                    <a:lnTo>
                      <a:pt x="892" y="330"/>
                    </a:lnTo>
                    <a:lnTo>
                      <a:pt x="893" y="326"/>
                    </a:lnTo>
                    <a:lnTo>
                      <a:pt x="895" y="322"/>
                    </a:lnTo>
                    <a:lnTo>
                      <a:pt x="896" y="319"/>
                    </a:lnTo>
                    <a:lnTo>
                      <a:pt x="897" y="314"/>
                    </a:lnTo>
                    <a:lnTo>
                      <a:pt x="897" y="311"/>
                    </a:lnTo>
                    <a:lnTo>
                      <a:pt x="899" y="306"/>
                    </a:lnTo>
                    <a:lnTo>
                      <a:pt x="900" y="302"/>
                    </a:lnTo>
                    <a:lnTo>
                      <a:pt x="900" y="297"/>
                    </a:lnTo>
                    <a:lnTo>
                      <a:pt x="900" y="294"/>
                    </a:lnTo>
                    <a:lnTo>
                      <a:pt x="900" y="289"/>
                    </a:lnTo>
                    <a:lnTo>
                      <a:pt x="900" y="285"/>
                    </a:lnTo>
                    <a:lnTo>
                      <a:pt x="900" y="280"/>
                    </a:lnTo>
                    <a:lnTo>
                      <a:pt x="900" y="277"/>
                    </a:lnTo>
                    <a:lnTo>
                      <a:pt x="899" y="272"/>
                    </a:lnTo>
                    <a:lnTo>
                      <a:pt x="899" y="268"/>
                    </a:lnTo>
                    <a:lnTo>
                      <a:pt x="897" y="264"/>
                    </a:lnTo>
                    <a:lnTo>
                      <a:pt x="897" y="260"/>
                    </a:lnTo>
                    <a:lnTo>
                      <a:pt x="897" y="256"/>
                    </a:lnTo>
                    <a:lnTo>
                      <a:pt x="896" y="252"/>
                    </a:lnTo>
                    <a:lnTo>
                      <a:pt x="895" y="249"/>
                    </a:lnTo>
                    <a:lnTo>
                      <a:pt x="895" y="245"/>
                    </a:lnTo>
                    <a:lnTo>
                      <a:pt x="893" y="242"/>
                    </a:lnTo>
                    <a:lnTo>
                      <a:pt x="892" y="240"/>
                    </a:lnTo>
                    <a:lnTo>
                      <a:pt x="890" y="236"/>
                    </a:lnTo>
                    <a:lnTo>
                      <a:pt x="889" y="234"/>
                    </a:lnTo>
                    <a:lnTo>
                      <a:pt x="886" y="227"/>
                    </a:lnTo>
                    <a:lnTo>
                      <a:pt x="883" y="224"/>
                    </a:lnTo>
                    <a:lnTo>
                      <a:pt x="882" y="220"/>
                    </a:lnTo>
                    <a:lnTo>
                      <a:pt x="879" y="216"/>
                    </a:lnTo>
                    <a:lnTo>
                      <a:pt x="876" y="211"/>
                    </a:lnTo>
                    <a:lnTo>
                      <a:pt x="873" y="207"/>
                    </a:lnTo>
                    <a:lnTo>
                      <a:pt x="870" y="202"/>
                    </a:lnTo>
                    <a:lnTo>
                      <a:pt x="867" y="197"/>
                    </a:lnTo>
                    <a:lnTo>
                      <a:pt x="863" y="191"/>
                    </a:lnTo>
                    <a:lnTo>
                      <a:pt x="860" y="186"/>
                    </a:lnTo>
                    <a:lnTo>
                      <a:pt x="856" y="181"/>
                    </a:lnTo>
                    <a:lnTo>
                      <a:pt x="851" y="176"/>
                    </a:lnTo>
                    <a:lnTo>
                      <a:pt x="848" y="171"/>
                    </a:lnTo>
                    <a:lnTo>
                      <a:pt x="844" y="165"/>
                    </a:lnTo>
                    <a:lnTo>
                      <a:pt x="840" y="160"/>
                    </a:lnTo>
                    <a:lnTo>
                      <a:pt x="835" y="154"/>
                    </a:lnTo>
                    <a:lnTo>
                      <a:pt x="831" y="150"/>
                    </a:lnTo>
                    <a:lnTo>
                      <a:pt x="827" y="145"/>
                    </a:lnTo>
                    <a:lnTo>
                      <a:pt x="822" y="139"/>
                    </a:lnTo>
                    <a:lnTo>
                      <a:pt x="817" y="135"/>
                    </a:lnTo>
                    <a:lnTo>
                      <a:pt x="812" y="130"/>
                    </a:lnTo>
                    <a:lnTo>
                      <a:pt x="808" y="126"/>
                    </a:lnTo>
                    <a:lnTo>
                      <a:pt x="802" y="121"/>
                    </a:lnTo>
                    <a:lnTo>
                      <a:pt x="798" y="118"/>
                    </a:lnTo>
                    <a:lnTo>
                      <a:pt x="794" y="114"/>
                    </a:lnTo>
                    <a:lnTo>
                      <a:pt x="788" y="110"/>
                    </a:lnTo>
                    <a:lnTo>
                      <a:pt x="783" y="107"/>
                    </a:lnTo>
                    <a:lnTo>
                      <a:pt x="779" y="104"/>
                    </a:lnTo>
                    <a:lnTo>
                      <a:pt x="773" y="101"/>
                    </a:lnTo>
                    <a:lnTo>
                      <a:pt x="769" y="100"/>
                    </a:lnTo>
                    <a:lnTo>
                      <a:pt x="765" y="99"/>
                    </a:lnTo>
                    <a:lnTo>
                      <a:pt x="747" y="93"/>
                    </a:lnTo>
                    <a:lnTo>
                      <a:pt x="739" y="91"/>
                    </a:lnTo>
                    <a:lnTo>
                      <a:pt x="730" y="89"/>
                    </a:lnTo>
                    <a:lnTo>
                      <a:pt x="720" y="86"/>
                    </a:lnTo>
                    <a:lnTo>
                      <a:pt x="711" y="84"/>
                    </a:lnTo>
                    <a:lnTo>
                      <a:pt x="701" y="82"/>
                    </a:lnTo>
                    <a:lnTo>
                      <a:pt x="693" y="79"/>
                    </a:lnTo>
                    <a:lnTo>
                      <a:pt x="682" y="77"/>
                    </a:lnTo>
                    <a:lnTo>
                      <a:pt x="672" y="75"/>
                    </a:lnTo>
                    <a:lnTo>
                      <a:pt x="664" y="73"/>
                    </a:lnTo>
                    <a:lnTo>
                      <a:pt x="654" y="71"/>
                    </a:lnTo>
                    <a:lnTo>
                      <a:pt x="643" y="69"/>
                    </a:lnTo>
                    <a:lnTo>
                      <a:pt x="633" y="66"/>
                    </a:lnTo>
                    <a:lnTo>
                      <a:pt x="623" y="65"/>
                    </a:lnTo>
                    <a:lnTo>
                      <a:pt x="613" y="63"/>
                    </a:lnTo>
                    <a:lnTo>
                      <a:pt x="603" y="61"/>
                    </a:lnTo>
                    <a:lnTo>
                      <a:pt x="593" y="60"/>
                    </a:lnTo>
                    <a:lnTo>
                      <a:pt x="583" y="58"/>
                    </a:lnTo>
                    <a:lnTo>
                      <a:pt x="573" y="57"/>
                    </a:lnTo>
                    <a:lnTo>
                      <a:pt x="563" y="55"/>
                    </a:lnTo>
                    <a:lnTo>
                      <a:pt x="553" y="54"/>
                    </a:lnTo>
                    <a:lnTo>
                      <a:pt x="542" y="53"/>
                    </a:lnTo>
                    <a:lnTo>
                      <a:pt x="532" y="51"/>
                    </a:lnTo>
                    <a:lnTo>
                      <a:pt x="522" y="50"/>
                    </a:lnTo>
                    <a:lnTo>
                      <a:pt x="512" y="49"/>
                    </a:lnTo>
                    <a:lnTo>
                      <a:pt x="502" y="48"/>
                    </a:lnTo>
                    <a:lnTo>
                      <a:pt x="492" y="48"/>
                    </a:lnTo>
                    <a:lnTo>
                      <a:pt x="482" y="47"/>
                    </a:lnTo>
                    <a:lnTo>
                      <a:pt x="472" y="46"/>
                    </a:lnTo>
                    <a:lnTo>
                      <a:pt x="462" y="46"/>
                    </a:lnTo>
                    <a:lnTo>
                      <a:pt x="453" y="46"/>
                    </a:lnTo>
                    <a:lnTo>
                      <a:pt x="444" y="45"/>
                    </a:lnTo>
                    <a:lnTo>
                      <a:pt x="441" y="45"/>
                    </a:lnTo>
                    <a:lnTo>
                      <a:pt x="437" y="45"/>
                    </a:lnTo>
                    <a:lnTo>
                      <a:pt x="433" y="46"/>
                    </a:lnTo>
                    <a:lnTo>
                      <a:pt x="430" y="46"/>
                    </a:lnTo>
                    <a:lnTo>
                      <a:pt x="426" y="46"/>
                    </a:lnTo>
                    <a:lnTo>
                      <a:pt x="421" y="46"/>
                    </a:lnTo>
                    <a:lnTo>
                      <a:pt x="418" y="46"/>
                    </a:lnTo>
                    <a:lnTo>
                      <a:pt x="414" y="46"/>
                    </a:lnTo>
                    <a:lnTo>
                      <a:pt x="410" y="47"/>
                    </a:lnTo>
                    <a:lnTo>
                      <a:pt x="405" y="47"/>
                    </a:lnTo>
                    <a:lnTo>
                      <a:pt x="403" y="47"/>
                    </a:lnTo>
                    <a:lnTo>
                      <a:pt x="398" y="48"/>
                    </a:lnTo>
                    <a:lnTo>
                      <a:pt x="395" y="48"/>
                    </a:lnTo>
                    <a:lnTo>
                      <a:pt x="391" y="48"/>
                    </a:lnTo>
                    <a:lnTo>
                      <a:pt x="387" y="48"/>
                    </a:lnTo>
                    <a:lnTo>
                      <a:pt x="384" y="48"/>
                    </a:lnTo>
                    <a:lnTo>
                      <a:pt x="379" y="48"/>
                    </a:lnTo>
                    <a:lnTo>
                      <a:pt x="375" y="48"/>
                    </a:lnTo>
                    <a:lnTo>
                      <a:pt x="372" y="48"/>
                    </a:lnTo>
                    <a:lnTo>
                      <a:pt x="369" y="47"/>
                    </a:lnTo>
                    <a:lnTo>
                      <a:pt x="365" y="47"/>
                    </a:lnTo>
                    <a:lnTo>
                      <a:pt x="362" y="46"/>
                    </a:lnTo>
                    <a:lnTo>
                      <a:pt x="359" y="46"/>
                    </a:lnTo>
                    <a:lnTo>
                      <a:pt x="355" y="45"/>
                    </a:lnTo>
                    <a:lnTo>
                      <a:pt x="352" y="44"/>
                    </a:lnTo>
                    <a:lnTo>
                      <a:pt x="349" y="43"/>
                    </a:lnTo>
                    <a:lnTo>
                      <a:pt x="346" y="42"/>
                    </a:lnTo>
                    <a:lnTo>
                      <a:pt x="343" y="40"/>
                    </a:lnTo>
                    <a:lnTo>
                      <a:pt x="340" y="40"/>
                    </a:lnTo>
                    <a:lnTo>
                      <a:pt x="338" y="39"/>
                    </a:lnTo>
                    <a:lnTo>
                      <a:pt x="338" y="36"/>
                    </a:lnTo>
                    <a:lnTo>
                      <a:pt x="338" y="35"/>
                    </a:lnTo>
                    <a:lnTo>
                      <a:pt x="338" y="34"/>
                    </a:lnTo>
                    <a:lnTo>
                      <a:pt x="338" y="33"/>
                    </a:lnTo>
                    <a:lnTo>
                      <a:pt x="338" y="31"/>
                    </a:lnTo>
                    <a:lnTo>
                      <a:pt x="338" y="30"/>
                    </a:lnTo>
                    <a:lnTo>
                      <a:pt x="338" y="29"/>
                    </a:lnTo>
                    <a:lnTo>
                      <a:pt x="339" y="28"/>
                    </a:lnTo>
                    <a:lnTo>
                      <a:pt x="339" y="27"/>
                    </a:lnTo>
                    <a:lnTo>
                      <a:pt x="339" y="26"/>
                    </a:lnTo>
                    <a:lnTo>
                      <a:pt x="340" y="25"/>
                    </a:lnTo>
                    <a:lnTo>
                      <a:pt x="340" y="24"/>
                    </a:lnTo>
                    <a:lnTo>
                      <a:pt x="342" y="22"/>
                    </a:lnTo>
                    <a:lnTo>
                      <a:pt x="343" y="22"/>
                    </a:lnTo>
                    <a:lnTo>
                      <a:pt x="343" y="21"/>
                    </a:lnTo>
                    <a:lnTo>
                      <a:pt x="345" y="20"/>
                    </a:lnTo>
                    <a:lnTo>
                      <a:pt x="346" y="19"/>
                    </a:lnTo>
                    <a:lnTo>
                      <a:pt x="346" y="18"/>
                    </a:lnTo>
                    <a:lnTo>
                      <a:pt x="348" y="17"/>
                    </a:lnTo>
                    <a:lnTo>
                      <a:pt x="349" y="17"/>
                    </a:lnTo>
                    <a:lnTo>
                      <a:pt x="351" y="16"/>
                    </a:lnTo>
                    <a:lnTo>
                      <a:pt x="352" y="15"/>
                    </a:lnTo>
                    <a:lnTo>
                      <a:pt x="353" y="15"/>
                    </a:lnTo>
                    <a:lnTo>
                      <a:pt x="355" y="14"/>
                    </a:lnTo>
                    <a:lnTo>
                      <a:pt x="355" y="13"/>
                    </a:lnTo>
                    <a:lnTo>
                      <a:pt x="358" y="13"/>
                    </a:lnTo>
                    <a:lnTo>
                      <a:pt x="359" y="13"/>
                    </a:lnTo>
                    <a:lnTo>
                      <a:pt x="361" y="12"/>
                    </a:lnTo>
                    <a:lnTo>
                      <a:pt x="385" y="8"/>
                    </a:lnTo>
                    <a:lnTo>
                      <a:pt x="397" y="7"/>
                    </a:lnTo>
                    <a:lnTo>
                      <a:pt x="410" y="6"/>
                    </a:lnTo>
                    <a:lnTo>
                      <a:pt x="421" y="4"/>
                    </a:lnTo>
                    <a:lnTo>
                      <a:pt x="433" y="4"/>
                    </a:lnTo>
                    <a:lnTo>
                      <a:pt x="446" y="3"/>
                    </a:lnTo>
                    <a:lnTo>
                      <a:pt x="457" y="2"/>
                    </a:lnTo>
                    <a:lnTo>
                      <a:pt x="470" y="1"/>
                    </a:lnTo>
                    <a:lnTo>
                      <a:pt x="482" y="1"/>
                    </a:lnTo>
                    <a:lnTo>
                      <a:pt x="493" y="1"/>
                    </a:lnTo>
                    <a:lnTo>
                      <a:pt x="505" y="1"/>
                    </a:lnTo>
                    <a:lnTo>
                      <a:pt x="517" y="0"/>
                    </a:lnTo>
                    <a:lnTo>
                      <a:pt x="528" y="1"/>
                    </a:lnTo>
                    <a:lnTo>
                      <a:pt x="540" y="1"/>
                    </a:lnTo>
                    <a:lnTo>
                      <a:pt x="551" y="1"/>
                    </a:lnTo>
                    <a:lnTo>
                      <a:pt x="563" y="2"/>
                    </a:lnTo>
                    <a:lnTo>
                      <a:pt x="574" y="3"/>
                    </a:lnTo>
                    <a:lnTo>
                      <a:pt x="586" y="4"/>
                    </a:lnTo>
                    <a:lnTo>
                      <a:pt x="597" y="4"/>
                    </a:lnTo>
                    <a:lnTo>
                      <a:pt x="609" y="5"/>
                    </a:lnTo>
                    <a:lnTo>
                      <a:pt x="620" y="7"/>
                    </a:lnTo>
                    <a:lnTo>
                      <a:pt x="632" y="9"/>
                    </a:lnTo>
                    <a:lnTo>
                      <a:pt x="643" y="11"/>
                    </a:lnTo>
                    <a:lnTo>
                      <a:pt x="655" y="13"/>
                    </a:lnTo>
                    <a:lnTo>
                      <a:pt x="667" y="14"/>
                    </a:lnTo>
                    <a:lnTo>
                      <a:pt x="677" y="17"/>
                    </a:lnTo>
                    <a:lnTo>
                      <a:pt x="688" y="19"/>
                    </a:lnTo>
                    <a:lnTo>
                      <a:pt x="700" y="22"/>
                    </a:lnTo>
                    <a:lnTo>
                      <a:pt x="711" y="24"/>
                    </a:lnTo>
                    <a:lnTo>
                      <a:pt x="721" y="28"/>
                    </a:lnTo>
                    <a:lnTo>
                      <a:pt x="733" y="31"/>
                    </a:lnTo>
                    <a:lnTo>
                      <a:pt x="752" y="37"/>
                    </a:lnTo>
                    <a:lnTo>
                      <a:pt x="760" y="40"/>
                    </a:lnTo>
                    <a:lnTo>
                      <a:pt x="769" y="43"/>
                    </a:lnTo>
                    <a:lnTo>
                      <a:pt x="778" y="47"/>
                    </a:lnTo>
                    <a:lnTo>
                      <a:pt x="786" y="50"/>
                    </a:lnTo>
                    <a:lnTo>
                      <a:pt x="794" y="54"/>
                    </a:lnTo>
                    <a:lnTo>
                      <a:pt x="802" y="58"/>
                    </a:lnTo>
                    <a:lnTo>
                      <a:pt x="809" y="62"/>
                    </a:lnTo>
                    <a:lnTo>
                      <a:pt x="817" y="66"/>
                    </a:lnTo>
                    <a:lnTo>
                      <a:pt x="825" y="71"/>
                    </a:lnTo>
                    <a:lnTo>
                      <a:pt x="831" y="75"/>
                    </a:lnTo>
                    <a:lnTo>
                      <a:pt x="838" y="80"/>
                    </a:lnTo>
                    <a:lnTo>
                      <a:pt x="845" y="84"/>
                    </a:lnTo>
                    <a:lnTo>
                      <a:pt x="851" y="89"/>
                    </a:lnTo>
                    <a:lnTo>
                      <a:pt x="858" y="93"/>
                    </a:lnTo>
                    <a:lnTo>
                      <a:pt x="864" y="99"/>
                    </a:lnTo>
                    <a:lnTo>
                      <a:pt x="870" y="103"/>
                    </a:lnTo>
                    <a:lnTo>
                      <a:pt x="876" y="109"/>
                    </a:lnTo>
                    <a:lnTo>
                      <a:pt x="882" y="114"/>
                    </a:lnTo>
                    <a:lnTo>
                      <a:pt x="886" y="119"/>
                    </a:lnTo>
                    <a:lnTo>
                      <a:pt x="892" y="124"/>
                    </a:lnTo>
                    <a:lnTo>
                      <a:pt x="897" y="129"/>
                    </a:lnTo>
                    <a:lnTo>
                      <a:pt x="902" y="135"/>
                    </a:lnTo>
                    <a:lnTo>
                      <a:pt x="906" y="140"/>
                    </a:lnTo>
                    <a:lnTo>
                      <a:pt x="910" y="145"/>
                    </a:lnTo>
                    <a:lnTo>
                      <a:pt x="915" y="151"/>
                    </a:lnTo>
                    <a:lnTo>
                      <a:pt x="918" y="156"/>
                    </a:lnTo>
                    <a:lnTo>
                      <a:pt x="922" y="163"/>
                    </a:lnTo>
                    <a:lnTo>
                      <a:pt x="926" y="168"/>
                    </a:lnTo>
                    <a:lnTo>
                      <a:pt x="929" y="173"/>
                    </a:lnTo>
                    <a:lnTo>
                      <a:pt x="932" y="179"/>
                    </a:lnTo>
                    <a:lnTo>
                      <a:pt x="935" y="184"/>
                    </a:lnTo>
                    <a:lnTo>
                      <a:pt x="936" y="187"/>
                    </a:lnTo>
                    <a:lnTo>
                      <a:pt x="938" y="189"/>
                    </a:lnTo>
                    <a:lnTo>
                      <a:pt x="939" y="191"/>
                    </a:lnTo>
                    <a:lnTo>
                      <a:pt x="941" y="193"/>
                    </a:lnTo>
                    <a:lnTo>
                      <a:pt x="941" y="195"/>
                    </a:lnTo>
                    <a:lnTo>
                      <a:pt x="942" y="197"/>
                    </a:lnTo>
                    <a:lnTo>
                      <a:pt x="944" y="198"/>
                    </a:lnTo>
                    <a:lnTo>
                      <a:pt x="944" y="199"/>
                    </a:lnTo>
                    <a:lnTo>
                      <a:pt x="944" y="200"/>
                    </a:lnTo>
                    <a:lnTo>
                      <a:pt x="945" y="202"/>
                    </a:lnTo>
                    <a:lnTo>
                      <a:pt x="945" y="203"/>
                    </a:lnTo>
                    <a:lnTo>
                      <a:pt x="946" y="204"/>
                    </a:lnTo>
                    <a:lnTo>
                      <a:pt x="946" y="206"/>
                    </a:lnTo>
                    <a:lnTo>
                      <a:pt x="946" y="207"/>
                    </a:lnTo>
                    <a:lnTo>
                      <a:pt x="946" y="208"/>
                    </a:lnTo>
                    <a:lnTo>
                      <a:pt x="948" y="209"/>
                    </a:lnTo>
                    <a:lnTo>
                      <a:pt x="948" y="210"/>
                    </a:lnTo>
                    <a:lnTo>
                      <a:pt x="948" y="211"/>
                    </a:lnTo>
                    <a:lnTo>
                      <a:pt x="949" y="212"/>
                    </a:lnTo>
                    <a:lnTo>
                      <a:pt x="949" y="213"/>
                    </a:lnTo>
                    <a:lnTo>
                      <a:pt x="949" y="215"/>
                    </a:lnTo>
                    <a:lnTo>
                      <a:pt x="949" y="216"/>
                    </a:lnTo>
                    <a:lnTo>
                      <a:pt x="949" y="217"/>
                    </a:lnTo>
                    <a:lnTo>
                      <a:pt x="951" y="218"/>
                    </a:lnTo>
                    <a:lnTo>
                      <a:pt x="951" y="220"/>
                    </a:lnTo>
                    <a:lnTo>
                      <a:pt x="951" y="222"/>
                    </a:lnTo>
                    <a:lnTo>
                      <a:pt x="952" y="224"/>
                    </a:lnTo>
                    <a:lnTo>
                      <a:pt x="952" y="225"/>
                    </a:lnTo>
                    <a:lnTo>
                      <a:pt x="954" y="228"/>
                    </a:lnTo>
                    <a:lnTo>
                      <a:pt x="955" y="237"/>
                    </a:lnTo>
                    <a:lnTo>
                      <a:pt x="957" y="242"/>
                    </a:lnTo>
                    <a:lnTo>
                      <a:pt x="958" y="247"/>
                    </a:lnTo>
                    <a:lnTo>
                      <a:pt x="958" y="252"/>
                    </a:lnTo>
                    <a:lnTo>
                      <a:pt x="958" y="258"/>
                    </a:lnTo>
                    <a:lnTo>
                      <a:pt x="958" y="264"/>
                    </a:lnTo>
                    <a:lnTo>
                      <a:pt x="958" y="269"/>
                    </a:lnTo>
                    <a:lnTo>
                      <a:pt x="958" y="276"/>
                    </a:lnTo>
                    <a:lnTo>
                      <a:pt x="958" y="281"/>
                    </a:lnTo>
                    <a:lnTo>
                      <a:pt x="958" y="287"/>
                    </a:lnTo>
                    <a:lnTo>
                      <a:pt x="957" y="294"/>
                    </a:lnTo>
                    <a:lnTo>
                      <a:pt x="955" y="300"/>
                    </a:lnTo>
                    <a:lnTo>
                      <a:pt x="955" y="306"/>
                    </a:lnTo>
                    <a:lnTo>
                      <a:pt x="954" y="312"/>
                    </a:lnTo>
                    <a:lnTo>
                      <a:pt x="952" y="319"/>
                    </a:lnTo>
                    <a:lnTo>
                      <a:pt x="951" y="324"/>
                    </a:lnTo>
                    <a:lnTo>
                      <a:pt x="949" y="330"/>
                    </a:lnTo>
                    <a:lnTo>
                      <a:pt x="946" y="337"/>
                    </a:lnTo>
                    <a:lnTo>
                      <a:pt x="945" y="343"/>
                    </a:lnTo>
                    <a:lnTo>
                      <a:pt x="944" y="349"/>
                    </a:lnTo>
                    <a:lnTo>
                      <a:pt x="941" y="355"/>
                    </a:lnTo>
                    <a:lnTo>
                      <a:pt x="938" y="361"/>
                    </a:lnTo>
                    <a:lnTo>
                      <a:pt x="936" y="366"/>
                    </a:lnTo>
                    <a:lnTo>
                      <a:pt x="933" y="372"/>
                    </a:lnTo>
                    <a:lnTo>
                      <a:pt x="931" y="377"/>
                    </a:lnTo>
                    <a:lnTo>
                      <a:pt x="928" y="383"/>
                    </a:lnTo>
                    <a:lnTo>
                      <a:pt x="925" y="388"/>
                    </a:lnTo>
                    <a:lnTo>
                      <a:pt x="920" y="392"/>
                    </a:lnTo>
                    <a:lnTo>
                      <a:pt x="918" y="398"/>
                    </a:lnTo>
                    <a:lnTo>
                      <a:pt x="915" y="402"/>
                    </a:lnTo>
                    <a:lnTo>
                      <a:pt x="912" y="407"/>
                    </a:lnTo>
                    <a:lnTo>
                      <a:pt x="903" y="414"/>
                    </a:lnTo>
                    <a:lnTo>
                      <a:pt x="900" y="418"/>
                    </a:lnTo>
                    <a:lnTo>
                      <a:pt x="896" y="423"/>
                    </a:lnTo>
                    <a:lnTo>
                      <a:pt x="892" y="427"/>
                    </a:lnTo>
                    <a:lnTo>
                      <a:pt x="886" y="431"/>
                    </a:lnTo>
                    <a:lnTo>
                      <a:pt x="882" y="435"/>
                    </a:lnTo>
                    <a:lnTo>
                      <a:pt x="877" y="439"/>
                    </a:lnTo>
                    <a:lnTo>
                      <a:pt x="871" y="443"/>
                    </a:lnTo>
                    <a:lnTo>
                      <a:pt x="867" y="447"/>
                    </a:lnTo>
                    <a:lnTo>
                      <a:pt x="861" y="452"/>
                    </a:lnTo>
                    <a:lnTo>
                      <a:pt x="856" y="455"/>
                    </a:lnTo>
                    <a:lnTo>
                      <a:pt x="850" y="460"/>
                    </a:lnTo>
                    <a:lnTo>
                      <a:pt x="844" y="463"/>
                    </a:lnTo>
                    <a:lnTo>
                      <a:pt x="838" y="468"/>
                    </a:lnTo>
                    <a:lnTo>
                      <a:pt x="832" y="471"/>
                    </a:lnTo>
                    <a:lnTo>
                      <a:pt x="827" y="475"/>
                    </a:lnTo>
                    <a:lnTo>
                      <a:pt x="821" y="479"/>
                    </a:lnTo>
                    <a:lnTo>
                      <a:pt x="814" y="482"/>
                    </a:lnTo>
                    <a:lnTo>
                      <a:pt x="808" y="487"/>
                    </a:lnTo>
                    <a:lnTo>
                      <a:pt x="802" y="490"/>
                    </a:lnTo>
                    <a:lnTo>
                      <a:pt x="795" y="493"/>
                    </a:lnTo>
                    <a:lnTo>
                      <a:pt x="788" y="497"/>
                    </a:lnTo>
                    <a:lnTo>
                      <a:pt x="782" y="500"/>
                    </a:lnTo>
                    <a:lnTo>
                      <a:pt x="776" y="504"/>
                    </a:lnTo>
                    <a:lnTo>
                      <a:pt x="769" y="506"/>
                    </a:lnTo>
                    <a:lnTo>
                      <a:pt x="762" y="509"/>
                    </a:lnTo>
                    <a:lnTo>
                      <a:pt x="756" y="513"/>
                    </a:lnTo>
                    <a:lnTo>
                      <a:pt x="749" y="515"/>
                    </a:lnTo>
                    <a:lnTo>
                      <a:pt x="742" y="518"/>
                    </a:lnTo>
                    <a:lnTo>
                      <a:pt x="736" y="521"/>
                    </a:lnTo>
                    <a:lnTo>
                      <a:pt x="730" y="523"/>
                    </a:lnTo>
                    <a:lnTo>
                      <a:pt x="684" y="537"/>
                    </a:lnTo>
                    <a:lnTo>
                      <a:pt x="661" y="543"/>
                    </a:lnTo>
                    <a:lnTo>
                      <a:pt x="638" y="548"/>
                    </a:lnTo>
                    <a:lnTo>
                      <a:pt x="615" y="552"/>
                    </a:lnTo>
                    <a:lnTo>
                      <a:pt x="590" y="556"/>
                    </a:lnTo>
                    <a:lnTo>
                      <a:pt x="566" y="559"/>
                    </a:lnTo>
                    <a:lnTo>
                      <a:pt x="541" y="561"/>
                    </a:lnTo>
                    <a:lnTo>
                      <a:pt x="517" y="562"/>
                    </a:lnTo>
                    <a:lnTo>
                      <a:pt x="492" y="563"/>
                    </a:lnTo>
                    <a:lnTo>
                      <a:pt x="467" y="563"/>
                    </a:lnTo>
                    <a:lnTo>
                      <a:pt x="444" y="562"/>
                    </a:lnTo>
                    <a:lnTo>
                      <a:pt x="418" y="560"/>
                    </a:lnTo>
                    <a:lnTo>
                      <a:pt x="395" y="559"/>
                    </a:lnTo>
                    <a:lnTo>
                      <a:pt x="371" y="556"/>
                    </a:lnTo>
                    <a:lnTo>
                      <a:pt x="348" y="552"/>
                    </a:lnTo>
                    <a:lnTo>
                      <a:pt x="325" y="549"/>
                    </a:lnTo>
                    <a:lnTo>
                      <a:pt x="302" y="544"/>
                    </a:lnTo>
                    <a:lnTo>
                      <a:pt x="278" y="539"/>
                    </a:lnTo>
                    <a:lnTo>
                      <a:pt x="257" y="533"/>
                    </a:lnTo>
                    <a:lnTo>
                      <a:pt x="235" y="527"/>
                    </a:lnTo>
                    <a:lnTo>
                      <a:pt x="214" y="520"/>
                    </a:lnTo>
                    <a:lnTo>
                      <a:pt x="193" y="513"/>
                    </a:lnTo>
                    <a:lnTo>
                      <a:pt x="173" y="505"/>
                    </a:lnTo>
                    <a:lnTo>
                      <a:pt x="154" y="496"/>
                    </a:lnTo>
                    <a:lnTo>
                      <a:pt x="137" y="487"/>
                    </a:lnTo>
                    <a:lnTo>
                      <a:pt x="120" y="477"/>
                    </a:lnTo>
                    <a:lnTo>
                      <a:pt x="102" y="467"/>
                    </a:lnTo>
                    <a:lnTo>
                      <a:pt x="87" y="457"/>
                    </a:lnTo>
                    <a:lnTo>
                      <a:pt x="72" y="445"/>
                    </a:lnTo>
                    <a:lnTo>
                      <a:pt x="59" y="434"/>
                    </a:lnTo>
                    <a:lnTo>
                      <a:pt x="46" y="422"/>
                    </a:lnTo>
                    <a:lnTo>
                      <a:pt x="32" y="406"/>
                    </a:lnTo>
                    <a:lnTo>
                      <a:pt x="26" y="398"/>
                    </a:lnTo>
                    <a:lnTo>
                      <a:pt x="22" y="389"/>
                    </a:lnTo>
                    <a:lnTo>
                      <a:pt x="17" y="380"/>
                    </a:lnTo>
                    <a:lnTo>
                      <a:pt x="13" y="371"/>
                    </a:lnTo>
                    <a:lnTo>
                      <a:pt x="9" y="362"/>
                    </a:lnTo>
                    <a:lnTo>
                      <a:pt x="6" y="352"/>
                    </a:lnTo>
                    <a:lnTo>
                      <a:pt x="3" y="342"/>
                    </a:lnTo>
                    <a:lnTo>
                      <a:pt x="1" y="332"/>
                    </a:lnTo>
                    <a:lnTo>
                      <a:pt x="0" y="322"/>
                    </a:lnTo>
                    <a:lnTo>
                      <a:pt x="0" y="312"/>
                    </a:lnTo>
                    <a:lnTo>
                      <a:pt x="0" y="303"/>
                    </a:lnTo>
                    <a:lnTo>
                      <a:pt x="0" y="292"/>
                    </a:lnTo>
                    <a:lnTo>
                      <a:pt x="1" y="282"/>
                    </a:lnTo>
                    <a:lnTo>
                      <a:pt x="3" y="272"/>
                    </a:lnTo>
                    <a:lnTo>
                      <a:pt x="4" y="261"/>
                    </a:lnTo>
                    <a:lnTo>
                      <a:pt x="7" y="251"/>
                    </a:lnTo>
                    <a:lnTo>
                      <a:pt x="9" y="242"/>
                    </a:lnTo>
                    <a:lnTo>
                      <a:pt x="13" y="231"/>
                    </a:lnTo>
                    <a:lnTo>
                      <a:pt x="16" y="221"/>
                    </a:lnTo>
                    <a:lnTo>
                      <a:pt x="20" y="211"/>
                    </a:lnTo>
                    <a:lnTo>
                      <a:pt x="26" y="202"/>
                    </a:lnTo>
                    <a:lnTo>
                      <a:pt x="30" y="192"/>
                    </a:lnTo>
                    <a:lnTo>
                      <a:pt x="36" y="182"/>
                    </a:lnTo>
                    <a:lnTo>
                      <a:pt x="42" y="173"/>
                    </a:lnTo>
                    <a:lnTo>
                      <a:pt x="48" y="164"/>
                    </a:lnTo>
                    <a:lnTo>
                      <a:pt x="55" y="156"/>
                    </a:lnTo>
                    <a:lnTo>
                      <a:pt x="61" y="147"/>
                    </a:lnTo>
                    <a:lnTo>
                      <a:pt x="68" y="139"/>
                    </a:lnTo>
                    <a:lnTo>
                      <a:pt x="76" y="132"/>
                    </a:lnTo>
                    <a:lnTo>
                      <a:pt x="84" y="125"/>
                    </a:lnTo>
                    <a:lnTo>
                      <a:pt x="92" y="118"/>
                    </a:lnTo>
                    <a:lnTo>
                      <a:pt x="97" y="114"/>
                    </a:lnTo>
                    <a:lnTo>
                      <a:pt x="101" y="110"/>
                    </a:lnTo>
                    <a:lnTo>
                      <a:pt x="107" y="107"/>
                    </a:lnTo>
                    <a:lnTo>
                      <a:pt x="113" y="103"/>
                    </a:lnTo>
                    <a:lnTo>
                      <a:pt x="118" y="100"/>
                    </a:lnTo>
                    <a:lnTo>
                      <a:pt x="124" y="96"/>
                    </a:lnTo>
                    <a:lnTo>
                      <a:pt x="130" y="92"/>
                    </a:lnTo>
                    <a:lnTo>
                      <a:pt x="137" y="89"/>
                    </a:lnTo>
                    <a:lnTo>
                      <a:pt x="144" y="85"/>
                    </a:lnTo>
                    <a:lnTo>
                      <a:pt x="151" y="82"/>
                    </a:lnTo>
                    <a:lnTo>
                      <a:pt x="159" y="77"/>
                    </a:lnTo>
                    <a:lnTo>
                      <a:pt x="166" y="74"/>
                    </a:lnTo>
                    <a:lnTo>
                      <a:pt x="173" y="70"/>
                    </a:lnTo>
                    <a:lnTo>
                      <a:pt x="180" y="66"/>
                    </a:lnTo>
                    <a:lnTo>
                      <a:pt x="189" y="63"/>
                    </a:lnTo>
                    <a:lnTo>
                      <a:pt x="196" y="60"/>
                    </a:lnTo>
                    <a:lnTo>
                      <a:pt x="203" y="57"/>
                    </a:lnTo>
                    <a:lnTo>
                      <a:pt x="212" y="53"/>
                    </a:lnTo>
                    <a:lnTo>
                      <a:pt x="219" y="50"/>
                    </a:lnTo>
                    <a:lnTo>
                      <a:pt x="227" y="48"/>
                    </a:lnTo>
                    <a:lnTo>
                      <a:pt x="234" y="44"/>
                    </a:lnTo>
                    <a:lnTo>
                      <a:pt x="242" y="42"/>
                    </a:lnTo>
                    <a:lnTo>
                      <a:pt x="250" y="40"/>
                    </a:lnTo>
                    <a:lnTo>
                      <a:pt x="257" y="38"/>
                    </a:lnTo>
                    <a:lnTo>
                      <a:pt x="264" y="35"/>
                    </a:lnTo>
                    <a:lnTo>
                      <a:pt x="271" y="33"/>
                    </a:lnTo>
                    <a:lnTo>
                      <a:pt x="277" y="32"/>
                    </a:lnTo>
                    <a:lnTo>
                      <a:pt x="284" y="31"/>
                    </a:lnTo>
                    <a:lnTo>
                      <a:pt x="290" y="30"/>
                    </a:lnTo>
                    <a:lnTo>
                      <a:pt x="296" y="30"/>
                    </a:lnTo>
                  </a:path>
                </a:pathLst>
              </a:custGeom>
              <a:solidFill>
                <a:srgbClr val="F76681"/>
              </a:solidFill>
              <a:ln w="3175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sp>
          <p:nvSpPr>
            <p:cNvPr id="61706" name="Freeform 1111"/>
            <p:cNvSpPr>
              <a:spLocks/>
            </p:cNvSpPr>
            <p:nvPr/>
          </p:nvSpPr>
          <p:spPr bwMode="auto">
            <a:xfrm rot="2606996">
              <a:off x="2200" y="1896"/>
              <a:ext cx="29" cy="22"/>
            </a:xfrm>
            <a:custGeom>
              <a:avLst/>
              <a:gdLst>
                <a:gd name="T0" fmla="*/ 0 w 132"/>
                <a:gd name="T1" fmla="*/ 0 h 102"/>
                <a:gd name="T2" fmla="*/ 0 w 132"/>
                <a:gd name="T3" fmla="*/ 0 h 102"/>
                <a:gd name="T4" fmla="*/ 0 w 132"/>
                <a:gd name="T5" fmla="*/ 0 h 102"/>
                <a:gd name="T6" fmla="*/ 0 w 132"/>
                <a:gd name="T7" fmla="*/ 0 h 102"/>
                <a:gd name="T8" fmla="*/ 0 w 132"/>
                <a:gd name="T9" fmla="*/ 0 h 102"/>
                <a:gd name="T10" fmla="*/ 0 w 132"/>
                <a:gd name="T11" fmla="*/ 0 h 102"/>
                <a:gd name="T12" fmla="*/ 0 w 132"/>
                <a:gd name="T13" fmla="*/ 0 h 102"/>
                <a:gd name="T14" fmla="*/ 0 w 132"/>
                <a:gd name="T15" fmla="*/ 0 h 102"/>
                <a:gd name="T16" fmla="*/ 0 w 132"/>
                <a:gd name="T17" fmla="*/ 0 h 102"/>
                <a:gd name="T18" fmla="*/ 0 w 132"/>
                <a:gd name="T19" fmla="*/ 0 h 102"/>
                <a:gd name="T20" fmla="*/ 0 w 132"/>
                <a:gd name="T21" fmla="*/ 0 h 102"/>
                <a:gd name="T22" fmla="*/ 0 w 132"/>
                <a:gd name="T23" fmla="*/ 0 h 102"/>
                <a:gd name="T24" fmla="*/ 0 w 132"/>
                <a:gd name="T25" fmla="*/ 0 h 102"/>
                <a:gd name="T26" fmla="*/ 0 w 132"/>
                <a:gd name="T27" fmla="*/ 0 h 102"/>
                <a:gd name="T28" fmla="*/ 0 w 132"/>
                <a:gd name="T29" fmla="*/ 0 h 102"/>
                <a:gd name="T30" fmla="*/ 0 w 132"/>
                <a:gd name="T31" fmla="*/ 0 h 102"/>
                <a:gd name="T32" fmla="*/ 0 w 132"/>
                <a:gd name="T33" fmla="*/ 0 h 102"/>
                <a:gd name="T34" fmla="*/ 0 w 132"/>
                <a:gd name="T35" fmla="*/ 0 h 102"/>
                <a:gd name="T36" fmla="*/ 0 w 132"/>
                <a:gd name="T37" fmla="*/ 0 h 102"/>
                <a:gd name="T38" fmla="*/ 0 w 132"/>
                <a:gd name="T39" fmla="*/ 0 h 102"/>
                <a:gd name="T40" fmla="*/ 0 w 132"/>
                <a:gd name="T41" fmla="*/ 0 h 102"/>
                <a:gd name="T42" fmla="*/ 0 w 132"/>
                <a:gd name="T43" fmla="*/ 0 h 102"/>
                <a:gd name="T44" fmla="*/ 0 w 132"/>
                <a:gd name="T45" fmla="*/ 0 h 102"/>
                <a:gd name="T46" fmla="*/ 0 w 132"/>
                <a:gd name="T47" fmla="*/ 0 h 102"/>
                <a:gd name="T48" fmla="*/ 0 w 132"/>
                <a:gd name="T49" fmla="*/ 0 h 102"/>
                <a:gd name="T50" fmla="*/ 0 w 132"/>
                <a:gd name="T51" fmla="*/ 0 h 102"/>
                <a:gd name="T52" fmla="*/ 0 w 132"/>
                <a:gd name="T53" fmla="*/ 0 h 102"/>
                <a:gd name="T54" fmla="*/ 0 w 132"/>
                <a:gd name="T55" fmla="*/ 0 h 102"/>
                <a:gd name="T56" fmla="*/ 0 w 132"/>
                <a:gd name="T57" fmla="*/ 0 h 102"/>
                <a:gd name="T58" fmla="*/ 0 w 132"/>
                <a:gd name="T59" fmla="*/ 0 h 102"/>
                <a:gd name="T60" fmla="*/ 0 w 132"/>
                <a:gd name="T61" fmla="*/ 0 h 102"/>
                <a:gd name="T62" fmla="*/ 0 w 132"/>
                <a:gd name="T63" fmla="*/ 0 h 102"/>
                <a:gd name="T64" fmla="*/ 0 w 132"/>
                <a:gd name="T65" fmla="*/ 0 h 102"/>
                <a:gd name="T66" fmla="*/ 0 w 132"/>
                <a:gd name="T67" fmla="*/ 0 h 102"/>
                <a:gd name="T68" fmla="*/ 0 w 132"/>
                <a:gd name="T69" fmla="*/ 0 h 102"/>
                <a:gd name="T70" fmla="*/ 0 w 132"/>
                <a:gd name="T71" fmla="*/ 0 h 102"/>
                <a:gd name="T72" fmla="*/ 0 w 132"/>
                <a:gd name="T73" fmla="*/ 0 h 102"/>
                <a:gd name="T74" fmla="*/ 0 w 132"/>
                <a:gd name="T75" fmla="*/ 0 h 102"/>
                <a:gd name="T76" fmla="*/ 0 w 132"/>
                <a:gd name="T77" fmla="*/ 0 h 102"/>
                <a:gd name="T78" fmla="*/ 0 w 132"/>
                <a:gd name="T79" fmla="*/ 0 h 102"/>
                <a:gd name="T80" fmla="*/ 0 w 132"/>
                <a:gd name="T81" fmla="*/ 0 h 102"/>
                <a:gd name="T82" fmla="*/ 0 w 132"/>
                <a:gd name="T83" fmla="*/ 0 h 102"/>
                <a:gd name="T84" fmla="*/ 0 w 132"/>
                <a:gd name="T85" fmla="*/ 0 h 102"/>
                <a:gd name="T86" fmla="*/ 0 w 132"/>
                <a:gd name="T87" fmla="*/ 0 h 102"/>
                <a:gd name="T88" fmla="*/ 0 w 132"/>
                <a:gd name="T89" fmla="*/ 0 h 102"/>
                <a:gd name="T90" fmla="*/ 0 w 132"/>
                <a:gd name="T91" fmla="*/ 0 h 102"/>
                <a:gd name="T92" fmla="*/ 0 w 132"/>
                <a:gd name="T93" fmla="*/ 0 h 102"/>
                <a:gd name="T94" fmla="*/ 0 w 132"/>
                <a:gd name="T95" fmla="*/ 0 h 102"/>
                <a:gd name="T96" fmla="*/ 0 w 132"/>
                <a:gd name="T97" fmla="*/ 0 h 102"/>
                <a:gd name="T98" fmla="*/ 0 w 132"/>
                <a:gd name="T99" fmla="*/ 0 h 102"/>
                <a:gd name="T100" fmla="*/ 0 w 132"/>
                <a:gd name="T101" fmla="*/ 0 h 102"/>
                <a:gd name="T102" fmla="*/ 0 w 132"/>
                <a:gd name="T103" fmla="*/ 0 h 102"/>
                <a:gd name="T104" fmla="*/ 0 w 132"/>
                <a:gd name="T105" fmla="*/ 0 h 102"/>
                <a:gd name="T106" fmla="*/ 0 w 132"/>
                <a:gd name="T107" fmla="*/ 0 h 102"/>
                <a:gd name="T108" fmla="*/ 0 w 132"/>
                <a:gd name="T109" fmla="*/ 0 h 102"/>
                <a:gd name="T110" fmla="*/ 0 w 132"/>
                <a:gd name="T111" fmla="*/ 0 h 102"/>
                <a:gd name="T112" fmla="*/ 0 w 132"/>
                <a:gd name="T113" fmla="*/ 0 h 102"/>
                <a:gd name="T114" fmla="*/ 0 w 132"/>
                <a:gd name="T115" fmla="*/ 0 h 10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2"/>
                <a:gd name="T175" fmla="*/ 0 h 102"/>
                <a:gd name="T176" fmla="*/ 132 w 132"/>
                <a:gd name="T177" fmla="*/ 102 h 10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2" h="102">
                  <a:moveTo>
                    <a:pt x="23" y="31"/>
                  </a:moveTo>
                  <a:lnTo>
                    <a:pt x="21" y="34"/>
                  </a:lnTo>
                  <a:lnTo>
                    <a:pt x="19" y="36"/>
                  </a:lnTo>
                  <a:lnTo>
                    <a:pt x="18" y="38"/>
                  </a:lnTo>
                  <a:lnTo>
                    <a:pt x="18" y="37"/>
                  </a:lnTo>
                  <a:lnTo>
                    <a:pt x="16" y="41"/>
                  </a:lnTo>
                  <a:lnTo>
                    <a:pt x="15" y="40"/>
                  </a:lnTo>
                  <a:lnTo>
                    <a:pt x="13" y="44"/>
                  </a:lnTo>
                  <a:lnTo>
                    <a:pt x="13" y="45"/>
                  </a:lnTo>
                  <a:lnTo>
                    <a:pt x="12" y="46"/>
                  </a:lnTo>
                  <a:lnTo>
                    <a:pt x="9" y="48"/>
                  </a:lnTo>
                  <a:lnTo>
                    <a:pt x="9" y="49"/>
                  </a:lnTo>
                  <a:lnTo>
                    <a:pt x="8" y="51"/>
                  </a:lnTo>
                  <a:lnTo>
                    <a:pt x="7" y="52"/>
                  </a:lnTo>
                  <a:lnTo>
                    <a:pt x="7" y="55"/>
                  </a:lnTo>
                  <a:lnTo>
                    <a:pt x="5" y="56"/>
                  </a:lnTo>
                  <a:lnTo>
                    <a:pt x="4" y="56"/>
                  </a:lnTo>
                  <a:lnTo>
                    <a:pt x="3" y="57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2" y="63"/>
                  </a:lnTo>
                  <a:lnTo>
                    <a:pt x="1" y="64"/>
                  </a:lnTo>
                  <a:lnTo>
                    <a:pt x="2" y="64"/>
                  </a:lnTo>
                  <a:lnTo>
                    <a:pt x="0" y="65"/>
                  </a:lnTo>
                  <a:lnTo>
                    <a:pt x="1" y="67"/>
                  </a:lnTo>
                  <a:lnTo>
                    <a:pt x="0" y="69"/>
                  </a:lnTo>
                  <a:lnTo>
                    <a:pt x="1" y="71"/>
                  </a:lnTo>
                  <a:lnTo>
                    <a:pt x="1" y="73"/>
                  </a:lnTo>
                  <a:lnTo>
                    <a:pt x="2" y="73"/>
                  </a:lnTo>
                  <a:lnTo>
                    <a:pt x="4" y="77"/>
                  </a:lnTo>
                  <a:lnTo>
                    <a:pt x="5" y="79"/>
                  </a:lnTo>
                  <a:lnTo>
                    <a:pt x="4" y="81"/>
                  </a:lnTo>
                  <a:lnTo>
                    <a:pt x="6" y="83"/>
                  </a:lnTo>
                  <a:lnTo>
                    <a:pt x="8" y="84"/>
                  </a:lnTo>
                  <a:lnTo>
                    <a:pt x="8" y="85"/>
                  </a:lnTo>
                  <a:lnTo>
                    <a:pt x="9" y="86"/>
                  </a:lnTo>
                  <a:lnTo>
                    <a:pt x="11" y="88"/>
                  </a:lnTo>
                  <a:lnTo>
                    <a:pt x="13" y="89"/>
                  </a:lnTo>
                  <a:lnTo>
                    <a:pt x="13" y="90"/>
                  </a:lnTo>
                  <a:lnTo>
                    <a:pt x="14" y="91"/>
                  </a:lnTo>
                  <a:lnTo>
                    <a:pt x="17" y="92"/>
                  </a:lnTo>
                  <a:lnTo>
                    <a:pt x="18" y="94"/>
                  </a:lnTo>
                  <a:lnTo>
                    <a:pt x="21" y="95"/>
                  </a:lnTo>
                  <a:lnTo>
                    <a:pt x="24" y="95"/>
                  </a:lnTo>
                  <a:lnTo>
                    <a:pt x="26" y="96"/>
                  </a:lnTo>
                  <a:lnTo>
                    <a:pt x="28" y="96"/>
                  </a:lnTo>
                  <a:lnTo>
                    <a:pt x="30" y="99"/>
                  </a:lnTo>
                  <a:lnTo>
                    <a:pt x="32" y="98"/>
                  </a:lnTo>
                  <a:lnTo>
                    <a:pt x="35" y="99"/>
                  </a:lnTo>
                  <a:lnTo>
                    <a:pt x="37" y="98"/>
                  </a:lnTo>
                  <a:lnTo>
                    <a:pt x="39" y="100"/>
                  </a:lnTo>
                  <a:lnTo>
                    <a:pt x="41" y="98"/>
                  </a:lnTo>
                  <a:lnTo>
                    <a:pt x="43" y="100"/>
                  </a:lnTo>
                  <a:lnTo>
                    <a:pt x="47" y="98"/>
                  </a:lnTo>
                  <a:lnTo>
                    <a:pt x="49" y="100"/>
                  </a:lnTo>
                  <a:lnTo>
                    <a:pt x="52" y="99"/>
                  </a:lnTo>
                  <a:lnTo>
                    <a:pt x="54" y="99"/>
                  </a:lnTo>
                  <a:lnTo>
                    <a:pt x="57" y="100"/>
                  </a:lnTo>
                  <a:lnTo>
                    <a:pt x="60" y="101"/>
                  </a:lnTo>
                  <a:lnTo>
                    <a:pt x="65" y="99"/>
                  </a:lnTo>
                  <a:lnTo>
                    <a:pt x="66" y="99"/>
                  </a:lnTo>
                  <a:lnTo>
                    <a:pt x="69" y="100"/>
                  </a:lnTo>
                  <a:lnTo>
                    <a:pt x="70" y="99"/>
                  </a:lnTo>
                  <a:lnTo>
                    <a:pt x="73" y="98"/>
                  </a:lnTo>
                  <a:lnTo>
                    <a:pt x="75" y="97"/>
                  </a:lnTo>
                  <a:lnTo>
                    <a:pt x="77" y="97"/>
                  </a:lnTo>
                  <a:lnTo>
                    <a:pt x="78" y="96"/>
                  </a:lnTo>
                  <a:lnTo>
                    <a:pt x="81" y="97"/>
                  </a:lnTo>
                  <a:lnTo>
                    <a:pt x="83" y="96"/>
                  </a:lnTo>
                  <a:lnTo>
                    <a:pt x="82" y="95"/>
                  </a:lnTo>
                  <a:lnTo>
                    <a:pt x="84" y="95"/>
                  </a:lnTo>
                  <a:lnTo>
                    <a:pt x="86" y="95"/>
                  </a:lnTo>
                  <a:lnTo>
                    <a:pt x="88" y="95"/>
                  </a:lnTo>
                  <a:lnTo>
                    <a:pt x="89" y="95"/>
                  </a:lnTo>
                  <a:lnTo>
                    <a:pt x="91" y="94"/>
                  </a:lnTo>
                  <a:lnTo>
                    <a:pt x="92" y="93"/>
                  </a:lnTo>
                  <a:lnTo>
                    <a:pt x="95" y="91"/>
                  </a:lnTo>
                  <a:lnTo>
                    <a:pt x="95" y="90"/>
                  </a:lnTo>
                  <a:lnTo>
                    <a:pt x="96" y="90"/>
                  </a:lnTo>
                  <a:lnTo>
                    <a:pt x="97" y="89"/>
                  </a:lnTo>
                  <a:lnTo>
                    <a:pt x="99" y="88"/>
                  </a:lnTo>
                  <a:lnTo>
                    <a:pt x="100" y="85"/>
                  </a:lnTo>
                  <a:lnTo>
                    <a:pt x="102" y="84"/>
                  </a:lnTo>
                  <a:lnTo>
                    <a:pt x="103" y="83"/>
                  </a:lnTo>
                  <a:lnTo>
                    <a:pt x="106" y="81"/>
                  </a:lnTo>
                  <a:lnTo>
                    <a:pt x="107" y="79"/>
                  </a:lnTo>
                  <a:lnTo>
                    <a:pt x="108" y="77"/>
                  </a:lnTo>
                  <a:lnTo>
                    <a:pt x="109" y="76"/>
                  </a:lnTo>
                  <a:lnTo>
                    <a:pt x="112" y="75"/>
                  </a:lnTo>
                  <a:lnTo>
                    <a:pt x="113" y="72"/>
                  </a:lnTo>
                  <a:lnTo>
                    <a:pt x="116" y="70"/>
                  </a:lnTo>
                  <a:lnTo>
                    <a:pt x="117" y="69"/>
                  </a:lnTo>
                  <a:lnTo>
                    <a:pt x="118" y="68"/>
                  </a:lnTo>
                  <a:lnTo>
                    <a:pt x="119" y="65"/>
                  </a:lnTo>
                  <a:lnTo>
                    <a:pt x="120" y="66"/>
                  </a:lnTo>
                  <a:lnTo>
                    <a:pt x="121" y="65"/>
                  </a:lnTo>
                  <a:lnTo>
                    <a:pt x="122" y="62"/>
                  </a:lnTo>
                  <a:lnTo>
                    <a:pt x="123" y="61"/>
                  </a:lnTo>
                  <a:lnTo>
                    <a:pt x="124" y="59"/>
                  </a:lnTo>
                  <a:lnTo>
                    <a:pt x="125" y="59"/>
                  </a:lnTo>
                  <a:lnTo>
                    <a:pt x="126" y="55"/>
                  </a:lnTo>
                  <a:lnTo>
                    <a:pt x="127" y="55"/>
                  </a:lnTo>
                  <a:lnTo>
                    <a:pt x="128" y="54"/>
                  </a:lnTo>
                  <a:lnTo>
                    <a:pt x="127" y="53"/>
                  </a:lnTo>
                  <a:lnTo>
                    <a:pt x="128" y="51"/>
                  </a:lnTo>
                  <a:lnTo>
                    <a:pt x="129" y="49"/>
                  </a:lnTo>
                  <a:lnTo>
                    <a:pt x="130" y="48"/>
                  </a:lnTo>
                  <a:lnTo>
                    <a:pt x="130" y="47"/>
                  </a:lnTo>
                  <a:lnTo>
                    <a:pt x="129" y="45"/>
                  </a:lnTo>
                  <a:lnTo>
                    <a:pt x="129" y="43"/>
                  </a:lnTo>
                  <a:lnTo>
                    <a:pt x="131" y="42"/>
                  </a:lnTo>
                  <a:lnTo>
                    <a:pt x="131" y="41"/>
                  </a:lnTo>
                  <a:lnTo>
                    <a:pt x="129" y="39"/>
                  </a:lnTo>
                  <a:lnTo>
                    <a:pt x="130" y="38"/>
                  </a:lnTo>
                  <a:lnTo>
                    <a:pt x="130" y="36"/>
                  </a:lnTo>
                  <a:lnTo>
                    <a:pt x="130" y="34"/>
                  </a:lnTo>
                  <a:lnTo>
                    <a:pt x="129" y="32"/>
                  </a:lnTo>
                  <a:lnTo>
                    <a:pt x="129" y="27"/>
                  </a:lnTo>
                  <a:lnTo>
                    <a:pt x="128" y="25"/>
                  </a:lnTo>
                  <a:lnTo>
                    <a:pt x="127" y="26"/>
                  </a:lnTo>
                  <a:lnTo>
                    <a:pt x="127" y="25"/>
                  </a:lnTo>
                  <a:lnTo>
                    <a:pt x="127" y="24"/>
                  </a:lnTo>
                  <a:lnTo>
                    <a:pt x="127" y="22"/>
                  </a:lnTo>
                  <a:lnTo>
                    <a:pt x="125" y="21"/>
                  </a:lnTo>
                  <a:lnTo>
                    <a:pt x="124" y="19"/>
                  </a:lnTo>
                  <a:lnTo>
                    <a:pt x="123" y="19"/>
                  </a:lnTo>
                  <a:lnTo>
                    <a:pt x="123" y="18"/>
                  </a:lnTo>
                  <a:lnTo>
                    <a:pt x="123" y="16"/>
                  </a:lnTo>
                  <a:lnTo>
                    <a:pt x="122" y="16"/>
                  </a:lnTo>
                  <a:lnTo>
                    <a:pt x="123" y="14"/>
                  </a:lnTo>
                  <a:lnTo>
                    <a:pt x="122" y="14"/>
                  </a:lnTo>
                  <a:lnTo>
                    <a:pt x="120" y="13"/>
                  </a:lnTo>
                  <a:lnTo>
                    <a:pt x="119" y="13"/>
                  </a:lnTo>
                  <a:lnTo>
                    <a:pt x="119" y="12"/>
                  </a:lnTo>
                  <a:lnTo>
                    <a:pt x="118" y="10"/>
                  </a:lnTo>
                  <a:lnTo>
                    <a:pt x="117" y="11"/>
                  </a:lnTo>
                  <a:lnTo>
                    <a:pt x="116" y="10"/>
                  </a:lnTo>
                  <a:lnTo>
                    <a:pt x="113" y="9"/>
                  </a:lnTo>
                  <a:lnTo>
                    <a:pt x="112" y="9"/>
                  </a:lnTo>
                  <a:lnTo>
                    <a:pt x="111" y="7"/>
                  </a:lnTo>
                  <a:lnTo>
                    <a:pt x="109" y="8"/>
                  </a:lnTo>
                  <a:lnTo>
                    <a:pt x="109" y="6"/>
                  </a:lnTo>
                  <a:lnTo>
                    <a:pt x="107" y="5"/>
                  </a:lnTo>
                  <a:lnTo>
                    <a:pt x="105" y="5"/>
                  </a:lnTo>
                  <a:lnTo>
                    <a:pt x="103" y="5"/>
                  </a:lnTo>
                  <a:lnTo>
                    <a:pt x="102" y="5"/>
                  </a:lnTo>
                  <a:lnTo>
                    <a:pt x="100" y="2"/>
                  </a:lnTo>
                  <a:lnTo>
                    <a:pt x="96" y="2"/>
                  </a:lnTo>
                  <a:lnTo>
                    <a:pt x="94" y="2"/>
                  </a:lnTo>
                  <a:lnTo>
                    <a:pt x="92" y="2"/>
                  </a:lnTo>
                  <a:lnTo>
                    <a:pt x="91" y="2"/>
                  </a:lnTo>
                  <a:lnTo>
                    <a:pt x="89" y="2"/>
                  </a:lnTo>
                  <a:lnTo>
                    <a:pt x="86" y="0"/>
                  </a:lnTo>
                  <a:lnTo>
                    <a:pt x="84" y="0"/>
                  </a:lnTo>
                  <a:lnTo>
                    <a:pt x="81" y="2"/>
                  </a:lnTo>
                  <a:lnTo>
                    <a:pt x="80" y="3"/>
                  </a:lnTo>
                  <a:lnTo>
                    <a:pt x="78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5"/>
                  </a:lnTo>
                  <a:lnTo>
                    <a:pt x="69" y="5"/>
                  </a:lnTo>
                  <a:lnTo>
                    <a:pt x="68" y="5"/>
                  </a:lnTo>
                  <a:lnTo>
                    <a:pt x="66" y="5"/>
                  </a:lnTo>
                  <a:lnTo>
                    <a:pt x="65" y="7"/>
                  </a:lnTo>
                  <a:lnTo>
                    <a:pt x="63" y="6"/>
                  </a:lnTo>
                  <a:lnTo>
                    <a:pt x="61" y="6"/>
                  </a:lnTo>
                  <a:lnTo>
                    <a:pt x="59" y="7"/>
                  </a:lnTo>
                  <a:lnTo>
                    <a:pt x="57" y="9"/>
                  </a:lnTo>
                  <a:lnTo>
                    <a:pt x="55" y="10"/>
                  </a:lnTo>
                  <a:lnTo>
                    <a:pt x="53" y="11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49" y="12"/>
                  </a:lnTo>
                  <a:lnTo>
                    <a:pt x="47" y="11"/>
                  </a:lnTo>
                  <a:lnTo>
                    <a:pt x="46" y="11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5" y="12"/>
                  </a:lnTo>
                  <a:lnTo>
                    <a:pt x="44" y="12"/>
                  </a:lnTo>
                  <a:lnTo>
                    <a:pt x="43" y="13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9" y="14"/>
                  </a:lnTo>
                  <a:lnTo>
                    <a:pt x="39" y="13"/>
                  </a:lnTo>
                  <a:lnTo>
                    <a:pt x="38" y="13"/>
                  </a:lnTo>
                  <a:lnTo>
                    <a:pt x="38" y="14"/>
                  </a:lnTo>
                  <a:lnTo>
                    <a:pt x="37" y="14"/>
                  </a:lnTo>
                  <a:lnTo>
                    <a:pt x="36" y="15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3" y="18"/>
                  </a:lnTo>
                  <a:lnTo>
                    <a:pt x="32" y="17"/>
                  </a:lnTo>
                  <a:lnTo>
                    <a:pt x="32" y="18"/>
                  </a:lnTo>
                  <a:lnTo>
                    <a:pt x="32" y="19"/>
                  </a:lnTo>
                  <a:lnTo>
                    <a:pt x="32" y="20"/>
                  </a:lnTo>
                  <a:lnTo>
                    <a:pt x="30" y="20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8" y="23"/>
                  </a:lnTo>
                  <a:lnTo>
                    <a:pt x="27" y="24"/>
                  </a:lnTo>
                  <a:lnTo>
                    <a:pt x="27" y="26"/>
                  </a:lnTo>
                  <a:lnTo>
                    <a:pt x="25" y="26"/>
                  </a:lnTo>
                  <a:lnTo>
                    <a:pt x="26" y="27"/>
                  </a:lnTo>
                  <a:lnTo>
                    <a:pt x="25" y="28"/>
                  </a:lnTo>
                  <a:lnTo>
                    <a:pt x="25" y="30"/>
                  </a:lnTo>
                  <a:lnTo>
                    <a:pt x="24" y="30"/>
                  </a:lnTo>
                  <a:lnTo>
                    <a:pt x="23" y="31"/>
                  </a:lnTo>
                </a:path>
              </a:pathLst>
            </a:custGeom>
            <a:solidFill>
              <a:schemeClr val="tx1"/>
            </a:solidFill>
            <a:ln w="317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61707" name="Group 1112"/>
            <p:cNvGrpSpPr>
              <a:grpSpLocks/>
            </p:cNvGrpSpPr>
            <p:nvPr/>
          </p:nvGrpSpPr>
          <p:grpSpPr bwMode="auto">
            <a:xfrm rot="3026174">
              <a:off x="2194" y="1799"/>
              <a:ext cx="33" cy="71"/>
              <a:chOff x="2893" y="1903"/>
              <a:chExt cx="122" cy="270"/>
            </a:xfrm>
          </p:grpSpPr>
          <p:sp>
            <p:nvSpPr>
              <p:cNvPr id="61708" name="Freeform 1113"/>
              <p:cNvSpPr>
                <a:spLocks/>
              </p:cNvSpPr>
              <p:nvPr/>
            </p:nvSpPr>
            <p:spPr bwMode="auto">
              <a:xfrm rot="1491822">
                <a:off x="2893" y="1903"/>
                <a:ext cx="122" cy="270"/>
              </a:xfrm>
              <a:custGeom>
                <a:avLst/>
                <a:gdLst>
                  <a:gd name="T0" fmla="*/ 0 w 768"/>
                  <a:gd name="T1" fmla="*/ 0 h 1326"/>
                  <a:gd name="T2" fmla="*/ 0 w 768"/>
                  <a:gd name="T3" fmla="*/ 0 h 1326"/>
                  <a:gd name="T4" fmla="*/ 0 w 768"/>
                  <a:gd name="T5" fmla="*/ 0 h 1326"/>
                  <a:gd name="T6" fmla="*/ 0 w 768"/>
                  <a:gd name="T7" fmla="*/ 0 h 1326"/>
                  <a:gd name="T8" fmla="*/ 0 w 768"/>
                  <a:gd name="T9" fmla="*/ 0 h 1326"/>
                  <a:gd name="T10" fmla="*/ 0 w 768"/>
                  <a:gd name="T11" fmla="*/ 0 h 1326"/>
                  <a:gd name="T12" fmla="*/ 0 w 768"/>
                  <a:gd name="T13" fmla="*/ 0 h 1326"/>
                  <a:gd name="T14" fmla="*/ 0 w 768"/>
                  <a:gd name="T15" fmla="*/ 0 h 1326"/>
                  <a:gd name="T16" fmla="*/ 0 w 768"/>
                  <a:gd name="T17" fmla="*/ 0 h 1326"/>
                  <a:gd name="T18" fmla="*/ 0 w 768"/>
                  <a:gd name="T19" fmla="*/ 0 h 1326"/>
                  <a:gd name="T20" fmla="*/ 0 w 768"/>
                  <a:gd name="T21" fmla="*/ 0 h 1326"/>
                  <a:gd name="T22" fmla="*/ 0 w 768"/>
                  <a:gd name="T23" fmla="*/ 0 h 1326"/>
                  <a:gd name="T24" fmla="*/ 0 w 768"/>
                  <a:gd name="T25" fmla="*/ 0 h 1326"/>
                  <a:gd name="T26" fmla="*/ 0 w 768"/>
                  <a:gd name="T27" fmla="*/ 0 h 1326"/>
                  <a:gd name="T28" fmla="*/ 0 w 768"/>
                  <a:gd name="T29" fmla="*/ 0 h 1326"/>
                  <a:gd name="T30" fmla="*/ 0 w 768"/>
                  <a:gd name="T31" fmla="*/ 0 h 1326"/>
                  <a:gd name="T32" fmla="*/ 0 w 768"/>
                  <a:gd name="T33" fmla="*/ 0 h 1326"/>
                  <a:gd name="T34" fmla="*/ 0 w 768"/>
                  <a:gd name="T35" fmla="*/ 0 h 1326"/>
                  <a:gd name="T36" fmla="*/ 0 w 768"/>
                  <a:gd name="T37" fmla="*/ 0 h 1326"/>
                  <a:gd name="T38" fmla="*/ 0 w 768"/>
                  <a:gd name="T39" fmla="*/ 0 h 1326"/>
                  <a:gd name="T40" fmla="*/ 0 w 768"/>
                  <a:gd name="T41" fmla="*/ 0 h 1326"/>
                  <a:gd name="T42" fmla="*/ 0 w 768"/>
                  <a:gd name="T43" fmla="*/ 0 h 1326"/>
                  <a:gd name="T44" fmla="*/ 0 w 768"/>
                  <a:gd name="T45" fmla="*/ 0 h 1326"/>
                  <a:gd name="T46" fmla="*/ 0 w 768"/>
                  <a:gd name="T47" fmla="*/ 0 h 1326"/>
                  <a:gd name="T48" fmla="*/ 0 w 768"/>
                  <a:gd name="T49" fmla="*/ 0 h 1326"/>
                  <a:gd name="T50" fmla="*/ 0 w 768"/>
                  <a:gd name="T51" fmla="*/ 0 h 1326"/>
                  <a:gd name="T52" fmla="*/ 0 w 768"/>
                  <a:gd name="T53" fmla="*/ 0 h 132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68"/>
                  <a:gd name="T82" fmla="*/ 0 h 1326"/>
                  <a:gd name="T83" fmla="*/ 768 w 768"/>
                  <a:gd name="T84" fmla="*/ 1326 h 132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68" h="1326">
                    <a:moveTo>
                      <a:pt x="474" y="0"/>
                    </a:moveTo>
                    <a:lnTo>
                      <a:pt x="366" y="0"/>
                    </a:lnTo>
                    <a:lnTo>
                      <a:pt x="300" y="18"/>
                    </a:lnTo>
                    <a:lnTo>
                      <a:pt x="210" y="42"/>
                    </a:lnTo>
                    <a:lnTo>
                      <a:pt x="114" y="102"/>
                    </a:lnTo>
                    <a:lnTo>
                      <a:pt x="66" y="204"/>
                    </a:lnTo>
                    <a:lnTo>
                      <a:pt x="6" y="336"/>
                    </a:lnTo>
                    <a:lnTo>
                      <a:pt x="6" y="474"/>
                    </a:lnTo>
                    <a:lnTo>
                      <a:pt x="0" y="606"/>
                    </a:lnTo>
                    <a:lnTo>
                      <a:pt x="0" y="750"/>
                    </a:lnTo>
                    <a:lnTo>
                      <a:pt x="6" y="882"/>
                    </a:lnTo>
                    <a:lnTo>
                      <a:pt x="48" y="1008"/>
                    </a:lnTo>
                    <a:lnTo>
                      <a:pt x="78" y="1134"/>
                    </a:lnTo>
                    <a:lnTo>
                      <a:pt x="144" y="1212"/>
                    </a:lnTo>
                    <a:lnTo>
                      <a:pt x="216" y="1278"/>
                    </a:lnTo>
                    <a:lnTo>
                      <a:pt x="336" y="1326"/>
                    </a:lnTo>
                    <a:lnTo>
                      <a:pt x="450" y="1326"/>
                    </a:lnTo>
                    <a:lnTo>
                      <a:pt x="582" y="1290"/>
                    </a:lnTo>
                    <a:lnTo>
                      <a:pt x="672" y="1206"/>
                    </a:lnTo>
                    <a:lnTo>
                      <a:pt x="738" y="1026"/>
                    </a:lnTo>
                    <a:lnTo>
                      <a:pt x="768" y="852"/>
                    </a:lnTo>
                    <a:lnTo>
                      <a:pt x="768" y="696"/>
                    </a:lnTo>
                    <a:lnTo>
                      <a:pt x="768" y="492"/>
                    </a:lnTo>
                    <a:lnTo>
                      <a:pt x="714" y="306"/>
                    </a:lnTo>
                    <a:lnTo>
                      <a:pt x="630" y="150"/>
                    </a:lnTo>
                    <a:lnTo>
                      <a:pt x="552" y="36"/>
                    </a:lnTo>
                    <a:lnTo>
                      <a:pt x="474" y="0"/>
                    </a:lnTo>
                    <a:close/>
                  </a:path>
                </a:pathLst>
              </a:custGeom>
              <a:solidFill>
                <a:srgbClr val="FF3300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709" name="Freeform 1114"/>
              <p:cNvSpPr>
                <a:spLocks/>
              </p:cNvSpPr>
              <p:nvPr/>
            </p:nvSpPr>
            <p:spPr bwMode="auto">
              <a:xfrm rot="1491822">
                <a:off x="2954" y="1945"/>
                <a:ext cx="43" cy="205"/>
              </a:xfrm>
              <a:custGeom>
                <a:avLst/>
                <a:gdLst>
                  <a:gd name="T0" fmla="*/ 0 w 228"/>
                  <a:gd name="T1" fmla="*/ 0 h 1008"/>
                  <a:gd name="T2" fmla="*/ 0 w 228"/>
                  <a:gd name="T3" fmla="*/ 0 h 1008"/>
                  <a:gd name="T4" fmla="*/ 0 w 228"/>
                  <a:gd name="T5" fmla="*/ 0 h 1008"/>
                  <a:gd name="T6" fmla="*/ 0 w 228"/>
                  <a:gd name="T7" fmla="*/ 0 h 1008"/>
                  <a:gd name="T8" fmla="*/ 0 w 228"/>
                  <a:gd name="T9" fmla="*/ 0 h 1008"/>
                  <a:gd name="T10" fmla="*/ 0 w 228"/>
                  <a:gd name="T11" fmla="*/ 0 h 1008"/>
                  <a:gd name="T12" fmla="*/ 0 w 228"/>
                  <a:gd name="T13" fmla="*/ 0 h 1008"/>
                  <a:gd name="T14" fmla="*/ 0 w 228"/>
                  <a:gd name="T15" fmla="*/ 0 h 1008"/>
                  <a:gd name="T16" fmla="*/ 0 w 228"/>
                  <a:gd name="T17" fmla="*/ 0 h 1008"/>
                  <a:gd name="T18" fmla="*/ 0 w 228"/>
                  <a:gd name="T19" fmla="*/ 0 h 1008"/>
                  <a:gd name="T20" fmla="*/ 0 w 228"/>
                  <a:gd name="T21" fmla="*/ 0 h 1008"/>
                  <a:gd name="T22" fmla="*/ 0 w 228"/>
                  <a:gd name="T23" fmla="*/ 0 h 1008"/>
                  <a:gd name="T24" fmla="*/ 0 w 228"/>
                  <a:gd name="T25" fmla="*/ 0 h 1008"/>
                  <a:gd name="T26" fmla="*/ 0 w 228"/>
                  <a:gd name="T27" fmla="*/ 0 h 1008"/>
                  <a:gd name="T28" fmla="*/ 0 w 228"/>
                  <a:gd name="T29" fmla="*/ 0 h 1008"/>
                  <a:gd name="T30" fmla="*/ 0 w 228"/>
                  <a:gd name="T31" fmla="*/ 0 h 100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28"/>
                  <a:gd name="T49" fmla="*/ 0 h 1008"/>
                  <a:gd name="T50" fmla="*/ 228 w 228"/>
                  <a:gd name="T51" fmla="*/ 1008 h 100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28" h="1008">
                    <a:moveTo>
                      <a:pt x="168" y="72"/>
                    </a:moveTo>
                    <a:lnTo>
                      <a:pt x="114" y="0"/>
                    </a:lnTo>
                    <a:lnTo>
                      <a:pt x="54" y="18"/>
                    </a:lnTo>
                    <a:lnTo>
                      <a:pt x="0" y="132"/>
                    </a:lnTo>
                    <a:lnTo>
                      <a:pt x="0" y="246"/>
                    </a:lnTo>
                    <a:lnTo>
                      <a:pt x="0" y="408"/>
                    </a:lnTo>
                    <a:lnTo>
                      <a:pt x="6" y="558"/>
                    </a:lnTo>
                    <a:lnTo>
                      <a:pt x="42" y="726"/>
                    </a:lnTo>
                    <a:lnTo>
                      <a:pt x="48" y="852"/>
                    </a:lnTo>
                    <a:lnTo>
                      <a:pt x="102" y="942"/>
                    </a:lnTo>
                    <a:lnTo>
                      <a:pt x="162" y="1008"/>
                    </a:lnTo>
                    <a:lnTo>
                      <a:pt x="222" y="936"/>
                    </a:lnTo>
                    <a:lnTo>
                      <a:pt x="222" y="864"/>
                    </a:lnTo>
                    <a:lnTo>
                      <a:pt x="228" y="576"/>
                    </a:lnTo>
                    <a:lnTo>
                      <a:pt x="222" y="270"/>
                    </a:lnTo>
                    <a:lnTo>
                      <a:pt x="168" y="7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B02200"/>
                  </a:gs>
                  <a:gs pos="100000">
                    <a:srgbClr val="FF3300"/>
                  </a:gs>
                </a:gsLst>
                <a:lin ang="0" scaled="1"/>
              </a:gra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61501" name="Group 1115"/>
          <p:cNvGrpSpPr>
            <a:grpSpLocks/>
          </p:cNvGrpSpPr>
          <p:nvPr/>
        </p:nvGrpSpPr>
        <p:grpSpPr bwMode="auto">
          <a:xfrm rot="4459434">
            <a:off x="3811411" y="4603574"/>
            <a:ext cx="330200" cy="174978"/>
            <a:chOff x="2124" y="1801"/>
            <a:chExt cx="208" cy="123"/>
          </a:xfrm>
        </p:grpSpPr>
        <p:sp>
          <p:nvSpPr>
            <p:cNvPr id="61696" name="Oval 1116"/>
            <p:cNvSpPr>
              <a:spLocks noChangeArrowheads="1"/>
            </p:cNvSpPr>
            <p:nvPr/>
          </p:nvSpPr>
          <p:spPr bwMode="auto">
            <a:xfrm rot="2546997">
              <a:off x="2138" y="1811"/>
              <a:ext cx="185" cy="102"/>
            </a:xfrm>
            <a:prstGeom prst="ellipse">
              <a:avLst/>
            </a:prstGeom>
            <a:gradFill rotWithShape="0">
              <a:gsLst>
                <a:gs pos="0">
                  <a:srgbClr val="FCFEB9"/>
                </a:gs>
                <a:gs pos="100000">
                  <a:srgbClr val="CACB94"/>
                </a:gs>
              </a:gsLst>
              <a:lin ang="18900000" scaled="1"/>
            </a:gra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z="20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61697" name="Group 1117"/>
            <p:cNvGrpSpPr>
              <a:grpSpLocks/>
            </p:cNvGrpSpPr>
            <p:nvPr/>
          </p:nvGrpSpPr>
          <p:grpSpPr bwMode="auto">
            <a:xfrm rot="2606996">
              <a:off x="2124" y="1801"/>
              <a:ext cx="208" cy="123"/>
              <a:chOff x="887" y="2610"/>
              <a:chExt cx="959" cy="564"/>
            </a:xfrm>
          </p:grpSpPr>
          <p:sp>
            <p:nvSpPr>
              <p:cNvPr id="61702" name="Oval 1118"/>
              <p:cNvSpPr>
                <a:spLocks noChangeArrowheads="1"/>
              </p:cNvSpPr>
              <p:nvPr/>
            </p:nvSpPr>
            <p:spPr bwMode="auto">
              <a:xfrm rot="-1140000">
                <a:off x="1286" y="3032"/>
                <a:ext cx="409" cy="82"/>
              </a:xfrm>
              <a:prstGeom prst="ellipse">
                <a:avLst/>
              </a:prstGeom>
              <a:solidFill>
                <a:srgbClr val="F76681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z="2000" smtClean="0">
                  <a:solidFill>
                    <a:srgbClr val="000000"/>
                  </a:solidFill>
                  <a:latin typeface="Comic Sans MS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1703" name="Freeform 1119"/>
              <p:cNvSpPr>
                <a:spLocks/>
              </p:cNvSpPr>
              <p:nvPr/>
            </p:nvSpPr>
            <p:spPr bwMode="auto">
              <a:xfrm>
                <a:off x="887" y="2610"/>
                <a:ext cx="959" cy="564"/>
              </a:xfrm>
              <a:custGeom>
                <a:avLst/>
                <a:gdLst>
                  <a:gd name="T0" fmla="*/ 312 w 959"/>
                  <a:gd name="T1" fmla="*/ 22 h 564"/>
                  <a:gd name="T2" fmla="*/ 328 w 959"/>
                  <a:gd name="T3" fmla="*/ 22 h 564"/>
                  <a:gd name="T4" fmla="*/ 346 w 959"/>
                  <a:gd name="T5" fmla="*/ 28 h 564"/>
                  <a:gd name="T6" fmla="*/ 356 w 959"/>
                  <a:gd name="T7" fmla="*/ 38 h 564"/>
                  <a:gd name="T8" fmla="*/ 352 w 959"/>
                  <a:gd name="T9" fmla="*/ 49 h 564"/>
                  <a:gd name="T10" fmla="*/ 304 w 959"/>
                  <a:gd name="T11" fmla="*/ 78 h 564"/>
                  <a:gd name="T12" fmla="*/ 244 w 959"/>
                  <a:gd name="T13" fmla="*/ 107 h 564"/>
                  <a:gd name="T14" fmla="*/ 188 w 959"/>
                  <a:gd name="T15" fmla="*/ 142 h 564"/>
                  <a:gd name="T16" fmla="*/ 137 w 959"/>
                  <a:gd name="T17" fmla="*/ 187 h 564"/>
                  <a:gd name="T18" fmla="*/ 95 w 959"/>
                  <a:gd name="T19" fmla="*/ 232 h 564"/>
                  <a:gd name="T20" fmla="*/ 78 w 959"/>
                  <a:gd name="T21" fmla="*/ 278 h 564"/>
                  <a:gd name="T22" fmla="*/ 85 w 959"/>
                  <a:gd name="T23" fmla="*/ 328 h 564"/>
                  <a:gd name="T24" fmla="*/ 108 w 959"/>
                  <a:gd name="T25" fmla="*/ 369 h 564"/>
                  <a:gd name="T26" fmla="*/ 141 w 959"/>
                  <a:gd name="T27" fmla="*/ 410 h 564"/>
                  <a:gd name="T28" fmla="*/ 186 w 959"/>
                  <a:gd name="T29" fmla="*/ 444 h 564"/>
                  <a:gd name="T30" fmla="*/ 245 w 959"/>
                  <a:gd name="T31" fmla="*/ 476 h 564"/>
                  <a:gd name="T32" fmla="*/ 293 w 959"/>
                  <a:gd name="T33" fmla="*/ 486 h 564"/>
                  <a:gd name="T34" fmla="*/ 326 w 959"/>
                  <a:gd name="T35" fmla="*/ 482 h 564"/>
                  <a:gd name="T36" fmla="*/ 355 w 959"/>
                  <a:gd name="T37" fmla="*/ 472 h 564"/>
                  <a:gd name="T38" fmla="*/ 404 w 959"/>
                  <a:gd name="T39" fmla="*/ 444 h 564"/>
                  <a:gd name="T40" fmla="*/ 473 w 959"/>
                  <a:gd name="T41" fmla="*/ 417 h 564"/>
                  <a:gd name="T42" fmla="*/ 547 w 959"/>
                  <a:gd name="T43" fmla="*/ 393 h 564"/>
                  <a:gd name="T44" fmla="*/ 652 w 959"/>
                  <a:gd name="T45" fmla="*/ 378 h 564"/>
                  <a:gd name="T46" fmla="*/ 770 w 959"/>
                  <a:gd name="T47" fmla="*/ 374 h 564"/>
                  <a:gd name="T48" fmla="*/ 869 w 959"/>
                  <a:gd name="T49" fmla="*/ 354 h 564"/>
                  <a:gd name="T50" fmla="*/ 897 w 959"/>
                  <a:gd name="T51" fmla="*/ 314 h 564"/>
                  <a:gd name="T52" fmla="*/ 899 w 959"/>
                  <a:gd name="T53" fmla="*/ 268 h 564"/>
                  <a:gd name="T54" fmla="*/ 886 w 959"/>
                  <a:gd name="T55" fmla="*/ 227 h 564"/>
                  <a:gd name="T56" fmla="*/ 851 w 959"/>
                  <a:gd name="T57" fmla="*/ 176 h 564"/>
                  <a:gd name="T58" fmla="*/ 802 w 959"/>
                  <a:gd name="T59" fmla="*/ 121 h 564"/>
                  <a:gd name="T60" fmla="*/ 730 w 959"/>
                  <a:gd name="T61" fmla="*/ 89 h 564"/>
                  <a:gd name="T62" fmla="*/ 623 w 959"/>
                  <a:gd name="T63" fmla="*/ 65 h 564"/>
                  <a:gd name="T64" fmla="*/ 512 w 959"/>
                  <a:gd name="T65" fmla="*/ 49 h 564"/>
                  <a:gd name="T66" fmla="*/ 430 w 959"/>
                  <a:gd name="T67" fmla="*/ 46 h 564"/>
                  <a:gd name="T68" fmla="*/ 387 w 959"/>
                  <a:gd name="T69" fmla="*/ 48 h 564"/>
                  <a:gd name="T70" fmla="*/ 349 w 959"/>
                  <a:gd name="T71" fmla="*/ 43 h 564"/>
                  <a:gd name="T72" fmla="*/ 338 w 959"/>
                  <a:gd name="T73" fmla="*/ 29 h 564"/>
                  <a:gd name="T74" fmla="*/ 346 w 959"/>
                  <a:gd name="T75" fmla="*/ 19 h 564"/>
                  <a:gd name="T76" fmla="*/ 361 w 959"/>
                  <a:gd name="T77" fmla="*/ 12 h 564"/>
                  <a:gd name="T78" fmla="*/ 505 w 959"/>
                  <a:gd name="T79" fmla="*/ 1 h 564"/>
                  <a:gd name="T80" fmla="*/ 632 w 959"/>
                  <a:gd name="T81" fmla="*/ 9 h 564"/>
                  <a:gd name="T82" fmla="*/ 760 w 959"/>
                  <a:gd name="T83" fmla="*/ 40 h 564"/>
                  <a:gd name="T84" fmla="*/ 845 w 959"/>
                  <a:gd name="T85" fmla="*/ 84 h 564"/>
                  <a:gd name="T86" fmla="*/ 906 w 959"/>
                  <a:gd name="T87" fmla="*/ 140 h 564"/>
                  <a:gd name="T88" fmla="*/ 939 w 959"/>
                  <a:gd name="T89" fmla="*/ 191 h 564"/>
                  <a:gd name="T90" fmla="*/ 946 w 959"/>
                  <a:gd name="T91" fmla="*/ 207 h 564"/>
                  <a:gd name="T92" fmla="*/ 951 w 959"/>
                  <a:gd name="T93" fmla="*/ 218 h 564"/>
                  <a:gd name="T94" fmla="*/ 958 w 959"/>
                  <a:gd name="T95" fmla="*/ 264 h 564"/>
                  <a:gd name="T96" fmla="*/ 949 w 959"/>
                  <a:gd name="T97" fmla="*/ 330 h 564"/>
                  <a:gd name="T98" fmla="*/ 920 w 959"/>
                  <a:gd name="T99" fmla="*/ 392 h 564"/>
                  <a:gd name="T100" fmla="*/ 871 w 959"/>
                  <a:gd name="T101" fmla="*/ 443 h 564"/>
                  <a:gd name="T102" fmla="*/ 808 w 959"/>
                  <a:gd name="T103" fmla="*/ 487 h 564"/>
                  <a:gd name="T104" fmla="*/ 736 w 959"/>
                  <a:gd name="T105" fmla="*/ 521 h 564"/>
                  <a:gd name="T106" fmla="*/ 467 w 959"/>
                  <a:gd name="T107" fmla="*/ 563 h 564"/>
                  <a:gd name="T108" fmla="*/ 214 w 959"/>
                  <a:gd name="T109" fmla="*/ 520 h 564"/>
                  <a:gd name="T110" fmla="*/ 32 w 959"/>
                  <a:gd name="T111" fmla="*/ 406 h 564"/>
                  <a:gd name="T112" fmla="*/ 0 w 959"/>
                  <a:gd name="T113" fmla="*/ 303 h 564"/>
                  <a:gd name="T114" fmla="*/ 30 w 959"/>
                  <a:gd name="T115" fmla="*/ 192 h 564"/>
                  <a:gd name="T116" fmla="*/ 101 w 959"/>
                  <a:gd name="T117" fmla="*/ 110 h 564"/>
                  <a:gd name="T118" fmla="*/ 173 w 959"/>
                  <a:gd name="T119" fmla="*/ 70 h 564"/>
                  <a:gd name="T120" fmla="*/ 257 w 959"/>
                  <a:gd name="T121" fmla="*/ 38 h 56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59"/>
                  <a:gd name="T184" fmla="*/ 0 h 564"/>
                  <a:gd name="T185" fmla="*/ 959 w 959"/>
                  <a:gd name="T186" fmla="*/ 564 h 56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59" h="564">
                    <a:moveTo>
                      <a:pt x="296" y="30"/>
                    </a:moveTo>
                    <a:lnTo>
                      <a:pt x="299" y="28"/>
                    </a:lnTo>
                    <a:lnTo>
                      <a:pt x="300" y="27"/>
                    </a:lnTo>
                    <a:lnTo>
                      <a:pt x="302" y="26"/>
                    </a:lnTo>
                    <a:lnTo>
                      <a:pt x="303" y="25"/>
                    </a:lnTo>
                    <a:lnTo>
                      <a:pt x="304" y="24"/>
                    </a:lnTo>
                    <a:lnTo>
                      <a:pt x="306" y="24"/>
                    </a:lnTo>
                    <a:lnTo>
                      <a:pt x="307" y="23"/>
                    </a:lnTo>
                    <a:lnTo>
                      <a:pt x="309" y="22"/>
                    </a:lnTo>
                    <a:lnTo>
                      <a:pt x="310" y="22"/>
                    </a:lnTo>
                    <a:lnTo>
                      <a:pt x="312" y="22"/>
                    </a:lnTo>
                    <a:lnTo>
                      <a:pt x="313" y="22"/>
                    </a:lnTo>
                    <a:lnTo>
                      <a:pt x="315" y="22"/>
                    </a:lnTo>
                    <a:lnTo>
                      <a:pt x="316" y="22"/>
                    </a:lnTo>
                    <a:lnTo>
                      <a:pt x="317" y="21"/>
                    </a:lnTo>
                    <a:lnTo>
                      <a:pt x="319" y="21"/>
                    </a:lnTo>
                    <a:lnTo>
                      <a:pt x="320" y="21"/>
                    </a:lnTo>
                    <a:lnTo>
                      <a:pt x="322" y="21"/>
                    </a:lnTo>
                    <a:lnTo>
                      <a:pt x="323" y="21"/>
                    </a:lnTo>
                    <a:lnTo>
                      <a:pt x="325" y="21"/>
                    </a:lnTo>
                    <a:lnTo>
                      <a:pt x="326" y="22"/>
                    </a:lnTo>
                    <a:lnTo>
                      <a:pt x="328" y="22"/>
                    </a:lnTo>
                    <a:lnTo>
                      <a:pt x="329" y="22"/>
                    </a:lnTo>
                    <a:lnTo>
                      <a:pt x="330" y="22"/>
                    </a:lnTo>
                    <a:lnTo>
                      <a:pt x="332" y="22"/>
                    </a:lnTo>
                    <a:lnTo>
                      <a:pt x="333" y="22"/>
                    </a:lnTo>
                    <a:lnTo>
                      <a:pt x="335" y="23"/>
                    </a:lnTo>
                    <a:lnTo>
                      <a:pt x="338" y="23"/>
                    </a:lnTo>
                    <a:lnTo>
                      <a:pt x="339" y="24"/>
                    </a:lnTo>
                    <a:lnTo>
                      <a:pt x="340" y="25"/>
                    </a:lnTo>
                    <a:lnTo>
                      <a:pt x="342" y="25"/>
                    </a:lnTo>
                    <a:lnTo>
                      <a:pt x="343" y="26"/>
                    </a:lnTo>
                    <a:lnTo>
                      <a:pt x="346" y="28"/>
                    </a:lnTo>
                    <a:lnTo>
                      <a:pt x="346" y="29"/>
                    </a:lnTo>
                    <a:lnTo>
                      <a:pt x="348" y="30"/>
                    </a:lnTo>
                    <a:lnTo>
                      <a:pt x="349" y="31"/>
                    </a:lnTo>
                    <a:lnTo>
                      <a:pt x="351" y="31"/>
                    </a:lnTo>
                    <a:lnTo>
                      <a:pt x="352" y="33"/>
                    </a:lnTo>
                    <a:lnTo>
                      <a:pt x="353" y="34"/>
                    </a:lnTo>
                    <a:lnTo>
                      <a:pt x="353" y="35"/>
                    </a:lnTo>
                    <a:lnTo>
                      <a:pt x="355" y="36"/>
                    </a:lnTo>
                    <a:lnTo>
                      <a:pt x="355" y="37"/>
                    </a:lnTo>
                    <a:lnTo>
                      <a:pt x="356" y="38"/>
                    </a:lnTo>
                    <a:lnTo>
                      <a:pt x="356" y="39"/>
                    </a:lnTo>
                    <a:lnTo>
                      <a:pt x="356" y="40"/>
                    </a:lnTo>
                    <a:lnTo>
                      <a:pt x="356" y="41"/>
                    </a:lnTo>
                    <a:lnTo>
                      <a:pt x="356" y="42"/>
                    </a:lnTo>
                    <a:lnTo>
                      <a:pt x="356" y="43"/>
                    </a:lnTo>
                    <a:lnTo>
                      <a:pt x="356" y="44"/>
                    </a:lnTo>
                    <a:lnTo>
                      <a:pt x="355" y="46"/>
                    </a:lnTo>
                    <a:lnTo>
                      <a:pt x="353" y="48"/>
                    </a:lnTo>
                    <a:lnTo>
                      <a:pt x="352" y="49"/>
                    </a:lnTo>
                    <a:lnTo>
                      <a:pt x="351" y="50"/>
                    </a:lnTo>
                    <a:lnTo>
                      <a:pt x="349" y="51"/>
                    </a:lnTo>
                    <a:lnTo>
                      <a:pt x="348" y="52"/>
                    </a:lnTo>
                    <a:lnTo>
                      <a:pt x="346" y="54"/>
                    </a:lnTo>
                    <a:lnTo>
                      <a:pt x="336" y="60"/>
                    </a:lnTo>
                    <a:lnTo>
                      <a:pt x="332" y="64"/>
                    </a:lnTo>
                    <a:lnTo>
                      <a:pt x="326" y="66"/>
                    </a:lnTo>
                    <a:lnTo>
                      <a:pt x="320" y="69"/>
                    </a:lnTo>
                    <a:lnTo>
                      <a:pt x="315" y="73"/>
                    </a:lnTo>
                    <a:lnTo>
                      <a:pt x="310" y="75"/>
                    </a:lnTo>
                    <a:lnTo>
                      <a:pt x="304" y="78"/>
                    </a:lnTo>
                    <a:lnTo>
                      <a:pt x="299" y="81"/>
                    </a:lnTo>
                    <a:lnTo>
                      <a:pt x="294" y="84"/>
                    </a:lnTo>
                    <a:lnTo>
                      <a:pt x="289" y="86"/>
                    </a:lnTo>
                    <a:lnTo>
                      <a:pt x="283" y="89"/>
                    </a:lnTo>
                    <a:lnTo>
                      <a:pt x="277" y="91"/>
                    </a:lnTo>
                    <a:lnTo>
                      <a:pt x="271" y="94"/>
                    </a:lnTo>
                    <a:lnTo>
                      <a:pt x="265" y="96"/>
                    </a:lnTo>
                    <a:lnTo>
                      <a:pt x="261" y="99"/>
                    </a:lnTo>
                    <a:lnTo>
                      <a:pt x="255" y="101"/>
                    </a:lnTo>
                    <a:lnTo>
                      <a:pt x="250" y="104"/>
                    </a:lnTo>
                    <a:lnTo>
                      <a:pt x="244" y="107"/>
                    </a:lnTo>
                    <a:lnTo>
                      <a:pt x="240" y="110"/>
                    </a:lnTo>
                    <a:lnTo>
                      <a:pt x="234" y="112"/>
                    </a:lnTo>
                    <a:lnTo>
                      <a:pt x="228" y="116"/>
                    </a:lnTo>
                    <a:lnTo>
                      <a:pt x="222" y="119"/>
                    </a:lnTo>
                    <a:lnTo>
                      <a:pt x="218" y="121"/>
                    </a:lnTo>
                    <a:lnTo>
                      <a:pt x="212" y="125"/>
                    </a:lnTo>
                    <a:lnTo>
                      <a:pt x="208" y="128"/>
                    </a:lnTo>
                    <a:lnTo>
                      <a:pt x="202" y="131"/>
                    </a:lnTo>
                    <a:lnTo>
                      <a:pt x="198" y="135"/>
                    </a:lnTo>
                    <a:lnTo>
                      <a:pt x="192" y="138"/>
                    </a:lnTo>
                    <a:lnTo>
                      <a:pt x="188" y="142"/>
                    </a:lnTo>
                    <a:lnTo>
                      <a:pt x="183" y="145"/>
                    </a:lnTo>
                    <a:lnTo>
                      <a:pt x="179" y="150"/>
                    </a:lnTo>
                    <a:lnTo>
                      <a:pt x="170" y="157"/>
                    </a:lnTo>
                    <a:lnTo>
                      <a:pt x="166" y="161"/>
                    </a:lnTo>
                    <a:lnTo>
                      <a:pt x="162" y="164"/>
                    </a:lnTo>
                    <a:lnTo>
                      <a:pt x="157" y="168"/>
                    </a:lnTo>
                    <a:lnTo>
                      <a:pt x="153" y="172"/>
                    </a:lnTo>
                    <a:lnTo>
                      <a:pt x="150" y="175"/>
                    </a:lnTo>
                    <a:lnTo>
                      <a:pt x="146" y="179"/>
                    </a:lnTo>
                    <a:lnTo>
                      <a:pt x="141" y="183"/>
                    </a:lnTo>
                    <a:lnTo>
                      <a:pt x="137" y="187"/>
                    </a:lnTo>
                    <a:lnTo>
                      <a:pt x="133" y="190"/>
                    </a:lnTo>
                    <a:lnTo>
                      <a:pt x="128" y="195"/>
                    </a:lnTo>
                    <a:lnTo>
                      <a:pt x="124" y="198"/>
                    </a:lnTo>
                    <a:lnTo>
                      <a:pt x="121" y="203"/>
                    </a:lnTo>
                    <a:lnTo>
                      <a:pt x="117" y="207"/>
                    </a:lnTo>
                    <a:lnTo>
                      <a:pt x="113" y="211"/>
                    </a:lnTo>
                    <a:lnTo>
                      <a:pt x="110" y="215"/>
                    </a:lnTo>
                    <a:lnTo>
                      <a:pt x="105" y="219"/>
                    </a:lnTo>
                    <a:lnTo>
                      <a:pt x="102" y="224"/>
                    </a:lnTo>
                    <a:lnTo>
                      <a:pt x="98" y="227"/>
                    </a:lnTo>
                    <a:lnTo>
                      <a:pt x="95" y="232"/>
                    </a:lnTo>
                    <a:lnTo>
                      <a:pt x="92" y="236"/>
                    </a:lnTo>
                    <a:lnTo>
                      <a:pt x="89" y="240"/>
                    </a:lnTo>
                    <a:lnTo>
                      <a:pt x="88" y="244"/>
                    </a:lnTo>
                    <a:lnTo>
                      <a:pt x="85" y="249"/>
                    </a:lnTo>
                    <a:lnTo>
                      <a:pt x="84" y="252"/>
                    </a:lnTo>
                    <a:lnTo>
                      <a:pt x="82" y="257"/>
                    </a:lnTo>
                    <a:lnTo>
                      <a:pt x="81" y="261"/>
                    </a:lnTo>
                    <a:lnTo>
                      <a:pt x="79" y="265"/>
                    </a:lnTo>
                    <a:lnTo>
                      <a:pt x="78" y="269"/>
                    </a:lnTo>
                    <a:lnTo>
                      <a:pt x="78" y="274"/>
                    </a:lnTo>
                    <a:lnTo>
                      <a:pt x="78" y="278"/>
                    </a:lnTo>
                    <a:lnTo>
                      <a:pt x="76" y="287"/>
                    </a:lnTo>
                    <a:lnTo>
                      <a:pt x="78" y="292"/>
                    </a:lnTo>
                    <a:lnTo>
                      <a:pt x="78" y="295"/>
                    </a:lnTo>
                    <a:lnTo>
                      <a:pt x="78" y="300"/>
                    </a:lnTo>
                    <a:lnTo>
                      <a:pt x="78" y="304"/>
                    </a:lnTo>
                    <a:lnTo>
                      <a:pt x="79" y="308"/>
                    </a:lnTo>
                    <a:lnTo>
                      <a:pt x="81" y="312"/>
                    </a:lnTo>
                    <a:lnTo>
                      <a:pt x="81" y="317"/>
                    </a:lnTo>
                    <a:lnTo>
                      <a:pt x="82" y="321"/>
                    </a:lnTo>
                    <a:lnTo>
                      <a:pt x="84" y="324"/>
                    </a:lnTo>
                    <a:lnTo>
                      <a:pt x="85" y="328"/>
                    </a:lnTo>
                    <a:lnTo>
                      <a:pt x="87" y="332"/>
                    </a:lnTo>
                    <a:lnTo>
                      <a:pt x="89" y="336"/>
                    </a:lnTo>
                    <a:lnTo>
                      <a:pt x="91" y="339"/>
                    </a:lnTo>
                    <a:lnTo>
                      <a:pt x="92" y="343"/>
                    </a:lnTo>
                    <a:lnTo>
                      <a:pt x="94" y="347"/>
                    </a:lnTo>
                    <a:lnTo>
                      <a:pt x="97" y="351"/>
                    </a:lnTo>
                    <a:lnTo>
                      <a:pt x="98" y="355"/>
                    </a:lnTo>
                    <a:lnTo>
                      <a:pt x="101" y="358"/>
                    </a:lnTo>
                    <a:lnTo>
                      <a:pt x="104" y="362"/>
                    </a:lnTo>
                    <a:lnTo>
                      <a:pt x="105" y="365"/>
                    </a:lnTo>
                    <a:lnTo>
                      <a:pt x="108" y="369"/>
                    </a:lnTo>
                    <a:lnTo>
                      <a:pt x="111" y="373"/>
                    </a:lnTo>
                    <a:lnTo>
                      <a:pt x="114" y="376"/>
                    </a:lnTo>
                    <a:lnTo>
                      <a:pt x="117" y="380"/>
                    </a:lnTo>
                    <a:lnTo>
                      <a:pt x="118" y="383"/>
                    </a:lnTo>
                    <a:lnTo>
                      <a:pt x="121" y="388"/>
                    </a:lnTo>
                    <a:lnTo>
                      <a:pt x="126" y="391"/>
                    </a:lnTo>
                    <a:lnTo>
                      <a:pt x="128" y="395"/>
                    </a:lnTo>
                    <a:lnTo>
                      <a:pt x="131" y="400"/>
                    </a:lnTo>
                    <a:lnTo>
                      <a:pt x="134" y="403"/>
                    </a:lnTo>
                    <a:lnTo>
                      <a:pt x="139" y="408"/>
                    </a:lnTo>
                    <a:lnTo>
                      <a:pt x="141" y="410"/>
                    </a:lnTo>
                    <a:lnTo>
                      <a:pt x="144" y="413"/>
                    </a:lnTo>
                    <a:lnTo>
                      <a:pt x="147" y="416"/>
                    </a:lnTo>
                    <a:lnTo>
                      <a:pt x="150" y="418"/>
                    </a:lnTo>
                    <a:lnTo>
                      <a:pt x="154" y="422"/>
                    </a:lnTo>
                    <a:lnTo>
                      <a:pt x="159" y="425"/>
                    </a:lnTo>
                    <a:lnTo>
                      <a:pt x="162" y="428"/>
                    </a:lnTo>
                    <a:lnTo>
                      <a:pt x="167" y="431"/>
                    </a:lnTo>
                    <a:lnTo>
                      <a:pt x="172" y="435"/>
                    </a:lnTo>
                    <a:lnTo>
                      <a:pt x="176" y="438"/>
                    </a:lnTo>
                    <a:lnTo>
                      <a:pt x="180" y="441"/>
                    </a:lnTo>
                    <a:lnTo>
                      <a:pt x="186" y="444"/>
                    </a:lnTo>
                    <a:lnTo>
                      <a:pt x="190" y="448"/>
                    </a:lnTo>
                    <a:lnTo>
                      <a:pt x="196" y="451"/>
                    </a:lnTo>
                    <a:lnTo>
                      <a:pt x="202" y="454"/>
                    </a:lnTo>
                    <a:lnTo>
                      <a:pt x="208" y="457"/>
                    </a:lnTo>
                    <a:lnTo>
                      <a:pt x="214" y="461"/>
                    </a:lnTo>
                    <a:lnTo>
                      <a:pt x="218" y="463"/>
                    </a:lnTo>
                    <a:lnTo>
                      <a:pt x="224" y="466"/>
                    </a:lnTo>
                    <a:lnTo>
                      <a:pt x="229" y="469"/>
                    </a:lnTo>
                    <a:lnTo>
                      <a:pt x="234" y="471"/>
                    </a:lnTo>
                    <a:lnTo>
                      <a:pt x="240" y="474"/>
                    </a:lnTo>
                    <a:lnTo>
                      <a:pt x="245" y="476"/>
                    </a:lnTo>
                    <a:lnTo>
                      <a:pt x="251" y="479"/>
                    </a:lnTo>
                    <a:lnTo>
                      <a:pt x="255" y="480"/>
                    </a:lnTo>
                    <a:lnTo>
                      <a:pt x="260" y="481"/>
                    </a:lnTo>
                    <a:lnTo>
                      <a:pt x="265" y="483"/>
                    </a:lnTo>
                    <a:lnTo>
                      <a:pt x="270" y="484"/>
                    </a:lnTo>
                    <a:lnTo>
                      <a:pt x="274" y="485"/>
                    </a:lnTo>
                    <a:lnTo>
                      <a:pt x="278" y="486"/>
                    </a:lnTo>
                    <a:lnTo>
                      <a:pt x="284" y="486"/>
                    </a:lnTo>
                    <a:lnTo>
                      <a:pt x="287" y="486"/>
                    </a:lnTo>
                    <a:lnTo>
                      <a:pt x="290" y="486"/>
                    </a:lnTo>
                    <a:lnTo>
                      <a:pt x="293" y="486"/>
                    </a:lnTo>
                    <a:lnTo>
                      <a:pt x="296" y="486"/>
                    </a:lnTo>
                    <a:lnTo>
                      <a:pt x="299" y="486"/>
                    </a:lnTo>
                    <a:lnTo>
                      <a:pt x="302" y="486"/>
                    </a:lnTo>
                    <a:lnTo>
                      <a:pt x="306" y="486"/>
                    </a:lnTo>
                    <a:lnTo>
                      <a:pt x="309" y="486"/>
                    </a:lnTo>
                    <a:lnTo>
                      <a:pt x="312" y="485"/>
                    </a:lnTo>
                    <a:lnTo>
                      <a:pt x="315" y="485"/>
                    </a:lnTo>
                    <a:lnTo>
                      <a:pt x="317" y="484"/>
                    </a:lnTo>
                    <a:lnTo>
                      <a:pt x="320" y="484"/>
                    </a:lnTo>
                    <a:lnTo>
                      <a:pt x="323" y="483"/>
                    </a:lnTo>
                    <a:lnTo>
                      <a:pt x="326" y="482"/>
                    </a:lnTo>
                    <a:lnTo>
                      <a:pt x="329" y="482"/>
                    </a:lnTo>
                    <a:lnTo>
                      <a:pt x="332" y="481"/>
                    </a:lnTo>
                    <a:lnTo>
                      <a:pt x="335" y="480"/>
                    </a:lnTo>
                    <a:lnTo>
                      <a:pt x="338" y="479"/>
                    </a:lnTo>
                    <a:lnTo>
                      <a:pt x="340" y="479"/>
                    </a:lnTo>
                    <a:lnTo>
                      <a:pt x="343" y="478"/>
                    </a:lnTo>
                    <a:lnTo>
                      <a:pt x="345" y="477"/>
                    </a:lnTo>
                    <a:lnTo>
                      <a:pt x="348" y="476"/>
                    </a:lnTo>
                    <a:lnTo>
                      <a:pt x="351" y="475"/>
                    </a:lnTo>
                    <a:lnTo>
                      <a:pt x="352" y="473"/>
                    </a:lnTo>
                    <a:lnTo>
                      <a:pt x="355" y="472"/>
                    </a:lnTo>
                    <a:lnTo>
                      <a:pt x="358" y="471"/>
                    </a:lnTo>
                    <a:lnTo>
                      <a:pt x="359" y="471"/>
                    </a:lnTo>
                    <a:lnTo>
                      <a:pt x="362" y="469"/>
                    </a:lnTo>
                    <a:lnTo>
                      <a:pt x="364" y="468"/>
                    </a:lnTo>
                    <a:lnTo>
                      <a:pt x="366" y="467"/>
                    </a:lnTo>
                    <a:lnTo>
                      <a:pt x="377" y="460"/>
                    </a:lnTo>
                    <a:lnTo>
                      <a:pt x="382" y="457"/>
                    </a:lnTo>
                    <a:lnTo>
                      <a:pt x="388" y="453"/>
                    </a:lnTo>
                    <a:lnTo>
                      <a:pt x="392" y="451"/>
                    </a:lnTo>
                    <a:lnTo>
                      <a:pt x="398" y="448"/>
                    </a:lnTo>
                    <a:lnTo>
                      <a:pt x="404" y="444"/>
                    </a:lnTo>
                    <a:lnTo>
                      <a:pt x="410" y="443"/>
                    </a:lnTo>
                    <a:lnTo>
                      <a:pt x="416" y="439"/>
                    </a:lnTo>
                    <a:lnTo>
                      <a:pt x="423" y="436"/>
                    </a:lnTo>
                    <a:lnTo>
                      <a:pt x="429" y="434"/>
                    </a:lnTo>
                    <a:lnTo>
                      <a:pt x="434" y="431"/>
                    </a:lnTo>
                    <a:lnTo>
                      <a:pt x="441" y="428"/>
                    </a:lnTo>
                    <a:lnTo>
                      <a:pt x="447" y="427"/>
                    </a:lnTo>
                    <a:lnTo>
                      <a:pt x="453" y="424"/>
                    </a:lnTo>
                    <a:lnTo>
                      <a:pt x="459" y="421"/>
                    </a:lnTo>
                    <a:lnTo>
                      <a:pt x="466" y="419"/>
                    </a:lnTo>
                    <a:lnTo>
                      <a:pt x="473" y="417"/>
                    </a:lnTo>
                    <a:lnTo>
                      <a:pt x="479" y="414"/>
                    </a:lnTo>
                    <a:lnTo>
                      <a:pt x="485" y="412"/>
                    </a:lnTo>
                    <a:lnTo>
                      <a:pt x="492" y="409"/>
                    </a:lnTo>
                    <a:lnTo>
                      <a:pt x="499" y="408"/>
                    </a:lnTo>
                    <a:lnTo>
                      <a:pt x="505" y="405"/>
                    </a:lnTo>
                    <a:lnTo>
                      <a:pt x="512" y="403"/>
                    </a:lnTo>
                    <a:lnTo>
                      <a:pt x="519" y="401"/>
                    </a:lnTo>
                    <a:lnTo>
                      <a:pt x="527" y="400"/>
                    </a:lnTo>
                    <a:lnTo>
                      <a:pt x="534" y="398"/>
                    </a:lnTo>
                    <a:lnTo>
                      <a:pt x="540" y="395"/>
                    </a:lnTo>
                    <a:lnTo>
                      <a:pt x="547" y="393"/>
                    </a:lnTo>
                    <a:lnTo>
                      <a:pt x="554" y="391"/>
                    </a:lnTo>
                    <a:lnTo>
                      <a:pt x="561" y="390"/>
                    </a:lnTo>
                    <a:lnTo>
                      <a:pt x="568" y="388"/>
                    </a:lnTo>
                    <a:lnTo>
                      <a:pt x="584" y="384"/>
                    </a:lnTo>
                    <a:lnTo>
                      <a:pt x="593" y="383"/>
                    </a:lnTo>
                    <a:lnTo>
                      <a:pt x="602" y="382"/>
                    </a:lnTo>
                    <a:lnTo>
                      <a:pt x="612" y="381"/>
                    </a:lnTo>
                    <a:lnTo>
                      <a:pt x="620" y="380"/>
                    </a:lnTo>
                    <a:lnTo>
                      <a:pt x="630" y="380"/>
                    </a:lnTo>
                    <a:lnTo>
                      <a:pt x="641" y="379"/>
                    </a:lnTo>
                    <a:lnTo>
                      <a:pt x="652" y="378"/>
                    </a:lnTo>
                    <a:lnTo>
                      <a:pt x="662" y="378"/>
                    </a:lnTo>
                    <a:lnTo>
                      <a:pt x="672" y="377"/>
                    </a:lnTo>
                    <a:lnTo>
                      <a:pt x="684" y="377"/>
                    </a:lnTo>
                    <a:lnTo>
                      <a:pt x="695" y="377"/>
                    </a:lnTo>
                    <a:lnTo>
                      <a:pt x="706" y="376"/>
                    </a:lnTo>
                    <a:lnTo>
                      <a:pt x="717" y="376"/>
                    </a:lnTo>
                    <a:lnTo>
                      <a:pt x="727" y="376"/>
                    </a:lnTo>
                    <a:lnTo>
                      <a:pt x="739" y="375"/>
                    </a:lnTo>
                    <a:lnTo>
                      <a:pt x="750" y="374"/>
                    </a:lnTo>
                    <a:lnTo>
                      <a:pt x="760" y="374"/>
                    </a:lnTo>
                    <a:lnTo>
                      <a:pt x="770" y="374"/>
                    </a:lnTo>
                    <a:lnTo>
                      <a:pt x="782" y="373"/>
                    </a:lnTo>
                    <a:lnTo>
                      <a:pt x="792" y="372"/>
                    </a:lnTo>
                    <a:lnTo>
                      <a:pt x="802" y="371"/>
                    </a:lnTo>
                    <a:lnTo>
                      <a:pt x="811" y="369"/>
                    </a:lnTo>
                    <a:lnTo>
                      <a:pt x="821" y="368"/>
                    </a:lnTo>
                    <a:lnTo>
                      <a:pt x="830" y="366"/>
                    </a:lnTo>
                    <a:lnTo>
                      <a:pt x="838" y="365"/>
                    </a:lnTo>
                    <a:lnTo>
                      <a:pt x="845" y="362"/>
                    </a:lnTo>
                    <a:lnTo>
                      <a:pt x="854" y="360"/>
                    </a:lnTo>
                    <a:lnTo>
                      <a:pt x="861" y="356"/>
                    </a:lnTo>
                    <a:lnTo>
                      <a:pt x="869" y="354"/>
                    </a:lnTo>
                    <a:lnTo>
                      <a:pt x="874" y="351"/>
                    </a:lnTo>
                    <a:lnTo>
                      <a:pt x="880" y="346"/>
                    </a:lnTo>
                    <a:lnTo>
                      <a:pt x="883" y="343"/>
                    </a:lnTo>
                    <a:lnTo>
                      <a:pt x="886" y="340"/>
                    </a:lnTo>
                    <a:lnTo>
                      <a:pt x="889" y="337"/>
                    </a:lnTo>
                    <a:lnTo>
                      <a:pt x="890" y="333"/>
                    </a:lnTo>
                    <a:lnTo>
                      <a:pt x="892" y="330"/>
                    </a:lnTo>
                    <a:lnTo>
                      <a:pt x="893" y="326"/>
                    </a:lnTo>
                    <a:lnTo>
                      <a:pt x="895" y="322"/>
                    </a:lnTo>
                    <a:lnTo>
                      <a:pt x="896" y="319"/>
                    </a:lnTo>
                    <a:lnTo>
                      <a:pt x="897" y="314"/>
                    </a:lnTo>
                    <a:lnTo>
                      <a:pt x="897" y="311"/>
                    </a:lnTo>
                    <a:lnTo>
                      <a:pt x="899" y="306"/>
                    </a:lnTo>
                    <a:lnTo>
                      <a:pt x="900" y="302"/>
                    </a:lnTo>
                    <a:lnTo>
                      <a:pt x="900" y="297"/>
                    </a:lnTo>
                    <a:lnTo>
                      <a:pt x="900" y="294"/>
                    </a:lnTo>
                    <a:lnTo>
                      <a:pt x="900" y="289"/>
                    </a:lnTo>
                    <a:lnTo>
                      <a:pt x="900" y="285"/>
                    </a:lnTo>
                    <a:lnTo>
                      <a:pt x="900" y="280"/>
                    </a:lnTo>
                    <a:lnTo>
                      <a:pt x="900" y="277"/>
                    </a:lnTo>
                    <a:lnTo>
                      <a:pt x="899" y="272"/>
                    </a:lnTo>
                    <a:lnTo>
                      <a:pt x="899" y="268"/>
                    </a:lnTo>
                    <a:lnTo>
                      <a:pt x="897" y="264"/>
                    </a:lnTo>
                    <a:lnTo>
                      <a:pt x="897" y="260"/>
                    </a:lnTo>
                    <a:lnTo>
                      <a:pt x="897" y="256"/>
                    </a:lnTo>
                    <a:lnTo>
                      <a:pt x="896" y="252"/>
                    </a:lnTo>
                    <a:lnTo>
                      <a:pt x="895" y="249"/>
                    </a:lnTo>
                    <a:lnTo>
                      <a:pt x="895" y="245"/>
                    </a:lnTo>
                    <a:lnTo>
                      <a:pt x="893" y="242"/>
                    </a:lnTo>
                    <a:lnTo>
                      <a:pt x="892" y="240"/>
                    </a:lnTo>
                    <a:lnTo>
                      <a:pt x="890" y="236"/>
                    </a:lnTo>
                    <a:lnTo>
                      <a:pt x="889" y="234"/>
                    </a:lnTo>
                    <a:lnTo>
                      <a:pt x="886" y="227"/>
                    </a:lnTo>
                    <a:lnTo>
                      <a:pt x="883" y="224"/>
                    </a:lnTo>
                    <a:lnTo>
                      <a:pt x="882" y="220"/>
                    </a:lnTo>
                    <a:lnTo>
                      <a:pt x="879" y="216"/>
                    </a:lnTo>
                    <a:lnTo>
                      <a:pt x="876" y="211"/>
                    </a:lnTo>
                    <a:lnTo>
                      <a:pt x="873" y="207"/>
                    </a:lnTo>
                    <a:lnTo>
                      <a:pt x="870" y="202"/>
                    </a:lnTo>
                    <a:lnTo>
                      <a:pt x="867" y="197"/>
                    </a:lnTo>
                    <a:lnTo>
                      <a:pt x="863" y="191"/>
                    </a:lnTo>
                    <a:lnTo>
                      <a:pt x="860" y="186"/>
                    </a:lnTo>
                    <a:lnTo>
                      <a:pt x="856" y="181"/>
                    </a:lnTo>
                    <a:lnTo>
                      <a:pt x="851" y="176"/>
                    </a:lnTo>
                    <a:lnTo>
                      <a:pt x="848" y="171"/>
                    </a:lnTo>
                    <a:lnTo>
                      <a:pt x="844" y="165"/>
                    </a:lnTo>
                    <a:lnTo>
                      <a:pt x="840" y="160"/>
                    </a:lnTo>
                    <a:lnTo>
                      <a:pt x="835" y="154"/>
                    </a:lnTo>
                    <a:lnTo>
                      <a:pt x="831" y="150"/>
                    </a:lnTo>
                    <a:lnTo>
                      <a:pt x="827" y="145"/>
                    </a:lnTo>
                    <a:lnTo>
                      <a:pt x="822" y="139"/>
                    </a:lnTo>
                    <a:lnTo>
                      <a:pt x="817" y="135"/>
                    </a:lnTo>
                    <a:lnTo>
                      <a:pt x="812" y="130"/>
                    </a:lnTo>
                    <a:lnTo>
                      <a:pt x="808" y="126"/>
                    </a:lnTo>
                    <a:lnTo>
                      <a:pt x="802" y="121"/>
                    </a:lnTo>
                    <a:lnTo>
                      <a:pt x="798" y="118"/>
                    </a:lnTo>
                    <a:lnTo>
                      <a:pt x="794" y="114"/>
                    </a:lnTo>
                    <a:lnTo>
                      <a:pt x="788" y="110"/>
                    </a:lnTo>
                    <a:lnTo>
                      <a:pt x="783" y="107"/>
                    </a:lnTo>
                    <a:lnTo>
                      <a:pt x="779" y="104"/>
                    </a:lnTo>
                    <a:lnTo>
                      <a:pt x="773" y="101"/>
                    </a:lnTo>
                    <a:lnTo>
                      <a:pt x="769" y="100"/>
                    </a:lnTo>
                    <a:lnTo>
                      <a:pt x="765" y="99"/>
                    </a:lnTo>
                    <a:lnTo>
                      <a:pt x="747" y="93"/>
                    </a:lnTo>
                    <a:lnTo>
                      <a:pt x="739" y="91"/>
                    </a:lnTo>
                    <a:lnTo>
                      <a:pt x="730" y="89"/>
                    </a:lnTo>
                    <a:lnTo>
                      <a:pt x="720" y="86"/>
                    </a:lnTo>
                    <a:lnTo>
                      <a:pt x="711" y="84"/>
                    </a:lnTo>
                    <a:lnTo>
                      <a:pt x="701" y="82"/>
                    </a:lnTo>
                    <a:lnTo>
                      <a:pt x="693" y="79"/>
                    </a:lnTo>
                    <a:lnTo>
                      <a:pt x="682" y="77"/>
                    </a:lnTo>
                    <a:lnTo>
                      <a:pt x="672" y="75"/>
                    </a:lnTo>
                    <a:lnTo>
                      <a:pt x="664" y="73"/>
                    </a:lnTo>
                    <a:lnTo>
                      <a:pt x="654" y="71"/>
                    </a:lnTo>
                    <a:lnTo>
                      <a:pt x="643" y="69"/>
                    </a:lnTo>
                    <a:lnTo>
                      <a:pt x="633" y="66"/>
                    </a:lnTo>
                    <a:lnTo>
                      <a:pt x="623" y="65"/>
                    </a:lnTo>
                    <a:lnTo>
                      <a:pt x="613" y="63"/>
                    </a:lnTo>
                    <a:lnTo>
                      <a:pt x="603" y="61"/>
                    </a:lnTo>
                    <a:lnTo>
                      <a:pt x="593" y="60"/>
                    </a:lnTo>
                    <a:lnTo>
                      <a:pt x="583" y="58"/>
                    </a:lnTo>
                    <a:lnTo>
                      <a:pt x="573" y="57"/>
                    </a:lnTo>
                    <a:lnTo>
                      <a:pt x="563" y="55"/>
                    </a:lnTo>
                    <a:lnTo>
                      <a:pt x="553" y="54"/>
                    </a:lnTo>
                    <a:lnTo>
                      <a:pt x="542" y="53"/>
                    </a:lnTo>
                    <a:lnTo>
                      <a:pt x="532" y="51"/>
                    </a:lnTo>
                    <a:lnTo>
                      <a:pt x="522" y="50"/>
                    </a:lnTo>
                    <a:lnTo>
                      <a:pt x="512" y="49"/>
                    </a:lnTo>
                    <a:lnTo>
                      <a:pt x="502" y="48"/>
                    </a:lnTo>
                    <a:lnTo>
                      <a:pt x="492" y="48"/>
                    </a:lnTo>
                    <a:lnTo>
                      <a:pt x="482" y="47"/>
                    </a:lnTo>
                    <a:lnTo>
                      <a:pt x="472" y="46"/>
                    </a:lnTo>
                    <a:lnTo>
                      <a:pt x="462" y="46"/>
                    </a:lnTo>
                    <a:lnTo>
                      <a:pt x="453" y="46"/>
                    </a:lnTo>
                    <a:lnTo>
                      <a:pt x="444" y="45"/>
                    </a:lnTo>
                    <a:lnTo>
                      <a:pt x="441" y="45"/>
                    </a:lnTo>
                    <a:lnTo>
                      <a:pt x="437" y="45"/>
                    </a:lnTo>
                    <a:lnTo>
                      <a:pt x="433" y="46"/>
                    </a:lnTo>
                    <a:lnTo>
                      <a:pt x="430" y="46"/>
                    </a:lnTo>
                    <a:lnTo>
                      <a:pt x="426" y="46"/>
                    </a:lnTo>
                    <a:lnTo>
                      <a:pt x="421" y="46"/>
                    </a:lnTo>
                    <a:lnTo>
                      <a:pt x="418" y="46"/>
                    </a:lnTo>
                    <a:lnTo>
                      <a:pt x="414" y="46"/>
                    </a:lnTo>
                    <a:lnTo>
                      <a:pt x="410" y="47"/>
                    </a:lnTo>
                    <a:lnTo>
                      <a:pt x="405" y="47"/>
                    </a:lnTo>
                    <a:lnTo>
                      <a:pt x="403" y="47"/>
                    </a:lnTo>
                    <a:lnTo>
                      <a:pt x="398" y="48"/>
                    </a:lnTo>
                    <a:lnTo>
                      <a:pt x="395" y="48"/>
                    </a:lnTo>
                    <a:lnTo>
                      <a:pt x="391" y="48"/>
                    </a:lnTo>
                    <a:lnTo>
                      <a:pt x="387" y="48"/>
                    </a:lnTo>
                    <a:lnTo>
                      <a:pt x="384" y="48"/>
                    </a:lnTo>
                    <a:lnTo>
                      <a:pt x="379" y="48"/>
                    </a:lnTo>
                    <a:lnTo>
                      <a:pt x="375" y="48"/>
                    </a:lnTo>
                    <a:lnTo>
                      <a:pt x="372" y="48"/>
                    </a:lnTo>
                    <a:lnTo>
                      <a:pt x="369" y="47"/>
                    </a:lnTo>
                    <a:lnTo>
                      <a:pt x="365" y="47"/>
                    </a:lnTo>
                    <a:lnTo>
                      <a:pt x="362" y="46"/>
                    </a:lnTo>
                    <a:lnTo>
                      <a:pt x="359" y="46"/>
                    </a:lnTo>
                    <a:lnTo>
                      <a:pt x="355" y="45"/>
                    </a:lnTo>
                    <a:lnTo>
                      <a:pt x="352" y="44"/>
                    </a:lnTo>
                    <a:lnTo>
                      <a:pt x="349" y="43"/>
                    </a:lnTo>
                    <a:lnTo>
                      <a:pt x="346" y="42"/>
                    </a:lnTo>
                    <a:lnTo>
                      <a:pt x="343" y="40"/>
                    </a:lnTo>
                    <a:lnTo>
                      <a:pt x="340" y="40"/>
                    </a:lnTo>
                    <a:lnTo>
                      <a:pt x="338" y="39"/>
                    </a:lnTo>
                    <a:lnTo>
                      <a:pt x="338" y="36"/>
                    </a:lnTo>
                    <a:lnTo>
                      <a:pt x="338" y="35"/>
                    </a:lnTo>
                    <a:lnTo>
                      <a:pt x="338" y="34"/>
                    </a:lnTo>
                    <a:lnTo>
                      <a:pt x="338" y="33"/>
                    </a:lnTo>
                    <a:lnTo>
                      <a:pt x="338" y="31"/>
                    </a:lnTo>
                    <a:lnTo>
                      <a:pt x="338" y="30"/>
                    </a:lnTo>
                    <a:lnTo>
                      <a:pt x="338" y="29"/>
                    </a:lnTo>
                    <a:lnTo>
                      <a:pt x="339" y="28"/>
                    </a:lnTo>
                    <a:lnTo>
                      <a:pt x="339" y="27"/>
                    </a:lnTo>
                    <a:lnTo>
                      <a:pt x="339" y="26"/>
                    </a:lnTo>
                    <a:lnTo>
                      <a:pt x="340" y="25"/>
                    </a:lnTo>
                    <a:lnTo>
                      <a:pt x="340" y="24"/>
                    </a:lnTo>
                    <a:lnTo>
                      <a:pt x="342" y="22"/>
                    </a:lnTo>
                    <a:lnTo>
                      <a:pt x="343" y="22"/>
                    </a:lnTo>
                    <a:lnTo>
                      <a:pt x="343" y="21"/>
                    </a:lnTo>
                    <a:lnTo>
                      <a:pt x="345" y="20"/>
                    </a:lnTo>
                    <a:lnTo>
                      <a:pt x="346" y="19"/>
                    </a:lnTo>
                    <a:lnTo>
                      <a:pt x="346" y="18"/>
                    </a:lnTo>
                    <a:lnTo>
                      <a:pt x="348" y="17"/>
                    </a:lnTo>
                    <a:lnTo>
                      <a:pt x="349" y="17"/>
                    </a:lnTo>
                    <a:lnTo>
                      <a:pt x="351" y="16"/>
                    </a:lnTo>
                    <a:lnTo>
                      <a:pt x="352" y="15"/>
                    </a:lnTo>
                    <a:lnTo>
                      <a:pt x="353" y="15"/>
                    </a:lnTo>
                    <a:lnTo>
                      <a:pt x="355" y="14"/>
                    </a:lnTo>
                    <a:lnTo>
                      <a:pt x="355" y="13"/>
                    </a:lnTo>
                    <a:lnTo>
                      <a:pt x="358" y="13"/>
                    </a:lnTo>
                    <a:lnTo>
                      <a:pt x="359" y="13"/>
                    </a:lnTo>
                    <a:lnTo>
                      <a:pt x="361" y="12"/>
                    </a:lnTo>
                    <a:lnTo>
                      <a:pt x="385" y="8"/>
                    </a:lnTo>
                    <a:lnTo>
                      <a:pt x="397" y="7"/>
                    </a:lnTo>
                    <a:lnTo>
                      <a:pt x="410" y="6"/>
                    </a:lnTo>
                    <a:lnTo>
                      <a:pt x="421" y="4"/>
                    </a:lnTo>
                    <a:lnTo>
                      <a:pt x="433" y="4"/>
                    </a:lnTo>
                    <a:lnTo>
                      <a:pt x="446" y="3"/>
                    </a:lnTo>
                    <a:lnTo>
                      <a:pt x="457" y="2"/>
                    </a:lnTo>
                    <a:lnTo>
                      <a:pt x="470" y="1"/>
                    </a:lnTo>
                    <a:lnTo>
                      <a:pt x="482" y="1"/>
                    </a:lnTo>
                    <a:lnTo>
                      <a:pt x="493" y="1"/>
                    </a:lnTo>
                    <a:lnTo>
                      <a:pt x="505" y="1"/>
                    </a:lnTo>
                    <a:lnTo>
                      <a:pt x="517" y="0"/>
                    </a:lnTo>
                    <a:lnTo>
                      <a:pt x="528" y="1"/>
                    </a:lnTo>
                    <a:lnTo>
                      <a:pt x="540" y="1"/>
                    </a:lnTo>
                    <a:lnTo>
                      <a:pt x="551" y="1"/>
                    </a:lnTo>
                    <a:lnTo>
                      <a:pt x="563" y="2"/>
                    </a:lnTo>
                    <a:lnTo>
                      <a:pt x="574" y="3"/>
                    </a:lnTo>
                    <a:lnTo>
                      <a:pt x="586" y="4"/>
                    </a:lnTo>
                    <a:lnTo>
                      <a:pt x="597" y="4"/>
                    </a:lnTo>
                    <a:lnTo>
                      <a:pt x="609" y="5"/>
                    </a:lnTo>
                    <a:lnTo>
                      <a:pt x="620" y="7"/>
                    </a:lnTo>
                    <a:lnTo>
                      <a:pt x="632" y="9"/>
                    </a:lnTo>
                    <a:lnTo>
                      <a:pt x="643" y="11"/>
                    </a:lnTo>
                    <a:lnTo>
                      <a:pt x="655" y="13"/>
                    </a:lnTo>
                    <a:lnTo>
                      <a:pt x="667" y="14"/>
                    </a:lnTo>
                    <a:lnTo>
                      <a:pt x="677" y="17"/>
                    </a:lnTo>
                    <a:lnTo>
                      <a:pt x="688" y="19"/>
                    </a:lnTo>
                    <a:lnTo>
                      <a:pt x="700" y="22"/>
                    </a:lnTo>
                    <a:lnTo>
                      <a:pt x="711" y="24"/>
                    </a:lnTo>
                    <a:lnTo>
                      <a:pt x="721" y="28"/>
                    </a:lnTo>
                    <a:lnTo>
                      <a:pt x="733" y="31"/>
                    </a:lnTo>
                    <a:lnTo>
                      <a:pt x="752" y="37"/>
                    </a:lnTo>
                    <a:lnTo>
                      <a:pt x="760" y="40"/>
                    </a:lnTo>
                    <a:lnTo>
                      <a:pt x="769" y="43"/>
                    </a:lnTo>
                    <a:lnTo>
                      <a:pt x="778" y="47"/>
                    </a:lnTo>
                    <a:lnTo>
                      <a:pt x="786" y="50"/>
                    </a:lnTo>
                    <a:lnTo>
                      <a:pt x="794" y="54"/>
                    </a:lnTo>
                    <a:lnTo>
                      <a:pt x="802" y="58"/>
                    </a:lnTo>
                    <a:lnTo>
                      <a:pt x="809" y="62"/>
                    </a:lnTo>
                    <a:lnTo>
                      <a:pt x="817" y="66"/>
                    </a:lnTo>
                    <a:lnTo>
                      <a:pt x="825" y="71"/>
                    </a:lnTo>
                    <a:lnTo>
                      <a:pt x="831" y="75"/>
                    </a:lnTo>
                    <a:lnTo>
                      <a:pt x="838" y="80"/>
                    </a:lnTo>
                    <a:lnTo>
                      <a:pt x="845" y="84"/>
                    </a:lnTo>
                    <a:lnTo>
                      <a:pt x="851" y="89"/>
                    </a:lnTo>
                    <a:lnTo>
                      <a:pt x="858" y="93"/>
                    </a:lnTo>
                    <a:lnTo>
                      <a:pt x="864" y="99"/>
                    </a:lnTo>
                    <a:lnTo>
                      <a:pt x="870" y="103"/>
                    </a:lnTo>
                    <a:lnTo>
                      <a:pt x="876" y="109"/>
                    </a:lnTo>
                    <a:lnTo>
                      <a:pt x="882" y="114"/>
                    </a:lnTo>
                    <a:lnTo>
                      <a:pt x="886" y="119"/>
                    </a:lnTo>
                    <a:lnTo>
                      <a:pt x="892" y="124"/>
                    </a:lnTo>
                    <a:lnTo>
                      <a:pt x="897" y="129"/>
                    </a:lnTo>
                    <a:lnTo>
                      <a:pt x="902" y="135"/>
                    </a:lnTo>
                    <a:lnTo>
                      <a:pt x="906" y="140"/>
                    </a:lnTo>
                    <a:lnTo>
                      <a:pt x="910" y="145"/>
                    </a:lnTo>
                    <a:lnTo>
                      <a:pt x="915" y="151"/>
                    </a:lnTo>
                    <a:lnTo>
                      <a:pt x="918" y="156"/>
                    </a:lnTo>
                    <a:lnTo>
                      <a:pt x="922" y="163"/>
                    </a:lnTo>
                    <a:lnTo>
                      <a:pt x="926" y="168"/>
                    </a:lnTo>
                    <a:lnTo>
                      <a:pt x="929" y="173"/>
                    </a:lnTo>
                    <a:lnTo>
                      <a:pt x="932" y="179"/>
                    </a:lnTo>
                    <a:lnTo>
                      <a:pt x="935" y="184"/>
                    </a:lnTo>
                    <a:lnTo>
                      <a:pt x="936" y="187"/>
                    </a:lnTo>
                    <a:lnTo>
                      <a:pt x="938" y="189"/>
                    </a:lnTo>
                    <a:lnTo>
                      <a:pt x="939" y="191"/>
                    </a:lnTo>
                    <a:lnTo>
                      <a:pt x="941" y="193"/>
                    </a:lnTo>
                    <a:lnTo>
                      <a:pt x="941" y="195"/>
                    </a:lnTo>
                    <a:lnTo>
                      <a:pt x="942" y="197"/>
                    </a:lnTo>
                    <a:lnTo>
                      <a:pt x="944" y="198"/>
                    </a:lnTo>
                    <a:lnTo>
                      <a:pt x="944" y="199"/>
                    </a:lnTo>
                    <a:lnTo>
                      <a:pt x="944" y="200"/>
                    </a:lnTo>
                    <a:lnTo>
                      <a:pt x="945" y="202"/>
                    </a:lnTo>
                    <a:lnTo>
                      <a:pt x="945" y="203"/>
                    </a:lnTo>
                    <a:lnTo>
                      <a:pt x="946" y="204"/>
                    </a:lnTo>
                    <a:lnTo>
                      <a:pt x="946" y="206"/>
                    </a:lnTo>
                    <a:lnTo>
                      <a:pt x="946" y="207"/>
                    </a:lnTo>
                    <a:lnTo>
                      <a:pt x="946" y="208"/>
                    </a:lnTo>
                    <a:lnTo>
                      <a:pt x="948" y="209"/>
                    </a:lnTo>
                    <a:lnTo>
                      <a:pt x="948" y="210"/>
                    </a:lnTo>
                    <a:lnTo>
                      <a:pt x="948" y="211"/>
                    </a:lnTo>
                    <a:lnTo>
                      <a:pt x="949" y="212"/>
                    </a:lnTo>
                    <a:lnTo>
                      <a:pt x="949" y="213"/>
                    </a:lnTo>
                    <a:lnTo>
                      <a:pt x="949" y="215"/>
                    </a:lnTo>
                    <a:lnTo>
                      <a:pt x="949" y="216"/>
                    </a:lnTo>
                    <a:lnTo>
                      <a:pt x="949" y="217"/>
                    </a:lnTo>
                    <a:lnTo>
                      <a:pt x="951" y="218"/>
                    </a:lnTo>
                    <a:lnTo>
                      <a:pt x="951" y="220"/>
                    </a:lnTo>
                    <a:lnTo>
                      <a:pt x="951" y="222"/>
                    </a:lnTo>
                    <a:lnTo>
                      <a:pt x="952" y="224"/>
                    </a:lnTo>
                    <a:lnTo>
                      <a:pt x="952" y="225"/>
                    </a:lnTo>
                    <a:lnTo>
                      <a:pt x="954" y="228"/>
                    </a:lnTo>
                    <a:lnTo>
                      <a:pt x="955" y="237"/>
                    </a:lnTo>
                    <a:lnTo>
                      <a:pt x="957" y="242"/>
                    </a:lnTo>
                    <a:lnTo>
                      <a:pt x="958" y="247"/>
                    </a:lnTo>
                    <a:lnTo>
                      <a:pt x="958" y="252"/>
                    </a:lnTo>
                    <a:lnTo>
                      <a:pt x="958" y="258"/>
                    </a:lnTo>
                    <a:lnTo>
                      <a:pt x="958" y="264"/>
                    </a:lnTo>
                    <a:lnTo>
                      <a:pt x="958" y="269"/>
                    </a:lnTo>
                    <a:lnTo>
                      <a:pt x="958" y="276"/>
                    </a:lnTo>
                    <a:lnTo>
                      <a:pt x="958" y="281"/>
                    </a:lnTo>
                    <a:lnTo>
                      <a:pt x="958" y="287"/>
                    </a:lnTo>
                    <a:lnTo>
                      <a:pt x="957" y="294"/>
                    </a:lnTo>
                    <a:lnTo>
                      <a:pt x="955" y="300"/>
                    </a:lnTo>
                    <a:lnTo>
                      <a:pt x="955" y="306"/>
                    </a:lnTo>
                    <a:lnTo>
                      <a:pt x="954" y="312"/>
                    </a:lnTo>
                    <a:lnTo>
                      <a:pt x="952" y="319"/>
                    </a:lnTo>
                    <a:lnTo>
                      <a:pt x="951" y="324"/>
                    </a:lnTo>
                    <a:lnTo>
                      <a:pt x="949" y="330"/>
                    </a:lnTo>
                    <a:lnTo>
                      <a:pt x="946" y="337"/>
                    </a:lnTo>
                    <a:lnTo>
                      <a:pt x="945" y="343"/>
                    </a:lnTo>
                    <a:lnTo>
                      <a:pt x="944" y="349"/>
                    </a:lnTo>
                    <a:lnTo>
                      <a:pt x="941" y="355"/>
                    </a:lnTo>
                    <a:lnTo>
                      <a:pt x="938" y="361"/>
                    </a:lnTo>
                    <a:lnTo>
                      <a:pt x="936" y="366"/>
                    </a:lnTo>
                    <a:lnTo>
                      <a:pt x="933" y="372"/>
                    </a:lnTo>
                    <a:lnTo>
                      <a:pt x="931" y="377"/>
                    </a:lnTo>
                    <a:lnTo>
                      <a:pt x="928" y="383"/>
                    </a:lnTo>
                    <a:lnTo>
                      <a:pt x="925" y="388"/>
                    </a:lnTo>
                    <a:lnTo>
                      <a:pt x="920" y="392"/>
                    </a:lnTo>
                    <a:lnTo>
                      <a:pt x="918" y="398"/>
                    </a:lnTo>
                    <a:lnTo>
                      <a:pt x="915" y="402"/>
                    </a:lnTo>
                    <a:lnTo>
                      <a:pt x="912" y="407"/>
                    </a:lnTo>
                    <a:lnTo>
                      <a:pt x="903" y="414"/>
                    </a:lnTo>
                    <a:lnTo>
                      <a:pt x="900" y="418"/>
                    </a:lnTo>
                    <a:lnTo>
                      <a:pt x="896" y="423"/>
                    </a:lnTo>
                    <a:lnTo>
                      <a:pt x="892" y="427"/>
                    </a:lnTo>
                    <a:lnTo>
                      <a:pt x="886" y="431"/>
                    </a:lnTo>
                    <a:lnTo>
                      <a:pt x="882" y="435"/>
                    </a:lnTo>
                    <a:lnTo>
                      <a:pt x="877" y="439"/>
                    </a:lnTo>
                    <a:lnTo>
                      <a:pt x="871" y="443"/>
                    </a:lnTo>
                    <a:lnTo>
                      <a:pt x="867" y="447"/>
                    </a:lnTo>
                    <a:lnTo>
                      <a:pt x="861" y="452"/>
                    </a:lnTo>
                    <a:lnTo>
                      <a:pt x="856" y="455"/>
                    </a:lnTo>
                    <a:lnTo>
                      <a:pt x="850" y="460"/>
                    </a:lnTo>
                    <a:lnTo>
                      <a:pt x="844" y="463"/>
                    </a:lnTo>
                    <a:lnTo>
                      <a:pt x="838" y="468"/>
                    </a:lnTo>
                    <a:lnTo>
                      <a:pt x="832" y="471"/>
                    </a:lnTo>
                    <a:lnTo>
                      <a:pt x="827" y="475"/>
                    </a:lnTo>
                    <a:lnTo>
                      <a:pt x="821" y="479"/>
                    </a:lnTo>
                    <a:lnTo>
                      <a:pt x="814" y="482"/>
                    </a:lnTo>
                    <a:lnTo>
                      <a:pt x="808" y="487"/>
                    </a:lnTo>
                    <a:lnTo>
                      <a:pt x="802" y="490"/>
                    </a:lnTo>
                    <a:lnTo>
                      <a:pt x="795" y="493"/>
                    </a:lnTo>
                    <a:lnTo>
                      <a:pt x="788" y="497"/>
                    </a:lnTo>
                    <a:lnTo>
                      <a:pt x="782" y="500"/>
                    </a:lnTo>
                    <a:lnTo>
                      <a:pt x="776" y="504"/>
                    </a:lnTo>
                    <a:lnTo>
                      <a:pt x="769" y="506"/>
                    </a:lnTo>
                    <a:lnTo>
                      <a:pt x="762" y="509"/>
                    </a:lnTo>
                    <a:lnTo>
                      <a:pt x="756" y="513"/>
                    </a:lnTo>
                    <a:lnTo>
                      <a:pt x="749" y="515"/>
                    </a:lnTo>
                    <a:lnTo>
                      <a:pt x="742" y="518"/>
                    </a:lnTo>
                    <a:lnTo>
                      <a:pt x="736" y="521"/>
                    </a:lnTo>
                    <a:lnTo>
                      <a:pt x="730" y="523"/>
                    </a:lnTo>
                    <a:lnTo>
                      <a:pt x="684" y="537"/>
                    </a:lnTo>
                    <a:lnTo>
                      <a:pt x="661" y="543"/>
                    </a:lnTo>
                    <a:lnTo>
                      <a:pt x="638" y="548"/>
                    </a:lnTo>
                    <a:lnTo>
                      <a:pt x="615" y="552"/>
                    </a:lnTo>
                    <a:lnTo>
                      <a:pt x="590" y="556"/>
                    </a:lnTo>
                    <a:lnTo>
                      <a:pt x="566" y="559"/>
                    </a:lnTo>
                    <a:lnTo>
                      <a:pt x="541" y="561"/>
                    </a:lnTo>
                    <a:lnTo>
                      <a:pt x="517" y="562"/>
                    </a:lnTo>
                    <a:lnTo>
                      <a:pt x="492" y="563"/>
                    </a:lnTo>
                    <a:lnTo>
                      <a:pt x="467" y="563"/>
                    </a:lnTo>
                    <a:lnTo>
                      <a:pt x="444" y="562"/>
                    </a:lnTo>
                    <a:lnTo>
                      <a:pt x="418" y="560"/>
                    </a:lnTo>
                    <a:lnTo>
                      <a:pt x="395" y="559"/>
                    </a:lnTo>
                    <a:lnTo>
                      <a:pt x="371" y="556"/>
                    </a:lnTo>
                    <a:lnTo>
                      <a:pt x="348" y="552"/>
                    </a:lnTo>
                    <a:lnTo>
                      <a:pt x="325" y="549"/>
                    </a:lnTo>
                    <a:lnTo>
                      <a:pt x="302" y="544"/>
                    </a:lnTo>
                    <a:lnTo>
                      <a:pt x="278" y="539"/>
                    </a:lnTo>
                    <a:lnTo>
                      <a:pt x="257" y="533"/>
                    </a:lnTo>
                    <a:lnTo>
                      <a:pt x="235" y="527"/>
                    </a:lnTo>
                    <a:lnTo>
                      <a:pt x="214" y="520"/>
                    </a:lnTo>
                    <a:lnTo>
                      <a:pt x="193" y="513"/>
                    </a:lnTo>
                    <a:lnTo>
                      <a:pt x="173" y="505"/>
                    </a:lnTo>
                    <a:lnTo>
                      <a:pt x="154" y="496"/>
                    </a:lnTo>
                    <a:lnTo>
                      <a:pt x="137" y="487"/>
                    </a:lnTo>
                    <a:lnTo>
                      <a:pt x="120" y="477"/>
                    </a:lnTo>
                    <a:lnTo>
                      <a:pt x="102" y="467"/>
                    </a:lnTo>
                    <a:lnTo>
                      <a:pt x="87" y="457"/>
                    </a:lnTo>
                    <a:lnTo>
                      <a:pt x="72" y="445"/>
                    </a:lnTo>
                    <a:lnTo>
                      <a:pt x="59" y="434"/>
                    </a:lnTo>
                    <a:lnTo>
                      <a:pt x="46" y="422"/>
                    </a:lnTo>
                    <a:lnTo>
                      <a:pt x="32" y="406"/>
                    </a:lnTo>
                    <a:lnTo>
                      <a:pt x="26" y="398"/>
                    </a:lnTo>
                    <a:lnTo>
                      <a:pt x="22" y="389"/>
                    </a:lnTo>
                    <a:lnTo>
                      <a:pt x="17" y="380"/>
                    </a:lnTo>
                    <a:lnTo>
                      <a:pt x="13" y="371"/>
                    </a:lnTo>
                    <a:lnTo>
                      <a:pt x="9" y="362"/>
                    </a:lnTo>
                    <a:lnTo>
                      <a:pt x="6" y="352"/>
                    </a:lnTo>
                    <a:lnTo>
                      <a:pt x="3" y="342"/>
                    </a:lnTo>
                    <a:lnTo>
                      <a:pt x="1" y="332"/>
                    </a:lnTo>
                    <a:lnTo>
                      <a:pt x="0" y="322"/>
                    </a:lnTo>
                    <a:lnTo>
                      <a:pt x="0" y="312"/>
                    </a:lnTo>
                    <a:lnTo>
                      <a:pt x="0" y="303"/>
                    </a:lnTo>
                    <a:lnTo>
                      <a:pt x="0" y="292"/>
                    </a:lnTo>
                    <a:lnTo>
                      <a:pt x="1" y="282"/>
                    </a:lnTo>
                    <a:lnTo>
                      <a:pt x="3" y="272"/>
                    </a:lnTo>
                    <a:lnTo>
                      <a:pt x="4" y="261"/>
                    </a:lnTo>
                    <a:lnTo>
                      <a:pt x="7" y="251"/>
                    </a:lnTo>
                    <a:lnTo>
                      <a:pt x="9" y="242"/>
                    </a:lnTo>
                    <a:lnTo>
                      <a:pt x="13" y="231"/>
                    </a:lnTo>
                    <a:lnTo>
                      <a:pt x="16" y="221"/>
                    </a:lnTo>
                    <a:lnTo>
                      <a:pt x="20" y="211"/>
                    </a:lnTo>
                    <a:lnTo>
                      <a:pt x="26" y="202"/>
                    </a:lnTo>
                    <a:lnTo>
                      <a:pt x="30" y="192"/>
                    </a:lnTo>
                    <a:lnTo>
                      <a:pt x="36" y="182"/>
                    </a:lnTo>
                    <a:lnTo>
                      <a:pt x="42" y="173"/>
                    </a:lnTo>
                    <a:lnTo>
                      <a:pt x="48" y="164"/>
                    </a:lnTo>
                    <a:lnTo>
                      <a:pt x="55" y="156"/>
                    </a:lnTo>
                    <a:lnTo>
                      <a:pt x="61" y="147"/>
                    </a:lnTo>
                    <a:lnTo>
                      <a:pt x="68" y="139"/>
                    </a:lnTo>
                    <a:lnTo>
                      <a:pt x="76" y="132"/>
                    </a:lnTo>
                    <a:lnTo>
                      <a:pt x="84" y="125"/>
                    </a:lnTo>
                    <a:lnTo>
                      <a:pt x="92" y="118"/>
                    </a:lnTo>
                    <a:lnTo>
                      <a:pt x="97" y="114"/>
                    </a:lnTo>
                    <a:lnTo>
                      <a:pt x="101" y="110"/>
                    </a:lnTo>
                    <a:lnTo>
                      <a:pt x="107" y="107"/>
                    </a:lnTo>
                    <a:lnTo>
                      <a:pt x="113" y="103"/>
                    </a:lnTo>
                    <a:lnTo>
                      <a:pt x="118" y="100"/>
                    </a:lnTo>
                    <a:lnTo>
                      <a:pt x="124" y="96"/>
                    </a:lnTo>
                    <a:lnTo>
                      <a:pt x="130" y="92"/>
                    </a:lnTo>
                    <a:lnTo>
                      <a:pt x="137" y="89"/>
                    </a:lnTo>
                    <a:lnTo>
                      <a:pt x="144" y="85"/>
                    </a:lnTo>
                    <a:lnTo>
                      <a:pt x="151" y="82"/>
                    </a:lnTo>
                    <a:lnTo>
                      <a:pt x="159" y="77"/>
                    </a:lnTo>
                    <a:lnTo>
                      <a:pt x="166" y="74"/>
                    </a:lnTo>
                    <a:lnTo>
                      <a:pt x="173" y="70"/>
                    </a:lnTo>
                    <a:lnTo>
                      <a:pt x="180" y="66"/>
                    </a:lnTo>
                    <a:lnTo>
                      <a:pt x="189" y="63"/>
                    </a:lnTo>
                    <a:lnTo>
                      <a:pt x="196" y="60"/>
                    </a:lnTo>
                    <a:lnTo>
                      <a:pt x="203" y="57"/>
                    </a:lnTo>
                    <a:lnTo>
                      <a:pt x="212" y="53"/>
                    </a:lnTo>
                    <a:lnTo>
                      <a:pt x="219" y="50"/>
                    </a:lnTo>
                    <a:lnTo>
                      <a:pt x="227" y="48"/>
                    </a:lnTo>
                    <a:lnTo>
                      <a:pt x="234" y="44"/>
                    </a:lnTo>
                    <a:lnTo>
                      <a:pt x="242" y="42"/>
                    </a:lnTo>
                    <a:lnTo>
                      <a:pt x="250" y="40"/>
                    </a:lnTo>
                    <a:lnTo>
                      <a:pt x="257" y="38"/>
                    </a:lnTo>
                    <a:lnTo>
                      <a:pt x="264" y="35"/>
                    </a:lnTo>
                    <a:lnTo>
                      <a:pt x="271" y="33"/>
                    </a:lnTo>
                    <a:lnTo>
                      <a:pt x="277" y="32"/>
                    </a:lnTo>
                    <a:lnTo>
                      <a:pt x="284" y="31"/>
                    </a:lnTo>
                    <a:lnTo>
                      <a:pt x="290" y="30"/>
                    </a:lnTo>
                    <a:lnTo>
                      <a:pt x="296" y="30"/>
                    </a:lnTo>
                  </a:path>
                </a:pathLst>
              </a:custGeom>
              <a:solidFill>
                <a:srgbClr val="F76681"/>
              </a:solidFill>
              <a:ln w="3175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sp>
          <p:nvSpPr>
            <p:cNvPr id="61698" name="Freeform 1120"/>
            <p:cNvSpPr>
              <a:spLocks/>
            </p:cNvSpPr>
            <p:nvPr/>
          </p:nvSpPr>
          <p:spPr bwMode="auto">
            <a:xfrm rot="2606996">
              <a:off x="2200" y="1896"/>
              <a:ext cx="29" cy="22"/>
            </a:xfrm>
            <a:custGeom>
              <a:avLst/>
              <a:gdLst>
                <a:gd name="T0" fmla="*/ 0 w 132"/>
                <a:gd name="T1" fmla="*/ 0 h 102"/>
                <a:gd name="T2" fmla="*/ 0 w 132"/>
                <a:gd name="T3" fmla="*/ 0 h 102"/>
                <a:gd name="T4" fmla="*/ 0 w 132"/>
                <a:gd name="T5" fmla="*/ 0 h 102"/>
                <a:gd name="T6" fmla="*/ 0 w 132"/>
                <a:gd name="T7" fmla="*/ 0 h 102"/>
                <a:gd name="T8" fmla="*/ 0 w 132"/>
                <a:gd name="T9" fmla="*/ 0 h 102"/>
                <a:gd name="T10" fmla="*/ 0 w 132"/>
                <a:gd name="T11" fmla="*/ 0 h 102"/>
                <a:gd name="T12" fmla="*/ 0 w 132"/>
                <a:gd name="T13" fmla="*/ 0 h 102"/>
                <a:gd name="T14" fmla="*/ 0 w 132"/>
                <a:gd name="T15" fmla="*/ 0 h 102"/>
                <a:gd name="T16" fmla="*/ 0 w 132"/>
                <a:gd name="T17" fmla="*/ 0 h 102"/>
                <a:gd name="T18" fmla="*/ 0 w 132"/>
                <a:gd name="T19" fmla="*/ 0 h 102"/>
                <a:gd name="T20" fmla="*/ 0 w 132"/>
                <a:gd name="T21" fmla="*/ 0 h 102"/>
                <a:gd name="T22" fmla="*/ 0 w 132"/>
                <a:gd name="T23" fmla="*/ 0 h 102"/>
                <a:gd name="T24" fmla="*/ 0 w 132"/>
                <a:gd name="T25" fmla="*/ 0 h 102"/>
                <a:gd name="T26" fmla="*/ 0 w 132"/>
                <a:gd name="T27" fmla="*/ 0 h 102"/>
                <a:gd name="T28" fmla="*/ 0 w 132"/>
                <a:gd name="T29" fmla="*/ 0 h 102"/>
                <a:gd name="T30" fmla="*/ 0 w 132"/>
                <a:gd name="T31" fmla="*/ 0 h 102"/>
                <a:gd name="T32" fmla="*/ 0 w 132"/>
                <a:gd name="T33" fmla="*/ 0 h 102"/>
                <a:gd name="T34" fmla="*/ 0 w 132"/>
                <a:gd name="T35" fmla="*/ 0 h 102"/>
                <a:gd name="T36" fmla="*/ 0 w 132"/>
                <a:gd name="T37" fmla="*/ 0 h 102"/>
                <a:gd name="T38" fmla="*/ 0 w 132"/>
                <a:gd name="T39" fmla="*/ 0 h 102"/>
                <a:gd name="T40" fmla="*/ 0 w 132"/>
                <a:gd name="T41" fmla="*/ 0 h 102"/>
                <a:gd name="T42" fmla="*/ 0 w 132"/>
                <a:gd name="T43" fmla="*/ 0 h 102"/>
                <a:gd name="T44" fmla="*/ 0 w 132"/>
                <a:gd name="T45" fmla="*/ 0 h 102"/>
                <a:gd name="T46" fmla="*/ 0 w 132"/>
                <a:gd name="T47" fmla="*/ 0 h 102"/>
                <a:gd name="T48" fmla="*/ 0 w 132"/>
                <a:gd name="T49" fmla="*/ 0 h 102"/>
                <a:gd name="T50" fmla="*/ 0 w 132"/>
                <a:gd name="T51" fmla="*/ 0 h 102"/>
                <a:gd name="T52" fmla="*/ 0 w 132"/>
                <a:gd name="T53" fmla="*/ 0 h 102"/>
                <a:gd name="T54" fmla="*/ 0 w 132"/>
                <a:gd name="T55" fmla="*/ 0 h 102"/>
                <a:gd name="T56" fmla="*/ 0 w 132"/>
                <a:gd name="T57" fmla="*/ 0 h 102"/>
                <a:gd name="T58" fmla="*/ 0 w 132"/>
                <a:gd name="T59" fmla="*/ 0 h 102"/>
                <a:gd name="T60" fmla="*/ 0 w 132"/>
                <a:gd name="T61" fmla="*/ 0 h 102"/>
                <a:gd name="T62" fmla="*/ 0 w 132"/>
                <a:gd name="T63" fmla="*/ 0 h 102"/>
                <a:gd name="T64" fmla="*/ 0 w 132"/>
                <a:gd name="T65" fmla="*/ 0 h 102"/>
                <a:gd name="T66" fmla="*/ 0 w 132"/>
                <a:gd name="T67" fmla="*/ 0 h 102"/>
                <a:gd name="T68" fmla="*/ 0 w 132"/>
                <a:gd name="T69" fmla="*/ 0 h 102"/>
                <a:gd name="T70" fmla="*/ 0 w 132"/>
                <a:gd name="T71" fmla="*/ 0 h 102"/>
                <a:gd name="T72" fmla="*/ 0 w 132"/>
                <a:gd name="T73" fmla="*/ 0 h 102"/>
                <a:gd name="T74" fmla="*/ 0 w 132"/>
                <a:gd name="T75" fmla="*/ 0 h 102"/>
                <a:gd name="T76" fmla="*/ 0 w 132"/>
                <a:gd name="T77" fmla="*/ 0 h 102"/>
                <a:gd name="T78" fmla="*/ 0 w 132"/>
                <a:gd name="T79" fmla="*/ 0 h 102"/>
                <a:gd name="T80" fmla="*/ 0 w 132"/>
                <a:gd name="T81" fmla="*/ 0 h 102"/>
                <a:gd name="T82" fmla="*/ 0 w 132"/>
                <a:gd name="T83" fmla="*/ 0 h 102"/>
                <a:gd name="T84" fmla="*/ 0 w 132"/>
                <a:gd name="T85" fmla="*/ 0 h 102"/>
                <a:gd name="T86" fmla="*/ 0 w 132"/>
                <a:gd name="T87" fmla="*/ 0 h 102"/>
                <a:gd name="T88" fmla="*/ 0 w 132"/>
                <a:gd name="T89" fmla="*/ 0 h 102"/>
                <a:gd name="T90" fmla="*/ 0 w 132"/>
                <a:gd name="T91" fmla="*/ 0 h 102"/>
                <a:gd name="T92" fmla="*/ 0 w 132"/>
                <a:gd name="T93" fmla="*/ 0 h 102"/>
                <a:gd name="T94" fmla="*/ 0 w 132"/>
                <a:gd name="T95" fmla="*/ 0 h 102"/>
                <a:gd name="T96" fmla="*/ 0 w 132"/>
                <a:gd name="T97" fmla="*/ 0 h 102"/>
                <a:gd name="T98" fmla="*/ 0 w 132"/>
                <a:gd name="T99" fmla="*/ 0 h 102"/>
                <a:gd name="T100" fmla="*/ 0 w 132"/>
                <a:gd name="T101" fmla="*/ 0 h 102"/>
                <a:gd name="T102" fmla="*/ 0 w 132"/>
                <a:gd name="T103" fmla="*/ 0 h 102"/>
                <a:gd name="T104" fmla="*/ 0 w 132"/>
                <a:gd name="T105" fmla="*/ 0 h 102"/>
                <a:gd name="T106" fmla="*/ 0 w 132"/>
                <a:gd name="T107" fmla="*/ 0 h 102"/>
                <a:gd name="T108" fmla="*/ 0 w 132"/>
                <a:gd name="T109" fmla="*/ 0 h 102"/>
                <a:gd name="T110" fmla="*/ 0 w 132"/>
                <a:gd name="T111" fmla="*/ 0 h 102"/>
                <a:gd name="T112" fmla="*/ 0 w 132"/>
                <a:gd name="T113" fmla="*/ 0 h 102"/>
                <a:gd name="T114" fmla="*/ 0 w 132"/>
                <a:gd name="T115" fmla="*/ 0 h 10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2"/>
                <a:gd name="T175" fmla="*/ 0 h 102"/>
                <a:gd name="T176" fmla="*/ 132 w 132"/>
                <a:gd name="T177" fmla="*/ 102 h 10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2" h="102">
                  <a:moveTo>
                    <a:pt x="23" y="31"/>
                  </a:moveTo>
                  <a:lnTo>
                    <a:pt x="21" y="34"/>
                  </a:lnTo>
                  <a:lnTo>
                    <a:pt x="19" y="36"/>
                  </a:lnTo>
                  <a:lnTo>
                    <a:pt x="18" y="38"/>
                  </a:lnTo>
                  <a:lnTo>
                    <a:pt x="18" y="37"/>
                  </a:lnTo>
                  <a:lnTo>
                    <a:pt x="16" y="41"/>
                  </a:lnTo>
                  <a:lnTo>
                    <a:pt x="15" y="40"/>
                  </a:lnTo>
                  <a:lnTo>
                    <a:pt x="13" y="44"/>
                  </a:lnTo>
                  <a:lnTo>
                    <a:pt x="13" y="45"/>
                  </a:lnTo>
                  <a:lnTo>
                    <a:pt x="12" y="46"/>
                  </a:lnTo>
                  <a:lnTo>
                    <a:pt x="9" y="48"/>
                  </a:lnTo>
                  <a:lnTo>
                    <a:pt x="9" y="49"/>
                  </a:lnTo>
                  <a:lnTo>
                    <a:pt x="8" y="51"/>
                  </a:lnTo>
                  <a:lnTo>
                    <a:pt x="7" y="52"/>
                  </a:lnTo>
                  <a:lnTo>
                    <a:pt x="7" y="55"/>
                  </a:lnTo>
                  <a:lnTo>
                    <a:pt x="5" y="56"/>
                  </a:lnTo>
                  <a:lnTo>
                    <a:pt x="4" y="56"/>
                  </a:lnTo>
                  <a:lnTo>
                    <a:pt x="3" y="57"/>
                  </a:lnTo>
                  <a:lnTo>
                    <a:pt x="3" y="60"/>
                  </a:lnTo>
                  <a:lnTo>
                    <a:pt x="2" y="61"/>
                  </a:lnTo>
                  <a:lnTo>
                    <a:pt x="2" y="63"/>
                  </a:lnTo>
                  <a:lnTo>
                    <a:pt x="1" y="64"/>
                  </a:lnTo>
                  <a:lnTo>
                    <a:pt x="2" y="64"/>
                  </a:lnTo>
                  <a:lnTo>
                    <a:pt x="0" y="65"/>
                  </a:lnTo>
                  <a:lnTo>
                    <a:pt x="1" y="67"/>
                  </a:lnTo>
                  <a:lnTo>
                    <a:pt x="0" y="69"/>
                  </a:lnTo>
                  <a:lnTo>
                    <a:pt x="1" y="71"/>
                  </a:lnTo>
                  <a:lnTo>
                    <a:pt x="1" y="73"/>
                  </a:lnTo>
                  <a:lnTo>
                    <a:pt x="2" y="73"/>
                  </a:lnTo>
                  <a:lnTo>
                    <a:pt x="4" y="77"/>
                  </a:lnTo>
                  <a:lnTo>
                    <a:pt x="5" y="79"/>
                  </a:lnTo>
                  <a:lnTo>
                    <a:pt x="4" y="81"/>
                  </a:lnTo>
                  <a:lnTo>
                    <a:pt x="6" y="83"/>
                  </a:lnTo>
                  <a:lnTo>
                    <a:pt x="8" y="84"/>
                  </a:lnTo>
                  <a:lnTo>
                    <a:pt x="8" y="85"/>
                  </a:lnTo>
                  <a:lnTo>
                    <a:pt x="9" y="86"/>
                  </a:lnTo>
                  <a:lnTo>
                    <a:pt x="11" y="88"/>
                  </a:lnTo>
                  <a:lnTo>
                    <a:pt x="13" y="89"/>
                  </a:lnTo>
                  <a:lnTo>
                    <a:pt x="13" y="90"/>
                  </a:lnTo>
                  <a:lnTo>
                    <a:pt x="14" y="91"/>
                  </a:lnTo>
                  <a:lnTo>
                    <a:pt x="17" y="92"/>
                  </a:lnTo>
                  <a:lnTo>
                    <a:pt x="18" y="94"/>
                  </a:lnTo>
                  <a:lnTo>
                    <a:pt x="21" y="95"/>
                  </a:lnTo>
                  <a:lnTo>
                    <a:pt x="24" y="95"/>
                  </a:lnTo>
                  <a:lnTo>
                    <a:pt x="26" y="96"/>
                  </a:lnTo>
                  <a:lnTo>
                    <a:pt x="28" y="96"/>
                  </a:lnTo>
                  <a:lnTo>
                    <a:pt x="30" y="99"/>
                  </a:lnTo>
                  <a:lnTo>
                    <a:pt x="32" y="98"/>
                  </a:lnTo>
                  <a:lnTo>
                    <a:pt x="35" y="99"/>
                  </a:lnTo>
                  <a:lnTo>
                    <a:pt x="37" y="98"/>
                  </a:lnTo>
                  <a:lnTo>
                    <a:pt x="39" y="100"/>
                  </a:lnTo>
                  <a:lnTo>
                    <a:pt x="41" y="98"/>
                  </a:lnTo>
                  <a:lnTo>
                    <a:pt x="43" y="100"/>
                  </a:lnTo>
                  <a:lnTo>
                    <a:pt x="47" y="98"/>
                  </a:lnTo>
                  <a:lnTo>
                    <a:pt x="49" y="100"/>
                  </a:lnTo>
                  <a:lnTo>
                    <a:pt x="52" y="99"/>
                  </a:lnTo>
                  <a:lnTo>
                    <a:pt x="54" y="99"/>
                  </a:lnTo>
                  <a:lnTo>
                    <a:pt x="57" y="100"/>
                  </a:lnTo>
                  <a:lnTo>
                    <a:pt x="60" y="101"/>
                  </a:lnTo>
                  <a:lnTo>
                    <a:pt x="65" y="99"/>
                  </a:lnTo>
                  <a:lnTo>
                    <a:pt x="66" y="99"/>
                  </a:lnTo>
                  <a:lnTo>
                    <a:pt x="69" y="100"/>
                  </a:lnTo>
                  <a:lnTo>
                    <a:pt x="70" y="99"/>
                  </a:lnTo>
                  <a:lnTo>
                    <a:pt x="73" y="98"/>
                  </a:lnTo>
                  <a:lnTo>
                    <a:pt x="75" y="97"/>
                  </a:lnTo>
                  <a:lnTo>
                    <a:pt x="77" y="97"/>
                  </a:lnTo>
                  <a:lnTo>
                    <a:pt x="78" y="96"/>
                  </a:lnTo>
                  <a:lnTo>
                    <a:pt x="81" y="97"/>
                  </a:lnTo>
                  <a:lnTo>
                    <a:pt x="83" y="96"/>
                  </a:lnTo>
                  <a:lnTo>
                    <a:pt x="82" y="95"/>
                  </a:lnTo>
                  <a:lnTo>
                    <a:pt x="84" y="95"/>
                  </a:lnTo>
                  <a:lnTo>
                    <a:pt x="86" y="95"/>
                  </a:lnTo>
                  <a:lnTo>
                    <a:pt x="88" y="95"/>
                  </a:lnTo>
                  <a:lnTo>
                    <a:pt x="89" y="95"/>
                  </a:lnTo>
                  <a:lnTo>
                    <a:pt x="91" y="94"/>
                  </a:lnTo>
                  <a:lnTo>
                    <a:pt x="92" y="93"/>
                  </a:lnTo>
                  <a:lnTo>
                    <a:pt x="95" y="91"/>
                  </a:lnTo>
                  <a:lnTo>
                    <a:pt x="95" y="90"/>
                  </a:lnTo>
                  <a:lnTo>
                    <a:pt x="96" y="90"/>
                  </a:lnTo>
                  <a:lnTo>
                    <a:pt x="97" y="89"/>
                  </a:lnTo>
                  <a:lnTo>
                    <a:pt x="99" y="88"/>
                  </a:lnTo>
                  <a:lnTo>
                    <a:pt x="100" y="85"/>
                  </a:lnTo>
                  <a:lnTo>
                    <a:pt x="102" y="84"/>
                  </a:lnTo>
                  <a:lnTo>
                    <a:pt x="103" y="83"/>
                  </a:lnTo>
                  <a:lnTo>
                    <a:pt x="106" y="81"/>
                  </a:lnTo>
                  <a:lnTo>
                    <a:pt x="107" y="79"/>
                  </a:lnTo>
                  <a:lnTo>
                    <a:pt x="108" y="77"/>
                  </a:lnTo>
                  <a:lnTo>
                    <a:pt x="109" y="76"/>
                  </a:lnTo>
                  <a:lnTo>
                    <a:pt x="112" y="75"/>
                  </a:lnTo>
                  <a:lnTo>
                    <a:pt x="113" y="72"/>
                  </a:lnTo>
                  <a:lnTo>
                    <a:pt x="116" y="70"/>
                  </a:lnTo>
                  <a:lnTo>
                    <a:pt x="117" y="69"/>
                  </a:lnTo>
                  <a:lnTo>
                    <a:pt x="118" y="68"/>
                  </a:lnTo>
                  <a:lnTo>
                    <a:pt x="119" y="65"/>
                  </a:lnTo>
                  <a:lnTo>
                    <a:pt x="120" y="66"/>
                  </a:lnTo>
                  <a:lnTo>
                    <a:pt x="121" y="65"/>
                  </a:lnTo>
                  <a:lnTo>
                    <a:pt x="122" y="62"/>
                  </a:lnTo>
                  <a:lnTo>
                    <a:pt x="123" y="61"/>
                  </a:lnTo>
                  <a:lnTo>
                    <a:pt x="124" y="59"/>
                  </a:lnTo>
                  <a:lnTo>
                    <a:pt x="125" y="59"/>
                  </a:lnTo>
                  <a:lnTo>
                    <a:pt x="126" y="55"/>
                  </a:lnTo>
                  <a:lnTo>
                    <a:pt x="127" y="55"/>
                  </a:lnTo>
                  <a:lnTo>
                    <a:pt x="128" y="54"/>
                  </a:lnTo>
                  <a:lnTo>
                    <a:pt x="127" y="53"/>
                  </a:lnTo>
                  <a:lnTo>
                    <a:pt x="128" y="51"/>
                  </a:lnTo>
                  <a:lnTo>
                    <a:pt x="129" y="49"/>
                  </a:lnTo>
                  <a:lnTo>
                    <a:pt x="130" y="48"/>
                  </a:lnTo>
                  <a:lnTo>
                    <a:pt x="130" y="47"/>
                  </a:lnTo>
                  <a:lnTo>
                    <a:pt x="129" y="45"/>
                  </a:lnTo>
                  <a:lnTo>
                    <a:pt x="129" y="43"/>
                  </a:lnTo>
                  <a:lnTo>
                    <a:pt x="131" y="42"/>
                  </a:lnTo>
                  <a:lnTo>
                    <a:pt x="131" y="41"/>
                  </a:lnTo>
                  <a:lnTo>
                    <a:pt x="129" y="39"/>
                  </a:lnTo>
                  <a:lnTo>
                    <a:pt x="130" y="38"/>
                  </a:lnTo>
                  <a:lnTo>
                    <a:pt x="130" y="36"/>
                  </a:lnTo>
                  <a:lnTo>
                    <a:pt x="130" y="34"/>
                  </a:lnTo>
                  <a:lnTo>
                    <a:pt x="129" y="32"/>
                  </a:lnTo>
                  <a:lnTo>
                    <a:pt x="129" y="27"/>
                  </a:lnTo>
                  <a:lnTo>
                    <a:pt x="128" y="25"/>
                  </a:lnTo>
                  <a:lnTo>
                    <a:pt x="127" y="26"/>
                  </a:lnTo>
                  <a:lnTo>
                    <a:pt x="127" y="25"/>
                  </a:lnTo>
                  <a:lnTo>
                    <a:pt x="127" y="24"/>
                  </a:lnTo>
                  <a:lnTo>
                    <a:pt x="127" y="22"/>
                  </a:lnTo>
                  <a:lnTo>
                    <a:pt x="125" y="21"/>
                  </a:lnTo>
                  <a:lnTo>
                    <a:pt x="124" y="19"/>
                  </a:lnTo>
                  <a:lnTo>
                    <a:pt x="123" y="19"/>
                  </a:lnTo>
                  <a:lnTo>
                    <a:pt x="123" y="18"/>
                  </a:lnTo>
                  <a:lnTo>
                    <a:pt x="123" y="16"/>
                  </a:lnTo>
                  <a:lnTo>
                    <a:pt x="122" y="16"/>
                  </a:lnTo>
                  <a:lnTo>
                    <a:pt x="123" y="14"/>
                  </a:lnTo>
                  <a:lnTo>
                    <a:pt x="122" y="14"/>
                  </a:lnTo>
                  <a:lnTo>
                    <a:pt x="120" y="13"/>
                  </a:lnTo>
                  <a:lnTo>
                    <a:pt x="119" y="13"/>
                  </a:lnTo>
                  <a:lnTo>
                    <a:pt x="119" y="12"/>
                  </a:lnTo>
                  <a:lnTo>
                    <a:pt x="118" y="10"/>
                  </a:lnTo>
                  <a:lnTo>
                    <a:pt x="117" y="11"/>
                  </a:lnTo>
                  <a:lnTo>
                    <a:pt x="116" y="10"/>
                  </a:lnTo>
                  <a:lnTo>
                    <a:pt x="113" y="9"/>
                  </a:lnTo>
                  <a:lnTo>
                    <a:pt x="112" y="9"/>
                  </a:lnTo>
                  <a:lnTo>
                    <a:pt x="111" y="7"/>
                  </a:lnTo>
                  <a:lnTo>
                    <a:pt x="109" y="8"/>
                  </a:lnTo>
                  <a:lnTo>
                    <a:pt x="109" y="6"/>
                  </a:lnTo>
                  <a:lnTo>
                    <a:pt x="107" y="5"/>
                  </a:lnTo>
                  <a:lnTo>
                    <a:pt x="105" y="5"/>
                  </a:lnTo>
                  <a:lnTo>
                    <a:pt x="103" y="5"/>
                  </a:lnTo>
                  <a:lnTo>
                    <a:pt x="102" y="5"/>
                  </a:lnTo>
                  <a:lnTo>
                    <a:pt x="100" y="2"/>
                  </a:lnTo>
                  <a:lnTo>
                    <a:pt x="96" y="2"/>
                  </a:lnTo>
                  <a:lnTo>
                    <a:pt x="94" y="2"/>
                  </a:lnTo>
                  <a:lnTo>
                    <a:pt x="92" y="2"/>
                  </a:lnTo>
                  <a:lnTo>
                    <a:pt x="91" y="2"/>
                  </a:lnTo>
                  <a:lnTo>
                    <a:pt x="89" y="2"/>
                  </a:lnTo>
                  <a:lnTo>
                    <a:pt x="86" y="0"/>
                  </a:lnTo>
                  <a:lnTo>
                    <a:pt x="84" y="0"/>
                  </a:lnTo>
                  <a:lnTo>
                    <a:pt x="81" y="2"/>
                  </a:lnTo>
                  <a:lnTo>
                    <a:pt x="80" y="3"/>
                  </a:lnTo>
                  <a:lnTo>
                    <a:pt x="78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5"/>
                  </a:lnTo>
                  <a:lnTo>
                    <a:pt x="69" y="5"/>
                  </a:lnTo>
                  <a:lnTo>
                    <a:pt x="68" y="5"/>
                  </a:lnTo>
                  <a:lnTo>
                    <a:pt x="66" y="5"/>
                  </a:lnTo>
                  <a:lnTo>
                    <a:pt x="65" y="7"/>
                  </a:lnTo>
                  <a:lnTo>
                    <a:pt x="63" y="6"/>
                  </a:lnTo>
                  <a:lnTo>
                    <a:pt x="61" y="6"/>
                  </a:lnTo>
                  <a:lnTo>
                    <a:pt x="59" y="7"/>
                  </a:lnTo>
                  <a:lnTo>
                    <a:pt x="57" y="9"/>
                  </a:lnTo>
                  <a:lnTo>
                    <a:pt x="55" y="10"/>
                  </a:lnTo>
                  <a:lnTo>
                    <a:pt x="53" y="11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49" y="12"/>
                  </a:lnTo>
                  <a:lnTo>
                    <a:pt x="47" y="11"/>
                  </a:lnTo>
                  <a:lnTo>
                    <a:pt x="46" y="11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5" y="12"/>
                  </a:lnTo>
                  <a:lnTo>
                    <a:pt x="44" y="12"/>
                  </a:lnTo>
                  <a:lnTo>
                    <a:pt x="43" y="13"/>
                  </a:lnTo>
                  <a:lnTo>
                    <a:pt x="41" y="12"/>
                  </a:lnTo>
                  <a:lnTo>
                    <a:pt x="39" y="13"/>
                  </a:lnTo>
                  <a:lnTo>
                    <a:pt x="39" y="14"/>
                  </a:lnTo>
                  <a:lnTo>
                    <a:pt x="39" y="13"/>
                  </a:lnTo>
                  <a:lnTo>
                    <a:pt x="38" y="13"/>
                  </a:lnTo>
                  <a:lnTo>
                    <a:pt x="38" y="14"/>
                  </a:lnTo>
                  <a:lnTo>
                    <a:pt x="37" y="14"/>
                  </a:lnTo>
                  <a:lnTo>
                    <a:pt x="36" y="15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3" y="18"/>
                  </a:lnTo>
                  <a:lnTo>
                    <a:pt x="32" y="17"/>
                  </a:lnTo>
                  <a:lnTo>
                    <a:pt x="32" y="18"/>
                  </a:lnTo>
                  <a:lnTo>
                    <a:pt x="32" y="19"/>
                  </a:lnTo>
                  <a:lnTo>
                    <a:pt x="32" y="20"/>
                  </a:lnTo>
                  <a:lnTo>
                    <a:pt x="30" y="20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8" y="23"/>
                  </a:lnTo>
                  <a:lnTo>
                    <a:pt x="27" y="24"/>
                  </a:lnTo>
                  <a:lnTo>
                    <a:pt x="27" y="26"/>
                  </a:lnTo>
                  <a:lnTo>
                    <a:pt x="25" y="26"/>
                  </a:lnTo>
                  <a:lnTo>
                    <a:pt x="26" y="27"/>
                  </a:lnTo>
                  <a:lnTo>
                    <a:pt x="25" y="28"/>
                  </a:lnTo>
                  <a:lnTo>
                    <a:pt x="25" y="30"/>
                  </a:lnTo>
                  <a:lnTo>
                    <a:pt x="24" y="30"/>
                  </a:lnTo>
                  <a:lnTo>
                    <a:pt x="23" y="31"/>
                  </a:lnTo>
                </a:path>
              </a:pathLst>
            </a:custGeom>
            <a:solidFill>
              <a:schemeClr val="tx1"/>
            </a:solidFill>
            <a:ln w="317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61699" name="Group 1121"/>
            <p:cNvGrpSpPr>
              <a:grpSpLocks/>
            </p:cNvGrpSpPr>
            <p:nvPr/>
          </p:nvGrpSpPr>
          <p:grpSpPr bwMode="auto">
            <a:xfrm rot="3026174">
              <a:off x="2194" y="1799"/>
              <a:ext cx="33" cy="71"/>
              <a:chOff x="2893" y="1903"/>
              <a:chExt cx="122" cy="270"/>
            </a:xfrm>
          </p:grpSpPr>
          <p:sp>
            <p:nvSpPr>
              <p:cNvPr id="61700" name="Freeform 1122"/>
              <p:cNvSpPr>
                <a:spLocks/>
              </p:cNvSpPr>
              <p:nvPr/>
            </p:nvSpPr>
            <p:spPr bwMode="auto">
              <a:xfrm rot="1491822">
                <a:off x="2893" y="1903"/>
                <a:ext cx="122" cy="270"/>
              </a:xfrm>
              <a:custGeom>
                <a:avLst/>
                <a:gdLst>
                  <a:gd name="T0" fmla="*/ 0 w 768"/>
                  <a:gd name="T1" fmla="*/ 0 h 1326"/>
                  <a:gd name="T2" fmla="*/ 0 w 768"/>
                  <a:gd name="T3" fmla="*/ 0 h 1326"/>
                  <a:gd name="T4" fmla="*/ 0 w 768"/>
                  <a:gd name="T5" fmla="*/ 0 h 1326"/>
                  <a:gd name="T6" fmla="*/ 0 w 768"/>
                  <a:gd name="T7" fmla="*/ 0 h 1326"/>
                  <a:gd name="T8" fmla="*/ 0 w 768"/>
                  <a:gd name="T9" fmla="*/ 0 h 1326"/>
                  <a:gd name="T10" fmla="*/ 0 w 768"/>
                  <a:gd name="T11" fmla="*/ 0 h 1326"/>
                  <a:gd name="T12" fmla="*/ 0 w 768"/>
                  <a:gd name="T13" fmla="*/ 0 h 1326"/>
                  <a:gd name="T14" fmla="*/ 0 w 768"/>
                  <a:gd name="T15" fmla="*/ 0 h 1326"/>
                  <a:gd name="T16" fmla="*/ 0 w 768"/>
                  <a:gd name="T17" fmla="*/ 0 h 1326"/>
                  <a:gd name="T18" fmla="*/ 0 w 768"/>
                  <a:gd name="T19" fmla="*/ 0 h 1326"/>
                  <a:gd name="T20" fmla="*/ 0 w 768"/>
                  <a:gd name="T21" fmla="*/ 0 h 1326"/>
                  <a:gd name="T22" fmla="*/ 0 w 768"/>
                  <a:gd name="T23" fmla="*/ 0 h 1326"/>
                  <a:gd name="T24" fmla="*/ 0 w 768"/>
                  <a:gd name="T25" fmla="*/ 0 h 1326"/>
                  <a:gd name="T26" fmla="*/ 0 w 768"/>
                  <a:gd name="T27" fmla="*/ 0 h 1326"/>
                  <a:gd name="T28" fmla="*/ 0 w 768"/>
                  <a:gd name="T29" fmla="*/ 0 h 1326"/>
                  <a:gd name="T30" fmla="*/ 0 w 768"/>
                  <a:gd name="T31" fmla="*/ 0 h 1326"/>
                  <a:gd name="T32" fmla="*/ 0 w 768"/>
                  <a:gd name="T33" fmla="*/ 0 h 1326"/>
                  <a:gd name="T34" fmla="*/ 0 w 768"/>
                  <a:gd name="T35" fmla="*/ 0 h 1326"/>
                  <a:gd name="T36" fmla="*/ 0 w 768"/>
                  <a:gd name="T37" fmla="*/ 0 h 1326"/>
                  <a:gd name="T38" fmla="*/ 0 w 768"/>
                  <a:gd name="T39" fmla="*/ 0 h 1326"/>
                  <a:gd name="T40" fmla="*/ 0 w 768"/>
                  <a:gd name="T41" fmla="*/ 0 h 1326"/>
                  <a:gd name="T42" fmla="*/ 0 w 768"/>
                  <a:gd name="T43" fmla="*/ 0 h 1326"/>
                  <a:gd name="T44" fmla="*/ 0 w 768"/>
                  <a:gd name="T45" fmla="*/ 0 h 1326"/>
                  <a:gd name="T46" fmla="*/ 0 w 768"/>
                  <a:gd name="T47" fmla="*/ 0 h 1326"/>
                  <a:gd name="T48" fmla="*/ 0 w 768"/>
                  <a:gd name="T49" fmla="*/ 0 h 1326"/>
                  <a:gd name="T50" fmla="*/ 0 w 768"/>
                  <a:gd name="T51" fmla="*/ 0 h 1326"/>
                  <a:gd name="T52" fmla="*/ 0 w 768"/>
                  <a:gd name="T53" fmla="*/ 0 h 132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68"/>
                  <a:gd name="T82" fmla="*/ 0 h 1326"/>
                  <a:gd name="T83" fmla="*/ 768 w 768"/>
                  <a:gd name="T84" fmla="*/ 1326 h 132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68" h="1326">
                    <a:moveTo>
                      <a:pt x="474" y="0"/>
                    </a:moveTo>
                    <a:lnTo>
                      <a:pt x="366" y="0"/>
                    </a:lnTo>
                    <a:lnTo>
                      <a:pt x="300" y="18"/>
                    </a:lnTo>
                    <a:lnTo>
                      <a:pt x="210" y="42"/>
                    </a:lnTo>
                    <a:lnTo>
                      <a:pt x="114" y="102"/>
                    </a:lnTo>
                    <a:lnTo>
                      <a:pt x="66" y="204"/>
                    </a:lnTo>
                    <a:lnTo>
                      <a:pt x="6" y="336"/>
                    </a:lnTo>
                    <a:lnTo>
                      <a:pt x="6" y="474"/>
                    </a:lnTo>
                    <a:lnTo>
                      <a:pt x="0" y="606"/>
                    </a:lnTo>
                    <a:lnTo>
                      <a:pt x="0" y="750"/>
                    </a:lnTo>
                    <a:lnTo>
                      <a:pt x="6" y="882"/>
                    </a:lnTo>
                    <a:lnTo>
                      <a:pt x="48" y="1008"/>
                    </a:lnTo>
                    <a:lnTo>
                      <a:pt x="78" y="1134"/>
                    </a:lnTo>
                    <a:lnTo>
                      <a:pt x="144" y="1212"/>
                    </a:lnTo>
                    <a:lnTo>
                      <a:pt x="216" y="1278"/>
                    </a:lnTo>
                    <a:lnTo>
                      <a:pt x="336" y="1326"/>
                    </a:lnTo>
                    <a:lnTo>
                      <a:pt x="450" y="1326"/>
                    </a:lnTo>
                    <a:lnTo>
                      <a:pt x="582" y="1290"/>
                    </a:lnTo>
                    <a:lnTo>
                      <a:pt x="672" y="1206"/>
                    </a:lnTo>
                    <a:lnTo>
                      <a:pt x="738" y="1026"/>
                    </a:lnTo>
                    <a:lnTo>
                      <a:pt x="768" y="852"/>
                    </a:lnTo>
                    <a:lnTo>
                      <a:pt x="768" y="696"/>
                    </a:lnTo>
                    <a:lnTo>
                      <a:pt x="768" y="492"/>
                    </a:lnTo>
                    <a:lnTo>
                      <a:pt x="714" y="306"/>
                    </a:lnTo>
                    <a:lnTo>
                      <a:pt x="630" y="150"/>
                    </a:lnTo>
                    <a:lnTo>
                      <a:pt x="552" y="36"/>
                    </a:lnTo>
                    <a:lnTo>
                      <a:pt x="474" y="0"/>
                    </a:lnTo>
                    <a:close/>
                  </a:path>
                </a:pathLst>
              </a:custGeom>
              <a:solidFill>
                <a:srgbClr val="FF3300"/>
              </a:soli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1701" name="Freeform 1123"/>
              <p:cNvSpPr>
                <a:spLocks/>
              </p:cNvSpPr>
              <p:nvPr/>
            </p:nvSpPr>
            <p:spPr bwMode="auto">
              <a:xfrm rot="1491822">
                <a:off x="2954" y="1945"/>
                <a:ext cx="43" cy="205"/>
              </a:xfrm>
              <a:custGeom>
                <a:avLst/>
                <a:gdLst>
                  <a:gd name="T0" fmla="*/ 0 w 228"/>
                  <a:gd name="T1" fmla="*/ 0 h 1008"/>
                  <a:gd name="T2" fmla="*/ 0 w 228"/>
                  <a:gd name="T3" fmla="*/ 0 h 1008"/>
                  <a:gd name="T4" fmla="*/ 0 w 228"/>
                  <a:gd name="T5" fmla="*/ 0 h 1008"/>
                  <a:gd name="T6" fmla="*/ 0 w 228"/>
                  <a:gd name="T7" fmla="*/ 0 h 1008"/>
                  <a:gd name="T8" fmla="*/ 0 w 228"/>
                  <a:gd name="T9" fmla="*/ 0 h 1008"/>
                  <a:gd name="T10" fmla="*/ 0 w 228"/>
                  <a:gd name="T11" fmla="*/ 0 h 1008"/>
                  <a:gd name="T12" fmla="*/ 0 w 228"/>
                  <a:gd name="T13" fmla="*/ 0 h 1008"/>
                  <a:gd name="T14" fmla="*/ 0 w 228"/>
                  <a:gd name="T15" fmla="*/ 0 h 1008"/>
                  <a:gd name="T16" fmla="*/ 0 w 228"/>
                  <a:gd name="T17" fmla="*/ 0 h 1008"/>
                  <a:gd name="T18" fmla="*/ 0 w 228"/>
                  <a:gd name="T19" fmla="*/ 0 h 1008"/>
                  <a:gd name="T20" fmla="*/ 0 w 228"/>
                  <a:gd name="T21" fmla="*/ 0 h 1008"/>
                  <a:gd name="T22" fmla="*/ 0 w 228"/>
                  <a:gd name="T23" fmla="*/ 0 h 1008"/>
                  <a:gd name="T24" fmla="*/ 0 w 228"/>
                  <a:gd name="T25" fmla="*/ 0 h 1008"/>
                  <a:gd name="T26" fmla="*/ 0 w 228"/>
                  <a:gd name="T27" fmla="*/ 0 h 1008"/>
                  <a:gd name="T28" fmla="*/ 0 w 228"/>
                  <a:gd name="T29" fmla="*/ 0 h 1008"/>
                  <a:gd name="T30" fmla="*/ 0 w 228"/>
                  <a:gd name="T31" fmla="*/ 0 h 100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28"/>
                  <a:gd name="T49" fmla="*/ 0 h 1008"/>
                  <a:gd name="T50" fmla="*/ 228 w 228"/>
                  <a:gd name="T51" fmla="*/ 1008 h 100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28" h="1008">
                    <a:moveTo>
                      <a:pt x="168" y="72"/>
                    </a:moveTo>
                    <a:lnTo>
                      <a:pt x="114" y="0"/>
                    </a:lnTo>
                    <a:lnTo>
                      <a:pt x="54" y="18"/>
                    </a:lnTo>
                    <a:lnTo>
                      <a:pt x="0" y="132"/>
                    </a:lnTo>
                    <a:lnTo>
                      <a:pt x="0" y="246"/>
                    </a:lnTo>
                    <a:lnTo>
                      <a:pt x="0" y="408"/>
                    </a:lnTo>
                    <a:lnTo>
                      <a:pt x="6" y="558"/>
                    </a:lnTo>
                    <a:lnTo>
                      <a:pt x="42" y="726"/>
                    </a:lnTo>
                    <a:lnTo>
                      <a:pt x="48" y="852"/>
                    </a:lnTo>
                    <a:lnTo>
                      <a:pt x="102" y="942"/>
                    </a:lnTo>
                    <a:lnTo>
                      <a:pt x="162" y="1008"/>
                    </a:lnTo>
                    <a:lnTo>
                      <a:pt x="222" y="936"/>
                    </a:lnTo>
                    <a:lnTo>
                      <a:pt x="222" y="864"/>
                    </a:lnTo>
                    <a:lnTo>
                      <a:pt x="228" y="576"/>
                    </a:lnTo>
                    <a:lnTo>
                      <a:pt x="222" y="270"/>
                    </a:lnTo>
                    <a:lnTo>
                      <a:pt x="168" y="7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B02200"/>
                  </a:gs>
                  <a:gs pos="100000">
                    <a:srgbClr val="FF3300"/>
                  </a:gs>
                </a:gsLst>
                <a:lin ang="0" scaled="1"/>
              </a:grad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s-ES" sz="2400" smtClean="0">
                  <a:solidFill>
                    <a:prstClr val="black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61502" name="Group 1124"/>
          <p:cNvGrpSpPr>
            <a:grpSpLocks/>
          </p:cNvGrpSpPr>
          <p:nvPr/>
        </p:nvGrpSpPr>
        <p:grpSpPr bwMode="auto">
          <a:xfrm rot="-2745834">
            <a:off x="4443590" y="5248646"/>
            <a:ext cx="165100" cy="145345"/>
            <a:chOff x="3583" y="1271"/>
            <a:chExt cx="104" cy="104"/>
          </a:xfrm>
        </p:grpSpPr>
        <p:sp>
          <p:nvSpPr>
            <p:cNvPr id="61660" name="Freeform 1125"/>
            <p:cNvSpPr>
              <a:spLocks/>
            </p:cNvSpPr>
            <p:nvPr/>
          </p:nvSpPr>
          <p:spPr bwMode="auto">
            <a:xfrm>
              <a:off x="3583" y="1271"/>
              <a:ext cx="103" cy="104"/>
            </a:xfrm>
            <a:custGeom>
              <a:avLst/>
              <a:gdLst>
                <a:gd name="T0" fmla="*/ 0 w 1360"/>
                <a:gd name="T1" fmla="*/ 0 h 1328"/>
                <a:gd name="T2" fmla="*/ 0 w 1360"/>
                <a:gd name="T3" fmla="*/ 0 h 1328"/>
                <a:gd name="T4" fmla="*/ 0 w 1360"/>
                <a:gd name="T5" fmla="*/ 0 h 1328"/>
                <a:gd name="T6" fmla="*/ 0 w 1360"/>
                <a:gd name="T7" fmla="*/ 0 h 1328"/>
                <a:gd name="T8" fmla="*/ 0 w 1360"/>
                <a:gd name="T9" fmla="*/ 0 h 1328"/>
                <a:gd name="T10" fmla="*/ 0 w 1360"/>
                <a:gd name="T11" fmla="*/ 0 h 1328"/>
                <a:gd name="T12" fmla="*/ 0 w 1360"/>
                <a:gd name="T13" fmla="*/ 0 h 1328"/>
                <a:gd name="T14" fmla="*/ 0 w 1360"/>
                <a:gd name="T15" fmla="*/ 0 h 1328"/>
                <a:gd name="T16" fmla="*/ 0 w 1360"/>
                <a:gd name="T17" fmla="*/ 0 h 1328"/>
                <a:gd name="T18" fmla="*/ 0 w 1360"/>
                <a:gd name="T19" fmla="*/ 0 h 1328"/>
                <a:gd name="T20" fmla="*/ 0 w 1360"/>
                <a:gd name="T21" fmla="*/ 0 h 1328"/>
                <a:gd name="T22" fmla="*/ 0 w 1360"/>
                <a:gd name="T23" fmla="*/ 0 h 13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60"/>
                <a:gd name="T37" fmla="*/ 0 h 1328"/>
                <a:gd name="T38" fmla="*/ 1360 w 1360"/>
                <a:gd name="T39" fmla="*/ 1328 h 132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60" h="1328">
                  <a:moveTo>
                    <a:pt x="0" y="664"/>
                  </a:moveTo>
                  <a:cubicBezTo>
                    <a:pt x="0" y="298"/>
                    <a:pt x="305" y="0"/>
                    <a:pt x="680" y="0"/>
                  </a:cubicBezTo>
                  <a:cubicBezTo>
                    <a:pt x="680" y="0"/>
                    <a:pt x="680" y="0"/>
                    <a:pt x="680" y="0"/>
                  </a:cubicBezTo>
                  <a:cubicBezTo>
                    <a:pt x="1056" y="0"/>
                    <a:pt x="1360" y="298"/>
                    <a:pt x="1360" y="664"/>
                  </a:cubicBezTo>
                  <a:cubicBezTo>
                    <a:pt x="1360" y="664"/>
                    <a:pt x="1360" y="664"/>
                    <a:pt x="1360" y="664"/>
                  </a:cubicBezTo>
                  <a:cubicBezTo>
                    <a:pt x="1360" y="1031"/>
                    <a:pt x="1056" y="1328"/>
                    <a:pt x="680" y="1328"/>
                  </a:cubicBezTo>
                  <a:cubicBezTo>
                    <a:pt x="680" y="1328"/>
                    <a:pt x="680" y="1328"/>
                    <a:pt x="680" y="1328"/>
                  </a:cubicBezTo>
                  <a:cubicBezTo>
                    <a:pt x="305" y="1328"/>
                    <a:pt x="0" y="1031"/>
                    <a:pt x="0" y="664"/>
                  </a:cubicBezTo>
                  <a:cubicBezTo>
                    <a:pt x="0" y="664"/>
                    <a:pt x="0" y="664"/>
                    <a:pt x="0" y="664"/>
                  </a:cubicBezTo>
                  <a:close/>
                </a:path>
              </a:pathLst>
            </a:custGeom>
            <a:solidFill>
              <a:srgbClr val="FA97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61" name="Freeform 1126"/>
            <p:cNvSpPr>
              <a:spLocks noEditPoints="1"/>
            </p:cNvSpPr>
            <p:nvPr/>
          </p:nvSpPr>
          <p:spPr bwMode="auto">
            <a:xfrm>
              <a:off x="3583" y="1271"/>
              <a:ext cx="104" cy="104"/>
            </a:xfrm>
            <a:custGeom>
              <a:avLst/>
              <a:gdLst>
                <a:gd name="T0" fmla="*/ 0 w 1376"/>
                <a:gd name="T1" fmla="*/ 0 h 1344"/>
                <a:gd name="T2" fmla="*/ 0 w 1376"/>
                <a:gd name="T3" fmla="*/ 0 h 1344"/>
                <a:gd name="T4" fmla="*/ 0 w 1376"/>
                <a:gd name="T5" fmla="*/ 0 h 1344"/>
                <a:gd name="T6" fmla="*/ 0 w 1376"/>
                <a:gd name="T7" fmla="*/ 0 h 1344"/>
                <a:gd name="T8" fmla="*/ 0 w 1376"/>
                <a:gd name="T9" fmla="*/ 0 h 1344"/>
                <a:gd name="T10" fmla="*/ 0 w 1376"/>
                <a:gd name="T11" fmla="*/ 0 h 1344"/>
                <a:gd name="T12" fmla="*/ 0 w 1376"/>
                <a:gd name="T13" fmla="*/ 0 h 1344"/>
                <a:gd name="T14" fmla="*/ 0 w 1376"/>
                <a:gd name="T15" fmla="*/ 0 h 1344"/>
                <a:gd name="T16" fmla="*/ 0 w 1376"/>
                <a:gd name="T17" fmla="*/ 0 h 1344"/>
                <a:gd name="T18" fmla="*/ 0 w 1376"/>
                <a:gd name="T19" fmla="*/ 0 h 1344"/>
                <a:gd name="T20" fmla="*/ 0 w 1376"/>
                <a:gd name="T21" fmla="*/ 0 h 1344"/>
                <a:gd name="T22" fmla="*/ 0 w 1376"/>
                <a:gd name="T23" fmla="*/ 0 h 1344"/>
                <a:gd name="T24" fmla="*/ 0 w 1376"/>
                <a:gd name="T25" fmla="*/ 0 h 1344"/>
                <a:gd name="T26" fmla="*/ 0 w 1376"/>
                <a:gd name="T27" fmla="*/ 0 h 1344"/>
                <a:gd name="T28" fmla="*/ 0 w 1376"/>
                <a:gd name="T29" fmla="*/ 0 h 1344"/>
                <a:gd name="T30" fmla="*/ 0 w 1376"/>
                <a:gd name="T31" fmla="*/ 0 h 1344"/>
                <a:gd name="T32" fmla="*/ 0 w 1376"/>
                <a:gd name="T33" fmla="*/ 0 h 1344"/>
                <a:gd name="T34" fmla="*/ 0 w 1376"/>
                <a:gd name="T35" fmla="*/ 0 h 1344"/>
                <a:gd name="T36" fmla="*/ 0 w 1376"/>
                <a:gd name="T37" fmla="*/ 0 h 1344"/>
                <a:gd name="T38" fmla="*/ 0 w 1376"/>
                <a:gd name="T39" fmla="*/ 0 h 1344"/>
                <a:gd name="T40" fmla="*/ 0 w 1376"/>
                <a:gd name="T41" fmla="*/ 0 h 1344"/>
                <a:gd name="T42" fmla="*/ 0 w 1376"/>
                <a:gd name="T43" fmla="*/ 0 h 1344"/>
                <a:gd name="T44" fmla="*/ 0 w 1376"/>
                <a:gd name="T45" fmla="*/ 0 h 1344"/>
                <a:gd name="T46" fmla="*/ 0 w 1376"/>
                <a:gd name="T47" fmla="*/ 0 h 1344"/>
                <a:gd name="T48" fmla="*/ 0 w 1376"/>
                <a:gd name="T49" fmla="*/ 0 h 1344"/>
                <a:gd name="T50" fmla="*/ 0 w 1376"/>
                <a:gd name="T51" fmla="*/ 0 h 1344"/>
                <a:gd name="T52" fmla="*/ 0 w 1376"/>
                <a:gd name="T53" fmla="*/ 0 h 1344"/>
                <a:gd name="T54" fmla="*/ 0 w 1376"/>
                <a:gd name="T55" fmla="*/ 0 h 1344"/>
                <a:gd name="T56" fmla="*/ 0 w 1376"/>
                <a:gd name="T57" fmla="*/ 0 h 1344"/>
                <a:gd name="T58" fmla="*/ 0 w 1376"/>
                <a:gd name="T59" fmla="*/ 0 h 1344"/>
                <a:gd name="T60" fmla="*/ 0 w 1376"/>
                <a:gd name="T61" fmla="*/ 0 h 1344"/>
                <a:gd name="T62" fmla="*/ 0 w 1376"/>
                <a:gd name="T63" fmla="*/ 0 h 1344"/>
                <a:gd name="T64" fmla="*/ 0 w 1376"/>
                <a:gd name="T65" fmla="*/ 0 h 1344"/>
                <a:gd name="T66" fmla="*/ 0 w 1376"/>
                <a:gd name="T67" fmla="*/ 0 h 1344"/>
                <a:gd name="T68" fmla="*/ 0 w 1376"/>
                <a:gd name="T69" fmla="*/ 0 h 1344"/>
                <a:gd name="T70" fmla="*/ 0 w 1376"/>
                <a:gd name="T71" fmla="*/ 0 h 1344"/>
                <a:gd name="T72" fmla="*/ 0 w 1376"/>
                <a:gd name="T73" fmla="*/ 0 h 1344"/>
                <a:gd name="T74" fmla="*/ 0 w 1376"/>
                <a:gd name="T75" fmla="*/ 0 h 1344"/>
                <a:gd name="T76" fmla="*/ 0 w 1376"/>
                <a:gd name="T77" fmla="*/ 0 h 1344"/>
                <a:gd name="T78" fmla="*/ 0 w 1376"/>
                <a:gd name="T79" fmla="*/ 0 h 1344"/>
                <a:gd name="T80" fmla="*/ 0 w 1376"/>
                <a:gd name="T81" fmla="*/ 0 h 1344"/>
                <a:gd name="T82" fmla="*/ 0 w 1376"/>
                <a:gd name="T83" fmla="*/ 0 h 1344"/>
                <a:gd name="T84" fmla="*/ 0 w 1376"/>
                <a:gd name="T85" fmla="*/ 0 h 1344"/>
                <a:gd name="T86" fmla="*/ 0 w 1376"/>
                <a:gd name="T87" fmla="*/ 0 h 1344"/>
                <a:gd name="T88" fmla="*/ 0 w 1376"/>
                <a:gd name="T89" fmla="*/ 0 h 134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76"/>
                <a:gd name="T136" fmla="*/ 0 h 1344"/>
                <a:gd name="T137" fmla="*/ 1376 w 1376"/>
                <a:gd name="T138" fmla="*/ 1344 h 134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76" h="1344">
                  <a:moveTo>
                    <a:pt x="0" y="673"/>
                  </a:moveTo>
                  <a:lnTo>
                    <a:pt x="4" y="604"/>
                  </a:lnTo>
                  <a:lnTo>
                    <a:pt x="15" y="537"/>
                  </a:lnTo>
                  <a:lnTo>
                    <a:pt x="32" y="473"/>
                  </a:lnTo>
                  <a:lnTo>
                    <a:pt x="55" y="412"/>
                  </a:lnTo>
                  <a:lnTo>
                    <a:pt x="117" y="298"/>
                  </a:lnTo>
                  <a:cubicBezTo>
                    <a:pt x="118" y="297"/>
                    <a:pt x="118" y="297"/>
                    <a:pt x="118" y="296"/>
                  </a:cubicBezTo>
                  <a:lnTo>
                    <a:pt x="201" y="198"/>
                  </a:lnTo>
                  <a:cubicBezTo>
                    <a:pt x="202" y="198"/>
                    <a:pt x="202" y="198"/>
                    <a:pt x="202" y="197"/>
                  </a:cubicBezTo>
                  <a:lnTo>
                    <a:pt x="303" y="116"/>
                  </a:lnTo>
                  <a:cubicBezTo>
                    <a:pt x="304" y="116"/>
                    <a:pt x="304" y="116"/>
                    <a:pt x="305" y="115"/>
                  </a:cubicBezTo>
                  <a:lnTo>
                    <a:pt x="421" y="53"/>
                  </a:lnTo>
                  <a:cubicBezTo>
                    <a:pt x="421" y="53"/>
                    <a:pt x="421" y="53"/>
                    <a:pt x="422" y="53"/>
                  </a:cubicBezTo>
                  <a:lnTo>
                    <a:pt x="484" y="31"/>
                  </a:lnTo>
                  <a:lnTo>
                    <a:pt x="550" y="15"/>
                  </a:lnTo>
                  <a:lnTo>
                    <a:pt x="618" y="4"/>
                  </a:lnTo>
                  <a:lnTo>
                    <a:pt x="688" y="0"/>
                  </a:lnTo>
                  <a:lnTo>
                    <a:pt x="759" y="3"/>
                  </a:lnTo>
                  <a:lnTo>
                    <a:pt x="827" y="15"/>
                  </a:lnTo>
                  <a:lnTo>
                    <a:pt x="892" y="31"/>
                  </a:lnTo>
                  <a:lnTo>
                    <a:pt x="956" y="53"/>
                  </a:lnTo>
                  <a:cubicBezTo>
                    <a:pt x="957" y="53"/>
                    <a:pt x="957" y="53"/>
                    <a:pt x="957" y="53"/>
                  </a:cubicBezTo>
                  <a:lnTo>
                    <a:pt x="1072" y="115"/>
                  </a:lnTo>
                  <a:cubicBezTo>
                    <a:pt x="1073" y="116"/>
                    <a:pt x="1073" y="116"/>
                    <a:pt x="1073" y="116"/>
                  </a:cubicBezTo>
                  <a:lnTo>
                    <a:pt x="1174" y="197"/>
                  </a:lnTo>
                  <a:cubicBezTo>
                    <a:pt x="1175" y="198"/>
                    <a:pt x="1175" y="198"/>
                    <a:pt x="1176" y="198"/>
                  </a:cubicBezTo>
                  <a:lnTo>
                    <a:pt x="1259" y="296"/>
                  </a:lnTo>
                  <a:cubicBezTo>
                    <a:pt x="1259" y="297"/>
                    <a:pt x="1259" y="297"/>
                    <a:pt x="1259" y="298"/>
                  </a:cubicBezTo>
                  <a:lnTo>
                    <a:pt x="1322" y="411"/>
                  </a:lnTo>
                  <a:cubicBezTo>
                    <a:pt x="1323" y="411"/>
                    <a:pt x="1323" y="411"/>
                    <a:pt x="1323" y="412"/>
                  </a:cubicBezTo>
                  <a:lnTo>
                    <a:pt x="1345" y="473"/>
                  </a:lnTo>
                  <a:lnTo>
                    <a:pt x="1362" y="536"/>
                  </a:lnTo>
                  <a:lnTo>
                    <a:pt x="1372" y="603"/>
                  </a:lnTo>
                  <a:lnTo>
                    <a:pt x="1376" y="672"/>
                  </a:lnTo>
                  <a:lnTo>
                    <a:pt x="1372" y="741"/>
                  </a:lnTo>
                  <a:lnTo>
                    <a:pt x="1362" y="808"/>
                  </a:lnTo>
                  <a:lnTo>
                    <a:pt x="1345" y="873"/>
                  </a:lnTo>
                  <a:lnTo>
                    <a:pt x="1323" y="934"/>
                  </a:lnTo>
                  <a:cubicBezTo>
                    <a:pt x="1323" y="935"/>
                    <a:pt x="1323" y="935"/>
                    <a:pt x="1322" y="935"/>
                  </a:cubicBezTo>
                  <a:lnTo>
                    <a:pt x="1259" y="1047"/>
                  </a:lnTo>
                  <a:cubicBezTo>
                    <a:pt x="1259" y="1048"/>
                    <a:pt x="1259" y="1048"/>
                    <a:pt x="1259" y="1049"/>
                  </a:cubicBezTo>
                  <a:lnTo>
                    <a:pt x="1176" y="1148"/>
                  </a:lnTo>
                  <a:cubicBezTo>
                    <a:pt x="1175" y="1148"/>
                    <a:pt x="1175" y="1148"/>
                    <a:pt x="1174" y="1149"/>
                  </a:cubicBezTo>
                  <a:lnTo>
                    <a:pt x="1073" y="1230"/>
                  </a:lnTo>
                  <a:cubicBezTo>
                    <a:pt x="1073" y="1230"/>
                    <a:pt x="1073" y="1230"/>
                    <a:pt x="1072" y="1231"/>
                  </a:cubicBezTo>
                  <a:lnTo>
                    <a:pt x="957" y="1292"/>
                  </a:lnTo>
                  <a:cubicBezTo>
                    <a:pt x="957" y="1292"/>
                    <a:pt x="956" y="1292"/>
                    <a:pt x="956" y="1292"/>
                  </a:cubicBezTo>
                  <a:lnTo>
                    <a:pt x="893" y="1314"/>
                  </a:lnTo>
                  <a:lnTo>
                    <a:pt x="827" y="1331"/>
                  </a:lnTo>
                  <a:lnTo>
                    <a:pt x="760" y="1341"/>
                  </a:lnTo>
                  <a:lnTo>
                    <a:pt x="689" y="1344"/>
                  </a:lnTo>
                  <a:lnTo>
                    <a:pt x="619" y="1341"/>
                  </a:lnTo>
                  <a:lnTo>
                    <a:pt x="550" y="1331"/>
                  </a:lnTo>
                  <a:lnTo>
                    <a:pt x="484" y="1314"/>
                  </a:lnTo>
                  <a:lnTo>
                    <a:pt x="422" y="1292"/>
                  </a:lnTo>
                  <a:cubicBezTo>
                    <a:pt x="421" y="1292"/>
                    <a:pt x="421" y="1292"/>
                    <a:pt x="421" y="1292"/>
                  </a:cubicBezTo>
                  <a:lnTo>
                    <a:pt x="305" y="1231"/>
                  </a:lnTo>
                  <a:cubicBezTo>
                    <a:pt x="304" y="1230"/>
                    <a:pt x="304" y="1230"/>
                    <a:pt x="303" y="1230"/>
                  </a:cubicBezTo>
                  <a:lnTo>
                    <a:pt x="202" y="1149"/>
                  </a:lnTo>
                  <a:cubicBezTo>
                    <a:pt x="202" y="1148"/>
                    <a:pt x="202" y="1148"/>
                    <a:pt x="201" y="1148"/>
                  </a:cubicBezTo>
                  <a:lnTo>
                    <a:pt x="118" y="1049"/>
                  </a:lnTo>
                  <a:cubicBezTo>
                    <a:pt x="118" y="1048"/>
                    <a:pt x="118" y="1048"/>
                    <a:pt x="117" y="1047"/>
                  </a:cubicBezTo>
                  <a:lnTo>
                    <a:pt x="55" y="935"/>
                  </a:lnTo>
                  <a:cubicBezTo>
                    <a:pt x="55" y="935"/>
                    <a:pt x="55" y="935"/>
                    <a:pt x="55" y="934"/>
                  </a:cubicBezTo>
                  <a:lnTo>
                    <a:pt x="32" y="873"/>
                  </a:lnTo>
                  <a:lnTo>
                    <a:pt x="15" y="809"/>
                  </a:lnTo>
                  <a:lnTo>
                    <a:pt x="5" y="742"/>
                  </a:lnTo>
                  <a:lnTo>
                    <a:pt x="0" y="673"/>
                  </a:lnTo>
                  <a:close/>
                  <a:moveTo>
                    <a:pt x="20" y="739"/>
                  </a:moveTo>
                  <a:lnTo>
                    <a:pt x="30" y="804"/>
                  </a:lnTo>
                  <a:lnTo>
                    <a:pt x="47" y="868"/>
                  </a:lnTo>
                  <a:lnTo>
                    <a:pt x="70" y="929"/>
                  </a:lnTo>
                  <a:lnTo>
                    <a:pt x="69" y="928"/>
                  </a:lnTo>
                  <a:lnTo>
                    <a:pt x="131" y="1040"/>
                  </a:lnTo>
                  <a:lnTo>
                    <a:pt x="131" y="1038"/>
                  </a:lnTo>
                  <a:lnTo>
                    <a:pt x="214" y="1137"/>
                  </a:lnTo>
                  <a:lnTo>
                    <a:pt x="212" y="1136"/>
                  </a:lnTo>
                  <a:lnTo>
                    <a:pt x="313" y="1217"/>
                  </a:lnTo>
                  <a:lnTo>
                    <a:pt x="312" y="1216"/>
                  </a:lnTo>
                  <a:lnTo>
                    <a:pt x="428" y="1277"/>
                  </a:lnTo>
                  <a:lnTo>
                    <a:pt x="427" y="1277"/>
                  </a:lnTo>
                  <a:lnTo>
                    <a:pt x="488" y="1299"/>
                  </a:lnTo>
                  <a:lnTo>
                    <a:pt x="553" y="1316"/>
                  </a:lnTo>
                  <a:lnTo>
                    <a:pt x="620" y="1325"/>
                  </a:lnTo>
                  <a:lnTo>
                    <a:pt x="688" y="1328"/>
                  </a:lnTo>
                  <a:lnTo>
                    <a:pt x="757" y="1326"/>
                  </a:lnTo>
                  <a:lnTo>
                    <a:pt x="823" y="1316"/>
                  </a:lnTo>
                  <a:lnTo>
                    <a:pt x="888" y="1299"/>
                  </a:lnTo>
                  <a:lnTo>
                    <a:pt x="951" y="1277"/>
                  </a:lnTo>
                  <a:lnTo>
                    <a:pt x="950" y="1277"/>
                  </a:lnTo>
                  <a:lnTo>
                    <a:pt x="1065" y="1216"/>
                  </a:lnTo>
                  <a:lnTo>
                    <a:pt x="1063" y="1217"/>
                  </a:lnTo>
                  <a:lnTo>
                    <a:pt x="1164" y="1136"/>
                  </a:lnTo>
                  <a:lnTo>
                    <a:pt x="1163" y="1137"/>
                  </a:lnTo>
                  <a:lnTo>
                    <a:pt x="1246" y="1038"/>
                  </a:lnTo>
                  <a:lnTo>
                    <a:pt x="1245" y="1040"/>
                  </a:lnTo>
                  <a:lnTo>
                    <a:pt x="1308" y="928"/>
                  </a:lnTo>
                  <a:lnTo>
                    <a:pt x="1308" y="929"/>
                  </a:lnTo>
                  <a:lnTo>
                    <a:pt x="1330" y="868"/>
                  </a:lnTo>
                  <a:lnTo>
                    <a:pt x="1347" y="805"/>
                  </a:lnTo>
                  <a:lnTo>
                    <a:pt x="1356" y="740"/>
                  </a:lnTo>
                  <a:lnTo>
                    <a:pt x="1360" y="673"/>
                  </a:lnTo>
                  <a:lnTo>
                    <a:pt x="1357" y="606"/>
                  </a:lnTo>
                  <a:lnTo>
                    <a:pt x="1347" y="541"/>
                  </a:lnTo>
                  <a:lnTo>
                    <a:pt x="1330" y="478"/>
                  </a:lnTo>
                  <a:lnTo>
                    <a:pt x="1308" y="417"/>
                  </a:lnTo>
                  <a:lnTo>
                    <a:pt x="1308" y="418"/>
                  </a:lnTo>
                  <a:lnTo>
                    <a:pt x="1245" y="305"/>
                  </a:lnTo>
                  <a:lnTo>
                    <a:pt x="1246" y="307"/>
                  </a:lnTo>
                  <a:lnTo>
                    <a:pt x="1163" y="209"/>
                  </a:lnTo>
                  <a:lnTo>
                    <a:pt x="1164" y="210"/>
                  </a:lnTo>
                  <a:lnTo>
                    <a:pt x="1063" y="129"/>
                  </a:lnTo>
                  <a:lnTo>
                    <a:pt x="1065" y="130"/>
                  </a:lnTo>
                  <a:lnTo>
                    <a:pt x="950" y="68"/>
                  </a:lnTo>
                  <a:lnTo>
                    <a:pt x="951" y="68"/>
                  </a:lnTo>
                  <a:lnTo>
                    <a:pt x="889" y="46"/>
                  </a:lnTo>
                  <a:lnTo>
                    <a:pt x="824" y="30"/>
                  </a:lnTo>
                  <a:lnTo>
                    <a:pt x="758" y="19"/>
                  </a:lnTo>
                  <a:lnTo>
                    <a:pt x="689" y="16"/>
                  </a:lnTo>
                  <a:lnTo>
                    <a:pt x="621" y="19"/>
                  </a:lnTo>
                  <a:lnTo>
                    <a:pt x="553" y="30"/>
                  </a:lnTo>
                  <a:lnTo>
                    <a:pt x="489" y="46"/>
                  </a:lnTo>
                  <a:lnTo>
                    <a:pt x="427" y="68"/>
                  </a:lnTo>
                  <a:lnTo>
                    <a:pt x="428" y="68"/>
                  </a:lnTo>
                  <a:lnTo>
                    <a:pt x="312" y="130"/>
                  </a:lnTo>
                  <a:lnTo>
                    <a:pt x="313" y="129"/>
                  </a:lnTo>
                  <a:lnTo>
                    <a:pt x="212" y="210"/>
                  </a:lnTo>
                  <a:lnTo>
                    <a:pt x="214" y="209"/>
                  </a:lnTo>
                  <a:lnTo>
                    <a:pt x="131" y="307"/>
                  </a:lnTo>
                  <a:lnTo>
                    <a:pt x="131" y="305"/>
                  </a:lnTo>
                  <a:lnTo>
                    <a:pt x="70" y="417"/>
                  </a:lnTo>
                  <a:lnTo>
                    <a:pt x="47" y="478"/>
                  </a:lnTo>
                  <a:lnTo>
                    <a:pt x="30" y="540"/>
                  </a:lnTo>
                  <a:lnTo>
                    <a:pt x="20" y="605"/>
                  </a:lnTo>
                  <a:lnTo>
                    <a:pt x="16" y="672"/>
                  </a:lnTo>
                  <a:lnTo>
                    <a:pt x="20" y="7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62" name="Freeform 1127"/>
            <p:cNvSpPr>
              <a:spLocks/>
            </p:cNvSpPr>
            <p:nvPr/>
          </p:nvSpPr>
          <p:spPr bwMode="auto">
            <a:xfrm>
              <a:off x="3592" y="1276"/>
              <a:ext cx="86" cy="77"/>
            </a:xfrm>
            <a:custGeom>
              <a:avLst/>
              <a:gdLst>
                <a:gd name="T0" fmla="*/ 0 w 197"/>
                <a:gd name="T1" fmla="*/ 0 h 172"/>
                <a:gd name="T2" fmla="*/ 0 w 197"/>
                <a:gd name="T3" fmla="*/ 0 h 172"/>
                <a:gd name="T4" fmla="*/ 0 w 197"/>
                <a:gd name="T5" fmla="*/ 0 h 172"/>
                <a:gd name="T6" fmla="*/ 0 w 197"/>
                <a:gd name="T7" fmla="*/ 0 h 172"/>
                <a:gd name="T8" fmla="*/ 0 w 197"/>
                <a:gd name="T9" fmla="*/ 0 h 172"/>
                <a:gd name="T10" fmla="*/ 0 w 197"/>
                <a:gd name="T11" fmla="*/ 0 h 172"/>
                <a:gd name="T12" fmla="*/ 0 w 197"/>
                <a:gd name="T13" fmla="*/ 0 h 172"/>
                <a:gd name="T14" fmla="*/ 0 w 197"/>
                <a:gd name="T15" fmla="*/ 0 h 172"/>
                <a:gd name="T16" fmla="*/ 0 w 197"/>
                <a:gd name="T17" fmla="*/ 0 h 172"/>
                <a:gd name="T18" fmla="*/ 0 w 197"/>
                <a:gd name="T19" fmla="*/ 0 h 172"/>
                <a:gd name="T20" fmla="*/ 0 w 197"/>
                <a:gd name="T21" fmla="*/ 0 h 172"/>
                <a:gd name="T22" fmla="*/ 0 w 197"/>
                <a:gd name="T23" fmla="*/ 0 h 172"/>
                <a:gd name="T24" fmla="*/ 0 w 197"/>
                <a:gd name="T25" fmla="*/ 0 h 172"/>
                <a:gd name="T26" fmla="*/ 0 w 197"/>
                <a:gd name="T27" fmla="*/ 0 h 172"/>
                <a:gd name="T28" fmla="*/ 0 w 197"/>
                <a:gd name="T29" fmla="*/ 0 h 172"/>
                <a:gd name="T30" fmla="*/ 0 w 197"/>
                <a:gd name="T31" fmla="*/ 0 h 172"/>
                <a:gd name="T32" fmla="*/ 0 w 197"/>
                <a:gd name="T33" fmla="*/ 0 h 172"/>
                <a:gd name="T34" fmla="*/ 0 w 197"/>
                <a:gd name="T35" fmla="*/ 0 h 172"/>
                <a:gd name="T36" fmla="*/ 0 w 197"/>
                <a:gd name="T37" fmla="*/ 0 h 172"/>
                <a:gd name="T38" fmla="*/ 0 w 197"/>
                <a:gd name="T39" fmla="*/ 0 h 172"/>
                <a:gd name="T40" fmla="*/ 0 w 197"/>
                <a:gd name="T41" fmla="*/ 0 h 172"/>
                <a:gd name="T42" fmla="*/ 0 w 197"/>
                <a:gd name="T43" fmla="*/ 0 h 172"/>
                <a:gd name="T44" fmla="*/ 0 w 197"/>
                <a:gd name="T45" fmla="*/ 0 h 172"/>
                <a:gd name="T46" fmla="*/ 0 w 197"/>
                <a:gd name="T47" fmla="*/ 0 h 172"/>
                <a:gd name="T48" fmla="*/ 0 w 197"/>
                <a:gd name="T49" fmla="*/ 0 h 172"/>
                <a:gd name="T50" fmla="*/ 0 w 197"/>
                <a:gd name="T51" fmla="*/ 0 h 172"/>
                <a:gd name="T52" fmla="*/ 0 w 197"/>
                <a:gd name="T53" fmla="*/ 0 h 172"/>
                <a:gd name="T54" fmla="*/ 0 w 197"/>
                <a:gd name="T55" fmla="*/ 0 h 172"/>
                <a:gd name="T56" fmla="*/ 0 w 197"/>
                <a:gd name="T57" fmla="*/ 0 h 172"/>
                <a:gd name="T58" fmla="*/ 0 w 197"/>
                <a:gd name="T59" fmla="*/ 0 h 172"/>
                <a:gd name="T60" fmla="*/ 0 w 197"/>
                <a:gd name="T61" fmla="*/ 0 h 172"/>
                <a:gd name="T62" fmla="*/ 0 w 197"/>
                <a:gd name="T63" fmla="*/ 0 h 172"/>
                <a:gd name="T64" fmla="*/ 0 w 197"/>
                <a:gd name="T65" fmla="*/ 0 h 172"/>
                <a:gd name="T66" fmla="*/ 0 w 197"/>
                <a:gd name="T67" fmla="*/ 0 h 172"/>
                <a:gd name="T68" fmla="*/ 0 w 197"/>
                <a:gd name="T69" fmla="*/ 0 h 172"/>
                <a:gd name="T70" fmla="*/ 0 w 197"/>
                <a:gd name="T71" fmla="*/ 0 h 172"/>
                <a:gd name="T72" fmla="*/ 0 w 197"/>
                <a:gd name="T73" fmla="*/ 0 h 172"/>
                <a:gd name="T74" fmla="*/ 0 w 197"/>
                <a:gd name="T75" fmla="*/ 0 h 172"/>
                <a:gd name="T76" fmla="*/ 0 w 197"/>
                <a:gd name="T77" fmla="*/ 0 h 172"/>
                <a:gd name="T78" fmla="*/ 0 w 197"/>
                <a:gd name="T79" fmla="*/ 0 h 172"/>
                <a:gd name="T80" fmla="*/ 0 w 197"/>
                <a:gd name="T81" fmla="*/ 0 h 17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97"/>
                <a:gd name="T124" fmla="*/ 0 h 172"/>
                <a:gd name="T125" fmla="*/ 197 w 197"/>
                <a:gd name="T126" fmla="*/ 172 h 17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97" h="172">
                  <a:moveTo>
                    <a:pt x="62" y="0"/>
                  </a:moveTo>
                  <a:lnTo>
                    <a:pt x="49" y="18"/>
                  </a:lnTo>
                  <a:lnTo>
                    <a:pt x="45" y="29"/>
                  </a:lnTo>
                  <a:lnTo>
                    <a:pt x="32" y="33"/>
                  </a:lnTo>
                  <a:lnTo>
                    <a:pt x="22" y="50"/>
                  </a:lnTo>
                  <a:lnTo>
                    <a:pt x="4" y="62"/>
                  </a:lnTo>
                  <a:lnTo>
                    <a:pt x="4" y="73"/>
                  </a:lnTo>
                  <a:lnTo>
                    <a:pt x="0" y="100"/>
                  </a:lnTo>
                  <a:lnTo>
                    <a:pt x="3" y="129"/>
                  </a:lnTo>
                  <a:lnTo>
                    <a:pt x="36" y="172"/>
                  </a:lnTo>
                  <a:lnTo>
                    <a:pt x="62" y="158"/>
                  </a:lnTo>
                  <a:lnTo>
                    <a:pt x="59" y="102"/>
                  </a:lnTo>
                  <a:lnTo>
                    <a:pt x="42" y="59"/>
                  </a:lnTo>
                  <a:lnTo>
                    <a:pt x="45" y="34"/>
                  </a:lnTo>
                  <a:lnTo>
                    <a:pt x="66" y="74"/>
                  </a:lnTo>
                  <a:lnTo>
                    <a:pt x="75" y="91"/>
                  </a:lnTo>
                  <a:lnTo>
                    <a:pt x="94" y="112"/>
                  </a:lnTo>
                  <a:lnTo>
                    <a:pt x="100" y="95"/>
                  </a:lnTo>
                  <a:lnTo>
                    <a:pt x="97" y="71"/>
                  </a:lnTo>
                  <a:lnTo>
                    <a:pt x="73" y="46"/>
                  </a:lnTo>
                  <a:lnTo>
                    <a:pt x="74" y="12"/>
                  </a:lnTo>
                  <a:lnTo>
                    <a:pt x="109" y="55"/>
                  </a:lnTo>
                  <a:lnTo>
                    <a:pt x="123" y="77"/>
                  </a:lnTo>
                  <a:lnTo>
                    <a:pt x="128" y="104"/>
                  </a:lnTo>
                  <a:lnTo>
                    <a:pt x="152" y="132"/>
                  </a:lnTo>
                  <a:lnTo>
                    <a:pt x="168" y="129"/>
                  </a:lnTo>
                  <a:lnTo>
                    <a:pt x="182" y="134"/>
                  </a:lnTo>
                  <a:lnTo>
                    <a:pt x="188" y="122"/>
                  </a:lnTo>
                  <a:lnTo>
                    <a:pt x="197" y="112"/>
                  </a:lnTo>
                  <a:lnTo>
                    <a:pt x="197" y="76"/>
                  </a:lnTo>
                  <a:lnTo>
                    <a:pt x="191" y="71"/>
                  </a:lnTo>
                  <a:lnTo>
                    <a:pt x="175" y="68"/>
                  </a:lnTo>
                  <a:lnTo>
                    <a:pt x="164" y="44"/>
                  </a:lnTo>
                  <a:lnTo>
                    <a:pt x="146" y="27"/>
                  </a:lnTo>
                  <a:lnTo>
                    <a:pt x="132" y="18"/>
                  </a:lnTo>
                  <a:lnTo>
                    <a:pt x="117" y="15"/>
                  </a:lnTo>
                  <a:lnTo>
                    <a:pt x="95" y="15"/>
                  </a:lnTo>
                  <a:lnTo>
                    <a:pt x="87" y="9"/>
                  </a:lnTo>
                  <a:lnTo>
                    <a:pt x="83" y="3"/>
                  </a:lnTo>
                  <a:lnTo>
                    <a:pt x="73" y="0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63" name="Freeform 1128"/>
            <p:cNvSpPr>
              <a:spLocks/>
            </p:cNvSpPr>
            <p:nvPr/>
          </p:nvSpPr>
          <p:spPr bwMode="auto">
            <a:xfrm>
              <a:off x="3591" y="1276"/>
              <a:ext cx="87" cy="78"/>
            </a:xfrm>
            <a:custGeom>
              <a:avLst/>
              <a:gdLst>
                <a:gd name="T0" fmla="*/ 0 w 1150"/>
                <a:gd name="T1" fmla="*/ 0 h 1008"/>
                <a:gd name="T2" fmla="*/ 0 w 1150"/>
                <a:gd name="T3" fmla="*/ 0 h 1008"/>
                <a:gd name="T4" fmla="*/ 0 w 1150"/>
                <a:gd name="T5" fmla="*/ 0 h 1008"/>
                <a:gd name="T6" fmla="*/ 0 w 1150"/>
                <a:gd name="T7" fmla="*/ 0 h 1008"/>
                <a:gd name="T8" fmla="*/ 0 w 1150"/>
                <a:gd name="T9" fmla="*/ 0 h 1008"/>
                <a:gd name="T10" fmla="*/ 0 w 1150"/>
                <a:gd name="T11" fmla="*/ 0 h 1008"/>
                <a:gd name="T12" fmla="*/ 0 w 1150"/>
                <a:gd name="T13" fmla="*/ 0 h 1008"/>
                <a:gd name="T14" fmla="*/ 0 w 1150"/>
                <a:gd name="T15" fmla="*/ 0 h 1008"/>
                <a:gd name="T16" fmla="*/ 0 w 1150"/>
                <a:gd name="T17" fmla="*/ 0 h 1008"/>
                <a:gd name="T18" fmla="*/ 0 w 1150"/>
                <a:gd name="T19" fmla="*/ 0 h 1008"/>
                <a:gd name="T20" fmla="*/ 0 w 1150"/>
                <a:gd name="T21" fmla="*/ 0 h 1008"/>
                <a:gd name="T22" fmla="*/ 0 w 1150"/>
                <a:gd name="T23" fmla="*/ 0 h 1008"/>
                <a:gd name="T24" fmla="*/ 0 w 1150"/>
                <a:gd name="T25" fmla="*/ 0 h 1008"/>
                <a:gd name="T26" fmla="*/ 0 w 1150"/>
                <a:gd name="T27" fmla="*/ 0 h 1008"/>
                <a:gd name="T28" fmla="*/ 0 w 1150"/>
                <a:gd name="T29" fmla="*/ 0 h 1008"/>
                <a:gd name="T30" fmla="*/ 0 w 1150"/>
                <a:gd name="T31" fmla="*/ 0 h 1008"/>
                <a:gd name="T32" fmla="*/ 0 w 1150"/>
                <a:gd name="T33" fmla="*/ 0 h 1008"/>
                <a:gd name="T34" fmla="*/ 0 w 1150"/>
                <a:gd name="T35" fmla="*/ 0 h 1008"/>
                <a:gd name="T36" fmla="*/ 0 w 1150"/>
                <a:gd name="T37" fmla="*/ 0 h 1008"/>
                <a:gd name="T38" fmla="*/ 0 w 1150"/>
                <a:gd name="T39" fmla="*/ 0 h 1008"/>
                <a:gd name="T40" fmla="*/ 0 w 1150"/>
                <a:gd name="T41" fmla="*/ 0 h 1008"/>
                <a:gd name="T42" fmla="*/ 0 w 1150"/>
                <a:gd name="T43" fmla="*/ 0 h 1008"/>
                <a:gd name="T44" fmla="*/ 0 w 1150"/>
                <a:gd name="T45" fmla="*/ 0 h 1008"/>
                <a:gd name="T46" fmla="*/ 0 w 1150"/>
                <a:gd name="T47" fmla="*/ 0 h 1008"/>
                <a:gd name="T48" fmla="*/ 0 w 1150"/>
                <a:gd name="T49" fmla="*/ 0 h 1008"/>
                <a:gd name="T50" fmla="*/ 0 w 1150"/>
                <a:gd name="T51" fmla="*/ 0 h 1008"/>
                <a:gd name="T52" fmla="*/ 0 w 1150"/>
                <a:gd name="T53" fmla="*/ 0 h 1008"/>
                <a:gd name="T54" fmla="*/ 0 w 1150"/>
                <a:gd name="T55" fmla="*/ 0 h 1008"/>
                <a:gd name="T56" fmla="*/ 0 w 1150"/>
                <a:gd name="T57" fmla="*/ 0 h 1008"/>
                <a:gd name="T58" fmla="*/ 0 w 1150"/>
                <a:gd name="T59" fmla="*/ 0 h 1008"/>
                <a:gd name="T60" fmla="*/ 0 w 1150"/>
                <a:gd name="T61" fmla="*/ 0 h 1008"/>
                <a:gd name="T62" fmla="*/ 0 w 1150"/>
                <a:gd name="T63" fmla="*/ 0 h 1008"/>
                <a:gd name="T64" fmla="*/ 0 w 1150"/>
                <a:gd name="T65" fmla="*/ 0 h 1008"/>
                <a:gd name="T66" fmla="*/ 0 w 1150"/>
                <a:gd name="T67" fmla="*/ 0 h 1008"/>
                <a:gd name="T68" fmla="*/ 0 w 1150"/>
                <a:gd name="T69" fmla="*/ 0 h 1008"/>
                <a:gd name="T70" fmla="*/ 0 w 1150"/>
                <a:gd name="T71" fmla="*/ 0 h 1008"/>
                <a:gd name="T72" fmla="*/ 0 w 1150"/>
                <a:gd name="T73" fmla="*/ 0 h 1008"/>
                <a:gd name="T74" fmla="*/ 0 w 1150"/>
                <a:gd name="T75" fmla="*/ 0 h 1008"/>
                <a:gd name="T76" fmla="*/ 0 w 1150"/>
                <a:gd name="T77" fmla="*/ 0 h 1008"/>
                <a:gd name="T78" fmla="*/ 0 w 1150"/>
                <a:gd name="T79" fmla="*/ 0 h 1008"/>
                <a:gd name="T80" fmla="*/ 0 w 1150"/>
                <a:gd name="T81" fmla="*/ 0 h 1008"/>
                <a:gd name="T82" fmla="*/ 0 w 1150"/>
                <a:gd name="T83" fmla="*/ 0 h 1008"/>
                <a:gd name="T84" fmla="*/ 0 w 1150"/>
                <a:gd name="T85" fmla="*/ 0 h 1008"/>
                <a:gd name="T86" fmla="*/ 0 w 1150"/>
                <a:gd name="T87" fmla="*/ 0 h 1008"/>
                <a:gd name="T88" fmla="*/ 0 w 1150"/>
                <a:gd name="T89" fmla="*/ 0 h 1008"/>
                <a:gd name="T90" fmla="*/ 0 w 1150"/>
                <a:gd name="T91" fmla="*/ 0 h 1008"/>
                <a:gd name="T92" fmla="*/ 0 w 1150"/>
                <a:gd name="T93" fmla="*/ 0 h 1008"/>
                <a:gd name="T94" fmla="*/ 0 w 1150"/>
                <a:gd name="T95" fmla="*/ 0 h 1008"/>
                <a:gd name="T96" fmla="*/ 0 w 1150"/>
                <a:gd name="T97" fmla="*/ 0 h 1008"/>
                <a:gd name="T98" fmla="*/ 0 w 1150"/>
                <a:gd name="T99" fmla="*/ 0 h 1008"/>
                <a:gd name="T100" fmla="*/ 0 w 1150"/>
                <a:gd name="T101" fmla="*/ 0 h 1008"/>
                <a:gd name="T102" fmla="*/ 0 w 1150"/>
                <a:gd name="T103" fmla="*/ 0 h 1008"/>
                <a:gd name="T104" fmla="*/ 0 w 1150"/>
                <a:gd name="T105" fmla="*/ 0 h 1008"/>
                <a:gd name="T106" fmla="*/ 0 w 1150"/>
                <a:gd name="T107" fmla="*/ 0 h 10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50"/>
                <a:gd name="T163" fmla="*/ 0 h 1008"/>
                <a:gd name="T164" fmla="*/ 1150 w 1150"/>
                <a:gd name="T165" fmla="*/ 1008 h 100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50" h="1008">
                  <a:moveTo>
                    <a:pt x="376" y="14"/>
                  </a:moveTo>
                  <a:lnTo>
                    <a:pt x="296" y="116"/>
                  </a:lnTo>
                  <a:lnTo>
                    <a:pt x="297" y="113"/>
                  </a:lnTo>
                  <a:lnTo>
                    <a:pt x="279" y="177"/>
                  </a:lnTo>
                  <a:cubicBezTo>
                    <a:pt x="278" y="179"/>
                    <a:pt x="276" y="181"/>
                    <a:pt x="273" y="182"/>
                  </a:cubicBezTo>
                  <a:lnTo>
                    <a:pt x="198" y="203"/>
                  </a:lnTo>
                  <a:lnTo>
                    <a:pt x="203" y="200"/>
                  </a:lnTo>
                  <a:lnTo>
                    <a:pt x="144" y="301"/>
                  </a:lnTo>
                  <a:cubicBezTo>
                    <a:pt x="143" y="302"/>
                    <a:pt x="142" y="303"/>
                    <a:pt x="141" y="303"/>
                  </a:cubicBezTo>
                  <a:lnTo>
                    <a:pt x="37" y="370"/>
                  </a:lnTo>
                  <a:lnTo>
                    <a:pt x="41" y="363"/>
                  </a:lnTo>
                  <a:lnTo>
                    <a:pt x="41" y="430"/>
                  </a:lnTo>
                  <a:cubicBezTo>
                    <a:pt x="41" y="430"/>
                    <a:pt x="41" y="430"/>
                    <a:pt x="40" y="431"/>
                  </a:cubicBezTo>
                  <a:lnTo>
                    <a:pt x="16" y="585"/>
                  </a:lnTo>
                  <a:lnTo>
                    <a:pt x="16" y="583"/>
                  </a:lnTo>
                  <a:lnTo>
                    <a:pt x="38" y="750"/>
                  </a:lnTo>
                  <a:lnTo>
                    <a:pt x="36" y="747"/>
                  </a:lnTo>
                  <a:lnTo>
                    <a:pt x="221" y="994"/>
                  </a:lnTo>
                  <a:lnTo>
                    <a:pt x="211" y="992"/>
                  </a:lnTo>
                  <a:lnTo>
                    <a:pt x="361" y="912"/>
                  </a:lnTo>
                  <a:lnTo>
                    <a:pt x="357" y="919"/>
                  </a:lnTo>
                  <a:lnTo>
                    <a:pt x="341" y="595"/>
                  </a:lnTo>
                  <a:lnTo>
                    <a:pt x="341" y="597"/>
                  </a:lnTo>
                  <a:lnTo>
                    <a:pt x="245" y="347"/>
                  </a:lnTo>
                  <a:cubicBezTo>
                    <a:pt x="244" y="346"/>
                    <a:pt x="244" y="345"/>
                    <a:pt x="244" y="344"/>
                  </a:cubicBezTo>
                  <a:lnTo>
                    <a:pt x="260" y="200"/>
                  </a:lnTo>
                  <a:cubicBezTo>
                    <a:pt x="261" y="197"/>
                    <a:pt x="263" y="194"/>
                    <a:pt x="267" y="193"/>
                  </a:cubicBezTo>
                  <a:cubicBezTo>
                    <a:pt x="270" y="192"/>
                    <a:pt x="274" y="194"/>
                    <a:pt x="275" y="197"/>
                  </a:cubicBezTo>
                  <a:lnTo>
                    <a:pt x="399" y="431"/>
                  </a:lnTo>
                  <a:lnTo>
                    <a:pt x="447" y="527"/>
                  </a:lnTo>
                  <a:lnTo>
                    <a:pt x="446" y="525"/>
                  </a:lnTo>
                  <a:lnTo>
                    <a:pt x="558" y="648"/>
                  </a:lnTo>
                  <a:lnTo>
                    <a:pt x="545" y="651"/>
                  </a:lnTo>
                  <a:lnTo>
                    <a:pt x="577" y="550"/>
                  </a:lnTo>
                  <a:lnTo>
                    <a:pt x="577" y="553"/>
                  </a:lnTo>
                  <a:lnTo>
                    <a:pt x="560" y="420"/>
                  </a:lnTo>
                  <a:lnTo>
                    <a:pt x="563" y="425"/>
                  </a:lnTo>
                  <a:lnTo>
                    <a:pt x="423" y="276"/>
                  </a:lnTo>
                  <a:cubicBezTo>
                    <a:pt x="422" y="274"/>
                    <a:pt x="421" y="272"/>
                    <a:pt x="421" y="270"/>
                  </a:cubicBezTo>
                  <a:lnTo>
                    <a:pt x="426" y="78"/>
                  </a:lnTo>
                  <a:cubicBezTo>
                    <a:pt x="427" y="75"/>
                    <a:pt x="429" y="72"/>
                    <a:pt x="432" y="71"/>
                  </a:cubicBezTo>
                  <a:cubicBezTo>
                    <a:pt x="435" y="70"/>
                    <a:pt x="438" y="71"/>
                    <a:pt x="441" y="73"/>
                  </a:cubicBezTo>
                  <a:lnTo>
                    <a:pt x="644" y="318"/>
                  </a:lnTo>
                  <a:lnTo>
                    <a:pt x="725" y="447"/>
                  </a:lnTo>
                  <a:cubicBezTo>
                    <a:pt x="726" y="448"/>
                    <a:pt x="726" y="449"/>
                    <a:pt x="726" y="450"/>
                  </a:cubicBezTo>
                  <a:lnTo>
                    <a:pt x="753" y="604"/>
                  </a:lnTo>
                  <a:lnTo>
                    <a:pt x="751" y="600"/>
                  </a:lnTo>
                  <a:lnTo>
                    <a:pt x="891" y="760"/>
                  </a:lnTo>
                  <a:lnTo>
                    <a:pt x="883" y="757"/>
                  </a:lnTo>
                  <a:lnTo>
                    <a:pt x="974" y="741"/>
                  </a:lnTo>
                  <a:cubicBezTo>
                    <a:pt x="976" y="741"/>
                    <a:pt x="977" y="741"/>
                    <a:pt x="978" y="741"/>
                  </a:cubicBezTo>
                  <a:lnTo>
                    <a:pt x="1064" y="773"/>
                  </a:lnTo>
                  <a:lnTo>
                    <a:pt x="1054" y="777"/>
                  </a:lnTo>
                  <a:lnTo>
                    <a:pt x="1086" y="708"/>
                  </a:lnTo>
                  <a:cubicBezTo>
                    <a:pt x="1087" y="708"/>
                    <a:pt x="1087" y="707"/>
                    <a:pt x="1087" y="707"/>
                  </a:cubicBezTo>
                  <a:lnTo>
                    <a:pt x="1135" y="645"/>
                  </a:lnTo>
                  <a:lnTo>
                    <a:pt x="1134" y="650"/>
                  </a:lnTo>
                  <a:lnTo>
                    <a:pt x="1134" y="448"/>
                  </a:lnTo>
                  <a:lnTo>
                    <a:pt x="1136" y="454"/>
                  </a:lnTo>
                  <a:lnTo>
                    <a:pt x="1104" y="419"/>
                  </a:lnTo>
                  <a:lnTo>
                    <a:pt x="1108" y="422"/>
                  </a:lnTo>
                  <a:lnTo>
                    <a:pt x="1015" y="406"/>
                  </a:lnTo>
                  <a:cubicBezTo>
                    <a:pt x="1012" y="405"/>
                    <a:pt x="1010" y="403"/>
                    <a:pt x="1009" y="401"/>
                  </a:cubicBezTo>
                  <a:lnTo>
                    <a:pt x="950" y="265"/>
                  </a:lnTo>
                  <a:lnTo>
                    <a:pt x="951" y="268"/>
                  </a:lnTo>
                  <a:lnTo>
                    <a:pt x="844" y="167"/>
                  </a:lnTo>
                  <a:lnTo>
                    <a:pt x="845" y="168"/>
                  </a:lnTo>
                  <a:lnTo>
                    <a:pt x="765" y="117"/>
                  </a:lnTo>
                  <a:lnTo>
                    <a:pt x="768" y="118"/>
                  </a:lnTo>
                  <a:lnTo>
                    <a:pt x="685" y="102"/>
                  </a:lnTo>
                  <a:lnTo>
                    <a:pt x="686" y="103"/>
                  </a:lnTo>
                  <a:lnTo>
                    <a:pt x="558" y="103"/>
                  </a:lnTo>
                  <a:cubicBezTo>
                    <a:pt x="556" y="103"/>
                    <a:pt x="554" y="102"/>
                    <a:pt x="553" y="101"/>
                  </a:cubicBezTo>
                  <a:lnTo>
                    <a:pt x="507" y="66"/>
                  </a:lnTo>
                  <a:cubicBezTo>
                    <a:pt x="507" y="66"/>
                    <a:pt x="506" y="65"/>
                    <a:pt x="506" y="65"/>
                  </a:cubicBezTo>
                  <a:lnTo>
                    <a:pt x="481" y="30"/>
                  </a:lnTo>
                  <a:lnTo>
                    <a:pt x="486" y="33"/>
                  </a:lnTo>
                  <a:lnTo>
                    <a:pt x="427" y="17"/>
                  </a:lnTo>
                  <a:lnTo>
                    <a:pt x="429" y="17"/>
                  </a:lnTo>
                  <a:lnTo>
                    <a:pt x="370" y="17"/>
                  </a:lnTo>
                  <a:cubicBezTo>
                    <a:pt x="366" y="17"/>
                    <a:pt x="362" y="14"/>
                    <a:pt x="362" y="9"/>
                  </a:cubicBezTo>
                  <a:cubicBezTo>
                    <a:pt x="362" y="5"/>
                    <a:pt x="366" y="1"/>
                    <a:pt x="370" y="1"/>
                  </a:cubicBezTo>
                  <a:lnTo>
                    <a:pt x="429" y="1"/>
                  </a:lnTo>
                  <a:cubicBezTo>
                    <a:pt x="430" y="1"/>
                    <a:pt x="431" y="2"/>
                    <a:pt x="431" y="2"/>
                  </a:cubicBezTo>
                  <a:lnTo>
                    <a:pt x="490" y="18"/>
                  </a:lnTo>
                  <a:cubicBezTo>
                    <a:pt x="492" y="18"/>
                    <a:pt x="494" y="19"/>
                    <a:pt x="495" y="21"/>
                  </a:cubicBezTo>
                  <a:lnTo>
                    <a:pt x="519" y="55"/>
                  </a:lnTo>
                  <a:lnTo>
                    <a:pt x="517" y="54"/>
                  </a:lnTo>
                  <a:lnTo>
                    <a:pt x="563" y="88"/>
                  </a:lnTo>
                  <a:lnTo>
                    <a:pt x="558" y="87"/>
                  </a:lnTo>
                  <a:lnTo>
                    <a:pt x="686" y="87"/>
                  </a:lnTo>
                  <a:cubicBezTo>
                    <a:pt x="687" y="87"/>
                    <a:pt x="687" y="87"/>
                    <a:pt x="688" y="87"/>
                  </a:cubicBezTo>
                  <a:lnTo>
                    <a:pt x="771" y="103"/>
                  </a:lnTo>
                  <a:cubicBezTo>
                    <a:pt x="772" y="103"/>
                    <a:pt x="773" y="103"/>
                    <a:pt x="774" y="104"/>
                  </a:cubicBezTo>
                  <a:lnTo>
                    <a:pt x="854" y="154"/>
                  </a:lnTo>
                  <a:cubicBezTo>
                    <a:pt x="854" y="155"/>
                    <a:pt x="855" y="155"/>
                    <a:pt x="855" y="155"/>
                  </a:cubicBezTo>
                  <a:lnTo>
                    <a:pt x="962" y="256"/>
                  </a:lnTo>
                  <a:cubicBezTo>
                    <a:pt x="963" y="257"/>
                    <a:pt x="964" y="258"/>
                    <a:pt x="964" y="259"/>
                  </a:cubicBezTo>
                  <a:lnTo>
                    <a:pt x="1023" y="395"/>
                  </a:lnTo>
                  <a:lnTo>
                    <a:pt x="1017" y="390"/>
                  </a:lnTo>
                  <a:lnTo>
                    <a:pt x="1111" y="406"/>
                  </a:lnTo>
                  <a:cubicBezTo>
                    <a:pt x="1113" y="406"/>
                    <a:pt x="1114" y="407"/>
                    <a:pt x="1115" y="408"/>
                  </a:cubicBezTo>
                  <a:lnTo>
                    <a:pt x="1148" y="443"/>
                  </a:lnTo>
                  <a:cubicBezTo>
                    <a:pt x="1149" y="444"/>
                    <a:pt x="1150" y="446"/>
                    <a:pt x="1150" y="448"/>
                  </a:cubicBezTo>
                  <a:lnTo>
                    <a:pt x="1150" y="650"/>
                  </a:lnTo>
                  <a:cubicBezTo>
                    <a:pt x="1150" y="652"/>
                    <a:pt x="1149" y="654"/>
                    <a:pt x="1148" y="655"/>
                  </a:cubicBezTo>
                  <a:lnTo>
                    <a:pt x="1100" y="717"/>
                  </a:lnTo>
                  <a:lnTo>
                    <a:pt x="1101" y="715"/>
                  </a:lnTo>
                  <a:lnTo>
                    <a:pt x="1069" y="784"/>
                  </a:lnTo>
                  <a:cubicBezTo>
                    <a:pt x="1067" y="788"/>
                    <a:pt x="1063" y="790"/>
                    <a:pt x="1059" y="788"/>
                  </a:cubicBezTo>
                  <a:lnTo>
                    <a:pt x="973" y="756"/>
                  </a:lnTo>
                  <a:lnTo>
                    <a:pt x="977" y="757"/>
                  </a:lnTo>
                  <a:lnTo>
                    <a:pt x="886" y="773"/>
                  </a:lnTo>
                  <a:cubicBezTo>
                    <a:pt x="883" y="773"/>
                    <a:pt x="880" y="772"/>
                    <a:pt x="879" y="770"/>
                  </a:cubicBezTo>
                  <a:lnTo>
                    <a:pt x="739" y="610"/>
                  </a:lnTo>
                  <a:cubicBezTo>
                    <a:pt x="738" y="609"/>
                    <a:pt x="738" y="608"/>
                    <a:pt x="737" y="607"/>
                  </a:cubicBezTo>
                  <a:lnTo>
                    <a:pt x="711" y="452"/>
                  </a:lnTo>
                  <a:lnTo>
                    <a:pt x="712" y="455"/>
                  </a:lnTo>
                  <a:lnTo>
                    <a:pt x="632" y="328"/>
                  </a:lnTo>
                  <a:lnTo>
                    <a:pt x="428" y="84"/>
                  </a:lnTo>
                  <a:lnTo>
                    <a:pt x="442" y="79"/>
                  </a:lnTo>
                  <a:lnTo>
                    <a:pt x="437" y="270"/>
                  </a:lnTo>
                  <a:lnTo>
                    <a:pt x="435" y="265"/>
                  </a:lnTo>
                  <a:lnTo>
                    <a:pt x="574" y="414"/>
                  </a:lnTo>
                  <a:cubicBezTo>
                    <a:pt x="575" y="415"/>
                    <a:pt x="576" y="416"/>
                    <a:pt x="576" y="418"/>
                  </a:cubicBezTo>
                  <a:lnTo>
                    <a:pt x="592" y="551"/>
                  </a:lnTo>
                  <a:cubicBezTo>
                    <a:pt x="593" y="552"/>
                    <a:pt x="592" y="553"/>
                    <a:pt x="592" y="554"/>
                  </a:cubicBezTo>
                  <a:lnTo>
                    <a:pt x="560" y="655"/>
                  </a:lnTo>
                  <a:cubicBezTo>
                    <a:pt x="559" y="658"/>
                    <a:pt x="557" y="660"/>
                    <a:pt x="554" y="661"/>
                  </a:cubicBezTo>
                  <a:cubicBezTo>
                    <a:pt x="551" y="662"/>
                    <a:pt x="548" y="661"/>
                    <a:pt x="546" y="658"/>
                  </a:cubicBezTo>
                  <a:lnTo>
                    <a:pt x="434" y="536"/>
                  </a:lnTo>
                  <a:cubicBezTo>
                    <a:pt x="433" y="536"/>
                    <a:pt x="433" y="535"/>
                    <a:pt x="433" y="534"/>
                  </a:cubicBezTo>
                  <a:lnTo>
                    <a:pt x="385" y="439"/>
                  </a:lnTo>
                  <a:lnTo>
                    <a:pt x="261" y="205"/>
                  </a:lnTo>
                  <a:lnTo>
                    <a:pt x="276" y="202"/>
                  </a:lnTo>
                  <a:lnTo>
                    <a:pt x="260" y="345"/>
                  </a:lnTo>
                  <a:lnTo>
                    <a:pt x="260" y="342"/>
                  </a:lnTo>
                  <a:lnTo>
                    <a:pt x="356" y="592"/>
                  </a:lnTo>
                  <a:cubicBezTo>
                    <a:pt x="357" y="592"/>
                    <a:pt x="357" y="593"/>
                    <a:pt x="357" y="594"/>
                  </a:cubicBezTo>
                  <a:lnTo>
                    <a:pt x="373" y="919"/>
                  </a:lnTo>
                  <a:cubicBezTo>
                    <a:pt x="373" y="922"/>
                    <a:pt x="371" y="925"/>
                    <a:pt x="369" y="926"/>
                  </a:cubicBezTo>
                  <a:lnTo>
                    <a:pt x="219" y="1006"/>
                  </a:lnTo>
                  <a:cubicBezTo>
                    <a:pt x="215" y="1008"/>
                    <a:pt x="211" y="1007"/>
                    <a:pt x="208" y="1004"/>
                  </a:cubicBezTo>
                  <a:lnTo>
                    <a:pt x="23" y="756"/>
                  </a:lnTo>
                  <a:cubicBezTo>
                    <a:pt x="23" y="755"/>
                    <a:pt x="22" y="754"/>
                    <a:pt x="22" y="752"/>
                  </a:cubicBezTo>
                  <a:lnTo>
                    <a:pt x="1" y="585"/>
                  </a:lnTo>
                  <a:cubicBezTo>
                    <a:pt x="0" y="584"/>
                    <a:pt x="0" y="583"/>
                    <a:pt x="1" y="583"/>
                  </a:cubicBezTo>
                  <a:lnTo>
                    <a:pt x="25" y="428"/>
                  </a:lnTo>
                  <a:lnTo>
                    <a:pt x="25" y="430"/>
                  </a:lnTo>
                  <a:lnTo>
                    <a:pt x="25" y="363"/>
                  </a:lnTo>
                  <a:cubicBezTo>
                    <a:pt x="25" y="360"/>
                    <a:pt x="26" y="358"/>
                    <a:pt x="28" y="356"/>
                  </a:cubicBezTo>
                  <a:lnTo>
                    <a:pt x="133" y="290"/>
                  </a:lnTo>
                  <a:lnTo>
                    <a:pt x="130" y="293"/>
                  </a:lnTo>
                  <a:lnTo>
                    <a:pt x="189" y="192"/>
                  </a:lnTo>
                  <a:cubicBezTo>
                    <a:pt x="190" y="190"/>
                    <a:pt x="192" y="188"/>
                    <a:pt x="194" y="188"/>
                  </a:cubicBezTo>
                  <a:lnTo>
                    <a:pt x="269" y="167"/>
                  </a:lnTo>
                  <a:lnTo>
                    <a:pt x="263" y="172"/>
                  </a:lnTo>
                  <a:lnTo>
                    <a:pt x="282" y="108"/>
                  </a:lnTo>
                  <a:cubicBezTo>
                    <a:pt x="282" y="107"/>
                    <a:pt x="283" y="106"/>
                    <a:pt x="284" y="106"/>
                  </a:cubicBezTo>
                  <a:lnTo>
                    <a:pt x="364" y="4"/>
                  </a:lnTo>
                  <a:cubicBezTo>
                    <a:pt x="367" y="1"/>
                    <a:pt x="372" y="0"/>
                    <a:pt x="375" y="3"/>
                  </a:cubicBezTo>
                  <a:cubicBezTo>
                    <a:pt x="379" y="6"/>
                    <a:pt x="379" y="11"/>
                    <a:pt x="376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64" name="Freeform 1129"/>
            <p:cNvSpPr>
              <a:spLocks/>
            </p:cNvSpPr>
            <p:nvPr/>
          </p:nvSpPr>
          <p:spPr bwMode="auto">
            <a:xfrm>
              <a:off x="3599" y="1350"/>
              <a:ext cx="3" cy="4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1 h 8"/>
                <a:gd name="T6" fmla="*/ 0 w 8"/>
                <a:gd name="T7" fmla="*/ 1 h 8"/>
                <a:gd name="T8" fmla="*/ 0 w 8"/>
                <a:gd name="T9" fmla="*/ 1 h 8"/>
                <a:gd name="T10" fmla="*/ 0 w 8"/>
                <a:gd name="T11" fmla="*/ 1 h 8"/>
                <a:gd name="T12" fmla="*/ 0 w 8"/>
                <a:gd name="T13" fmla="*/ 1 h 8"/>
                <a:gd name="T14" fmla="*/ 0 w 8"/>
                <a:gd name="T15" fmla="*/ 1 h 8"/>
                <a:gd name="T16" fmla="*/ 0 w 8"/>
                <a:gd name="T17" fmla="*/ 0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6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65" name="Freeform 1130"/>
            <p:cNvSpPr>
              <a:spLocks/>
            </p:cNvSpPr>
            <p:nvPr/>
          </p:nvSpPr>
          <p:spPr bwMode="auto">
            <a:xfrm>
              <a:off x="3616" y="1350"/>
              <a:ext cx="3" cy="4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1 h 8"/>
                <a:gd name="T6" fmla="*/ 0 w 8"/>
                <a:gd name="T7" fmla="*/ 1 h 8"/>
                <a:gd name="T8" fmla="*/ 0 w 8"/>
                <a:gd name="T9" fmla="*/ 1 h 8"/>
                <a:gd name="T10" fmla="*/ 0 w 8"/>
                <a:gd name="T11" fmla="*/ 1 h 8"/>
                <a:gd name="T12" fmla="*/ 0 w 8"/>
                <a:gd name="T13" fmla="*/ 1 h 8"/>
                <a:gd name="T14" fmla="*/ 0 w 8"/>
                <a:gd name="T15" fmla="*/ 1 h 8"/>
                <a:gd name="T16" fmla="*/ 0 w 8"/>
                <a:gd name="T17" fmla="*/ 0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6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66" name="Freeform 1131"/>
            <p:cNvSpPr>
              <a:spLocks/>
            </p:cNvSpPr>
            <p:nvPr/>
          </p:nvSpPr>
          <p:spPr bwMode="auto">
            <a:xfrm>
              <a:off x="3633" y="1330"/>
              <a:ext cx="3" cy="4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1 h 8"/>
                <a:gd name="T6" fmla="*/ 0 w 8"/>
                <a:gd name="T7" fmla="*/ 1 h 8"/>
                <a:gd name="T8" fmla="*/ 0 w 8"/>
                <a:gd name="T9" fmla="*/ 1 h 8"/>
                <a:gd name="T10" fmla="*/ 0 w 8"/>
                <a:gd name="T11" fmla="*/ 1 h 8"/>
                <a:gd name="T12" fmla="*/ 0 w 8"/>
                <a:gd name="T13" fmla="*/ 1 h 8"/>
                <a:gd name="T14" fmla="*/ 0 w 8"/>
                <a:gd name="T15" fmla="*/ 1 h 8"/>
                <a:gd name="T16" fmla="*/ 0 w 8"/>
                <a:gd name="T17" fmla="*/ 1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67" name="Freeform 1132"/>
            <p:cNvSpPr>
              <a:spLocks/>
            </p:cNvSpPr>
            <p:nvPr/>
          </p:nvSpPr>
          <p:spPr bwMode="auto">
            <a:xfrm>
              <a:off x="3652" y="1311"/>
              <a:ext cx="3" cy="3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0 h 8"/>
                <a:gd name="T6" fmla="*/ 0 w 8"/>
                <a:gd name="T7" fmla="*/ 0 h 8"/>
                <a:gd name="T8" fmla="*/ 0 w 8"/>
                <a:gd name="T9" fmla="*/ 0 h 8"/>
                <a:gd name="T10" fmla="*/ 0 w 8"/>
                <a:gd name="T11" fmla="*/ 0 h 8"/>
                <a:gd name="T12" fmla="*/ 0 w 8"/>
                <a:gd name="T13" fmla="*/ 0 h 8"/>
                <a:gd name="T14" fmla="*/ 0 w 8"/>
                <a:gd name="T15" fmla="*/ 0 h 8"/>
                <a:gd name="T16" fmla="*/ 0 w 8"/>
                <a:gd name="T17" fmla="*/ 0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6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68" name="Freeform 1133"/>
            <p:cNvSpPr>
              <a:spLocks/>
            </p:cNvSpPr>
            <p:nvPr/>
          </p:nvSpPr>
          <p:spPr bwMode="auto">
            <a:xfrm>
              <a:off x="3671" y="1300"/>
              <a:ext cx="4" cy="4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1 h 8"/>
                <a:gd name="T6" fmla="*/ 1 w 8"/>
                <a:gd name="T7" fmla="*/ 1 h 8"/>
                <a:gd name="T8" fmla="*/ 1 w 8"/>
                <a:gd name="T9" fmla="*/ 1 h 8"/>
                <a:gd name="T10" fmla="*/ 1 w 8"/>
                <a:gd name="T11" fmla="*/ 1 h 8"/>
                <a:gd name="T12" fmla="*/ 1 w 8"/>
                <a:gd name="T13" fmla="*/ 1 h 8"/>
                <a:gd name="T14" fmla="*/ 0 w 8"/>
                <a:gd name="T15" fmla="*/ 1 h 8"/>
                <a:gd name="T16" fmla="*/ 1 w 8"/>
                <a:gd name="T17" fmla="*/ 1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7" y="7"/>
                  </a:lnTo>
                  <a:lnTo>
                    <a:pt x="3" y="8"/>
                  </a:lnTo>
                  <a:lnTo>
                    <a:pt x="1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69" name="Freeform 1134"/>
            <p:cNvSpPr>
              <a:spLocks/>
            </p:cNvSpPr>
            <p:nvPr/>
          </p:nvSpPr>
          <p:spPr bwMode="auto">
            <a:xfrm>
              <a:off x="3678" y="1313"/>
              <a:ext cx="4" cy="5"/>
            </a:xfrm>
            <a:custGeom>
              <a:avLst/>
              <a:gdLst>
                <a:gd name="T0" fmla="*/ 1 w 8"/>
                <a:gd name="T1" fmla="*/ 0 h 11"/>
                <a:gd name="T2" fmla="*/ 1 w 8"/>
                <a:gd name="T3" fmla="*/ 0 h 11"/>
                <a:gd name="T4" fmla="*/ 1 w 8"/>
                <a:gd name="T5" fmla="*/ 0 h 11"/>
                <a:gd name="T6" fmla="*/ 1 w 8"/>
                <a:gd name="T7" fmla="*/ 0 h 11"/>
                <a:gd name="T8" fmla="*/ 1 w 8"/>
                <a:gd name="T9" fmla="*/ 0 h 11"/>
                <a:gd name="T10" fmla="*/ 1 w 8"/>
                <a:gd name="T11" fmla="*/ 0 h 11"/>
                <a:gd name="T12" fmla="*/ 1 w 8"/>
                <a:gd name="T13" fmla="*/ 0 h 11"/>
                <a:gd name="T14" fmla="*/ 0 w 8"/>
                <a:gd name="T15" fmla="*/ 0 h 11"/>
                <a:gd name="T16" fmla="*/ 1 w 8"/>
                <a:gd name="T17" fmla="*/ 0 h 11"/>
                <a:gd name="T18" fmla="*/ 1 w 8"/>
                <a:gd name="T19" fmla="*/ 0 h 11"/>
                <a:gd name="T20" fmla="*/ 1 w 8"/>
                <a:gd name="T21" fmla="*/ 0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11"/>
                <a:gd name="T35" fmla="*/ 8 w 8"/>
                <a:gd name="T36" fmla="*/ 11 h 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11">
                  <a:moveTo>
                    <a:pt x="4" y="0"/>
                  </a:moveTo>
                  <a:lnTo>
                    <a:pt x="6" y="0"/>
                  </a:lnTo>
                  <a:lnTo>
                    <a:pt x="8" y="2"/>
                  </a:lnTo>
                  <a:lnTo>
                    <a:pt x="8" y="6"/>
                  </a:lnTo>
                  <a:lnTo>
                    <a:pt x="8" y="9"/>
                  </a:lnTo>
                  <a:lnTo>
                    <a:pt x="4" y="11"/>
                  </a:lnTo>
                  <a:lnTo>
                    <a:pt x="2" y="10"/>
                  </a:lnTo>
                  <a:lnTo>
                    <a:pt x="0" y="5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70" name="Freeform 1135"/>
            <p:cNvSpPr>
              <a:spLocks/>
            </p:cNvSpPr>
            <p:nvPr/>
          </p:nvSpPr>
          <p:spPr bwMode="auto">
            <a:xfrm>
              <a:off x="3669" y="1312"/>
              <a:ext cx="2" cy="3"/>
            </a:xfrm>
            <a:custGeom>
              <a:avLst/>
              <a:gdLst>
                <a:gd name="T0" fmla="*/ 0 w 5"/>
                <a:gd name="T1" fmla="*/ 0 h 8"/>
                <a:gd name="T2" fmla="*/ 0 w 5"/>
                <a:gd name="T3" fmla="*/ 0 h 8"/>
                <a:gd name="T4" fmla="*/ 0 w 5"/>
                <a:gd name="T5" fmla="*/ 0 h 8"/>
                <a:gd name="T6" fmla="*/ 0 w 5"/>
                <a:gd name="T7" fmla="*/ 0 h 8"/>
                <a:gd name="T8" fmla="*/ 0 w 5"/>
                <a:gd name="T9" fmla="*/ 0 h 8"/>
                <a:gd name="T10" fmla="*/ 0 w 5"/>
                <a:gd name="T11" fmla="*/ 0 h 8"/>
                <a:gd name="T12" fmla="*/ 0 w 5"/>
                <a:gd name="T13" fmla="*/ 0 h 8"/>
                <a:gd name="T14" fmla="*/ 0 w 5"/>
                <a:gd name="T15" fmla="*/ 0 h 8"/>
                <a:gd name="T16" fmla="*/ 0 w 5"/>
                <a:gd name="T17" fmla="*/ 0 h 8"/>
                <a:gd name="T18" fmla="*/ 0 w 5"/>
                <a:gd name="T19" fmla="*/ 0 h 8"/>
                <a:gd name="T20" fmla="*/ 0 w 5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"/>
                <a:gd name="T34" fmla="*/ 0 h 8"/>
                <a:gd name="T35" fmla="*/ 5 w 5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" h="8">
                  <a:moveTo>
                    <a:pt x="3" y="0"/>
                  </a:moveTo>
                  <a:lnTo>
                    <a:pt x="4" y="0"/>
                  </a:lnTo>
                  <a:lnTo>
                    <a:pt x="5" y="2"/>
                  </a:lnTo>
                  <a:lnTo>
                    <a:pt x="5" y="5"/>
                  </a:lnTo>
                  <a:lnTo>
                    <a:pt x="5" y="7"/>
                  </a:lnTo>
                  <a:lnTo>
                    <a:pt x="3" y="8"/>
                  </a:lnTo>
                  <a:lnTo>
                    <a:pt x="1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71" name="Freeform 1136"/>
            <p:cNvSpPr>
              <a:spLocks/>
            </p:cNvSpPr>
            <p:nvPr/>
          </p:nvSpPr>
          <p:spPr bwMode="auto">
            <a:xfrm>
              <a:off x="3646" y="1350"/>
              <a:ext cx="2" cy="4"/>
            </a:xfrm>
            <a:custGeom>
              <a:avLst/>
              <a:gdLst>
                <a:gd name="T0" fmla="*/ 0 w 6"/>
                <a:gd name="T1" fmla="*/ 0 h 8"/>
                <a:gd name="T2" fmla="*/ 0 w 6"/>
                <a:gd name="T3" fmla="*/ 0 h 8"/>
                <a:gd name="T4" fmla="*/ 0 w 6"/>
                <a:gd name="T5" fmla="*/ 1 h 8"/>
                <a:gd name="T6" fmla="*/ 0 w 6"/>
                <a:gd name="T7" fmla="*/ 1 h 8"/>
                <a:gd name="T8" fmla="*/ 0 w 6"/>
                <a:gd name="T9" fmla="*/ 1 h 8"/>
                <a:gd name="T10" fmla="*/ 0 w 6"/>
                <a:gd name="T11" fmla="*/ 1 h 8"/>
                <a:gd name="T12" fmla="*/ 0 w 6"/>
                <a:gd name="T13" fmla="*/ 1 h 8"/>
                <a:gd name="T14" fmla="*/ 0 w 6"/>
                <a:gd name="T15" fmla="*/ 1 h 8"/>
                <a:gd name="T16" fmla="*/ 0 w 6"/>
                <a:gd name="T17" fmla="*/ 0 h 8"/>
                <a:gd name="T18" fmla="*/ 0 w 6"/>
                <a:gd name="T19" fmla="*/ 0 h 8"/>
                <a:gd name="T20" fmla="*/ 0 w 6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8"/>
                <a:gd name="T35" fmla="*/ 6 w 6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8">
                  <a:moveTo>
                    <a:pt x="3" y="0"/>
                  </a:moveTo>
                  <a:lnTo>
                    <a:pt x="4" y="0"/>
                  </a:lnTo>
                  <a:lnTo>
                    <a:pt x="5" y="1"/>
                  </a:lnTo>
                  <a:lnTo>
                    <a:pt x="6" y="4"/>
                  </a:lnTo>
                  <a:lnTo>
                    <a:pt x="5" y="6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72" name="Freeform 1137"/>
            <p:cNvSpPr>
              <a:spLocks/>
            </p:cNvSpPr>
            <p:nvPr/>
          </p:nvSpPr>
          <p:spPr bwMode="auto">
            <a:xfrm>
              <a:off x="3635" y="1364"/>
              <a:ext cx="3" cy="3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0 h 8"/>
                <a:gd name="T6" fmla="*/ 0 w 8"/>
                <a:gd name="T7" fmla="*/ 0 h 8"/>
                <a:gd name="T8" fmla="*/ 0 w 8"/>
                <a:gd name="T9" fmla="*/ 0 h 8"/>
                <a:gd name="T10" fmla="*/ 0 w 8"/>
                <a:gd name="T11" fmla="*/ 0 h 8"/>
                <a:gd name="T12" fmla="*/ 0 w 8"/>
                <a:gd name="T13" fmla="*/ 0 h 8"/>
                <a:gd name="T14" fmla="*/ 0 w 8"/>
                <a:gd name="T15" fmla="*/ 0 h 8"/>
                <a:gd name="T16" fmla="*/ 0 w 8"/>
                <a:gd name="T17" fmla="*/ 0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7" y="7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73" name="Freeform 1138"/>
            <p:cNvSpPr>
              <a:spLocks/>
            </p:cNvSpPr>
            <p:nvPr/>
          </p:nvSpPr>
          <p:spPr bwMode="auto">
            <a:xfrm>
              <a:off x="3648" y="1364"/>
              <a:ext cx="4" cy="3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0 h 8"/>
                <a:gd name="T6" fmla="*/ 1 w 8"/>
                <a:gd name="T7" fmla="*/ 0 h 8"/>
                <a:gd name="T8" fmla="*/ 1 w 8"/>
                <a:gd name="T9" fmla="*/ 0 h 8"/>
                <a:gd name="T10" fmla="*/ 1 w 8"/>
                <a:gd name="T11" fmla="*/ 0 h 8"/>
                <a:gd name="T12" fmla="*/ 1 w 8"/>
                <a:gd name="T13" fmla="*/ 0 h 8"/>
                <a:gd name="T14" fmla="*/ 0 w 8"/>
                <a:gd name="T15" fmla="*/ 0 h 8"/>
                <a:gd name="T16" fmla="*/ 1 w 8"/>
                <a:gd name="T17" fmla="*/ 0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74" name="Freeform 1139"/>
            <p:cNvSpPr>
              <a:spLocks/>
            </p:cNvSpPr>
            <p:nvPr/>
          </p:nvSpPr>
          <p:spPr bwMode="auto">
            <a:xfrm>
              <a:off x="3675" y="1327"/>
              <a:ext cx="3" cy="3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0 h 8"/>
                <a:gd name="T6" fmla="*/ 0 w 8"/>
                <a:gd name="T7" fmla="*/ 0 h 8"/>
                <a:gd name="T8" fmla="*/ 0 w 8"/>
                <a:gd name="T9" fmla="*/ 0 h 8"/>
                <a:gd name="T10" fmla="*/ 0 w 8"/>
                <a:gd name="T11" fmla="*/ 0 h 8"/>
                <a:gd name="T12" fmla="*/ 0 w 8"/>
                <a:gd name="T13" fmla="*/ 0 h 8"/>
                <a:gd name="T14" fmla="*/ 0 w 8"/>
                <a:gd name="T15" fmla="*/ 0 h 8"/>
                <a:gd name="T16" fmla="*/ 0 w 8"/>
                <a:gd name="T17" fmla="*/ 0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75" name="Freeform 1140"/>
            <p:cNvSpPr>
              <a:spLocks/>
            </p:cNvSpPr>
            <p:nvPr/>
          </p:nvSpPr>
          <p:spPr bwMode="auto">
            <a:xfrm>
              <a:off x="3665" y="1340"/>
              <a:ext cx="4" cy="4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1 h 8"/>
                <a:gd name="T6" fmla="*/ 1 w 8"/>
                <a:gd name="T7" fmla="*/ 1 h 8"/>
                <a:gd name="T8" fmla="*/ 1 w 8"/>
                <a:gd name="T9" fmla="*/ 1 h 8"/>
                <a:gd name="T10" fmla="*/ 1 w 8"/>
                <a:gd name="T11" fmla="*/ 1 h 8"/>
                <a:gd name="T12" fmla="*/ 1 w 8"/>
                <a:gd name="T13" fmla="*/ 1 h 8"/>
                <a:gd name="T14" fmla="*/ 0 w 8"/>
                <a:gd name="T15" fmla="*/ 1 h 8"/>
                <a:gd name="T16" fmla="*/ 1 w 8"/>
                <a:gd name="T17" fmla="*/ 1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76" name="Freeform 1141"/>
            <p:cNvSpPr>
              <a:spLocks/>
            </p:cNvSpPr>
            <p:nvPr/>
          </p:nvSpPr>
          <p:spPr bwMode="auto">
            <a:xfrm>
              <a:off x="3658" y="1357"/>
              <a:ext cx="3" cy="4"/>
            </a:xfrm>
            <a:custGeom>
              <a:avLst/>
              <a:gdLst>
                <a:gd name="T0" fmla="*/ 0 w 8"/>
                <a:gd name="T1" fmla="*/ 0 h 10"/>
                <a:gd name="T2" fmla="*/ 0 w 8"/>
                <a:gd name="T3" fmla="*/ 0 h 10"/>
                <a:gd name="T4" fmla="*/ 0 w 8"/>
                <a:gd name="T5" fmla="*/ 0 h 10"/>
                <a:gd name="T6" fmla="*/ 0 w 8"/>
                <a:gd name="T7" fmla="*/ 0 h 10"/>
                <a:gd name="T8" fmla="*/ 0 w 8"/>
                <a:gd name="T9" fmla="*/ 0 h 10"/>
                <a:gd name="T10" fmla="*/ 0 w 8"/>
                <a:gd name="T11" fmla="*/ 0 h 10"/>
                <a:gd name="T12" fmla="*/ 0 w 8"/>
                <a:gd name="T13" fmla="*/ 0 h 10"/>
                <a:gd name="T14" fmla="*/ 0 w 8"/>
                <a:gd name="T15" fmla="*/ 0 h 10"/>
                <a:gd name="T16" fmla="*/ 0 w 8"/>
                <a:gd name="T17" fmla="*/ 0 h 10"/>
                <a:gd name="T18" fmla="*/ 0 w 8"/>
                <a:gd name="T19" fmla="*/ 0 h 10"/>
                <a:gd name="T20" fmla="*/ 0 w 8"/>
                <a:gd name="T21" fmla="*/ 0 h 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10"/>
                <a:gd name="T35" fmla="*/ 8 w 8"/>
                <a:gd name="T36" fmla="*/ 10 h 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10">
                  <a:moveTo>
                    <a:pt x="4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5"/>
                  </a:lnTo>
                  <a:lnTo>
                    <a:pt x="8" y="8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77" name="Freeform 1142"/>
            <p:cNvSpPr>
              <a:spLocks/>
            </p:cNvSpPr>
            <p:nvPr/>
          </p:nvSpPr>
          <p:spPr bwMode="auto">
            <a:xfrm>
              <a:off x="3639" y="1321"/>
              <a:ext cx="3" cy="3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0 h 8"/>
                <a:gd name="T6" fmla="*/ 0 w 8"/>
                <a:gd name="T7" fmla="*/ 0 h 8"/>
                <a:gd name="T8" fmla="*/ 0 w 8"/>
                <a:gd name="T9" fmla="*/ 0 h 8"/>
                <a:gd name="T10" fmla="*/ 0 w 8"/>
                <a:gd name="T11" fmla="*/ 0 h 8"/>
                <a:gd name="T12" fmla="*/ 0 w 8"/>
                <a:gd name="T13" fmla="*/ 0 h 8"/>
                <a:gd name="T14" fmla="*/ 0 w 8"/>
                <a:gd name="T15" fmla="*/ 0 h 8"/>
                <a:gd name="T16" fmla="*/ 0 w 8"/>
                <a:gd name="T17" fmla="*/ 0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6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78" name="Freeform 1143"/>
            <p:cNvSpPr>
              <a:spLocks/>
            </p:cNvSpPr>
            <p:nvPr/>
          </p:nvSpPr>
          <p:spPr bwMode="auto">
            <a:xfrm>
              <a:off x="3606" y="1287"/>
              <a:ext cx="4" cy="4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1 h 8"/>
                <a:gd name="T6" fmla="*/ 1 w 8"/>
                <a:gd name="T7" fmla="*/ 1 h 8"/>
                <a:gd name="T8" fmla="*/ 1 w 8"/>
                <a:gd name="T9" fmla="*/ 1 h 8"/>
                <a:gd name="T10" fmla="*/ 1 w 8"/>
                <a:gd name="T11" fmla="*/ 1 h 8"/>
                <a:gd name="T12" fmla="*/ 1 w 8"/>
                <a:gd name="T13" fmla="*/ 1 h 8"/>
                <a:gd name="T14" fmla="*/ 0 w 8"/>
                <a:gd name="T15" fmla="*/ 1 h 8"/>
                <a:gd name="T16" fmla="*/ 1 w 8"/>
                <a:gd name="T17" fmla="*/ 1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3" y="0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79" name="Freeform 1144"/>
            <p:cNvSpPr>
              <a:spLocks/>
            </p:cNvSpPr>
            <p:nvPr/>
          </p:nvSpPr>
          <p:spPr bwMode="auto">
            <a:xfrm>
              <a:off x="3606" y="1327"/>
              <a:ext cx="4" cy="3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0 h 8"/>
                <a:gd name="T6" fmla="*/ 1 w 8"/>
                <a:gd name="T7" fmla="*/ 0 h 8"/>
                <a:gd name="T8" fmla="*/ 1 w 8"/>
                <a:gd name="T9" fmla="*/ 0 h 8"/>
                <a:gd name="T10" fmla="*/ 1 w 8"/>
                <a:gd name="T11" fmla="*/ 0 h 8"/>
                <a:gd name="T12" fmla="*/ 1 w 8"/>
                <a:gd name="T13" fmla="*/ 0 h 8"/>
                <a:gd name="T14" fmla="*/ 0 w 8"/>
                <a:gd name="T15" fmla="*/ 0 h 8"/>
                <a:gd name="T16" fmla="*/ 1 w 8"/>
                <a:gd name="T17" fmla="*/ 0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3" y="0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80" name="Freeform 1145"/>
            <p:cNvSpPr>
              <a:spLocks/>
            </p:cNvSpPr>
            <p:nvPr/>
          </p:nvSpPr>
          <p:spPr bwMode="auto">
            <a:xfrm>
              <a:off x="3610" y="1360"/>
              <a:ext cx="3" cy="4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1 h 8"/>
                <a:gd name="T6" fmla="*/ 0 w 8"/>
                <a:gd name="T7" fmla="*/ 1 h 8"/>
                <a:gd name="T8" fmla="*/ 0 w 8"/>
                <a:gd name="T9" fmla="*/ 1 h 8"/>
                <a:gd name="T10" fmla="*/ 0 w 8"/>
                <a:gd name="T11" fmla="*/ 1 h 8"/>
                <a:gd name="T12" fmla="*/ 0 w 8"/>
                <a:gd name="T13" fmla="*/ 1 h 8"/>
                <a:gd name="T14" fmla="*/ 0 w 8"/>
                <a:gd name="T15" fmla="*/ 1 h 8"/>
                <a:gd name="T16" fmla="*/ 0 w 8"/>
                <a:gd name="T17" fmla="*/ 1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6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81" name="Freeform 1146"/>
            <p:cNvSpPr>
              <a:spLocks/>
            </p:cNvSpPr>
            <p:nvPr/>
          </p:nvSpPr>
          <p:spPr bwMode="auto">
            <a:xfrm>
              <a:off x="3648" y="1327"/>
              <a:ext cx="4" cy="3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0 h 8"/>
                <a:gd name="T6" fmla="*/ 1 w 8"/>
                <a:gd name="T7" fmla="*/ 0 h 8"/>
                <a:gd name="T8" fmla="*/ 1 w 8"/>
                <a:gd name="T9" fmla="*/ 0 h 8"/>
                <a:gd name="T10" fmla="*/ 1 w 8"/>
                <a:gd name="T11" fmla="*/ 0 h 8"/>
                <a:gd name="T12" fmla="*/ 1 w 8"/>
                <a:gd name="T13" fmla="*/ 0 h 8"/>
                <a:gd name="T14" fmla="*/ 0 w 8"/>
                <a:gd name="T15" fmla="*/ 0 h 8"/>
                <a:gd name="T16" fmla="*/ 1 w 8"/>
                <a:gd name="T17" fmla="*/ 0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82" name="Freeform 1147"/>
            <p:cNvSpPr>
              <a:spLocks/>
            </p:cNvSpPr>
            <p:nvPr/>
          </p:nvSpPr>
          <p:spPr bwMode="auto">
            <a:xfrm>
              <a:off x="3655" y="1340"/>
              <a:ext cx="4" cy="4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1 h 8"/>
                <a:gd name="T6" fmla="*/ 1 w 8"/>
                <a:gd name="T7" fmla="*/ 1 h 8"/>
                <a:gd name="T8" fmla="*/ 1 w 8"/>
                <a:gd name="T9" fmla="*/ 1 h 8"/>
                <a:gd name="T10" fmla="*/ 1 w 8"/>
                <a:gd name="T11" fmla="*/ 1 h 8"/>
                <a:gd name="T12" fmla="*/ 1 w 8"/>
                <a:gd name="T13" fmla="*/ 1 h 8"/>
                <a:gd name="T14" fmla="*/ 0 w 8"/>
                <a:gd name="T15" fmla="*/ 1 h 8"/>
                <a:gd name="T16" fmla="*/ 1 w 8"/>
                <a:gd name="T17" fmla="*/ 1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5" y="8"/>
                  </a:lnTo>
                  <a:lnTo>
                    <a:pt x="2" y="8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83" name="Freeform 1148"/>
            <p:cNvSpPr>
              <a:spLocks/>
            </p:cNvSpPr>
            <p:nvPr/>
          </p:nvSpPr>
          <p:spPr bwMode="auto">
            <a:xfrm>
              <a:off x="3633" y="1350"/>
              <a:ext cx="3" cy="4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1 h 8"/>
                <a:gd name="T6" fmla="*/ 0 w 8"/>
                <a:gd name="T7" fmla="*/ 1 h 8"/>
                <a:gd name="T8" fmla="*/ 0 w 8"/>
                <a:gd name="T9" fmla="*/ 1 h 8"/>
                <a:gd name="T10" fmla="*/ 0 w 8"/>
                <a:gd name="T11" fmla="*/ 1 h 8"/>
                <a:gd name="T12" fmla="*/ 0 w 8"/>
                <a:gd name="T13" fmla="*/ 1 h 8"/>
                <a:gd name="T14" fmla="*/ 0 w 8"/>
                <a:gd name="T15" fmla="*/ 1 h 8"/>
                <a:gd name="T16" fmla="*/ 0 w 8"/>
                <a:gd name="T17" fmla="*/ 0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6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84" name="Freeform 1149"/>
            <p:cNvSpPr>
              <a:spLocks/>
            </p:cNvSpPr>
            <p:nvPr/>
          </p:nvSpPr>
          <p:spPr bwMode="auto">
            <a:xfrm>
              <a:off x="3610" y="1340"/>
              <a:ext cx="3" cy="4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1 h 8"/>
                <a:gd name="T6" fmla="*/ 0 w 8"/>
                <a:gd name="T7" fmla="*/ 1 h 8"/>
                <a:gd name="T8" fmla="*/ 0 w 8"/>
                <a:gd name="T9" fmla="*/ 1 h 8"/>
                <a:gd name="T10" fmla="*/ 0 w 8"/>
                <a:gd name="T11" fmla="*/ 1 h 8"/>
                <a:gd name="T12" fmla="*/ 0 w 8"/>
                <a:gd name="T13" fmla="*/ 1 h 8"/>
                <a:gd name="T14" fmla="*/ 0 w 8"/>
                <a:gd name="T15" fmla="*/ 1 h 8"/>
                <a:gd name="T16" fmla="*/ 0 w 8"/>
                <a:gd name="T17" fmla="*/ 1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85" name="Freeform 1150"/>
            <p:cNvSpPr>
              <a:spLocks/>
            </p:cNvSpPr>
            <p:nvPr/>
          </p:nvSpPr>
          <p:spPr bwMode="auto">
            <a:xfrm>
              <a:off x="3596" y="1317"/>
              <a:ext cx="4" cy="4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1 h 8"/>
                <a:gd name="T6" fmla="*/ 1 w 8"/>
                <a:gd name="T7" fmla="*/ 1 h 8"/>
                <a:gd name="T8" fmla="*/ 1 w 8"/>
                <a:gd name="T9" fmla="*/ 1 h 8"/>
                <a:gd name="T10" fmla="*/ 1 w 8"/>
                <a:gd name="T11" fmla="*/ 1 h 8"/>
                <a:gd name="T12" fmla="*/ 1 w 8"/>
                <a:gd name="T13" fmla="*/ 1 h 8"/>
                <a:gd name="T14" fmla="*/ 0 w 8"/>
                <a:gd name="T15" fmla="*/ 1 h 8"/>
                <a:gd name="T16" fmla="*/ 1 w 8"/>
                <a:gd name="T17" fmla="*/ 1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6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86" name="Freeform 1151"/>
            <p:cNvSpPr>
              <a:spLocks/>
            </p:cNvSpPr>
            <p:nvPr/>
          </p:nvSpPr>
          <p:spPr bwMode="auto">
            <a:xfrm>
              <a:off x="3623" y="1321"/>
              <a:ext cx="2" cy="3"/>
            </a:xfrm>
            <a:custGeom>
              <a:avLst/>
              <a:gdLst>
                <a:gd name="T0" fmla="*/ 0 w 6"/>
                <a:gd name="T1" fmla="*/ 0 h 8"/>
                <a:gd name="T2" fmla="*/ 0 w 6"/>
                <a:gd name="T3" fmla="*/ 0 h 8"/>
                <a:gd name="T4" fmla="*/ 0 w 6"/>
                <a:gd name="T5" fmla="*/ 0 h 8"/>
                <a:gd name="T6" fmla="*/ 0 w 6"/>
                <a:gd name="T7" fmla="*/ 0 h 8"/>
                <a:gd name="T8" fmla="*/ 0 w 6"/>
                <a:gd name="T9" fmla="*/ 0 h 8"/>
                <a:gd name="T10" fmla="*/ 0 w 6"/>
                <a:gd name="T11" fmla="*/ 0 h 8"/>
                <a:gd name="T12" fmla="*/ 0 w 6"/>
                <a:gd name="T13" fmla="*/ 0 h 8"/>
                <a:gd name="T14" fmla="*/ 0 w 6"/>
                <a:gd name="T15" fmla="*/ 0 h 8"/>
                <a:gd name="T16" fmla="*/ 0 w 6"/>
                <a:gd name="T17" fmla="*/ 0 h 8"/>
                <a:gd name="T18" fmla="*/ 0 w 6"/>
                <a:gd name="T19" fmla="*/ 0 h 8"/>
                <a:gd name="T20" fmla="*/ 0 w 6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8"/>
                <a:gd name="T35" fmla="*/ 6 w 6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8">
                  <a:moveTo>
                    <a:pt x="3" y="0"/>
                  </a:moveTo>
                  <a:lnTo>
                    <a:pt x="4" y="0"/>
                  </a:lnTo>
                  <a:lnTo>
                    <a:pt x="5" y="1"/>
                  </a:lnTo>
                  <a:lnTo>
                    <a:pt x="6" y="4"/>
                  </a:lnTo>
                  <a:lnTo>
                    <a:pt x="5" y="6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87" name="Freeform 1152"/>
            <p:cNvSpPr>
              <a:spLocks/>
            </p:cNvSpPr>
            <p:nvPr/>
          </p:nvSpPr>
          <p:spPr bwMode="auto">
            <a:xfrm>
              <a:off x="3639" y="1277"/>
              <a:ext cx="3" cy="4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1 h 8"/>
                <a:gd name="T6" fmla="*/ 0 w 8"/>
                <a:gd name="T7" fmla="*/ 1 h 8"/>
                <a:gd name="T8" fmla="*/ 0 w 8"/>
                <a:gd name="T9" fmla="*/ 1 h 8"/>
                <a:gd name="T10" fmla="*/ 0 w 8"/>
                <a:gd name="T11" fmla="*/ 1 h 8"/>
                <a:gd name="T12" fmla="*/ 0 w 8"/>
                <a:gd name="T13" fmla="*/ 1 h 8"/>
                <a:gd name="T14" fmla="*/ 0 w 8"/>
                <a:gd name="T15" fmla="*/ 1 h 8"/>
                <a:gd name="T16" fmla="*/ 0 w 8"/>
                <a:gd name="T17" fmla="*/ 1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6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88" name="Freeform 1153"/>
            <p:cNvSpPr>
              <a:spLocks/>
            </p:cNvSpPr>
            <p:nvPr/>
          </p:nvSpPr>
          <p:spPr bwMode="auto">
            <a:xfrm>
              <a:off x="3605" y="1307"/>
              <a:ext cx="3" cy="3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0 h 8"/>
                <a:gd name="T6" fmla="*/ 0 w 8"/>
                <a:gd name="T7" fmla="*/ 0 h 8"/>
                <a:gd name="T8" fmla="*/ 0 w 8"/>
                <a:gd name="T9" fmla="*/ 0 h 8"/>
                <a:gd name="T10" fmla="*/ 0 w 8"/>
                <a:gd name="T11" fmla="*/ 0 h 8"/>
                <a:gd name="T12" fmla="*/ 0 w 8"/>
                <a:gd name="T13" fmla="*/ 0 h 8"/>
                <a:gd name="T14" fmla="*/ 0 w 8"/>
                <a:gd name="T15" fmla="*/ 0 h 8"/>
                <a:gd name="T16" fmla="*/ 0 w 8"/>
                <a:gd name="T17" fmla="*/ 0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89" name="Freeform 1154"/>
            <p:cNvSpPr>
              <a:spLocks/>
            </p:cNvSpPr>
            <p:nvPr/>
          </p:nvSpPr>
          <p:spPr bwMode="auto">
            <a:xfrm>
              <a:off x="3660" y="1317"/>
              <a:ext cx="4" cy="4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1 h 8"/>
                <a:gd name="T6" fmla="*/ 1 w 8"/>
                <a:gd name="T7" fmla="*/ 1 h 8"/>
                <a:gd name="T8" fmla="*/ 1 w 8"/>
                <a:gd name="T9" fmla="*/ 1 h 8"/>
                <a:gd name="T10" fmla="*/ 1 w 8"/>
                <a:gd name="T11" fmla="*/ 1 h 8"/>
                <a:gd name="T12" fmla="*/ 1 w 8"/>
                <a:gd name="T13" fmla="*/ 1 h 8"/>
                <a:gd name="T14" fmla="*/ 0 w 8"/>
                <a:gd name="T15" fmla="*/ 1 h 8"/>
                <a:gd name="T16" fmla="*/ 1 w 8"/>
                <a:gd name="T17" fmla="*/ 1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6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90" name="Freeform 1155"/>
            <p:cNvSpPr>
              <a:spLocks/>
            </p:cNvSpPr>
            <p:nvPr/>
          </p:nvSpPr>
          <p:spPr bwMode="auto">
            <a:xfrm>
              <a:off x="3596" y="1335"/>
              <a:ext cx="4" cy="4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1 h 8"/>
                <a:gd name="T6" fmla="*/ 1 w 8"/>
                <a:gd name="T7" fmla="*/ 1 h 8"/>
                <a:gd name="T8" fmla="*/ 1 w 8"/>
                <a:gd name="T9" fmla="*/ 1 h 8"/>
                <a:gd name="T10" fmla="*/ 1 w 8"/>
                <a:gd name="T11" fmla="*/ 1 h 8"/>
                <a:gd name="T12" fmla="*/ 1 w 8"/>
                <a:gd name="T13" fmla="*/ 1 h 8"/>
                <a:gd name="T14" fmla="*/ 0 w 8"/>
                <a:gd name="T15" fmla="*/ 1 h 8"/>
                <a:gd name="T16" fmla="*/ 1 w 8"/>
                <a:gd name="T17" fmla="*/ 1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91" name="Freeform 1156"/>
            <p:cNvSpPr>
              <a:spLocks/>
            </p:cNvSpPr>
            <p:nvPr/>
          </p:nvSpPr>
          <p:spPr bwMode="auto">
            <a:xfrm>
              <a:off x="3617" y="1333"/>
              <a:ext cx="3" cy="4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1 h 8"/>
                <a:gd name="T6" fmla="*/ 0 w 8"/>
                <a:gd name="T7" fmla="*/ 1 h 8"/>
                <a:gd name="T8" fmla="*/ 0 w 8"/>
                <a:gd name="T9" fmla="*/ 1 h 8"/>
                <a:gd name="T10" fmla="*/ 0 w 8"/>
                <a:gd name="T11" fmla="*/ 1 h 8"/>
                <a:gd name="T12" fmla="*/ 0 w 8"/>
                <a:gd name="T13" fmla="*/ 1 h 8"/>
                <a:gd name="T14" fmla="*/ 0 w 8"/>
                <a:gd name="T15" fmla="*/ 1 h 8"/>
                <a:gd name="T16" fmla="*/ 0 w 8"/>
                <a:gd name="T17" fmla="*/ 1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6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92" name="Freeform 1157"/>
            <p:cNvSpPr>
              <a:spLocks/>
            </p:cNvSpPr>
            <p:nvPr/>
          </p:nvSpPr>
          <p:spPr bwMode="auto">
            <a:xfrm>
              <a:off x="3624" y="1359"/>
              <a:ext cx="3" cy="4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1 h 8"/>
                <a:gd name="T6" fmla="*/ 0 w 8"/>
                <a:gd name="T7" fmla="*/ 1 h 8"/>
                <a:gd name="T8" fmla="*/ 0 w 8"/>
                <a:gd name="T9" fmla="*/ 1 h 8"/>
                <a:gd name="T10" fmla="*/ 0 w 8"/>
                <a:gd name="T11" fmla="*/ 1 h 8"/>
                <a:gd name="T12" fmla="*/ 0 w 8"/>
                <a:gd name="T13" fmla="*/ 1 h 8"/>
                <a:gd name="T14" fmla="*/ 0 w 8"/>
                <a:gd name="T15" fmla="*/ 1 h 8"/>
                <a:gd name="T16" fmla="*/ 0 w 8"/>
                <a:gd name="T17" fmla="*/ 1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93" name="Freeform 1158"/>
            <p:cNvSpPr>
              <a:spLocks/>
            </p:cNvSpPr>
            <p:nvPr/>
          </p:nvSpPr>
          <p:spPr bwMode="auto">
            <a:xfrm>
              <a:off x="3612" y="1318"/>
              <a:ext cx="3" cy="5"/>
            </a:xfrm>
            <a:custGeom>
              <a:avLst/>
              <a:gdLst>
                <a:gd name="T0" fmla="*/ 0 w 8"/>
                <a:gd name="T1" fmla="*/ 0 h 11"/>
                <a:gd name="T2" fmla="*/ 0 w 8"/>
                <a:gd name="T3" fmla="*/ 0 h 11"/>
                <a:gd name="T4" fmla="*/ 0 w 8"/>
                <a:gd name="T5" fmla="*/ 0 h 11"/>
                <a:gd name="T6" fmla="*/ 0 w 8"/>
                <a:gd name="T7" fmla="*/ 0 h 11"/>
                <a:gd name="T8" fmla="*/ 0 w 8"/>
                <a:gd name="T9" fmla="*/ 0 h 11"/>
                <a:gd name="T10" fmla="*/ 0 w 8"/>
                <a:gd name="T11" fmla="*/ 0 h 11"/>
                <a:gd name="T12" fmla="*/ 0 w 8"/>
                <a:gd name="T13" fmla="*/ 0 h 11"/>
                <a:gd name="T14" fmla="*/ 0 w 8"/>
                <a:gd name="T15" fmla="*/ 0 h 11"/>
                <a:gd name="T16" fmla="*/ 0 w 8"/>
                <a:gd name="T17" fmla="*/ 0 h 11"/>
                <a:gd name="T18" fmla="*/ 0 w 8"/>
                <a:gd name="T19" fmla="*/ 0 h 11"/>
                <a:gd name="T20" fmla="*/ 0 w 8"/>
                <a:gd name="T21" fmla="*/ 0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11"/>
                <a:gd name="T35" fmla="*/ 8 w 8"/>
                <a:gd name="T36" fmla="*/ 11 h 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11">
                  <a:moveTo>
                    <a:pt x="4" y="0"/>
                  </a:moveTo>
                  <a:lnTo>
                    <a:pt x="6" y="0"/>
                  </a:lnTo>
                  <a:lnTo>
                    <a:pt x="8" y="2"/>
                  </a:lnTo>
                  <a:lnTo>
                    <a:pt x="8" y="6"/>
                  </a:lnTo>
                  <a:lnTo>
                    <a:pt x="8" y="9"/>
                  </a:lnTo>
                  <a:lnTo>
                    <a:pt x="4" y="11"/>
                  </a:lnTo>
                  <a:lnTo>
                    <a:pt x="2" y="10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94" name="Freeform 1159"/>
            <p:cNvSpPr>
              <a:spLocks/>
            </p:cNvSpPr>
            <p:nvPr/>
          </p:nvSpPr>
          <p:spPr bwMode="auto">
            <a:xfrm>
              <a:off x="3586" y="1316"/>
              <a:ext cx="4" cy="3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0 h 8"/>
                <a:gd name="T6" fmla="*/ 1 w 8"/>
                <a:gd name="T7" fmla="*/ 0 h 8"/>
                <a:gd name="T8" fmla="*/ 1 w 8"/>
                <a:gd name="T9" fmla="*/ 0 h 8"/>
                <a:gd name="T10" fmla="*/ 1 w 8"/>
                <a:gd name="T11" fmla="*/ 0 h 8"/>
                <a:gd name="T12" fmla="*/ 1 w 8"/>
                <a:gd name="T13" fmla="*/ 0 h 8"/>
                <a:gd name="T14" fmla="*/ 0 w 8"/>
                <a:gd name="T15" fmla="*/ 0 h 8"/>
                <a:gd name="T16" fmla="*/ 1 w 8"/>
                <a:gd name="T17" fmla="*/ 0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6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95" name="Freeform 1160"/>
            <p:cNvSpPr>
              <a:spLocks/>
            </p:cNvSpPr>
            <p:nvPr/>
          </p:nvSpPr>
          <p:spPr bwMode="auto">
            <a:xfrm>
              <a:off x="3663" y="1286"/>
              <a:ext cx="3" cy="3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0 h 8"/>
                <a:gd name="T6" fmla="*/ 0 w 8"/>
                <a:gd name="T7" fmla="*/ 0 h 8"/>
                <a:gd name="T8" fmla="*/ 0 w 8"/>
                <a:gd name="T9" fmla="*/ 0 h 8"/>
                <a:gd name="T10" fmla="*/ 0 w 8"/>
                <a:gd name="T11" fmla="*/ 0 h 8"/>
                <a:gd name="T12" fmla="*/ 0 w 8"/>
                <a:gd name="T13" fmla="*/ 0 h 8"/>
                <a:gd name="T14" fmla="*/ 0 w 8"/>
                <a:gd name="T15" fmla="*/ 0 h 8"/>
                <a:gd name="T16" fmla="*/ 0 w 8"/>
                <a:gd name="T17" fmla="*/ 0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61503" name="Group 1170"/>
          <p:cNvGrpSpPr>
            <a:grpSpLocks/>
          </p:cNvGrpSpPr>
          <p:nvPr/>
        </p:nvGrpSpPr>
        <p:grpSpPr bwMode="auto">
          <a:xfrm>
            <a:off x="3805768" y="4914919"/>
            <a:ext cx="170744" cy="161925"/>
            <a:chOff x="3888" y="1302"/>
            <a:chExt cx="122" cy="102"/>
          </a:xfrm>
        </p:grpSpPr>
        <p:sp>
          <p:nvSpPr>
            <p:cNvPr id="61658" name="Oval 142"/>
            <p:cNvSpPr>
              <a:spLocks noChangeArrowheads="1"/>
            </p:cNvSpPr>
            <p:nvPr/>
          </p:nvSpPr>
          <p:spPr bwMode="auto">
            <a:xfrm>
              <a:off x="3888" y="1302"/>
              <a:ext cx="122" cy="102"/>
            </a:xfrm>
            <a:prstGeom prst="ellipse">
              <a:avLst/>
            </a:prstGeom>
            <a:solidFill>
              <a:srgbClr val="F76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 sz="2000" b="1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1659" name="Freeform 143"/>
            <p:cNvSpPr>
              <a:spLocks/>
            </p:cNvSpPr>
            <p:nvPr/>
          </p:nvSpPr>
          <p:spPr bwMode="auto">
            <a:xfrm>
              <a:off x="3901" y="1312"/>
              <a:ext cx="97" cy="69"/>
            </a:xfrm>
            <a:custGeom>
              <a:avLst/>
              <a:gdLst>
                <a:gd name="T0" fmla="*/ 0 w 852"/>
                <a:gd name="T1" fmla="*/ 0 h 560"/>
                <a:gd name="T2" fmla="*/ 0 w 852"/>
                <a:gd name="T3" fmla="*/ 0 h 560"/>
                <a:gd name="T4" fmla="*/ 0 w 852"/>
                <a:gd name="T5" fmla="*/ 0 h 560"/>
                <a:gd name="T6" fmla="*/ 0 w 852"/>
                <a:gd name="T7" fmla="*/ 0 h 560"/>
                <a:gd name="T8" fmla="*/ 0 w 852"/>
                <a:gd name="T9" fmla="*/ 0 h 560"/>
                <a:gd name="T10" fmla="*/ 0 w 852"/>
                <a:gd name="T11" fmla="*/ 0 h 560"/>
                <a:gd name="T12" fmla="*/ 0 w 852"/>
                <a:gd name="T13" fmla="*/ 0 h 560"/>
                <a:gd name="T14" fmla="*/ 0 w 852"/>
                <a:gd name="T15" fmla="*/ 0 h 560"/>
                <a:gd name="T16" fmla="*/ 0 w 852"/>
                <a:gd name="T17" fmla="*/ 0 h 560"/>
                <a:gd name="T18" fmla="*/ 0 w 852"/>
                <a:gd name="T19" fmla="*/ 0 h 560"/>
                <a:gd name="T20" fmla="*/ 0 w 852"/>
                <a:gd name="T21" fmla="*/ 0 h 560"/>
                <a:gd name="T22" fmla="*/ 0 w 852"/>
                <a:gd name="T23" fmla="*/ 0 h 560"/>
                <a:gd name="T24" fmla="*/ 0 w 852"/>
                <a:gd name="T25" fmla="*/ 0 h 560"/>
                <a:gd name="T26" fmla="*/ 0 w 852"/>
                <a:gd name="T27" fmla="*/ 0 h 560"/>
                <a:gd name="T28" fmla="*/ 0 w 852"/>
                <a:gd name="T29" fmla="*/ 0 h 560"/>
                <a:gd name="T30" fmla="*/ 0 w 852"/>
                <a:gd name="T31" fmla="*/ 0 h 560"/>
                <a:gd name="T32" fmla="*/ 0 w 852"/>
                <a:gd name="T33" fmla="*/ 0 h 560"/>
                <a:gd name="T34" fmla="*/ 0 w 852"/>
                <a:gd name="T35" fmla="*/ 0 h 560"/>
                <a:gd name="T36" fmla="*/ 0 w 852"/>
                <a:gd name="T37" fmla="*/ 0 h 560"/>
                <a:gd name="T38" fmla="*/ 0 w 852"/>
                <a:gd name="T39" fmla="*/ 0 h 560"/>
                <a:gd name="T40" fmla="*/ 0 w 852"/>
                <a:gd name="T41" fmla="*/ 0 h 560"/>
                <a:gd name="T42" fmla="*/ 0 w 852"/>
                <a:gd name="T43" fmla="*/ 0 h 560"/>
                <a:gd name="T44" fmla="*/ 0 w 852"/>
                <a:gd name="T45" fmla="*/ 0 h 560"/>
                <a:gd name="T46" fmla="*/ 0 w 852"/>
                <a:gd name="T47" fmla="*/ 0 h 560"/>
                <a:gd name="T48" fmla="*/ 0 w 852"/>
                <a:gd name="T49" fmla="*/ 0 h 560"/>
                <a:gd name="T50" fmla="*/ 0 w 852"/>
                <a:gd name="T51" fmla="*/ 0 h 560"/>
                <a:gd name="T52" fmla="*/ 0 w 852"/>
                <a:gd name="T53" fmla="*/ 0 h 560"/>
                <a:gd name="T54" fmla="*/ 0 w 852"/>
                <a:gd name="T55" fmla="*/ 0 h 560"/>
                <a:gd name="T56" fmla="*/ 0 w 852"/>
                <a:gd name="T57" fmla="*/ 0 h 560"/>
                <a:gd name="T58" fmla="*/ 0 w 852"/>
                <a:gd name="T59" fmla="*/ 0 h 560"/>
                <a:gd name="T60" fmla="*/ 0 w 852"/>
                <a:gd name="T61" fmla="*/ 0 h 560"/>
                <a:gd name="T62" fmla="*/ 0 w 852"/>
                <a:gd name="T63" fmla="*/ 0 h 560"/>
                <a:gd name="T64" fmla="*/ 0 w 852"/>
                <a:gd name="T65" fmla="*/ 0 h 560"/>
                <a:gd name="T66" fmla="*/ 0 w 852"/>
                <a:gd name="T67" fmla="*/ 0 h 5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52"/>
                <a:gd name="T103" fmla="*/ 0 h 560"/>
                <a:gd name="T104" fmla="*/ 852 w 852"/>
                <a:gd name="T105" fmla="*/ 560 h 5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52" h="560">
                  <a:moveTo>
                    <a:pt x="437" y="6"/>
                  </a:moveTo>
                  <a:lnTo>
                    <a:pt x="398" y="6"/>
                  </a:lnTo>
                  <a:lnTo>
                    <a:pt x="374" y="12"/>
                  </a:lnTo>
                  <a:lnTo>
                    <a:pt x="334" y="6"/>
                  </a:lnTo>
                  <a:lnTo>
                    <a:pt x="279" y="18"/>
                  </a:lnTo>
                  <a:lnTo>
                    <a:pt x="239" y="31"/>
                  </a:lnTo>
                  <a:lnTo>
                    <a:pt x="207" y="37"/>
                  </a:lnTo>
                  <a:lnTo>
                    <a:pt x="183" y="67"/>
                  </a:lnTo>
                  <a:lnTo>
                    <a:pt x="143" y="74"/>
                  </a:lnTo>
                  <a:lnTo>
                    <a:pt x="112" y="98"/>
                  </a:lnTo>
                  <a:lnTo>
                    <a:pt x="88" y="129"/>
                  </a:lnTo>
                  <a:lnTo>
                    <a:pt x="64" y="141"/>
                  </a:lnTo>
                  <a:lnTo>
                    <a:pt x="40" y="172"/>
                  </a:lnTo>
                  <a:lnTo>
                    <a:pt x="16" y="203"/>
                  </a:lnTo>
                  <a:lnTo>
                    <a:pt x="0" y="240"/>
                  </a:lnTo>
                  <a:lnTo>
                    <a:pt x="8" y="264"/>
                  </a:lnTo>
                  <a:lnTo>
                    <a:pt x="0" y="301"/>
                  </a:lnTo>
                  <a:lnTo>
                    <a:pt x="8" y="332"/>
                  </a:lnTo>
                  <a:lnTo>
                    <a:pt x="32" y="356"/>
                  </a:lnTo>
                  <a:lnTo>
                    <a:pt x="16" y="387"/>
                  </a:lnTo>
                  <a:lnTo>
                    <a:pt x="8" y="412"/>
                  </a:lnTo>
                  <a:lnTo>
                    <a:pt x="24" y="430"/>
                  </a:lnTo>
                  <a:lnTo>
                    <a:pt x="24" y="455"/>
                  </a:lnTo>
                  <a:lnTo>
                    <a:pt x="56" y="485"/>
                  </a:lnTo>
                  <a:lnTo>
                    <a:pt x="56" y="510"/>
                  </a:lnTo>
                  <a:lnTo>
                    <a:pt x="64" y="510"/>
                  </a:lnTo>
                  <a:lnTo>
                    <a:pt x="80" y="534"/>
                  </a:lnTo>
                  <a:lnTo>
                    <a:pt x="135" y="534"/>
                  </a:lnTo>
                  <a:lnTo>
                    <a:pt x="191" y="559"/>
                  </a:lnTo>
                  <a:lnTo>
                    <a:pt x="223" y="553"/>
                  </a:lnTo>
                  <a:lnTo>
                    <a:pt x="263" y="553"/>
                  </a:lnTo>
                  <a:lnTo>
                    <a:pt x="303" y="541"/>
                  </a:lnTo>
                  <a:lnTo>
                    <a:pt x="359" y="547"/>
                  </a:lnTo>
                  <a:lnTo>
                    <a:pt x="382" y="529"/>
                  </a:lnTo>
                  <a:lnTo>
                    <a:pt x="430" y="516"/>
                  </a:lnTo>
                  <a:lnTo>
                    <a:pt x="477" y="516"/>
                  </a:lnTo>
                  <a:lnTo>
                    <a:pt x="501" y="498"/>
                  </a:lnTo>
                  <a:lnTo>
                    <a:pt x="549" y="504"/>
                  </a:lnTo>
                  <a:lnTo>
                    <a:pt x="581" y="510"/>
                  </a:lnTo>
                  <a:lnTo>
                    <a:pt x="621" y="510"/>
                  </a:lnTo>
                  <a:lnTo>
                    <a:pt x="644" y="522"/>
                  </a:lnTo>
                  <a:lnTo>
                    <a:pt x="692" y="522"/>
                  </a:lnTo>
                  <a:lnTo>
                    <a:pt x="724" y="510"/>
                  </a:lnTo>
                  <a:lnTo>
                    <a:pt x="772" y="498"/>
                  </a:lnTo>
                  <a:lnTo>
                    <a:pt x="788" y="461"/>
                  </a:lnTo>
                  <a:lnTo>
                    <a:pt x="819" y="424"/>
                  </a:lnTo>
                  <a:lnTo>
                    <a:pt x="819" y="381"/>
                  </a:lnTo>
                  <a:lnTo>
                    <a:pt x="851" y="356"/>
                  </a:lnTo>
                  <a:lnTo>
                    <a:pt x="851" y="319"/>
                  </a:lnTo>
                  <a:lnTo>
                    <a:pt x="835" y="307"/>
                  </a:lnTo>
                  <a:lnTo>
                    <a:pt x="835" y="282"/>
                  </a:lnTo>
                  <a:lnTo>
                    <a:pt x="819" y="258"/>
                  </a:lnTo>
                  <a:lnTo>
                    <a:pt x="828" y="221"/>
                  </a:lnTo>
                  <a:lnTo>
                    <a:pt x="828" y="184"/>
                  </a:lnTo>
                  <a:lnTo>
                    <a:pt x="803" y="166"/>
                  </a:lnTo>
                  <a:lnTo>
                    <a:pt x="788" y="141"/>
                  </a:lnTo>
                  <a:lnTo>
                    <a:pt x="756" y="129"/>
                  </a:lnTo>
                  <a:lnTo>
                    <a:pt x="716" y="111"/>
                  </a:lnTo>
                  <a:lnTo>
                    <a:pt x="708" y="80"/>
                  </a:lnTo>
                  <a:lnTo>
                    <a:pt x="676" y="62"/>
                  </a:lnTo>
                  <a:lnTo>
                    <a:pt x="644" y="43"/>
                  </a:lnTo>
                  <a:lnTo>
                    <a:pt x="612" y="37"/>
                  </a:lnTo>
                  <a:lnTo>
                    <a:pt x="581" y="25"/>
                  </a:lnTo>
                  <a:lnTo>
                    <a:pt x="541" y="18"/>
                  </a:lnTo>
                  <a:lnTo>
                    <a:pt x="509" y="0"/>
                  </a:lnTo>
                  <a:lnTo>
                    <a:pt x="477" y="0"/>
                  </a:lnTo>
                  <a:lnTo>
                    <a:pt x="470" y="6"/>
                  </a:lnTo>
                  <a:lnTo>
                    <a:pt x="414" y="6"/>
                  </a:lnTo>
                  <a:lnTo>
                    <a:pt x="437" y="6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61504" name="Group 1173"/>
          <p:cNvGrpSpPr>
            <a:grpSpLocks/>
          </p:cNvGrpSpPr>
          <p:nvPr/>
        </p:nvGrpSpPr>
        <p:grpSpPr bwMode="auto">
          <a:xfrm>
            <a:off x="5270501" y="4505344"/>
            <a:ext cx="172156" cy="161925"/>
            <a:chOff x="3888" y="1302"/>
            <a:chExt cx="122" cy="102"/>
          </a:xfrm>
        </p:grpSpPr>
        <p:sp>
          <p:nvSpPr>
            <p:cNvPr id="61656" name="Oval 142"/>
            <p:cNvSpPr>
              <a:spLocks noChangeArrowheads="1"/>
            </p:cNvSpPr>
            <p:nvPr/>
          </p:nvSpPr>
          <p:spPr bwMode="auto">
            <a:xfrm>
              <a:off x="3888" y="1302"/>
              <a:ext cx="122" cy="102"/>
            </a:xfrm>
            <a:prstGeom prst="ellipse">
              <a:avLst/>
            </a:prstGeom>
            <a:solidFill>
              <a:srgbClr val="F76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 sz="2000" b="1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1657" name="Freeform 143"/>
            <p:cNvSpPr>
              <a:spLocks/>
            </p:cNvSpPr>
            <p:nvPr/>
          </p:nvSpPr>
          <p:spPr bwMode="auto">
            <a:xfrm>
              <a:off x="3901" y="1312"/>
              <a:ext cx="97" cy="69"/>
            </a:xfrm>
            <a:custGeom>
              <a:avLst/>
              <a:gdLst>
                <a:gd name="T0" fmla="*/ 0 w 852"/>
                <a:gd name="T1" fmla="*/ 0 h 560"/>
                <a:gd name="T2" fmla="*/ 0 w 852"/>
                <a:gd name="T3" fmla="*/ 0 h 560"/>
                <a:gd name="T4" fmla="*/ 0 w 852"/>
                <a:gd name="T5" fmla="*/ 0 h 560"/>
                <a:gd name="T6" fmla="*/ 0 w 852"/>
                <a:gd name="T7" fmla="*/ 0 h 560"/>
                <a:gd name="T8" fmla="*/ 0 w 852"/>
                <a:gd name="T9" fmla="*/ 0 h 560"/>
                <a:gd name="T10" fmla="*/ 0 w 852"/>
                <a:gd name="T11" fmla="*/ 0 h 560"/>
                <a:gd name="T12" fmla="*/ 0 w 852"/>
                <a:gd name="T13" fmla="*/ 0 h 560"/>
                <a:gd name="T14" fmla="*/ 0 w 852"/>
                <a:gd name="T15" fmla="*/ 0 h 560"/>
                <a:gd name="T16" fmla="*/ 0 w 852"/>
                <a:gd name="T17" fmla="*/ 0 h 560"/>
                <a:gd name="T18" fmla="*/ 0 w 852"/>
                <a:gd name="T19" fmla="*/ 0 h 560"/>
                <a:gd name="T20" fmla="*/ 0 w 852"/>
                <a:gd name="T21" fmla="*/ 0 h 560"/>
                <a:gd name="T22" fmla="*/ 0 w 852"/>
                <a:gd name="T23" fmla="*/ 0 h 560"/>
                <a:gd name="T24" fmla="*/ 0 w 852"/>
                <a:gd name="T25" fmla="*/ 0 h 560"/>
                <a:gd name="T26" fmla="*/ 0 w 852"/>
                <a:gd name="T27" fmla="*/ 0 h 560"/>
                <a:gd name="T28" fmla="*/ 0 w 852"/>
                <a:gd name="T29" fmla="*/ 0 h 560"/>
                <a:gd name="T30" fmla="*/ 0 w 852"/>
                <a:gd name="T31" fmla="*/ 0 h 560"/>
                <a:gd name="T32" fmla="*/ 0 w 852"/>
                <a:gd name="T33" fmla="*/ 0 h 560"/>
                <a:gd name="T34" fmla="*/ 0 w 852"/>
                <a:gd name="T35" fmla="*/ 0 h 560"/>
                <a:gd name="T36" fmla="*/ 0 w 852"/>
                <a:gd name="T37" fmla="*/ 0 h 560"/>
                <a:gd name="T38" fmla="*/ 0 w 852"/>
                <a:gd name="T39" fmla="*/ 0 h 560"/>
                <a:gd name="T40" fmla="*/ 0 w 852"/>
                <a:gd name="T41" fmla="*/ 0 h 560"/>
                <a:gd name="T42" fmla="*/ 0 w 852"/>
                <a:gd name="T43" fmla="*/ 0 h 560"/>
                <a:gd name="T44" fmla="*/ 0 w 852"/>
                <a:gd name="T45" fmla="*/ 0 h 560"/>
                <a:gd name="T46" fmla="*/ 0 w 852"/>
                <a:gd name="T47" fmla="*/ 0 h 560"/>
                <a:gd name="T48" fmla="*/ 0 w 852"/>
                <a:gd name="T49" fmla="*/ 0 h 560"/>
                <a:gd name="T50" fmla="*/ 0 w 852"/>
                <a:gd name="T51" fmla="*/ 0 h 560"/>
                <a:gd name="T52" fmla="*/ 0 w 852"/>
                <a:gd name="T53" fmla="*/ 0 h 560"/>
                <a:gd name="T54" fmla="*/ 0 w 852"/>
                <a:gd name="T55" fmla="*/ 0 h 560"/>
                <a:gd name="T56" fmla="*/ 0 w 852"/>
                <a:gd name="T57" fmla="*/ 0 h 560"/>
                <a:gd name="T58" fmla="*/ 0 w 852"/>
                <a:gd name="T59" fmla="*/ 0 h 560"/>
                <a:gd name="T60" fmla="*/ 0 w 852"/>
                <a:gd name="T61" fmla="*/ 0 h 560"/>
                <a:gd name="T62" fmla="*/ 0 w 852"/>
                <a:gd name="T63" fmla="*/ 0 h 560"/>
                <a:gd name="T64" fmla="*/ 0 w 852"/>
                <a:gd name="T65" fmla="*/ 0 h 560"/>
                <a:gd name="T66" fmla="*/ 0 w 852"/>
                <a:gd name="T67" fmla="*/ 0 h 5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52"/>
                <a:gd name="T103" fmla="*/ 0 h 560"/>
                <a:gd name="T104" fmla="*/ 852 w 852"/>
                <a:gd name="T105" fmla="*/ 560 h 5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52" h="560">
                  <a:moveTo>
                    <a:pt x="437" y="6"/>
                  </a:moveTo>
                  <a:lnTo>
                    <a:pt x="398" y="6"/>
                  </a:lnTo>
                  <a:lnTo>
                    <a:pt x="374" y="12"/>
                  </a:lnTo>
                  <a:lnTo>
                    <a:pt x="334" y="6"/>
                  </a:lnTo>
                  <a:lnTo>
                    <a:pt x="279" y="18"/>
                  </a:lnTo>
                  <a:lnTo>
                    <a:pt x="239" y="31"/>
                  </a:lnTo>
                  <a:lnTo>
                    <a:pt x="207" y="37"/>
                  </a:lnTo>
                  <a:lnTo>
                    <a:pt x="183" y="67"/>
                  </a:lnTo>
                  <a:lnTo>
                    <a:pt x="143" y="74"/>
                  </a:lnTo>
                  <a:lnTo>
                    <a:pt x="112" y="98"/>
                  </a:lnTo>
                  <a:lnTo>
                    <a:pt x="88" y="129"/>
                  </a:lnTo>
                  <a:lnTo>
                    <a:pt x="64" y="141"/>
                  </a:lnTo>
                  <a:lnTo>
                    <a:pt x="40" y="172"/>
                  </a:lnTo>
                  <a:lnTo>
                    <a:pt x="16" y="203"/>
                  </a:lnTo>
                  <a:lnTo>
                    <a:pt x="0" y="240"/>
                  </a:lnTo>
                  <a:lnTo>
                    <a:pt x="8" y="264"/>
                  </a:lnTo>
                  <a:lnTo>
                    <a:pt x="0" y="301"/>
                  </a:lnTo>
                  <a:lnTo>
                    <a:pt x="8" y="332"/>
                  </a:lnTo>
                  <a:lnTo>
                    <a:pt x="32" y="356"/>
                  </a:lnTo>
                  <a:lnTo>
                    <a:pt x="16" y="387"/>
                  </a:lnTo>
                  <a:lnTo>
                    <a:pt x="8" y="412"/>
                  </a:lnTo>
                  <a:lnTo>
                    <a:pt x="24" y="430"/>
                  </a:lnTo>
                  <a:lnTo>
                    <a:pt x="24" y="455"/>
                  </a:lnTo>
                  <a:lnTo>
                    <a:pt x="56" y="485"/>
                  </a:lnTo>
                  <a:lnTo>
                    <a:pt x="56" y="510"/>
                  </a:lnTo>
                  <a:lnTo>
                    <a:pt x="64" y="510"/>
                  </a:lnTo>
                  <a:lnTo>
                    <a:pt x="80" y="534"/>
                  </a:lnTo>
                  <a:lnTo>
                    <a:pt x="135" y="534"/>
                  </a:lnTo>
                  <a:lnTo>
                    <a:pt x="191" y="559"/>
                  </a:lnTo>
                  <a:lnTo>
                    <a:pt x="223" y="553"/>
                  </a:lnTo>
                  <a:lnTo>
                    <a:pt x="263" y="553"/>
                  </a:lnTo>
                  <a:lnTo>
                    <a:pt x="303" y="541"/>
                  </a:lnTo>
                  <a:lnTo>
                    <a:pt x="359" y="547"/>
                  </a:lnTo>
                  <a:lnTo>
                    <a:pt x="382" y="529"/>
                  </a:lnTo>
                  <a:lnTo>
                    <a:pt x="430" y="516"/>
                  </a:lnTo>
                  <a:lnTo>
                    <a:pt x="477" y="516"/>
                  </a:lnTo>
                  <a:lnTo>
                    <a:pt x="501" y="498"/>
                  </a:lnTo>
                  <a:lnTo>
                    <a:pt x="549" y="504"/>
                  </a:lnTo>
                  <a:lnTo>
                    <a:pt x="581" y="510"/>
                  </a:lnTo>
                  <a:lnTo>
                    <a:pt x="621" y="510"/>
                  </a:lnTo>
                  <a:lnTo>
                    <a:pt x="644" y="522"/>
                  </a:lnTo>
                  <a:lnTo>
                    <a:pt x="692" y="522"/>
                  </a:lnTo>
                  <a:lnTo>
                    <a:pt x="724" y="510"/>
                  </a:lnTo>
                  <a:lnTo>
                    <a:pt x="772" y="498"/>
                  </a:lnTo>
                  <a:lnTo>
                    <a:pt x="788" y="461"/>
                  </a:lnTo>
                  <a:lnTo>
                    <a:pt x="819" y="424"/>
                  </a:lnTo>
                  <a:lnTo>
                    <a:pt x="819" y="381"/>
                  </a:lnTo>
                  <a:lnTo>
                    <a:pt x="851" y="356"/>
                  </a:lnTo>
                  <a:lnTo>
                    <a:pt x="851" y="319"/>
                  </a:lnTo>
                  <a:lnTo>
                    <a:pt x="835" y="307"/>
                  </a:lnTo>
                  <a:lnTo>
                    <a:pt x="835" y="282"/>
                  </a:lnTo>
                  <a:lnTo>
                    <a:pt x="819" y="258"/>
                  </a:lnTo>
                  <a:lnTo>
                    <a:pt x="828" y="221"/>
                  </a:lnTo>
                  <a:lnTo>
                    <a:pt x="828" y="184"/>
                  </a:lnTo>
                  <a:lnTo>
                    <a:pt x="803" y="166"/>
                  </a:lnTo>
                  <a:lnTo>
                    <a:pt x="788" y="141"/>
                  </a:lnTo>
                  <a:lnTo>
                    <a:pt x="756" y="129"/>
                  </a:lnTo>
                  <a:lnTo>
                    <a:pt x="716" y="111"/>
                  </a:lnTo>
                  <a:lnTo>
                    <a:pt x="708" y="80"/>
                  </a:lnTo>
                  <a:lnTo>
                    <a:pt x="676" y="62"/>
                  </a:lnTo>
                  <a:lnTo>
                    <a:pt x="644" y="43"/>
                  </a:lnTo>
                  <a:lnTo>
                    <a:pt x="612" y="37"/>
                  </a:lnTo>
                  <a:lnTo>
                    <a:pt x="581" y="25"/>
                  </a:lnTo>
                  <a:lnTo>
                    <a:pt x="541" y="18"/>
                  </a:lnTo>
                  <a:lnTo>
                    <a:pt x="509" y="0"/>
                  </a:lnTo>
                  <a:lnTo>
                    <a:pt x="477" y="0"/>
                  </a:lnTo>
                  <a:lnTo>
                    <a:pt x="470" y="6"/>
                  </a:lnTo>
                  <a:lnTo>
                    <a:pt x="414" y="6"/>
                  </a:lnTo>
                  <a:lnTo>
                    <a:pt x="437" y="6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61505" name="Group 1176"/>
          <p:cNvGrpSpPr>
            <a:grpSpLocks/>
          </p:cNvGrpSpPr>
          <p:nvPr/>
        </p:nvGrpSpPr>
        <p:grpSpPr bwMode="auto">
          <a:xfrm>
            <a:off x="5537209" y="3778250"/>
            <a:ext cx="145345" cy="165100"/>
            <a:chOff x="3583" y="1271"/>
            <a:chExt cx="104" cy="104"/>
          </a:xfrm>
        </p:grpSpPr>
        <p:sp>
          <p:nvSpPr>
            <p:cNvPr id="61620" name="Freeform 1177"/>
            <p:cNvSpPr>
              <a:spLocks/>
            </p:cNvSpPr>
            <p:nvPr/>
          </p:nvSpPr>
          <p:spPr bwMode="auto">
            <a:xfrm>
              <a:off x="3583" y="1271"/>
              <a:ext cx="103" cy="104"/>
            </a:xfrm>
            <a:custGeom>
              <a:avLst/>
              <a:gdLst>
                <a:gd name="T0" fmla="*/ 0 w 1360"/>
                <a:gd name="T1" fmla="*/ 0 h 1328"/>
                <a:gd name="T2" fmla="*/ 0 w 1360"/>
                <a:gd name="T3" fmla="*/ 0 h 1328"/>
                <a:gd name="T4" fmla="*/ 0 w 1360"/>
                <a:gd name="T5" fmla="*/ 0 h 1328"/>
                <a:gd name="T6" fmla="*/ 0 w 1360"/>
                <a:gd name="T7" fmla="*/ 0 h 1328"/>
                <a:gd name="T8" fmla="*/ 0 w 1360"/>
                <a:gd name="T9" fmla="*/ 0 h 1328"/>
                <a:gd name="T10" fmla="*/ 0 w 1360"/>
                <a:gd name="T11" fmla="*/ 0 h 1328"/>
                <a:gd name="T12" fmla="*/ 0 w 1360"/>
                <a:gd name="T13" fmla="*/ 0 h 1328"/>
                <a:gd name="T14" fmla="*/ 0 w 1360"/>
                <a:gd name="T15" fmla="*/ 0 h 1328"/>
                <a:gd name="T16" fmla="*/ 0 w 1360"/>
                <a:gd name="T17" fmla="*/ 0 h 1328"/>
                <a:gd name="T18" fmla="*/ 0 w 1360"/>
                <a:gd name="T19" fmla="*/ 0 h 1328"/>
                <a:gd name="T20" fmla="*/ 0 w 1360"/>
                <a:gd name="T21" fmla="*/ 0 h 1328"/>
                <a:gd name="T22" fmla="*/ 0 w 1360"/>
                <a:gd name="T23" fmla="*/ 0 h 13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60"/>
                <a:gd name="T37" fmla="*/ 0 h 1328"/>
                <a:gd name="T38" fmla="*/ 1360 w 1360"/>
                <a:gd name="T39" fmla="*/ 1328 h 132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60" h="1328">
                  <a:moveTo>
                    <a:pt x="0" y="664"/>
                  </a:moveTo>
                  <a:cubicBezTo>
                    <a:pt x="0" y="298"/>
                    <a:pt x="305" y="0"/>
                    <a:pt x="680" y="0"/>
                  </a:cubicBezTo>
                  <a:cubicBezTo>
                    <a:pt x="680" y="0"/>
                    <a:pt x="680" y="0"/>
                    <a:pt x="680" y="0"/>
                  </a:cubicBezTo>
                  <a:cubicBezTo>
                    <a:pt x="1056" y="0"/>
                    <a:pt x="1360" y="298"/>
                    <a:pt x="1360" y="664"/>
                  </a:cubicBezTo>
                  <a:cubicBezTo>
                    <a:pt x="1360" y="664"/>
                    <a:pt x="1360" y="664"/>
                    <a:pt x="1360" y="664"/>
                  </a:cubicBezTo>
                  <a:cubicBezTo>
                    <a:pt x="1360" y="1031"/>
                    <a:pt x="1056" y="1328"/>
                    <a:pt x="680" y="1328"/>
                  </a:cubicBezTo>
                  <a:cubicBezTo>
                    <a:pt x="680" y="1328"/>
                    <a:pt x="680" y="1328"/>
                    <a:pt x="680" y="1328"/>
                  </a:cubicBezTo>
                  <a:cubicBezTo>
                    <a:pt x="305" y="1328"/>
                    <a:pt x="0" y="1031"/>
                    <a:pt x="0" y="664"/>
                  </a:cubicBezTo>
                  <a:cubicBezTo>
                    <a:pt x="0" y="664"/>
                    <a:pt x="0" y="664"/>
                    <a:pt x="0" y="664"/>
                  </a:cubicBezTo>
                  <a:close/>
                </a:path>
              </a:pathLst>
            </a:custGeom>
            <a:solidFill>
              <a:srgbClr val="FA97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21" name="Freeform 1178"/>
            <p:cNvSpPr>
              <a:spLocks noEditPoints="1"/>
            </p:cNvSpPr>
            <p:nvPr/>
          </p:nvSpPr>
          <p:spPr bwMode="auto">
            <a:xfrm>
              <a:off x="3583" y="1271"/>
              <a:ext cx="104" cy="104"/>
            </a:xfrm>
            <a:custGeom>
              <a:avLst/>
              <a:gdLst>
                <a:gd name="T0" fmla="*/ 0 w 1376"/>
                <a:gd name="T1" fmla="*/ 0 h 1344"/>
                <a:gd name="T2" fmla="*/ 0 w 1376"/>
                <a:gd name="T3" fmla="*/ 0 h 1344"/>
                <a:gd name="T4" fmla="*/ 0 w 1376"/>
                <a:gd name="T5" fmla="*/ 0 h 1344"/>
                <a:gd name="T6" fmla="*/ 0 w 1376"/>
                <a:gd name="T7" fmla="*/ 0 h 1344"/>
                <a:gd name="T8" fmla="*/ 0 w 1376"/>
                <a:gd name="T9" fmla="*/ 0 h 1344"/>
                <a:gd name="T10" fmla="*/ 0 w 1376"/>
                <a:gd name="T11" fmla="*/ 0 h 1344"/>
                <a:gd name="T12" fmla="*/ 0 w 1376"/>
                <a:gd name="T13" fmla="*/ 0 h 1344"/>
                <a:gd name="T14" fmla="*/ 0 w 1376"/>
                <a:gd name="T15" fmla="*/ 0 h 1344"/>
                <a:gd name="T16" fmla="*/ 0 w 1376"/>
                <a:gd name="T17" fmla="*/ 0 h 1344"/>
                <a:gd name="T18" fmla="*/ 0 w 1376"/>
                <a:gd name="T19" fmla="*/ 0 h 1344"/>
                <a:gd name="T20" fmla="*/ 0 w 1376"/>
                <a:gd name="T21" fmla="*/ 0 h 1344"/>
                <a:gd name="T22" fmla="*/ 0 w 1376"/>
                <a:gd name="T23" fmla="*/ 0 h 1344"/>
                <a:gd name="T24" fmla="*/ 0 w 1376"/>
                <a:gd name="T25" fmla="*/ 0 h 1344"/>
                <a:gd name="T26" fmla="*/ 0 w 1376"/>
                <a:gd name="T27" fmla="*/ 0 h 1344"/>
                <a:gd name="T28" fmla="*/ 0 w 1376"/>
                <a:gd name="T29" fmla="*/ 0 h 1344"/>
                <a:gd name="T30" fmla="*/ 0 w 1376"/>
                <a:gd name="T31" fmla="*/ 0 h 1344"/>
                <a:gd name="T32" fmla="*/ 0 w 1376"/>
                <a:gd name="T33" fmla="*/ 0 h 1344"/>
                <a:gd name="T34" fmla="*/ 0 w 1376"/>
                <a:gd name="T35" fmla="*/ 0 h 1344"/>
                <a:gd name="T36" fmla="*/ 0 w 1376"/>
                <a:gd name="T37" fmla="*/ 0 h 1344"/>
                <a:gd name="T38" fmla="*/ 0 w 1376"/>
                <a:gd name="T39" fmla="*/ 0 h 1344"/>
                <a:gd name="T40" fmla="*/ 0 w 1376"/>
                <a:gd name="T41" fmla="*/ 0 h 1344"/>
                <a:gd name="T42" fmla="*/ 0 w 1376"/>
                <a:gd name="T43" fmla="*/ 0 h 1344"/>
                <a:gd name="T44" fmla="*/ 0 w 1376"/>
                <a:gd name="T45" fmla="*/ 0 h 1344"/>
                <a:gd name="T46" fmla="*/ 0 w 1376"/>
                <a:gd name="T47" fmla="*/ 0 h 1344"/>
                <a:gd name="T48" fmla="*/ 0 w 1376"/>
                <a:gd name="T49" fmla="*/ 0 h 1344"/>
                <a:gd name="T50" fmla="*/ 0 w 1376"/>
                <a:gd name="T51" fmla="*/ 0 h 1344"/>
                <a:gd name="T52" fmla="*/ 0 w 1376"/>
                <a:gd name="T53" fmla="*/ 0 h 1344"/>
                <a:gd name="T54" fmla="*/ 0 w 1376"/>
                <a:gd name="T55" fmla="*/ 0 h 1344"/>
                <a:gd name="T56" fmla="*/ 0 w 1376"/>
                <a:gd name="T57" fmla="*/ 0 h 1344"/>
                <a:gd name="T58" fmla="*/ 0 w 1376"/>
                <a:gd name="T59" fmla="*/ 0 h 1344"/>
                <a:gd name="T60" fmla="*/ 0 w 1376"/>
                <a:gd name="T61" fmla="*/ 0 h 1344"/>
                <a:gd name="T62" fmla="*/ 0 w 1376"/>
                <a:gd name="T63" fmla="*/ 0 h 1344"/>
                <a:gd name="T64" fmla="*/ 0 w 1376"/>
                <a:gd name="T65" fmla="*/ 0 h 1344"/>
                <a:gd name="T66" fmla="*/ 0 w 1376"/>
                <a:gd name="T67" fmla="*/ 0 h 1344"/>
                <a:gd name="T68" fmla="*/ 0 w 1376"/>
                <a:gd name="T69" fmla="*/ 0 h 1344"/>
                <a:gd name="T70" fmla="*/ 0 w 1376"/>
                <a:gd name="T71" fmla="*/ 0 h 1344"/>
                <a:gd name="T72" fmla="*/ 0 w 1376"/>
                <a:gd name="T73" fmla="*/ 0 h 1344"/>
                <a:gd name="T74" fmla="*/ 0 w 1376"/>
                <a:gd name="T75" fmla="*/ 0 h 1344"/>
                <a:gd name="T76" fmla="*/ 0 w 1376"/>
                <a:gd name="T77" fmla="*/ 0 h 1344"/>
                <a:gd name="T78" fmla="*/ 0 w 1376"/>
                <a:gd name="T79" fmla="*/ 0 h 1344"/>
                <a:gd name="T80" fmla="*/ 0 w 1376"/>
                <a:gd name="T81" fmla="*/ 0 h 1344"/>
                <a:gd name="T82" fmla="*/ 0 w 1376"/>
                <a:gd name="T83" fmla="*/ 0 h 1344"/>
                <a:gd name="T84" fmla="*/ 0 w 1376"/>
                <a:gd name="T85" fmla="*/ 0 h 1344"/>
                <a:gd name="T86" fmla="*/ 0 w 1376"/>
                <a:gd name="T87" fmla="*/ 0 h 1344"/>
                <a:gd name="T88" fmla="*/ 0 w 1376"/>
                <a:gd name="T89" fmla="*/ 0 h 134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76"/>
                <a:gd name="T136" fmla="*/ 0 h 1344"/>
                <a:gd name="T137" fmla="*/ 1376 w 1376"/>
                <a:gd name="T138" fmla="*/ 1344 h 134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76" h="1344">
                  <a:moveTo>
                    <a:pt x="0" y="673"/>
                  </a:moveTo>
                  <a:lnTo>
                    <a:pt x="4" y="604"/>
                  </a:lnTo>
                  <a:lnTo>
                    <a:pt x="15" y="537"/>
                  </a:lnTo>
                  <a:lnTo>
                    <a:pt x="32" y="473"/>
                  </a:lnTo>
                  <a:lnTo>
                    <a:pt x="55" y="412"/>
                  </a:lnTo>
                  <a:lnTo>
                    <a:pt x="117" y="298"/>
                  </a:lnTo>
                  <a:cubicBezTo>
                    <a:pt x="118" y="297"/>
                    <a:pt x="118" y="297"/>
                    <a:pt x="118" y="296"/>
                  </a:cubicBezTo>
                  <a:lnTo>
                    <a:pt x="201" y="198"/>
                  </a:lnTo>
                  <a:cubicBezTo>
                    <a:pt x="202" y="198"/>
                    <a:pt x="202" y="198"/>
                    <a:pt x="202" y="197"/>
                  </a:cubicBezTo>
                  <a:lnTo>
                    <a:pt x="303" y="116"/>
                  </a:lnTo>
                  <a:cubicBezTo>
                    <a:pt x="304" y="116"/>
                    <a:pt x="304" y="116"/>
                    <a:pt x="305" y="115"/>
                  </a:cubicBezTo>
                  <a:lnTo>
                    <a:pt x="421" y="53"/>
                  </a:lnTo>
                  <a:cubicBezTo>
                    <a:pt x="421" y="53"/>
                    <a:pt x="421" y="53"/>
                    <a:pt x="422" y="53"/>
                  </a:cubicBezTo>
                  <a:lnTo>
                    <a:pt x="484" y="31"/>
                  </a:lnTo>
                  <a:lnTo>
                    <a:pt x="550" y="15"/>
                  </a:lnTo>
                  <a:lnTo>
                    <a:pt x="618" y="4"/>
                  </a:lnTo>
                  <a:lnTo>
                    <a:pt x="688" y="0"/>
                  </a:lnTo>
                  <a:lnTo>
                    <a:pt x="759" y="3"/>
                  </a:lnTo>
                  <a:lnTo>
                    <a:pt x="827" y="15"/>
                  </a:lnTo>
                  <a:lnTo>
                    <a:pt x="892" y="31"/>
                  </a:lnTo>
                  <a:lnTo>
                    <a:pt x="956" y="53"/>
                  </a:lnTo>
                  <a:cubicBezTo>
                    <a:pt x="957" y="53"/>
                    <a:pt x="957" y="53"/>
                    <a:pt x="957" y="53"/>
                  </a:cubicBezTo>
                  <a:lnTo>
                    <a:pt x="1072" y="115"/>
                  </a:lnTo>
                  <a:cubicBezTo>
                    <a:pt x="1073" y="116"/>
                    <a:pt x="1073" y="116"/>
                    <a:pt x="1073" y="116"/>
                  </a:cubicBezTo>
                  <a:lnTo>
                    <a:pt x="1174" y="197"/>
                  </a:lnTo>
                  <a:cubicBezTo>
                    <a:pt x="1175" y="198"/>
                    <a:pt x="1175" y="198"/>
                    <a:pt x="1176" y="198"/>
                  </a:cubicBezTo>
                  <a:lnTo>
                    <a:pt x="1259" y="296"/>
                  </a:lnTo>
                  <a:cubicBezTo>
                    <a:pt x="1259" y="297"/>
                    <a:pt x="1259" y="297"/>
                    <a:pt x="1259" y="298"/>
                  </a:cubicBezTo>
                  <a:lnTo>
                    <a:pt x="1322" y="411"/>
                  </a:lnTo>
                  <a:cubicBezTo>
                    <a:pt x="1323" y="411"/>
                    <a:pt x="1323" y="411"/>
                    <a:pt x="1323" y="412"/>
                  </a:cubicBezTo>
                  <a:lnTo>
                    <a:pt x="1345" y="473"/>
                  </a:lnTo>
                  <a:lnTo>
                    <a:pt x="1362" y="536"/>
                  </a:lnTo>
                  <a:lnTo>
                    <a:pt x="1372" y="603"/>
                  </a:lnTo>
                  <a:lnTo>
                    <a:pt x="1376" y="672"/>
                  </a:lnTo>
                  <a:lnTo>
                    <a:pt x="1372" y="741"/>
                  </a:lnTo>
                  <a:lnTo>
                    <a:pt x="1362" y="808"/>
                  </a:lnTo>
                  <a:lnTo>
                    <a:pt x="1345" y="873"/>
                  </a:lnTo>
                  <a:lnTo>
                    <a:pt x="1323" y="934"/>
                  </a:lnTo>
                  <a:cubicBezTo>
                    <a:pt x="1323" y="935"/>
                    <a:pt x="1323" y="935"/>
                    <a:pt x="1322" y="935"/>
                  </a:cubicBezTo>
                  <a:lnTo>
                    <a:pt x="1259" y="1047"/>
                  </a:lnTo>
                  <a:cubicBezTo>
                    <a:pt x="1259" y="1048"/>
                    <a:pt x="1259" y="1048"/>
                    <a:pt x="1259" y="1049"/>
                  </a:cubicBezTo>
                  <a:lnTo>
                    <a:pt x="1176" y="1148"/>
                  </a:lnTo>
                  <a:cubicBezTo>
                    <a:pt x="1175" y="1148"/>
                    <a:pt x="1175" y="1148"/>
                    <a:pt x="1174" y="1149"/>
                  </a:cubicBezTo>
                  <a:lnTo>
                    <a:pt x="1073" y="1230"/>
                  </a:lnTo>
                  <a:cubicBezTo>
                    <a:pt x="1073" y="1230"/>
                    <a:pt x="1073" y="1230"/>
                    <a:pt x="1072" y="1231"/>
                  </a:cubicBezTo>
                  <a:lnTo>
                    <a:pt x="957" y="1292"/>
                  </a:lnTo>
                  <a:cubicBezTo>
                    <a:pt x="957" y="1292"/>
                    <a:pt x="956" y="1292"/>
                    <a:pt x="956" y="1292"/>
                  </a:cubicBezTo>
                  <a:lnTo>
                    <a:pt x="893" y="1314"/>
                  </a:lnTo>
                  <a:lnTo>
                    <a:pt x="827" y="1331"/>
                  </a:lnTo>
                  <a:lnTo>
                    <a:pt x="760" y="1341"/>
                  </a:lnTo>
                  <a:lnTo>
                    <a:pt x="689" y="1344"/>
                  </a:lnTo>
                  <a:lnTo>
                    <a:pt x="619" y="1341"/>
                  </a:lnTo>
                  <a:lnTo>
                    <a:pt x="550" y="1331"/>
                  </a:lnTo>
                  <a:lnTo>
                    <a:pt x="484" y="1314"/>
                  </a:lnTo>
                  <a:lnTo>
                    <a:pt x="422" y="1292"/>
                  </a:lnTo>
                  <a:cubicBezTo>
                    <a:pt x="421" y="1292"/>
                    <a:pt x="421" y="1292"/>
                    <a:pt x="421" y="1292"/>
                  </a:cubicBezTo>
                  <a:lnTo>
                    <a:pt x="305" y="1231"/>
                  </a:lnTo>
                  <a:cubicBezTo>
                    <a:pt x="304" y="1230"/>
                    <a:pt x="304" y="1230"/>
                    <a:pt x="303" y="1230"/>
                  </a:cubicBezTo>
                  <a:lnTo>
                    <a:pt x="202" y="1149"/>
                  </a:lnTo>
                  <a:cubicBezTo>
                    <a:pt x="202" y="1148"/>
                    <a:pt x="202" y="1148"/>
                    <a:pt x="201" y="1148"/>
                  </a:cubicBezTo>
                  <a:lnTo>
                    <a:pt x="118" y="1049"/>
                  </a:lnTo>
                  <a:cubicBezTo>
                    <a:pt x="118" y="1048"/>
                    <a:pt x="118" y="1048"/>
                    <a:pt x="117" y="1047"/>
                  </a:cubicBezTo>
                  <a:lnTo>
                    <a:pt x="55" y="935"/>
                  </a:lnTo>
                  <a:cubicBezTo>
                    <a:pt x="55" y="935"/>
                    <a:pt x="55" y="935"/>
                    <a:pt x="55" y="934"/>
                  </a:cubicBezTo>
                  <a:lnTo>
                    <a:pt x="32" y="873"/>
                  </a:lnTo>
                  <a:lnTo>
                    <a:pt x="15" y="809"/>
                  </a:lnTo>
                  <a:lnTo>
                    <a:pt x="5" y="742"/>
                  </a:lnTo>
                  <a:lnTo>
                    <a:pt x="0" y="673"/>
                  </a:lnTo>
                  <a:close/>
                  <a:moveTo>
                    <a:pt x="20" y="739"/>
                  </a:moveTo>
                  <a:lnTo>
                    <a:pt x="30" y="804"/>
                  </a:lnTo>
                  <a:lnTo>
                    <a:pt x="47" y="868"/>
                  </a:lnTo>
                  <a:lnTo>
                    <a:pt x="70" y="929"/>
                  </a:lnTo>
                  <a:lnTo>
                    <a:pt x="69" y="928"/>
                  </a:lnTo>
                  <a:lnTo>
                    <a:pt x="131" y="1040"/>
                  </a:lnTo>
                  <a:lnTo>
                    <a:pt x="131" y="1038"/>
                  </a:lnTo>
                  <a:lnTo>
                    <a:pt x="214" y="1137"/>
                  </a:lnTo>
                  <a:lnTo>
                    <a:pt x="212" y="1136"/>
                  </a:lnTo>
                  <a:lnTo>
                    <a:pt x="313" y="1217"/>
                  </a:lnTo>
                  <a:lnTo>
                    <a:pt x="312" y="1216"/>
                  </a:lnTo>
                  <a:lnTo>
                    <a:pt x="428" y="1277"/>
                  </a:lnTo>
                  <a:lnTo>
                    <a:pt x="427" y="1277"/>
                  </a:lnTo>
                  <a:lnTo>
                    <a:pt x="488" y="1299"/>
                  </a:lnTo>
                  <a:lnTo>
                    <a:pt x="553" y="1316"/>
                  </a:lnTo>
                  <a:lnTo>
                    <a:pt x="620" y="1325"/>
                  </a:lnTo>
                  <a:lnTo>
                    <a:pt x="688" y="1328"/>
                  </a:lnTo>
                  <a:lnTo>
                    <a:pt x="757" y="1326"/>
                  </a:lnTo>
                  <a:lnTo>
                    <a:pt x="823" y="1316"/>
                  </a:lnTo>
                  <a:lnTo>
                    <a:pt x="888" y="1299"/>
                  </a:lnTo>
                  <a:lnTo>
                    <a:pt x="951" y="1277"/>
                  </a:lnTo>
                  <a:lnTo>
                    <a:pt x="950" y="1277"/>
                  </a:lnTo>
                  <a:lnTo>
                    <a:pt x="1065" y="1216"/>
                  </a:lnTo>
                  <a:lnTo>
                    <a:pt x="1063" y="1217"/>
                  </a:lnTo>
                  <a:lnTo>
                    <a:pt x="1164" y="1136"/>
                  </a:lnTo>
                  <a:lnTo>
                    <a:pt x="1163" y="1137"/>
                  </a:lnTo>
                  <a:lnTo>
                    <a:pt x="1246" y="1038"/>
                  </a:lnTo>
                  <a:lnTo>
                    <a:pt x="1245" y="1040"/>
                  </a:lnTo>
                  <a:lnTo>
                    <a:pt x="1308" y="928"/>
                  </a:lnTo>
                  <a:lnTo>
                    <a:pt x="1308" y="929"/>
                  </a:lnTo>
                  <a:lnTo>
                    <a:pt x="1330" y="868"/>
                  </a:lnTo>
                  <a:lnTo>
                    <a:pt x="1347" y="805"/>
                  </a:lnTo>
                  <a:lnTo>
                    <a:pt x="1356" y="740"/>
                  </a:lnTo>
                  <a:lnTo>
                    <a:pt x="1360" y="673"/>
                  </a:lnTo>
                  <a:lnTo>
                    <a:pt x="1357" y="606"/>
                  </a:lnTo>
                  <a:lnTo>
                    <a:pt x="1347" y="541"/>
                  </a:lnTo>
                  <a:lnTo>
                    <a:pt x="1330" y="478"/>
                  </a:lnTo>
                  <a:lnTo>
                    <a:pt x="1308" y="417"/>
                  </a:lnTo>
                  <a:lnTo>
                    <a:pt x="1308" y="418"/>
                  </a:lnTo>
                  <a:lnTo>
                    <a:pt x="1245" y="305"/>
                  </a:lnTo>
                  <a:lnTo>
                    <a:pt x="1246" y="307"/>
                  </a:lnTo>
                  <a:lnTo>
                    <a:pt x="1163" y="209"/>
                  </a:lnTo>
                  <a:lnTo>
                    <a:pt x="1164" y="210"/>
                  </a:lnTo>
                  <a:lnTo>
                    <a:pt x="1063" y="129"/>
                  </a:lnTo>
                  <a:lnTo>
                    <a:pt x="1065" y="130"/>
                  </a:lnTo>
                  <a:lnTo>
                    <a:pt x="950" y="68"/>
                  </a:lnTo>
                  <a:lnTo>
                    <a:pt x="951" y="68"/>
                  </a:lnTo>
                  <a:lnTo>
                    <a:pt x="889" y="46"/>
                  </a:lnTo>
                  <a:lnTo>
                    <a:pt x="824" y="30"/>
                  </a:lnTo>
                  <a:lnTo>
                    <a:pt x="758" y="19"/>
                  </a:lnTo>
                  <a:lnTo>
                    <a:pt x="689" y="16"/>
                  </a:lnTo>
                  <a:lnTo>
                    <a:pt x="621" y="19"/>
                  </a:lnTo>
                  <a:lnTo>
                    <a:pt x="553" y="30"/>
                  </a:lnTo>
                  <a:lnTo>
                    <a:pt x="489" y="46"/>
                  </a:lnTo>
                  <a:lnTo>
                    <a:pt x="427" y="68"/>
                  </a:lnTo>
                  <a:lnTo>
                    <a:pt x="428" y="68"/>
                  </a:lnTo>
                  <a:lnTo>
                    <a:pt x="312" y="130"/>
                  </a:lnTo>
                  <a:lnTo>
                    <a:pt x="313" y="129"/>
                  </a:lnTo>
                  <a:lnTo>
                    <a:pt x="212" y="210"/>
                  </a:lnTo>
                  <a:lnTo>
                    <a:pt x="214" y="209"/>
                  </a:lnTo>
                  <a:lnTo>
                    <a:pt x="131" y="307"/>
                  </a:lnTo>
                  <a:lnTo>
                    <a:pt x="131" y="305"/>
                  </a:lnTo>
                  <a:lnTo>
                    <a:pt x="70" y="417"/>
                  </a:lnTo>
                  <a:lnTo>
                    <a:pt x="47" y="478"/>
                  </a:lnTo>
                  <a:lnTo>
                    <a:pt x="30" y="540"/>
                  </a:lnTo>
                  <a:lnTo>
                    <a:pt x="20" y="605"/>
                  </a:lnTo>
                  <a:lnTo>
                    <a:pt x="16" y="672"/>
                  </a:lnTo>
                  <a:lnTo>
                    <a:pt x="20" y="7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22" name="Freeform 1179"/>
            <p:cNvSpPr>
              <a:spLocks/>
            </p:cNvSpPr>
            <p:nvPr/>
          </p:nvSpPr>
          <p:spPr bwMode="auto">
            <a:xfrm>
              <a:off x="3592" y="1276"/>
              <a:ext cx="86" cy="77"/>
            </a:xfrm>
            <a:custGeom>
              <a:avLst/>
              <a:gdLst>
                <a:gd name="T0" fmla="*/ 0 w 197"/>
                <a:gd name="T1" fmla="*/ 0 h 172"/>
                <a:gd name="T2" fmla="*/ 0 w 197"/>
                <a:gd name="T3" fmla="*/ 0 h 172"/>
                <a:gd name="T4" fmla="*/ 0 w 197"/>
                <a:gd name="T5" fmla="*/ 0 h 172"/>
                <a:gd name="T6" fmla="*/ 0 w 197"/>
                <a:gd name="T7" fmla="*/ 0 h 172"/>
                <a:gd name="T8" fmla="*/ 0 w 197"/>
                <a:gd name="T9" fmla="*/ 0 h 172"/>
                <a:gd name="T10" fmla="*/ 0 w 197"/>
                <a:gd name="T11" fmla="*/ 0 h 172"/>
                <a:gd name="T12" fmla="*/ 0 w 197"/>
                <a:gd name="T13" fmla="*/ 0 h 172"/>
                <a:gd name="T14" fmla="*/ 0 w 197"/>
                <a:gd name="T15" fmla="*/ 0 h 172"/>
                <a:gd name="T16" fmla="*/ 0 w 197"/>
                <a:gd name="T17" fmla="*/ 0 h 172"/>
                <a:gd name="T18" fmla="*/ 0 w 197"/>
                <a:gd name="T19" fmla="*/ 0 h 172"/>
                <a:gd name="T20" fmla="*/ 0 w 197"/>
                <a:gd name="T21" fmla="*/ 0 h 172"/>
                <a:gd name="T22" fmla="*/ 0 w 197"/>
                <a:gd name="T23" fmla="*/ 0 h 172"/>
                <a:gd name="T24" fmla="*/ 0 w 197"/>
                <a:gd name="T25" fmla="*/ 0 h 172"/>
                <a:gd name="T26" fmla="*/ 0 w 197"/>
                <a:gd name="T27" fmla="*/ 0 h 172"/>
                <a:gd name="T28" fmla="*/ 0 w 197"/>
                <a:gd name="T29" fmla="*/ 0 h 172"/>
                <a:gd name="T30" fmla="*/ 0 w 197"/>
                <a:gd name="T31" fmla="*/ 0 h 172"/>
                <a:gd name="T32" fmla="*/ 0 w 197"/>
                <a:gd name="T33" fmla="*/ 0 h 172"/>
                <a:gd name="T34" fmla="*/ 0 w 197"/>
                <a:gd name="T35" fmla="*/ 0 h 172"/>
                <a:gd name="T36" fmla="*/ 0 w 197"/>
                <a:gd name="T37" fmla="*/ 0 h 172"/>
                <a:gd name="T38" fmla="*/ 0 w 197"/>
                <a:gd name="T39" fmla="*/ 0 h 172"/>
                <a:gd name="T40" fmla="*/ 0 w 197"/>
                <a:gd name="T41" fmla="*/ 0 h 172"/>
                <a:gd name="T42" fmla="*/ 0 w 197"/>
                <a:gd name="T43" fmla="*/ 0 h 172"/>
                <a:gd name="T44" fmla="*/ 0 w 197"/>
                <a:gd name="T45" fmla="*/ 0 h 172"/>
                <a:gd name="T46" fmla="*/ 0 w 197"/>
                <a:gd name="T47" fmla="*/ 0 h 172"/>
                <a:gd name="T48" fmla="*/ 0 w 197"/>
                <a:gd name="T49" fmla="*/ 0 h 172"/>
                <a:gd name="T50" fmla="*/ 0 w 197"/>
                <a:gd name="T51" fmla="*/ 0 h 172"/>
                <a:gd name="T52" fmla="*/ 0 w 197"/>
                <a:gd name="T53" fmla="*/ 0 h 172"/>
                <a:gd name="T54" fmla="*/ 0 w 197"/>
                <a:gd name="T55" fmla="*/ 0 h 172"/>
                <a:gd name="T56" fmla="*/ 0 w 197"/>
                <a:gd name="T57" fmla="*/ 0 h 172"/>
                <a:gd name="T58" fmla="*/ 0 w 197"/>
                <a:gd name="T59" fmla="*/ 0 h 172"/>
                <a:gd name="T60" fmla="*/ 0 w 197"/>
                <a:gd name="T61" fmla="*/ 0 h 172"/>
                <a:gd name="T62" fmla="*/ 0 w 197"/>
                <a:gd name="T63" fmla="*/ 0 h 172"/>
                <a:gd name="T64" fmla="*/ 0 w 197"/>
                <a:gd name="T65" fmla="*/ 0 h 172"/>
                <a:gd name="T66" fmla="*/ 0 w 197"/>
                <a:gd name="T67" fmla="*/ 0 h 172"/>
                <a:gd name="T68" fmla="*/ 0 w 197"/>
                <a:gd name="T69" fmla="*/ 0 h 172"/>
                <a:gd name="T70" fmla="*/ 0 w 197"/>
                <a:gd name="T71" fmla="*/ 0 h 172"/>
                <a:gd name="T72" fmla="*/ 0 w 197"/>
                <a:gd name="T73" fmla="*/ 0 h 172"/>
                <a:gd name="T74" fmla="*/ 0 w 197"/>
                <a:gd name="T75" fmla="*/ 0 h 172"/>
                <a:gd name="T76" fmla="*/ 0 w 197"/>
                <a:gd name="T77" fmla="*/ 0 h 172"/>
                <a:gd name="T78" fmla="*/ 0 w 197"/>
                <a:gd name="T79" fmla="*/ 0 h 172"/>
                <a:gd name="T80" fmla="*/ 0 w 197"/>
                <a:gd name="T81" fmla="*/ 0 h 17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97"/>
                <a:gd name="T124" fmla="*/ 0 h 172"/>
                <a:gd name="T125" fmla="*/ 197 w 197"/>
                <a:gd name="T126" fmla="*/ 172 h 17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97" h="172">
                  <a:moveTo>
                    <a:pt x="62" y="0"/>
                  </a:moveTo>
                  <a:lnTo>
                    <a:pt x="49" y="18"/>
                  </a:lnTo>
                  <a:lnTo>
                    <a:pt x="45" y="29"/>
                  </a:lnTo>
                  <a:lnTo>
                    <a:pt x="32" y="33"/>
                  </a:lnTo>
                  <a:lnTo>
                    <a:pt x="22" y="50"/>
                  </a:lnTo>
                  <a:lnTo>
                    <a:pt x="4" y="62"/>
                  </a:lnTo>
                  <a:lnTo>
                    <a:pt x="4" y="73"/>
                  </a:lnTo>
                  <a:lnTo>
                    <a:pt x="0" y="100"/>
                  </a:lnTo>
                  <a:lnTo>
                    <a:pt x="3" y="129"/>
                  </a:lnTo>
                  <a:lnTo>
                    <a:pt x="36" y="172"/>
                  </a:lnTo>
                  <a:lnTo>
                    <a:pt x="62" y="158"/>
                  </a:lnTo>
                  <a:lnTo>
                    <a:pt x="59" y="102"/>
                  </a:lnTo>
                  <a:lnTo>
                    <a:pt x="42" y="59"/>
                  </a:lnTo>
                  <a:lnTo>
                    <a:pt x="45" y="34"/>
                  </a:lnTo>
                  <a:lnTo>
                    <a:pt x="66" y="74"/>
                  </a:lnTo>
                  <a:lnTo>
                    <a:pt x="75" y="91"/>
                  </a:lnTo>
                  <a:lnTo>
                    <a:pt x="94" y="112"/>
                  </a:lnTo>
                  <a:lnTo>
                    <a:pt x="100" y="95"/>
                  </a:lnTo>
                  <a:lnTo>
                    <a:pt x="97" y="71"/>
                  </a:lnTo>
                  <a:lnTo>
                    <a:pt x="73" y="46"/>
                  </a:lnTo>
                  <a:lnTo>
                    <a:pt x="74" y="12"/>
                  </a:lnTo>
                  <a:lnTo>
                    <a:pt x="109" y="55"/>
                  </a:lnTo>
                  <a:lnTo>
                    <a:pt x="123" y="77"/>
                  </a:lnTo>
                  <a:lnTo>
                    <a:pt x="128" y="104"/>
                  </a:lnTo>
                  <a:lnTo>
                    <a:pt x="152" y="132"/>
                  </a:lnTo>
                  <a:lnTo>
                    <a:pt x="168" y="129"/>
                  </a:lnTo>
                  <a:lnTo>
                    <a:pt x="182" y="134"/>
                  </a:lnTo>
                  <a:lnTo>
                    <a:pt x="188" y="122"/>
                  </a:lnTo>
                  <a:lnTo>
                    <a:pt x="197" y="112"/>
                  </a:lnTo>
                  <a:lnTo>
                    <a:pt x="197" y="76"/>
                  </a:lnTo>
                  <a:lnTo>
                    <a:pt x="191" y="71"/>
                  </a:lnTo>
                  <a:lnTo>
                    <a:pt x="175" y="68"/>
                  </a:lnTo>
                  <a:lnTo>
                    <a:pt x="164" y="44"/>
                  </a:lnTo>
                  <a:lnTo>
                    <a:pt x="146" y="27"/>
                  </a:lnTo>
                  <a:lnTo>
                    <a:pt x="132" y="18"/>
                  </a:lnTo>
                  <a:lnTo>
                    <a:pt x="117" y="15"/>
                  </a:lnTo>
                  <a:lnTo>
                    <a:pt x="95" y="15"/>
                  </a:lnTo>
                  <a:lnTo>
                    <a:pt x="87" y="9"/>
                  </a:lnTo>
                  <a:lnTo>
                    <a:pt x="83" y="3"/>
                  </a:lnTo>
                  <a:lnTo>
                    <a:pt x="73" y="0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23" name="Freeform 1180"/>
            <p:cNvSpPr>
              <a:spLocks/>
            </p:cNvSpPr>
            <p:nvPr/>
          </p:nvSpPr>
          <p:spPr bwMode="auto">
            <a:xfrm>
              <a:off x="3591" y="1276"/>
              <a:ext cx="87" cy="78"/>
            </a:xfrm>
            <a:custGeom>
              <a:avLst/>
              <a:gdLst>
                <a:gd name="T0" fmla="*/ 0 w 1150"/>
                <a:gd name="T1" fmla="*/ 0 h 1008"/>
                <a:gd name="T2" fmla="*/ 0 w 1150"/>
                <a:gd name="T3" fmla="*/ 0 h 1008"/>
                <a:gd name="T4" fmla="*/ 0 w 1150"/>
                <a:gd name="T5" fmla="*/ 0 h 1008"/>
                <a:gd name="T6" fmla="*/ 0 w 1150"/>
                <a:gd name="T7" fmla="*/ 0 h 1008"/>
                <a:gd name="T8" fmla="*/ 0 w 1150"/>
                <a:gd name="T9" fmla="*/ 0 h 1008"/>
                <a:gd name="T10" fmla="*/ 0 w 1150"/>
                <a:gd name="T11" fmla="*/ 0 h 1008"/>
                <a:gd name="T12" fmla="*/ 0 w 1150"/>
                <a:gd name="T13" fmla="*/ 0 h 1008"/>
                <a:gd name="T14" fmla="*/ 0 w 1150"/>
                <a:gd name="T15" fmla="*/ 0 h 1008"/>
                <a:gd name="T16" fmla="*/ 0 w 1150"/>
                <a:gd name="T17" fmla="*/ 0 h 1008"/>
                <a:gd name="T18" fmla="*/ 0 w 1150"/>
                <a:gd name="T19" fmla="*/ 0 h 1008"/>
                <a:gd name="T20" fmla="*/ 0 w 1150"/>
                <a:gd name="T21" fmla="*/ 0 h 1008"/>
                <a:gd name="T22" fmla="*/ 0 w 1150"/>
                <a:gd name="T23" fmla="*/ 0 h 1008"/>
                <a:gd name="T24" fmla="*/ 0 w 1150"/>
                <a:gd name="T25" fmla="*/ 0 h 1008"/>
                <a:gd name="T26" fmla="*/ 0 w 1150"/>
                <a:gd name="T27" fmla="*/ 0 h 1008"/>
                <a:gd name="T28" fmla="*/ 0 w 1150"/>
                <a:gd name="T29" fmla="*/ 0 h 1008"/>
                <a:gd name="T30" fmla="*/ 0 w 1150"/>
                <a:gd name="T31" fmla="*/ 0 h 1008"/>
                <a:gd name="T32" fmla="*/ 0 w 1150"/>
                <a:gd name="T33" fmla="*/ 0 h 1008"/>
                <a:gd name="T34" fmla="*/ 0 w 1150"/>
                <a:gd name="T35" fmla="*/ 0 h 1008"/>
                <a:gd name="T36" fmla="*/ 0 w 1150"/>
                <a:gd name="T37" fmla="*/ 0 h 1008"/>
                <a:gd name="T38" fmla="*/ 0 w 1150"/>
                <a:gd name="T39" fmla="*/ 0 h 1008"/>
                <a:gd name="T40" fmla="*/ 0 w 1150"/>
                <a:gd name="T41" fmla="*/ 0 h 1008"/>
                <a:gd name="T42" fmla="*/ 0 w 1150"/>
                <a:gd name="T43" fmla="*/ 0 h 1008"/>
                <a:gd name="T44" fmla="*/ 0 w 1150"/>
                <a:gd name="T45" fmla="*/ 0 h 1008"/>
                <a:gd name="T46" fmla="*/ 0 w 1150"/>
                <a:gd name="T47" fmla="*/ 0 h 1008"/>
                <a:gd name="T48" fmla="*/ 0 w 1150"/>
                <a:gd name="T49" fmla="*/ 0 h 1008"/>
                <a:gd name="T50" fmla="*/ 0 w 1150"/>
                <a:gd name="T51" fmla="*/ 0 h 1008"/>
                <a:gd name="T52" fmla="*/ 0 w 1150"/>
                <a:gd name="T53" fmla="*/ 0 h 1008"/>
                <a:gd name="T54" fmla="*/ 0 w 1150"/>
                <a:gd name="T55" fmla="*/ 0 h 1008"/>
                <a:gd name="T56" fmla="*/ 0 w 1150"/>
                <a:gd name="T57" fmla="*/ 0 h 1008"/>
                <a:gd name="T58" fmla="*/ 0 w 1150"/>
                <a:gd name="T59" fmla="*/ 0 h 1008"/>
                <a:gd name="T60" fmla="*/ 0 w 1150"/>
                <a:gd name="T61" fmla="*/ 0 h 1008"/>
                <a:gd name="T62" fmla="*/ 0 w 1150"/>
                <a:gd name="T63" fmla="*/ 0 h 1008"/>
                <a:gd name="T64" fmla="*/ 0 w 1150"/>
                <a:gd name="T65" fmla="*/ 0 h 1008"/>
                <a:gd name="T66" fmla="*/ 0 w 1150"/>
                <a:gd name="T67" fmla="*/ 0 h 1008"/>
                <a:gd name="T68" fmla="*/ 0 w 1150"/>
                <a:gd name="T69" fmla="*/ 0 h 1008"/>
                <a:gd name="T70" fmla="*/ 0 w 1150"/>
                <a:gd name="T71" fmla="*/ 0 h 1008"/>
                <a:gd name="T72" fmla="*/ 0 w 1150"/>
                <a:gd name="T73" fmla="*/ 0 h 1008"/>
                <a:gd name="T74" fmla="*/ 0 w 1150"/>
                <a:gd name="T75" fmla="*/ 0 h 1008"/>
                <a:gd name="T76" fmla="*/ 0 w 1150"/>
                <a:gd name="T77" fmla="*/ 0 h 1008"/>
                <a:gd name="T78" fmla="*/ 0 w 1150"/>
                <a:gd name="T79" fmla="*/ 0 h 1008"/>
                <a:gd name="T80" fmla="*/ 0 w 1150"/>
                <a:gd name="T81" fmla="*/ 0 h 1008"/>
                <a:gd name="T82" fmla="*/ 0 w 1150"/>
                <a:gd name="T83" fmla="*/ 0 h 1008"/>
                <a:gd name="T84" fmla="*/ 0 w 1150"/>
                <a:gd name="T85" fmla="*/ 0 h 1008"/>
                <a:gd name="T86" fmla="*/ 0 w 1150"/>
                <a:gd name="T87" fmla="*/ 0 h 1008"/>
                <a:gd name="T88" fmla="*/ 0 w 1150"/>
                <a:gd name="T89" fmla="*/ 0 h 1008"/>
                <a:gd name="T90" fmla="*/ 0 w 1150"/>
                <a:gd name="T91" fmla="*/ 0 h 1008"/>
                <a:gd name="T92" fmla="*/ 0 w 1150"/>
                <a:gd name="T93" fmla="*/ 0 h 1008"/>
                <a:gd name="T94" fmla="*/ 0 w 1150"/>
                <a:gd name="T95" fmla="*/ 0 h 1008"/>
                <a:gd name="T96" fmla="*/ 0 w 1150"/>
                <a:gd name="T97" fmla="*/ 0 h 1008"/>
                <a:gd name="T98" fmla="*/ 0 w 1150"/>
                <a:gd name="T99" fmla="*/ 0 h 1008"/>
                <a:gd name="T100" fmla="*/ 0 w 1150"/>
                <a:gd name="T101" fmla="*/ 0 h 1008"/>
                <a:gd name="T102" fmla="*/ 0 w 1150"/>
                <a:gd name="T103" fmla="*/ 0 h 1008"/>
                <a:gd name="T104" fmla="*/ 0 w 1150"/>
                <a:gd name="T105" fmla="*/ 0 h 1008"/>
                <a:gd name="T106" fmla="*/ 0 w 1150"/>
                <a:gd name="T107" fmla="*/ 0 h 10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50"/>
                <a:gd name="T163" fmla="*/ 0 h 1008"/>
                <a:gd name="T164" fmla="*/ 1150 w 1150"/>
                <a:gd name="T165" fmla="*/ 1008 h 100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50" h="1008">
                  <a:moveTo>
                    <a:pt x="376" y="14"/>
                  </a:moveTo>
                  <a:lnTo>
                    <a:pt x="296" y="116"/>
                  </a:lnTo>
                  <a:lnTo>
                    <a:pt x="297" y="113"/>
                  </a:lnTo>
                  <a:lnTo>
                    <a:pt x="279" y="177"/>
                  </a:lnTo>
                  <a:cubicBezTo>
                    <a:pt x="278" y="179"/>
                    <a:pt x="276" y="181"/>
                    <a:pt x="273" y="182"/>
                  </a:cubicBezTo>
                  <a:lnTo>
                    <a:pt x="198" y="203"/>
                  </a:lnTo>
                  <a:lnTo>
                    <a:pt x="203" y="200"/>
                  </a:lnTo>
                  <a:lnTo>
                    <a:pt x="144" y="301"/>
                  </a:lnTo>
                  <a:cubicBezTo>
                    <a:pt x="143" y="302"/>
                    <a:pt x="142" y="303"/>
                    <a:pt x="141" y="303"/>
                  </a:cubicBezTo>
                  <a:lnTo>
                    <a:pt x="37" y="370"/>
                  </a:lnTo>
                  <a:lnTo>
                    <a:pt x="41" y="363"/>
                  </a:lnTo>
                  <a:lnTo>
                    <a:pt x="41" y="430"/>
                  </a:lnTo>
                  <a:cubicBezTo>
                    <a:pt x="41" y="430"/>
                    <a:pt x="41" y="430"/>
                    <a:pt x="40" y="431"/>
                  </a:cubicBezTo>
                  <a:lnTo>
                    <a:pt x="16" y="585"/>
                  </a:lnTo>
                  <a:lnTo>
                    <a:pt x="16" y="583"/>
                  </a:lnTo>
                  <a:lnTo>
                    <a:pt x="38" y="750"/>
                  </a:lnTo>
                  <a:lnTo>
                    <a:pt x="36" y="747"/>
                  </a:lnTo>
                  <a:lnTo>
                    <a:pt x="221" y="994"/>
                  </a:lnTo>
                  <a:lnTo>
                    <a:pt x="211" y="992"/>
                  </a:lnTo>
                  <a:lnTo>
                    <a:pt x="361" y="912"/>
                  </a:lnTo>
                  <a:lnTo>
                    <a:pt x="357" y="919"/>
                  </a:lnTo>
                  <a:lnTo>
                    <a:pt x="341" y="595"/>
                  </a:lnTo>
                  <a:lnTo>
                    <a:pt x="341" y="597"/>
                  </a:lnTo>
                  <a:lnTo>
                    <a:pt x="245" y="347"/>
                  </a:lnTo>
                  <a:cubicBezTo>
                    <a:pt x="244" y="346"/>
                    <a:pt x="244" y="345"/>
                    <a:pt x="244" y="344"/>
                  </a:cubicBezTo>
                  <a:lnTo>
                    <a:pt x="260" y="200"/>
                  </a:lnTo>
                  <a:cubicBezTo>
                    <a:pt x="261" y="197"/>
                    <a:pt x="263" y="194"/>
                    <a:pt x="267" y="193"/>
                  </a:cubicBezTo>
                  <a:cubicBezTo>
                    <a:pt x="270" y="192"/>
                    <a:pt x="274" y="194"/>
                    <a:pt x="275" y="197"/>
                  </a:cubicBezTo>
                  <a:lnTo>
                    <a:pt x="399" y="431"/>
                  </a:lnTo>
                  <a:lnTo>
                    <a:pt x="447" y="527"/>
                  </a:lnTo>
                  <a:lnTo>
                    <a:pt x="446" y="525"/>
                  </a:lnTo>
                  <a:lnTo>
                    <a:pt x="558" y="648"/>
                  </a:lnTo>
                  <a:lnTo>
                    <a:pt x="545" y="651"/>
                  </a:lnTo>
                  <a:lnTo>
                    <a:pt x="577" y="550"/>
                  </a:lnTo>
                  <a:lnTo>
                    <a:pt x="577" y="553"/>
                  </a:lnTo>
                  <a:lnTo>
                    <a:pt x="560" y="420"/>
                  </a:lnTo>
                  <a:lnTo>
                    <a:pt x="563" y="425"/>
                  </a:lnTo>
                  <a:lnTo>
                    <a:pt x="423" y="276"/>
                  </a:lnTo>
                  <a:cubicBezTo>
                    <a:pt x="422" y="274"/>
                    <a:pt x="421" y="272"/>
                    <a:pt x="421" y="270"/>
                  </a:cubicBezTo>
                  <a:lnTo>
                    <a:pt x="426" y="78"/>
                  </a:lnTo>
                  <a:cubicBezTo>
                    <a:pt x="427" y="75"/>
                    <a:pt x="429" y="72"/>
                    <a:pt x="432" y="71"/>
                  </a:cubicBezTo>
                  <a:cubicBezTo>
                    <a:pt x="435" y="70"/>
                    <a:pt x="438" y="71"/>
                    <a:pt x="441" y="73"/>
                  </a:cubicBezTo>
                  <a:lnTo>
                    <a:pt x="644" y="318"/>
                  </a:lnTo>
                  <a:lnTo>
                    <a:pt x="725" y="447"/>
                  </a:lnTo>
                  <a:cubicBezTo>
                    <a:pt x="726" y="448"/>
                    <a:pt x="726" y="449"/>
                    <a:pt x="726" y="450"/>
                  </a:cubicBezTo>
                  <a:lnTo>
                    <a:pt x="753" y="604"/>
                  </a:lnTo>
                  <a:lnTo>
                    <a:pt x="751" y="600"/>
                  </a:lnTo>
                  <a:lnTo>
                    <a:pt x="891" y="760"/>
                  </a:lnTo>
                  <a:lnTo>
                    <a:pt x="883" y="757"/>
                  </a:lnTo>
                  <a:lnTo>
                    <a:pt x="974" y="741"/>
                  </a:lnTo>
                  <a:cubicBezTo>
                    <a:pt x="976" y="741"/>
                    <a:pt x="977" y="741"/>
                    <a:pt x="978" y="741"/>
                  </a:cubicBezTo>
                  <a:lnTo>
                    <a:pt x="1064" y="773"/>
                  </a:lnTo>
                  <a:lnTo>
                    <a:pt x="1054" y="777"/>
                  </a:lnTo>
                  <a:lnTo>
                    <a:pt x="1086" y="708"/>
                  </a:lnTo>
                  <a:cubicBezTo>
                    <a:pt x="1087" y="708"/>
                    <a:pt x="1087" y="707"/>
                    <a:pt x="1087" y="707"/>
                  </a:cubicBezTo>
                  <a:lnTo>
                    <a:pt x="1135" y="645"/>
                  </a:lnTo>
                  <a:lnTo>
                    <a:pt x="1134" y="650"/>
                  </a:lnTo>
                  <a:lnTo>
                    <a:pt x="1134" y="448"/>
                  </a:lnTo>
                  <a:lnTo>
                    <a:pt x="1136" y="454"/>
                  </a:lnTo>
                  <a:lnTo>
                    <a:pt x="1104" y="419"/>
                  </a:lnTo>
                  <a:lnTo>
                    <a:pt x="1108" y="422"/>
                  </a:lnTo>
                  <a:lnTo>
                    <a:pt x="1015" y="406"/>
                  </a:lnTo>
                  <a:cubicBezTo>
                    <a:pt x="1012" y="405"/>
                    <a:pt x="1010" y="403"/>
                    <a:pt x="1009" y="401"/>
                  </a:cubicBezTo>
                  <a:lnTo>
                    <a:pt x="950" y="265"/>
                  </a:lnTo>
                  <a:lnTo>
                    <a:pt x="951" y="268"/>
                  </a:lnTo>
                  <a:lnTo>
                    <a:pt x="844" y="167"/>
                  </a:lnTo>
                  <a:lnTo>
                    <a:pt x="845" y="168"/>
                  </a:lnTo>
                  <a:lnTo>
                    <a:pt x="765" y="117"/>
                  </a:lnTo>
                  <a:lnTo>
                    <a:pt x="768" y="118"/>
                  </a:lnTo>
                  <a:lnTo>
                    <a:pt x="685" y="102"/>
                  </a:lnTo>
                  <a:lnTo>
                    <a:pt x="686" y="103"/>
                  </a:lnTo>
                  <a:lnTo>
                    <a:pt x="558" y="103"/>
                  </a:lnTo>
                  <a:cubicBezTo>
                    <a:pt x="556" y="103"/>
                    <a:pt x="554" y="102"/>
                    <a:pt x="553" y="101"/>
                  </a:cubicBezTo>
                  <a:lnTo>
                    <a:pt x="507" y="66"/>
                  </a:lnTo>
                  <a:cubicBezTo>
                    <a:pt x="507" y="66"/>
                    <a:pt x="506" y="65"/>
                    <a:pt x="506" y="65"/>
                  </a:cubicBezTo>
                  <a:lnTo>
                    <a:pt x="481" y="30"/>
                  </a:lnTo>
                  <a:lnTo>
                    <a:pt x="486" y="33"/>
                  </a:lnTo>
                  <a:lnTo>
                    <a:pt x="427" y="17"/>
                  </a:lnTo>
                  <a:lnTo>
                    <a:pt x="429" y="17"/>
                  </a:lnTo>
                  <a:lnTo>
                    <a:pt x="370" y="17"/>
                  </a:lnTo>
                  <a:cubicBezTo>
                    <a:pt x="366" y="17"/>
                    <a:pt x="362" y="14"/>
                    <a:pt x="362" y="9"/>
                  </a:cubicBezTo>
                  <a:cubicBezTo>
                    <a:pt x="362" y="5"/>
                    <a:pt x="366" y="1"/>
                    <a:pt x="370" y="1"/>
                  </a:cubicBezTo>
                  <a:lnTo>
                    <a:pt x="429" y="1"/>
                  </a:lnTo>
                  <a:cubicBezTo>
                    <a:pt x="430" y="1"/>
                    <a:pt x="431" y="2"/>
                    <a:pt x="431" y="2"/>
                  </a:cubicBezTo>
                  <a:lnTo>
                    <a:pt x="490" y="18"/>
                  </a:lnTo>
                  <a:cubicBezTo>
                    <a:pt x="492" y="18"/>
                    <a:pt x="494" y="19"/>
                    <a:pt x="495" y="21"/>
                  </a:cubicBezTo>
                  <a:lnTo>
                    <a:pt x="519" y="55"/>
                  </a:lnTo>
                  <a:lnTo>
                    <a:pt x="517" y="54"/>
                  </a:lnTo>
                  <a:lnTo>
                    <a:pt x="563" y="88"/>
                  </a:lnTo>
                  <a:lnTo>
                    <a:pt x="558" y="87"/>
                  </a:lnTo>
                  <a:lnTo>
                    <a:pt x="686" y="87"/>
                  </a:lnTo>
                  <a:cubicBezTo>
                    <a:pt x="687" y="87"/>
                    <a:pt x="687" y="87"/>
                    <a:pt x="688" y="87"/>
                  </a:cubicBezTo>
                  <a:lnTo>
                    <a:pt x="771" y="103"/>
                  </a:lnTo>
                  <a:cubicBezTo>
                    <a:pt x="772" y="103"/>
                    <a:pt x="773" y="103"/>
                    <a:pt x="774" y="104"/>
                  </a:cubicBezTo>
                  <a:lnTo>
                    <a:pt x="854" y="154"/>
                  </a:lnTo>
                  <a:cubicBezTo>
                    <a:pt x="854" y="155"/>
                    <a:pt x="855" y="155"/>
                    <a:pt x="855" y="155"/>
                  </a:cubicBezTo>
                  <a:lnTo>
                    <a:pt x="962" y="256"/>
                  </a:lnTo>
                  <a:cubicBezTo>
                    <a:pt x="963" y="257"/>
                    <a:pt x="964" y="258"/>
                    <a:pt x="964" y="259"/>
                  </a:cubicBezTo>
                  <a:lnTo>
                    <a:pt x="1023" y="395"/>
                  </a:lnTo>
                  <a:lnTo>
                    <a:pt x="1017" y="390"/>
                  </a:lnTo>
                  <a:lnTo>
                    <a:pt x="1111" y="406"/>
                  </a:lnTo>
                  <a:cubicBezTo>
                    <a:pt x="1113" y="406"/>
                    <a:pt x="1114" y="407"/>
                    <a:pt x="1115" y="408"/>
                  </a:cubicBezTo>
                  <a:lnTo>
                    <a:pt x="1148" y="443"/>
                  </a:lnTo>
                  <a:cubicBezTo>
                    <a:pt x="1149" y="444"/>
                    <a:pt x="1150" y="446"/>
                    <a:pt x="1150" y="448"/>
                  </a:cubicBezTo>
                  <a:lnTo>
                    <a:pt x="1150" y="650"/>
                  </a:lnTo>
                  <a:cubicBezTo>
                    <a:pt x="1150" y="652"/>
                    <a:pt x="1149" y="654"/>
                    <a:pt x="1148" y="655"/>
                  </a:cubicBezTo>
                  <a:lnTo>
                    <a:pt x="1100" y="717"/>
                  </a:lnTo>
                  <a:lnTo>
                    <a:pt x="1101" y="715"/>
                  </a:lnTo>
                  <a:lnTo>
                    <a:pt x="1069" y="784"/>
                  </a:lnTo>
                  <a:cubicBezTo>
                    <a:pt x="1067" y="788"/>
                    <a:pt x="1063" y="790"/>
                    <a:pt x="1059" y="788"/>
                  </a:cubicBezTo>
                  <a:lnTo>
                    <a:pt x="973" y="756"/>
                  </a:lnTo>
                  <a:lnTo>
                    <a:pt x="977" y="757"/>
                  </a:lnTo>
                  <a:lnTo>
                    <a:pt x="886" y="773"/>
                  </a:lnTo>
                  <a:cubicBezTo>
                    <a:pt x="883" y="773"/>
                    <a:pt x="880" y="772"/>
                    <a:pt x="879" y="770"/>
                  </a:cubicBezTo>
                  <a:lnTo>
                    <a:pt x="739" y="610"/>
                  </a:lnTo>
                  <a:cubicBezTo>
                    <a:pt x="738" y="609"/>
                    <a:pt x="738" y="608"/>
                    <a:pt x="737" y="607"/>
                  </a:cubicBezTo>
                  <a:lnTo>
                    <a:pt x="711" y="452"/>
                  </a:lnTo>
                  <a:lnTo>
                    <a:pt x="712" y="455"/>
                  </a:lnTo>
                  <a:lnTo>
                    <a:pt x="632" y="328"/>
                  </a:lnTo>
                  <a:lnTo>
                    <a:pt x="428" y="84"/>
                  </a:lnTo>
                  <a:lnTo>
                    <a:pt x="442" y="79"/>
                  </a:lnTo>
                  <a:lnTo>
                    <a:pt x="437" y="270"/>
                  </a:lnTo>
                  <a:lnTo>
                    <a:pt x="435" y="265"/>
                  </a:lnTo>
                  <a:lnTo>
                    <a:pt x="574" y="414"/>
                  </a:lnTo>
                  <a:cubicBezTo>
                    <a:pt x="575" y="415"/>
                    <a:pt x="576" y="416"/>
                    <a:pt x="576" y="418"/>
                  </a:cubicBezTo>
                  <a:lnTo>
                    <a:pt x="592" y="551"/>
                  </a:lnTo>
                  <a:cubicBezTo>
                    <a:pt x="593" y="552"/>
                    <a:pt x="592" y="553"/>
                    <a:pt x="592" y="554"/>
                  </a:cubicBezTo>
                  <a:lnTo>
                    <a:pt x="560" y="655"/>
                  </a:lnTo>
                  <a:cubicBezTo>
                    <a:pt x="559" y="658"/>
                    <a:pt x="557" y="660"/>
                    <a:pt x="554" y="661"/>
                  </a:cubicBezTo>
                  <a:cubicBezTo>
                    <a:pt x="551" y="662"/>
                    <a:pt x="548" y="661"/>
                    <a:pt x="546" y="658"/>
                  </a:cubicBezTo>
                  <a:lnTo>
                    <a:pt x="434" y="536"/>
                  </a:lnTo>
                  <a:cubicBezTo>
                    <a:pt x="433" y="536"/>
                    <a:pt x="433" y="535"/>
                    <a:pt x="433" y="534"/>
                  </a:cubicBezTo>
                  <a:lnTo>
                    <a:pt x="385" y="439"/>
                  </a:lnTo>
                  <a:lnTo>
                    <a:pt x="261" y="205"/>
                  </a:lnTo>
                  <a:lnTo>
                    <a:pt x="276" y="202"/>
                  </a:lnTo>
                  <a:lnTo>
                    <a:pt x="260" y="345"/>
                  </a:lnTo>
                  <a:lnTo>
                    <a:pt x="260" y="342"/>
                  </a:lnTo>
                  <a:lnTo>
                    <a:pt x="356" y="592"/>
                  </a:lnTo>
                  <a:cubicBezTo>
                    <a:pt x="357" y="592"/>
                    <a:pt x="357" y="593"/>
                    <a:pt x="357" y="594"/>
                  </a:cubicBezTo>
                  <a:lnTo>
                    <a:pt x="373" y="919"/>
                  </a:lnTo>
                  <a:cubicBezTo>
                    <a:pt x="373" y="922"/>
                    <a:pt x="371" y="925"/>
                    <a:pt x="369" y="926"/>
                  </a:cubicBezTo>
                  <a:lnTo>
                    <a:pt x="219" y="1006"/>
                  </a:lnTo>
                  <a:cubicBezTo>
                    <a:pt x="215" y="1008"/>
                    <a:pt x="211" y="1007"/>
                    <a:pt x="208" y="1004"/>
                  </a:cubicBezTo>
                  <a:lnTo>
                    <a:pt x="23" y="756"/>
                  </a:lnTo>
                  <a:cubicBezTo>
                    <a:pt x="23" y="755"/>
                    <a:pt x="22" y="754"/>
                    <a:pt x="22" y="752"/>
                  </a:cubicBezTo>
                  <a:lnTo>
                    <a:pt x="1" y="585"/>
                  </a:lnTo>
                  <a:cubicBezTo>
                    <a:pt x="0" y="584"/>
                    <a:pt x="0" y="583"/>
                    <a:pt x="1" y="583"/>
                  </a:cubicBezTo>
                  <a:lnTo>
                    <a:pt x="25" y="428"/>
                  </a:lnTo>
                  <a:lnTo>
                    <a:pt x="25" y="430"/>
                  </a:lnTo>
                  <a:lnTo>
                    <a:pt x="25" y="363"/>
                  </a:lnTo>
                  <a:cubicBezTo>
                    <a:pt x="25" y="360"/>
                    <a:pt x="26" y="358"/>
                    <a:pt x="28" y="356"/>
                  </a:cubicBezTo>
                  <a:lnTo>
                    <a:pt x="133" y="290"/>
                  </a:lnTo>
                  <a:lnTo>
                    <a:pt x="130" y="293"/>
                  </a:lnTo>
                  <a:lnTo>
                    <a:pt x="189" y="192"/>
                  </a:lnTo>
                  <a:cubicBezTo>
                    <a:pt x="190" y="190"/>
                    <a:pt x="192" y="188"/>
                    <a:pt x="194" y="188"/>
                  </a:cubicBezTo>
                  <a:lnTo>
                    <a:pt x="269" y="167"/>
                  </a:lnTo>
                  <a:lnTo>
                    <a:pt x="263" y="172"/>
                  </a:lnTo>
                  <a:lnTo>
                    <a:pt x="282" y="108"/>
                  </a:lnTo>
                  <a:cubicBezTo>
                    <a:pt x="282" y="107"/>
                    <a:pt x="283" y="106"/>
                    <a:pt x="284" y="106"/>
                  </a:cubicBezTo>
                  <a:lnTo>
                    <a:pt x="364" y="4"/>
                  </a:lnTo>
                  <a:cubicBezTo>
                    <a:pt x="367" y="1"/>
                    <a:pt x="372" y="0"/>
                    <a:pt x="375" y="3"/>
                  </a:cubicBezTo>
                  <a:cubicBezTo>
                    <a:pt x="379" y="6"/>
                    <a:pt x="379" y="11"/>
                    <a:pt x="376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24" name="Freeform 1181"/>
            <p:cNvSpPr>
              <a:spLocks/>
            </p:cNvSpPr>
            <p:nvPr/>
          </p:nvSpPr>
          <p:spPr bwMode="auto">
            <a:xfrm>
              <a:off x="3599" y="1350"/>
              <a:ext cx="3" cy="4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1 h 8"/>
                <a:gd name="T6" fmla="*/ 0 w 8"/>
                <a:gd name="T7" fmla="*/ 1 h 8"/>
                <a:gd name="T8" fmla="*/ 0 w 8"/>
                <a:gd name="T9" fmla="*/ 1 h 8"/>
                <a:gd name="T10" fmla="*/ 0 w 8"/>
                <a:gd name="T11" fmla="*/ 1 h 8"/>
                <a:gd name="T12" fmla="*/ 0 w 8"/>
                <a:gd name="T13" fmla="*/ 1 h 8"/>
                <a:gd name="T14" fmla="*/ 0 w 8"/>
                <a:gd name="T15" fmla="*/ 1 h 8"/>
                <a:gd name="T16" fmla="*/ 0 w 8"/>
                <a:gd name="T17" fmla="*/ 0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6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25" name="Freeform 1182"/>
            <p:cNvSpPr>
              <a:spLocks/>
            </p:cNvSpPr>
            <p:nvPr/>
          </p:nvSpPr>
          <p:spPr bwMode="auto">
            <a:xfrm>
              <a:off x="3616" y="1350"/>
              <a:ext cx="3" cy="4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1 h 8"/>
                <a:gd name="T6" fmla="*/ 0 w 8"/>
                <a:gd name="T7" fmla="*/ 1 h 8"/>
                <a:gd name="T8" fmla="*/ 0 w 8"/>
                <a:gd name="T9" fmla="*/ 1 h 8"/>
                <a:gd name="T10" fmla="*/ 0 w 8"/>
                <a:gd name="T11" fmla="*/ 1 h 8"/>
                <a:gd name="T12" fmla="*/ 0 w 8"/>
                <a:gd name="T13" fmla="*/ 1 h 8"/>
                <a:gd name="T14" fmla="*/ 0 w 8"/>
                <a:gd name="T15" fmla="*/ 1 h 8"/>
                <a:gd name="T16" fmla="*/ 0 w 8"/>
                <a:gd name="T17" fmla="*/ 0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6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26" name="Freeform 1183"/>
            <p:cNvSpPr>
              <a:spLocks/>
            </p:cNvSpPr>
            <p:nvPr/>
          </p:nvSpPr>
          <p:spPr bwMode="auto">
            <a:xfrm>
              <a:off x="3633" y="1330"/>
              <a:ext cx="3" cy="4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1 h 8"/>
                <a:gd name="T6" fmla="*/ 0 w 8"/>
                <a:gd name="T7" fmla="*/ 1 h 8"/>
                <a:gd name="T8" fmla="*/ 0 w 8"/>
                <a:gd name="T9" fmla="*/ 1 h 8"/>
                <a:gd name="T10" fmla="*/ 0 w 8"/>
                <a:gd name="T11" fmla="*/ 1 h 8"/>
                <a:gd name="T12" fmla="*/ 0 w 8"/>
                <a:gd name="T13" fmla="*/ 1 h 8"/>
                <a:gd name="T14" fmla="*/ 0 w 8"/>
                <a:gd name="T15" fmla="*/ 1 h 8"/>
                <a:gd name="T16" fmla="*/ 0 w 8"/>
                <a:gd name="T17" fmla="*/ 1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27" name="Freeform 1184"/>
            <p:cNvSpPr>
              <a:spLocks/>
            </p:cNvSpPr>
            <p:nvPr/>
          </p:nvSpPr>
          <p:spPr bwMode="auto">
            <a:xfrm>
              <a:off x="3652" y="1311"/>
              <a:ext cx="3" cy="3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0 h 8"/>
                <a:gd name="T6" fmla="*/ 0 w 8"/>
                <a:gd name="T7" fmla="*/ 0 h 8"/>
                <a:gd name="T8" fmla="*/ 0 w 8"/>
                <a:gd name="T9" fmla="*/ 0 h 8"/>
                <a:gd name="T10" fmla="*/ 0 w 8"/>
                <a:gd name="T11" fmla="*/ 0 h 8"/>
                <a:gd name="T12" fmla="*/ 0 w 8"/>
                <a:gd name="T13" fmla="*/ 0 h 8"/>
                <a:gd name="T14" fmla="*/ 0 w 8"/>
                <a:gd name="T15" fmla="*/ 0 h 8"/>
                <a:gd name="T16" fmla="*/ 0 w 8"/>
                <a:gd name="T17" fmla="*/ 0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6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28" name="Freeform 1185"/>
            <p:cNvSpPr>
              <a:spLocks/>
            </p:cNvSpPr>
            <p:nvPr/>
          </p:nvSpPr>
          <p:spPr bwMode="auto">
            <a:xfrm>
              <a:off x="3671" y="1300"/>
              <a:ext cx="4" cy="4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1 h 8"/>
                <a:gd name="T6" fmla="*/ 1 w 8"/>
                <a:gd name="T7" fmla="*/ 1 h 8"/>
                <a:gd name="T8" fmla="*/ 1 w 8"/>
                <a:gd name="T9" fmla="*/ 1 h 8"/>
                <a:gd name="T10" fmla="*/ 1 w 8"/>
                <a:gd name="T11" fmla="*/ 1 h 8"/>
                <a:gd name="T12" fmla="*/ 1 w 8"/>
                <a:gd name="T13" fmla="*/ 1 h 8"/>
                <a:gd name="T14" fmla="*/ 0 w 8"/>
                <a:gd name="T15" fmla="*/ 1 h 8"/>
                <a:gd name="T16" fmla="*/ 1 w 8"/>
                <a:gd name="T17" fmla="*/ 1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7" y="7"/>
                  </a:lnTo>
                  <a:lnTo>
                    <a:pt x="3" y="8"/>
                  </a:lnTo>
                  <a:lnTo>
                    <a:pt x="1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29" name="Freeform 1186"/>
            <p:cNvSpPr>
              <a:spLocks/>
            </p:cNvSpPr>
            <p:nvPr/>
          </p:nvSpPr>
          <p:spPr bwMode="auto">
            <a:xfrm>
              <a:off x="3678" y="1313"/>
              <a:ext cx="4" cy="5"/>
            </a:xfrm>
            <a:custGeom>
              <a:avLst/>
              <a:gdLst>
                <a:gd name="T0" fmla="*/ 1 w 8"/>
                <a:gd name="T1" fmla="*/ 0 h 11"/>
                <a:gd name="T2" fmla="*/ 1 w 8"/>
                <a:gd name="T3" fmla="*/ 0 h 11"/>
                <a:gd name="T4" fmla="*/ 1 w 8"/>
                <a:gd name="T5" fmla="*/ 0 h 11"/>
                <a:gd name="T6" fmla="*/ 1 w 8"/>
                <a:gd name="T7" fmla="*/ 0 h 11"/>
                <a:gd name="T8" fmla="*/ 1 w 8"/>
                <a:gd name="T9" fmla="*/ 0 h 11"/>
                <a:gd name="T10" fmla="*/ 1 w 8"/>
                <a:gd name="T11" fmla="*/ 0 h 11"/>
                <a:gd name="T12" fmla="*/ 1 w 8"/>
                <a:gd name="T13" fmla="*/ 0 h 11"/>
                <a:gd name="T14" fmla="*/ 0 w 8"/>
                <a:gd name="T15" fmla="*/ 0 h 11"/>
                <a:gd name="T16" fmla="*/ 1 w 8"/>
                <a:gd name="T17" fmla="*/ 0 h 11"/>
                <a:gd name="T18" fmla="*/ 1 w 8"/>
                <a:gd name="T19" fmla="*/ 0 h 11"/>
                <a:gd name="T20" fmla="*/ 1 w 8"/>
                <a:gd name="T21" fmla="*/ 0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11"/>
                <a:gd name="T35" fmla="*/ 8 w 8"/>
                <a:gd name="T36" fmla="*/ 11 h 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11">
                  <a:moveTo>
                    <a:pt x="4" y="0"/>
                  </a:moveTo>
                  <a:lnTo>
                    <a:pt x="6" y="0"/>
                  </a:lnTo>
                  <a:lnTo>
                    <a:pt x="8" y="2"/>
                  </a:lnTo>
                  <a:lnTo>
                    <a:pt x="8" y="6"/>
                  </a:lnTo>
                  <a:lnTo>
                    <a:pt x="8" y="9"/>
                  </a:lnTo>
                  <a:lnTo>
                    <a:pt x="4" y="11"/>
                  </a:lnTo>
                  <a:lnTo>
                    <a:pt x="2" y="10"/>
                  </a:lnTo>
                  <a:lnTo>
                    <a:pt x="0" y="5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30" name="Freeform 1187"/>
            <p:cNvSpPr>
              <a:spLocks/>
            </p:cNvSpPr>
            <p:nvPr/>
          </p:nvSpPr>
          <p:spPr bwMode="auto">
            <a:xfrm>
              <a:off x="3669" y="1312"/>
              <a:ext cx="2" cy="3"/>
            </a:xfrm>
            <a:custGeom>
              <a:avLst/>
              <a:gdLst>
                <a:gd name="T0" fmla="*/ 0 w 5"/>
                <a:gd name="T1" fmla="*/ 0 h 8"/>
                <a:gd name="T2" fmla="*/ 0 w 5"/>
                <a:gd name="T3" fmla="*/ 0 h 8"/>
                <a:gd name="T4" fmla="*/ 0 w 5"/>
                <a:gd name="T5" fmla="*/ 0 h 8"/>
                <a:gd name="T6" fmla="*/ 0 w 5"/>
                <a:gd name="T7" fmla="*/ 0 h 8"/>
                <a:gd name="T8" fmla="*/ 0 w 5"/>
                <a:gd name="T9" fmla="*/ 0 h 8"/>
                <a:gd name="T10" fmla="*/ 0 w 5"/>
                <a:gd name="T11" fmla="*/ 0 h 8"/>
                <a:gd name="T12" fmla="*/ 0 w 5"/>
                <a:gd name="T13" fmla="*/ 0 h 8"/>
                <a:gd name="T14" fmla="*/ 0 w 5"/>
                <a:gd name="T15" fmla="*/ 0 h 8"/>
                <a:gd name="T16" fmla="*/ 0 w 5"/>
                <a:gd name="T17" fmla="*/ 0 h 8"/>
                <a:gd name="T18" fmla="*/ 0 w 5"/>
                <a:gd name="T19" fmla="*/ 0 h 8"/>
                <a:gd name="T20" fmla="*/ 0 w 5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"/>
                <a:gd name="T34" fmla="*/ 0 h 8"/>
                <a:gd name="T35" fmla="*/ 5 w 5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" h="8">
                  <a:moveTo>
                    <a:pt x="3" y="0"/>
                  </a:moveTo>
                  <a:lnTo>
                    <a:pt x="4" y="0"/>
                  </a:lnTo>
                  <a:lnTo>
                    <a:pt x="5" y="2"/>
                  </a:lnTo>
                  <a:lnTo>
                    <a:pt x="5" y="5"/>
                  </a:lnTo>
                  <a:lnTo>
                    <a:pt x="5" y="7"/>
                  </a:lnTo>
                  <a:lnTo>
                    <a:pt x="3" y="8"/>
                  </a:lnTo>
                  <a:lnTo>
                    <a:pt x="1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31" name="Freeform 1188"/>
            <p:cNvSpPr>
              <a:spLocks/>
            </p:cNvSpPr>
            <p:nvPr/>
          </p:nvSpPr>
          <p:spPr bwMode="auto">
            <a:xfrm>
              <a:off x="3646" y="1350"/>
              <a:ext cx="2" cy="4"/>
            </a:xfrm>
            <a:custGeom>
              <a:avLst/>
              <a:gdLst>
                <a:gd name="T0" fmla="*/ 0 w 6"/>
                <a:gd name="T1" fmla="*/ 0 h 8"/>
                <a:gd name="T2" fmla="*/ 0 w 6"/>
                <a:gd name="T3" fmla="*/ 0 h 8"/>
                <a:gd name="T4" fmla="*/ 0 w 6"/>
                <a:gd name="T5" fmla="*/ 1 h 8"/>
                <a:gd name="T6" fmla="*/ 0 w 6"/>
                <a:gd name="T7" fmla="*/ 1 h 8"/>
                <a:gd name="T8" fmla="*/ 0 w 6"/>
                <a:gd name="T9" fmla="*/ 1 h 8"/>
                <a:gd name="T10" fmla="*/ 0 w 6"/>
                <a:gd name="T11" fmla="*/ 1 h 8"/>
                <a:gd name="T12" fmla="*/ 0 w 6"/>
                <a:gd name="T13" fmla="*/ 1 h 8"/>
                <a:gd name="T14" fmla="*/ 0 w 6"/>
                <a:gd name="T15" fmla="*/ 1 h 8"/>
                <a:gd name="T16" fmla="*/ 0 w 6"/>
                <a:gd name="T17" fmla="*/ 0 h 8"/>
                <a:gd name="T18" fmla="*/ 0 w 6"/>
                <a:gd name="T19" fmla="*/ 0 h 8"/>
                <a:gd name="T20" fmla="*/ 0 w 6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8"/>
                <a:gd name="T35" fmla="*/ 6 w 6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8">
                  <a:moveTo>
                    <a:pt x="3" y="0"/>
                  </a:moveTo>
                  <a:lnTo>
                    <a:pt x="4" y="0"/>
                  </a:lnTo>
                  <a:lnTo>
                    <a:pt x="5" y="1"/>
                  </a:lnTo>
                  <a:lnTo>
                    <a:pt x="6" y="4"/>
                  </a:lnTo>
                  <a:lnTo>
                    <a:pt x="5" y="6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32" name="Freeform 1189"/>
            <p:cNvSpPr>
              <a:spLocks/>
            </p:cNvSpPr>
            <p:nvPr/>
          </p:nvSpPr>
          <p:spPr bwMode="auto">
            <a:xfrm>
              <a:off x="3635" y="1364"/>
              <a:ext cx="3" cy="3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0 h 8"/>
                <a:gd name="T6" fmla="*/ 0 w 8"/>
                <a:gd name="T7" fmla="*/ 0 h 8"/>
                <a:gd name="T8" fmla="*/ 0 w 8"/>
                <a:gd name="T9" fmla="*/ 0 h 8"/>
                <a:gd name="T10" fmla="*/ 0 w 8"/>
                <a:gd name="T11" fmla="*/ 0 h 8"/>
                <a:gd name="T12" fmla="*/ 0 w 8"/>
                <a:gd name="T13" fmla="*/ 0 h 8"/>
                <a:gd name="T14" fmla="*/ 0 w 8"/>
                <a:gd name="T15" fmla="*/ 0 h 8"/>
                <a:gd name="T16" fmla="*/ 0 w 8"/>
                <a:gd name="T17" fmla="*/ 0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7" y="7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33" name="Freeform 1190"/>
            <p:cNvSpPr>
              <a:spLocks/>
            </p:cNvSpPr>
            <p:nvPr/>
          </p:nvSpPr>
          <p:spPr bwMode="auto">
            <a:xfrm>
              <a:off x="3648" y="1364"/>
              <a:ext cx="4" cy="3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0 h 8"/>
                <a:gd name="T6" fmla="*/ 1 w 8"/>
                <a:gd name="T7" fmla="*/ 0 h 8"/>
                <a:gd name="T8" fmla="*/ 1 w 8"/>
                <a:gd name="T9" fmla="*/ 0 h 8"/>
                <a:gd name="T10" fmla="*/ 1 w 8"/>
                <a:gd name="T11" fmla="*/ 0 h 8"/>
                <a:gd name="T12" fmla="*/ 1 w 8"/>
                <a:gd name="T13" fmla="*/ 0 h 8"/>
                <a:gd name="T14" fmla="*/ 0 w 8"/>
                <a:gd name="T15" fmla="*/ 0 h 8"/>
                <a:gd name="T16" fmla="*/ 1 w 8"/>
                <a:gd name="T17" fmla="*/ 0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34" name="Freeform 1191"/>
            <p:cNvSpPr>
              <a:spLocks/>
            </p:cNvSpPr>
            <p:nvPr/>
          </p:nvSpPr>
          <p:spPr bwMode="auto">
            <a:xfrm>
              <a:off x="3675" y="1327"/>
              <a:ext cx="3" cy="3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0 h 8"/>
                <a:gd name="T6" fmla="*/ 0 w 8"/>
                <a:gd name="T7" fmla="*/ 0 h 8"/>
                <a:gd name="T8" fmla="*/ 0 w 8"/>
                <a:gd name="T9" fmla="*/ 0 h 8"/>
                <a:gd name="T10" fmla="*/ 0 w 8"/>
                <a:gd name="T11" fmla="*/ 0 h 8"/>
                <a:gd name="T12" fmla="*/ 0 w 8"/>
                <a:gd name="T13" fmla="*/ 0 h 8"/>
                <a:gd name="T14" fmla="*/ 0 w 8"/>
                <a:gd name="T15" fmla="*/ 0 h 8"/>
                <a:gd name="T16" fmla="*/ 0 w 8"/>
                <a:gd name="T17" fmla="*/ 0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35" name="Freeform 1192"/>
            <p:cNvSpPr>
              <a:spLocks/>
            </p:cNvSpPr>
            <p:nvPr/>
          </p:nvSpPr>
          <p:spPr bwMode="auto">
            <a:xfrm>
              <a:off x="3665" y="1340"/>
              <a:ext cx="4" cy="4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1 h 8"/>
                <a:gd name="T6" fmla="*/ 1 w 8"/>
                <a:gd name="T7" fmla="*/ 1 h 8"/>
                <a:gd name="T8" fmla="*/ 1 w 8"/>
                <a:gd name="T9" fmla="*/ 1 h 8"/>
                <a:gd name="T10" fmla="*/ 1 w 8"/>
                <a:gd name="T11" fmla="*/ 1 h 8"/>
                <a:gd name="T12" fmla="*/ 1 w 8"/>
                <a:gd name="T13" fmla="*/ 1 h 8"/>
                <a:gd name="T14" fmla="*/ 0 w 8"/>
                <a:gd name="T15" fmla="*/ 1 h 8"/>
                <a:gd name="T16" fmla="*/ 1 w 8"/>
                <a:gd name="T17" fmla="*/ 1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36" name="Freeform 1193"/>
            <p:cNvSpPr>
              <a:spLocks/>
            </p:cNvSpPr>
            <p:nvPr/>
          </p:nvSpPr>
          <p:spPr bwMode="auto">
            <a:xfrm>
              <a:off x="3658" y="1357"/>
              <a:ext cx="3" cy="4"/>
            </a:xfrm>
            <a:custGeom>
              <a:avLst/>
              <a:gdLst>
                <a:gd name="T0" fmla="*/ 0 w 8"/>
                <a:gd name="T1" fmla="*/ 0 h 10"/>
                <a:gd name="T2" fmla="*/ 0 w 8"/>
                <a:gd name="T3" fmla="*/ 0 h 10"/>
                <a:gd name="T4" fmla="*/ 0 w 8"/>
                <a:gd name="T5" fmla="*/ 0 h 10"/>
                <a:gd name="T6" fmla="*/ 0 w 8"/>
                <a:gd name="T7" fmla="*/ 0 h 10"/>
                <a:gd name="T8" fmla="*/ 0 w 8"/>
                <a:gd name="T9" fmla="*/ 0 h 10"/>
                <a:gd name="T10" fmla="*/ 0 w 8"/>
                <a:gd name="T11" fmla="*/ 0 h 10"/>
                <a:gd name="T12" fmla="*/ 0 w 8"/>
                <a:gd name="T13" fmla="*/ 0 h 10"/>
                <a:gd name="T14" fmla="*/ 0 w 8"/>
                <a:gd name="T15" fmla="*/ 0 h 10"/>
                <a:gd name="T16" fmla="*/ 0 w 8"/>
                <a:gd name="T17" fmla="*/ 0 h 10"/>
                <a:gd name="T18" fmla="*/ 0 w 8"/>
                <a:gd name="T19" fmla="*/ 0 h 10"/>
                <a:gd name="T20" fmla="*/ 0 w 8"/>
                <a:gd name="T21" fmla="*/ 0 h 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10"/>
                <a:gd name="T35" fmla="*/ 8 w 8"/>
                <a:gd name="T36" fmla="*/ 10 h 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10">
                  <a:moveTo>
                    <a:pt x="4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5"/>
                  </a:lnTo>
                  <a:lnTo>
                    <a:pt x="8" y="8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37" name="Freeform 1194"/>
            <p:cNvSpPr>
              <a:spLocks/>
            </p:cNvSpPr>
            <p:nvPr/>
          </p:nvSpPr>
          <p:spPr bwMode="auto">
            <a:xfrm>
              <a:off x="3639" y="1321"/>
              <a:ext cx="3" cy="3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0 h 8"/>
                <a:gd name="T6" fmla="*/ 0 w 8"/>
                <a:gd name="T7" fmla="*/ 0 h 8"/>
                <a:gd name="T8" fmla="*/ 0 w 8"/>
                <a:gd name="T9" fmla="*/ 0 h 8"/>
                <a:gd name="T10" fmla="*/ 0 w 8"/>
                <a:gd name="T11" fmla="*/ 0 h 8"/>
                <a:gd name="T12" fmla="*/ 0 w 8"/>
                <a:gd name="T13" fmla="*/ 0 h 8"/>
                <a:gd name="T14" fmla="*/ 0 w 8"/>
                <a:gd name="T15" fmla="*/ 0 h 8"/>
                <a:gd name="T16" fmla="*/ 0 w 8"/>
                <a:gd name="T17" fmla="*/ 0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6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38" name="Freeform 1195"/>
            <p:cNvSpPr>
              <a:spLocks/>
            </p:cNvSpPr>
            <p:nvPr/>
          </p:nvSpPr>
          <p:spPr bwMode="auto">
            <a:xfrm>
              <a:off x="3606" y="1287"/>
              <a:ext cx="4" cy="4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1 h 8"/>
                <a:gd name="T6" fmla="*/ 1 w 8"/>
                <a:gd name="T7" fmla="*/ 1 h 8"/>
                <a:gd name="T8" fmla="*/ 1 w 8"/>
                <a:gd name="T9" fmla="*/ 1 h 8"/>
                <a:gd name="T10" fmla="*/ 1 w 8"/>
                <a:gd name="T11" fmla="*/ 1 h 8"/>
                <a:gd name="T12" fmla="*/ 1 w 8"/>
                <a:gd name="T13" fmla="*/ 1 h 8"/>
                <a:gd name="T14" fmla="*/ 0 w 8"/>
                <a:gd name="T15" fmla="*/ 1 h 8"/>
                <a:gd name="T16" fmla="*/ 1 w 8"/>
                <a:gd name="T17" fmla="*/ 1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3" y="0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39" name="Freeform 1196"/>
            <p:cNvSpPr>
              <a:spLocks/>
            </p:cNvSpPr>
            <p:nvPr/>
          </p:nvSpPr>
          <p:spPr bwMode="auto">
            <a:xfrm>
              <a:off x="3606" y="1327"/>
              <a:ext cx="4" cy="3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0 h 8"/>
                <a:gd name="T6" fmla="*/ 1 w 8"/>
                <a:gd name="T7" fmla="*/ 0 h 8"/>
                <a:gd name="T8" fmla="*/ 1 w 8"/>
                <a:gd name="T9" fmla="*/ 0 h 8"/>
                <a:gd name="T10" fmla="*/ 1 w 8"/>
                <a:gd name="T11" fmla="*/ 0 h 8"/>
                <a:gd name="T12" fmla="*/ 1 w 8"/>
                <a:gd name="T13" fmla="*/ 0 h 8"/>
                <a:gd name="T14" fmla="*/ 0 w 8"/>
                <a:gd name="T15" fmla="*/ 0 h 8"/>
                <a:gd name="T16" fmla="*/ 1 w 8"/>
                <a:gd name="T17" fmla="*/ 0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3" y="0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40" name="Freeform 1197"/>
            <p:cNvSpPr>
              <a:spLocks/>
            </p:cNvSpPr>
            <p:nvPr/>
          </p:nvSpPr>
          <p:spPr bwMode="auto">
            <a:xfrm>
              <a:off x="3610" y="1360"/>
              <a:ext cx="3" cy="4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1 h 8"/>
                <a:gd name="T6" fmla="*/ 0 w 8"/>
                <a:gd name="T7" fmla="*/ 1 h 8"/>
                <a:gd name="T8" fmla="*/ 0 w 8"/>
                <a:gd name="T9" fmla="*/ 1 h 8"/>
                <a:gd name="T10" fmla="*/ 0 w 8"/>
                <a:gd name="T11" fmla="*/ 1 h 8"/>
                <a:gd name="T12" fmla="*/ 0 w 8"/>
                <a:gd name="T13" fmla="*/ 1 h 8"/>
                <a:gd name="T14" fmla="*/ 0 w 8"/>
                <a:gd name="T15" fmla="*/ 1 h 8"/>
                <a:gd name="T16" fmla="*/ 0 w 8"/>
                <a:gd name="T17" fmla="*/ 1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6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41" name="Freeform 1198"/>
            <p:cNvSpPr>
              <a:spLocks/>
            </p:cNvSpPr>
            <p:nvPr/>
          </p:nvSpPr>
          <p:spPr bwMode="auto">
            <a:xfrm>
              <a:off x="3648" y="1327"/>
              <a:ext cx="4" cy="3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0 h 8"/>
                <a:gd name="T6" fmla="*/ 1 w 8"/>
                <a:gd name="T7" fmla="*/ 0 h 8"/>
                <a:gd name="T8" fmla="*/ 1 w 8"/>
                <a:gd name="T9" fmla="*/ 0 h 8"/>
                <a:gd name="T10" fmla="*/ 1 w 8"/>
                <a:gd name="T11" fmla="*/ 0 h 8"/>
                <a:gd name="T12" fmla="*/ 1 w 8"/>
                <a:gd name="T13" fmla="*/ 0 h 8"/>
                <a:gd name="T14" fmla="*/ 0 w 8"/>
                <a:gd name="T15" fmla="*/ 0 h 8"/>
                <a:gd name="T16" fmla="*/ 1 w 8"/>
                <a:gd name="T17" fmla="*/ 0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42" name="Freeform 1199"/>
            <p:cNvSpPr>
              <a:spLocks/>
            </p:cNvSpPr>
            <p:nvPr/>
          </p:nvSpPr>
          <p:spPr bwMode="auto">
            <a:xfrm>
              <a:off x="3655" y="1340"/>
              <a:ext cx="4" cy="4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1 h 8"/>
                <a:gd name="T6" fmla="*/ 1 w 8"/>
                <a:gd name="T7" fmla="*/ 1 h 8"/>
                <a:gd name="T8" fmla="*/ 1 w 8"/>
                <a:gd name="T9" fmla="*/ 1 h 8"/>
                <a:gd name="T10" fmla="*/ 1 w 8"/>
                <a:gd name="T11" fmla="*/ 1 h 8"/>
                <a:gd name="T12" fmla="*/ 1 w 8"/>
                <a:gd name="T13" fmla="*/ 1 h 8"/>
                <a:gd name="T14" fmla="*/ 0 w 8"/>
                <a:gd name="T15" fmla="*/ 1 h 8"/>
                <a:gd name="T16" fmla="*/ 1 w 8"/>
                <a:gd name="T17" fmla="*/ 1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5" y="8"/>
                  </a:lnTo>
                  <a:lnTo>
                    <a:pt x="2" y="8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43" name="Freeform 1200"/>
            <p:cNvSpPr>
              <a:spLocks/>
            </p:cNvSpPr>
            <p:nvPr/>
          </p:nvSpPr>
          <p:spPr bwMode="auto">
            <a:xfrm>
              <a:off x="3633" y="1350"/>
              <a:ext cx="3" cy="4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1 h 8"/>
                <a:gd name="T6" fmla="*/ 0 w 8"/>
                <a:gd name="T7" fmla="*/ 1 h 8"/>
                <a:gd name="T8" fmla="*/ 0 w 8"/>
                <a:gd name="T9" fmla="*/ 1 h 8"/>
                <a:gd name="T10" fmla="*/ 0 w 8"/>
                <a:gd name="T11" fmla="*/ 1 h 8"/>
                <a:gd name="T12" fmla="*/ 0 w 8"/>
                <a:gd name="T13" fmla="*/ 1 h 8"/>
                <a:gd name="T14" fmla="*/ 0 w 8"/>
                <a:gd name="T15" fmla="*/ 1 h 8"/>
                <a:gd name="T16" fmla="*/ 0 w 8"/>
                <a:gd name="T17" fmla="*/ 0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6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44" name="Freeform 1201"/>
            <p:cNvSpPr>
              <a:spLocks/>
            </p:cNvSpPr>
            <p:nvPr/>
          </p:nvSpPr>
          <p:spPr bwMode="auto">
            <a:xfrm>
              <a:off x="3610" y="1340"/>
              <a:ext cx="3" cy="4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1 h 8"/>
                <a:gd name="T6" fmla="*/ 0 w 8"/>
                <a:gd name="T7" fmla="*/ 1 h 8"/>
                <a:gd name="T8" fmla="*/ 0 w 8"/>
                <a:gd name="T9" fmla="*/ 1 h 8"/>
                <a:gd name="T10" fmla="*/ 0 w 8"/>
                <a:gd name="T11" fmla="*/ 1 h 8"/>
                <a:gd name="T12" fmla="*/ 0 w 8"/>
                <a:gd name="T13" fmla="*/ 1 h 8"/>
                <a:gd name="T14" fmla="*/ 0 w 8"/>
                <a:gd name="T15" fmla="*/ 1 h 8"/>
                <a:gd name="T16" fmla="*/ 0 w 8"/>
                <a:gd name="T17" fmla="*/ 1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45" name="Freeform 1202"/>
            <p:cNvSpPr>
              <a:spLocks/>
            </p:cNvSpPr>
            <p:nvPr/>
          </p:nvSpPr>
          <p:spPr bwMode="auto">
            <a:xfrm>
              <a:off x="3596" y="1317"/>
              <a:ext cx="4" cy="4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1 h 8"/>
                <a:gd name="T6" fmla="*/ 1 w 8"/>
                <a:gd name="T7" fmla="*/ 1 h 8"/>
                <a:gd name="T8" fmla="*/ 1 w 8"/>
                <a:gd name="T9" fmla="*/ 1 h 8"/>
                <a:gd name="T10" fmla="*/ 1 w 8"/>
                <a:gd name="T11" fmla="*/ 1 h 8"/>
                <a:gd name="T12" fmla="*/ 1 w 8"/>
                <a:gd name="T13" fmla="*/ 1 h 8"/>
                <a:gd name="T14" fmla="*/ 0 w 8"/>
                <a:gd name="T15" fmla="*/ 1 h 8"/>
                <a:gd name="T16" fmla="*/ 1 w 8"/>
                <a:gd name="T17" fmla="*/ 1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6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46" name="Freeform 1203"/>
            <p:cNvSpPr>
              <a:spLocks/>
            </p:cNvSpPr>
            <p:nvPr/>
          </p:nvSpPr>
          <p:spPr bwMode="auto">
            <a:xfrm>
              <a:off x="3623" y="1321"/>
              <a:ext cx="2" cy="3"/>
            </a:xfrm>
            <a:custGeom>
              <a:avLst/>
              <a:gdLst>
                <a:gd name="T0" fmla="*/ 0 w 6"/>
                <a:gd name="T1" fmla="*/ 0 h 8"/>
                <a:gd name="T2" fmla="*/ 0 w 6"/>
                <a:gd name="T3" fmla="*/ 0 h 8"/>
                <a:gd name="T4" fmla="*/ 0 w 6"/>
                <a:gd name="T5" fmla="*/ 0 h 8"/>
                <a:gd name="T6" fmla="*/ 0 w 6"/>
                <a:gd name="T7" fmla="*/ 0 h 8"/>
                <a:gd name="T8" fmla="*/ 0 w 6"/>
                <a:gd name="T9" fmla="*/ 0 h 8"/>
                <a:gd name="T10" fmla="*/ 0 w 6"/>
                <a:gd name="T11" fmla="*/ 0 h 8"/>
                <a:gd name="T12" fmla="*/ 0 w 6"/>
                <a:gd name="T13" fmla="*/ 0 h 8"/>
                <a:gd name="T14" fmla="*/ 0 w 6"/>
                <a:gd name="T15" fmla="*/ 0 h 8"/>
                <a:gd name="T16" fmla="*/ 0 w 6"/>
                <a:gd name="T17" fmla="*/ 0 h 8"/>
                <a:gd name="T18" fmla="*/ 0 w 6"/>
                <a:gd name="T19" fmla="*/ 0 h 8"/>
                <a:gd name="T20" fmla="*/ 0 w 6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8"/>
                <a:gd name="T35" fmla="*/ 6 w 6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8">
                  <a:moveTo>
                    <a:pt x="3" y="0"/>
                  </a:moveTo>
                  <a:lnTo>
                    <a:pt x="4" y="0"/>
                  </a:lnTo>
                  <a:lnTo>
                    <a:pt x="5" y="1"/>
                  </a:lnTo>
                  <a:lnTo>
                    <a:pt x="6" y="4"/>
                  </a:lnTo>
                  <a:lnTo>
                    <a:pt x="5" y="6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47" name="Freeform 1204"/>
            <p:cNvSpPr>
              <a:spLocks/>
            </p:cNvSpPr>
            <p:nvPr/>
          </p:nvSpPr>
          <p:spPr bwMode="auto">
            <a:xfrm>
              <a:off x="3639" y="1277"/>
              <a:ext cx="3" cy="4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1 h 8"/>
                <a:gd name="T6" fmla="*/ 0 w 8"/>
                <a:gd name="T7" fmla="*/ 1 h 8"/>
                <a:gd name="T8" fmla="*/ 0 w 8"/>
                <a:gd name="T9" fmla="*/ 1 h 8"/>
                <a:gd name="T10" fmla="*/ 0 w 8"/>
                <a:gd name="T11" fmla="*/ 1 h 8"/>
                <a:gd name="T12" fmla="*/ 0 w 8"/>
                <a:gd name="T13" fmla="*/ 1 h 8"/>
                <a:gd name="T14" fmla="*/ 0 w 8"/>
                <a:gd name="T15" fmla="*/ 1 h 8"/>
                <a:gd name="T16" fmla="*/ 0 w 8"/>
                <a:gd name="T17" fmla="*/ 1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6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48" name="Freeform 1205"/>
            <p:cNvSpPr>
              <a:spLocks/>
            </p:cNvSpPr>
            <p:nvPr/>
          </p:nvSpPr>
          <p:spPr bwMode="auto">
            <a:xfrm>
              <a:off x="3605" y="1307"/>
              <a:ext cx="3" cy="3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0 h 8"/>
                <a:gd name="T6" fmla="*/ 0 w 8"/>
                <a:gd name="T7" fmla="*/ 0 h 8"/>
                <a:gd name="T8" fmla="*/ 0 w 8"/>
                <a:gd name="T9" fmla="*/ 0 h 8"/>
                <a:gd name="T10" fmla="*/ 0 w 8"/>
                <a:gd name="T11" fmla="*/ 0 h 8"/>
                <a:gd name="T12" fmla="*/ 0 w 8"/>
                <a:gd name="T13" fmla="*/ 0 h 8"/>
                <a:gd name="T14" fmla="*/ 0 w 8"/>
                <a:gd name="T15" fmla="*/ 0 h 8"/>
                <a:gd name="T16" fmla="*/ 0 w 8"/>
                <a:gd name="T17" fmla="*/ 0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49" name="Freeform 1206"/>
            <p:cNvSpPr>
              <a:spLocks/>
            </p:cNvSpPr>
            <p:nvPr/>
          </p:nvSpPr>
          <p:spPr bwMode="auto">
            <a:xfrm>
              <a:off x="3660" y="1317"/>
              <a:ext cx="4" cy="4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1 h 8"/>
                <a:gd name="T6" fmla="*/ 1 w 8"/>
                <a:gd name="T7" fmla="*/ 1 h 8"/>
                <a:gd name="T8" fmla="*/ 1 w 8"/>
                <a:gd name="T9" fmla="*/ 1 h 8"/>
                <a:gd name="T10" fmla="*/ 1 w 8"/>
                <a:gd name="T11" fmla="*/ 1 h 8"/>
                <a:gd name="T12" fmla="*/ 1 w 8"/>
                <a:gd name="T13" fmla="*/ 1 h 8"/>
                <a:gd name="T14" fmla="*/ 0 w 8"/>
                <a:gd name="T15" fmla="*/ 1 h 8"/>
                <a:gd name="T16" fmla="*/ 1 w 8"/>
                <a:gd name="T17" fmla="*/ 1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6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50" name="Freeform 1207"/>
            <p:cNvSpPr>
              <a:spLocks/>
            </p:cNvSpPr>
            <p:nvPr/>
          </p:nvSpPr>
          <p:spPr bwMode="auto">
            <a:xfrm>
              <a:off x="3596" y="1335"/>
              <a:ext cx="4" cy="4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1 h 8"/>
                <a:gd name="T6" fmla="*/ 1 w 8"/>
                <a:gd name="T7" fmla="*/ 1 h 8"/>
                <a:gd name="T8" fmla="*/ 1 w 8"/>
                <a:gd name="T9" fmla="*/ 1 h 8"/>
                <a:gd name="T10" fmla="*/ 1 w 8"/>
                <a:gd name="T11" fmla="*/ 1 h 8"/>
                <a:gd name="T12" fmla="*/ 1 w 8"/>
                <a:gd name="T13" fmla="*/ 1 h 8"/>
                <a:gd name="T14" fmla="*/ 0 w 8"/>
                <a:gd name="T15" fmla="*/ 1 h 8"/>
                <a:gd name="T16" fmla="*/ 1 w 8"/>
                <a:gd name="T17" fmla="*/ 1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51" name="Freeform 1208"/>
            <p:cNvSpPr>
              <a:spLocks/>
            </p:cNvSpPr>
            <p:nvPr/>
          </p:nvSpPr>
          <p:spPr bwMode="auto">
            <a:xfrm>
              <a:off x="3617" y="1333"/>
              <a:ext cx="3" cy="4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1 h 8"/>
                <a:gd name="T6" fmla="*/ 0 w 8"/>
                <a:gd name="T7" fmla="*/ 1 h 8"/>
                <a:gd name="T8" fmla="*/ 0 w 8"/>
                <a:gd name="T9" fmla="*/ 1 h 8"/>
                <a:gd name="T10" fmla="*/ 0 w 8"/>
                <a:gd name="T11" fmla="*/ 1 h 8"/>
                <a:gd name="T12" fmla="*/ 0 w 8"/>
                <a:gd name="T13" fmla="*/ 1 h 8"/>
                <a:gd name="T14" fmla="*/ 0 w 8"/>
                <a:gd name="T15" fmla="*/ 1 h 8"/>
                <a:gd name="T16" fmla="*/ 0 w 8"/>
                <a:gd name="T17" fmla="*/ 1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6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52" name="Freeform 1209"/>
            <p:cNvSpPr>
              <a:spLocks/>
            </p:cNvSpPr>
            <p:nvPr/>
          </p:nvSpPr>
          <p:spPr bwMode="auto">
            <a:xfrm>
              <a:off x="3624" y="1359"/>
              <a:ext cx="3" cy="4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1 h 8"/>
                <a:gd name="T6" fmla="*/ 0 w 8"/>
                <a:gd name="T7" fmla="*/ 1 h 8"/>
                <a:gd name="T8" fmla="*/ 0 w 8"/>
                <a:gd name="T9" fmla="*/ 1 h 8"/>
                <a:gd name="T10" fmla="*/ 0 w 8"/>
                <a:gd name="T11" fmla="*/ 1 h 8"/>
                <a:gd name="T12" fmla="*/ 0 w 8"/>
                <a:gd name="T13" fmla="*/ 1 h 8"/>
                <a:gd name="T14" fmla="*/ 0 w 8"/>
                <a:gd name="T15" fmla="*/ 1 h 8"/>
                <a:gd name="T16" fmla="*/ 0 w 8"/>
                <a:gd name="T17" fmla="*/ 1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53" name="Freeform 1210"/>
            <p:cNvSpPr>
              <a:spLocks/>
            </p:cNvSpPr>
            <p:nvPr/>
          </p:nvSpPr>
          <p:spPr bwMode="auto">
            <a:xfrm>
              <a:off x="3612" y="1318"/>
              <a:ext cx="3" cy="5"/>
            </a:xfrm>
            <a:custGeom>
              <a:avLst/>
              <a:gdLst>
                <a:gd name="T0" fmla="*/ 0 w 8"/>
                <a:gd name="T1" fmla="*/ 0 h 11"/>
                <a:gd name="T2" fmla="*/ 0 w 8"/>
                <a:gd name="T3" fmla="*/ 0 h 11"/>
                <a:gd name="T4" fmla="*/ 0 w 8"/>
                <a:gd name="T5" fmla="*/ 0 h 11"/>
                <a:gd name="T6" fmla="*/ 0 w 8"/>
                <a:gd name="T7" fmla="*/ 0 h 11"/>
                <a:gd name="T8" fmla="*/ 0 w 8"/>
                <a:gd name="T9" fmla="*/ 0 h 11"/>
                <a:gd name="T10" fmla="*/ 0 w 8"/>
                <a:gd name="T11" fmla="*/ 0 h 11"/>
                <a:gd name="T12" fmla="*/ 0 w 8"/>
                <a:gd name="T13" fmla="*/ 0 h 11"/>
                <a:gd name="T14" fmla="*/ 0 w 8"/>
                <a:gd name="T15" fmla="*/ 0 h 11"/>
                <a:gd name="T16" fmla="*/ 0 w 8"/>
                <a:gd name="T17" fmla="*/ 0 h 11"/>
                <a:gd name="T18" fmla="*/ 0 w 8"/>
                <a:gd name="T19" fmla="*/ 0 h 11"/>
                <a:gd name="T20" fmla="*/ 0 w 8"/>
                <a:gd name="T21" fmla="*/ 0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11"/>
                <a:gd name="T35" fmla="*/ 8 w 8"/>
                <a:gd name="T36" fmla="*/ 11 h 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11">
                  <a:moveTo>
                    <a:pt x="4" y="0"/>
                  </a:moveTo>
                  <a:lnTo>
                    <a:pt x="6" y="0"/>
                  </a:lnTo>
                  <a:lnTo>
                    <a:pt x="8" y="2"/>
                  </a:lnTo>
                  <a:lnTo>
                    <a:pt x="8" y="6"/>
                  </a:lnTo>
                  <a:lnTo>
                    <a:pt x="8" y="9"/>
                  </a:lnTo>
                  <a:lnTo>
                    <a:pt x="4" y="11"/>
                  </a:lnTo>
                  <a:lnTo>
                    <a:pt x="2" y="10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54" name="Freeform 1211"/>
            <p:cNvSpPr>
              <a:spLocks/>
            </p:cNvSpPr>
            <p:nvPr/>
          </p:nvSpPr>
          <p:spPr bwMode="auto">
            <a:xfrm>
              <a:off x="3586" y="1316"/>
              <a:ext cx="4" cy="3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0 h 8"/>
                <a:gd name="T6" fmla="*/ 1 w 8"/>
                <a:gd name="T7" fmla="*/ 0 h 8"/>
                <a:gd name="T8" fmla="*/ 1 w 8"/>
                <a:gd name="T9" fmla="*/ 0 h 8"/>
                <a:gd name="T10" fmla="*/ 1 w 8"/>
                <a:gd name="T11" fmla="*/ 0 h 8"/>
                <a:gd name="T12" fmla="*/ 1 w 8"/>
                <a:gd name="T13" fmla="*/ 0 h 8"/>
                <a:gd name="T14" fmla="*/ 0 w 8"/>
                <a:gd name="T15" fmla="*/ 0 h 8"/>
                <a:gd name="T16" fmla="*/ 1 w 8"/>
                <a:gd name="T17" fmla="*/ 0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6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55" name="Freeform 1212"/>
            <p:cNvSpPr>
              <a:spLocks/>
            </p:cNvSpPr>
            <p:nvPr/>
          </p:nvSpPr>
          <p:spPr bwMode="auto">
            <a:xfrm>
              <a:off x="3663" y="1286"/>
              <a:ext cx="3" cy="3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0 h 8"/>
                <a:gd name="T6" fmla="*/ 0 w 8"/>
                <a:gd name="T7" fmla="*/ 0 h 8"/>
                <a:gd name="T8" fmla="*/ 0 w 8"/>
                <a:gd name="T9" fmla="*/ 0 h 8"/>
                <a:gd name="T10" fmla="*/ 0 w 8"/>
                <a:gd name="T11" fmla="*/ 0 h 8"/>
                <a:gd name="T12" fmla="*/ 0 w 8"/>
                <a:gd name="T13" fmla="*/ 0 h 8"/>
                <a:gd name="T14" fmla="*/ 0 w 8"/>
                <a:gd name="T15" fmla="*/ 0 h 8"/>
                <a:gd name="T16" fmla="*/ 0 w 8"/>
                <a:gd name="T17" fmla="*/ 0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61506" name="Group 1213"/>
          <p:cNvGrpSpPr>
            <a:grpSpLocks/>
          </p:cNvGrpSpPr>
          <p:nvPr/>
        </p:nvGrpSpPr>
        <p:grpSpPr bwMode="auto">
          <a:xfrm rot="1564522">
            <a:off x="5501923" y="4514850"/>
            <a:ext cx="148166" cy="165100"/>
            <a:chOff x="3583" y="1271"/>
            <a:chExt cx="104" cy="104"/>
          </a:xfrm>
        </p:grpSpPr>
        <p:sp>
          <p:nvSpPr>
            <p:cNvPr id="61584" name="Freeform 1214"/>
            <p:cNvSpPr>
              <a:spLocks/>
            </p:cNvSpPr>
            <p:nvPr/>
          </p:nvSpPr>
          <p:spPr bwMode="auto">
            <a:xfrm>
              <a:off x="3583" y="1271"/>
              <a:ext cx="103" cy="104"/>
            </a:xfrm>
            <a:custGeom>
              <a:avLst/>
              <a:gdLst>
                <a:gd name="T0" fmla="*/ 0 w 1360"/>
                <a:gd name="T1" fmla="*/ 0 h 1328"/>
                <a:gd name="T2" fmla="*/ 0 w 1360"/>
                <a:gd name="T3" fmla="*/ 0 h 1328"/>
                <a:gd name="T4" fmla="*/ 0 w 1360"/>
                <a:gd name="T5" fmla="*/ 0 h 1328"/>
                <a:gd name="T6" fmla="*/ 0 w 1360"/>
                <a:gd name="T7" fmla="*/ 0 h 1328"/>
                <a:gd name="T8" fmla="*/ 0 w 1360"/>
                <a:gd name="T9" fmla="*/ 0 h 1328"/>
                <a:gd name="T10" fmla="*/ 0 w 1360"/>
                <a:gd name="T11" fmla="*/ 0 h 1328"/>
                <a:gd name="T12" fmla="*/ 0 w 1360"/>
                <a:gd name="T13" fmla="*/ 0 h 1328"/>
                <a:gd name="T14" fmla="*/ 0 w 1360"/>
                <a:gd name="T15" fmla="*/ 0 h 1328"/>
                <a:gd name="T16" fmla="*/ 0 w 1360"/>
                <a:gd name="T17" fmla="*/ 0 h 1328"/>
                <a:gd name="T18" fmla="*/ 0 w 1360"/>
                <a:gd name="T19" fmla="*/ 0 h 1328"/>
                <a:gd name="T20" fmla="*/ 0 w 1360"/>
                <a:gd name="T21" fmla="*/ 0 h 1328"/>
                <a:gd name="T22" fmla="*/ 0 w 1360"/>
                <a:gd name="T23" fmla="*/ 0 h 13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60"/>
                <a:gd name="T37" fmla="*/ 0 h 1328"/>
                <a:gd name="T38" fmla="*/ 1360 w 1360"/>
                <a:gd name="T39" fmla="*/ 1328 h 132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60" h="1328">
                  <a:moveTo>
                    <a:pt x="0" y="664"/>
                  </a:moveTo>
                  <a:cubicBezTo>
                    <a:pt x="0" y="298"/>
                    <a:pt x="305" y="0"/>
                    <a:pt x="680" y="0"/>
                  </a:cubicBezTo>
                  <a:cubicBezTo>
                    <a:pt x="680" y="0"/>
                    <a:pt x="680" y="0"/>
                    <a:pt x="680" y="0"/>
                  </a:cubicBezTo>
                  <a:cubicBezTo>
                    <a:pt x="1056" y="0"/>
                    <a:pt x="1360" y="298"/>
                    <a:pt x="1360" y="664"/>
                  </a:cubicBezTo>
                  <a:cubicBezTo>
                    <a:pt x="1360" y="664"/>
                    <a:pt x="1360" y="664"/>
                    <a:pt x="1360" y="664"/>
                  </a:cubicBezTo>
                  <a:cubicBezTo>
                    <a:pt x="1360" y="1031"/>
                    <a:pt x="1056" y="1328"/>
                    <a:pt x="680" y="1328"/>
                  </a:cubicBezTo>
                  <a:cubicBezTo>
                    <a:pt x="680" y="1328"/>
                    <a:pt x="680" y="1328"/>
                    <a:pt x="680" y="1328"/>
                  </a:cubicBezTo>
                  <a:cubicBezTo>
                    <a:pt x="305" y="1328"/>
                    <a:pt x="0" y="1031"/>
                    <a:pt x="0" y="664"/>
                  </a:cubicBezTo>
                  <a:cubicBezTo>
                    <a:pt x="0" y="664"/>
                    <a:pt x="0" y="664"/>
                    <a:pt x="0" y="664"/>
                  </a:cubicBezTo>
                  <a:close/>
                </a:path>
              </a:pathLst>
            </a:custGeom>
            <a:solidFill>
              <a:srgbClr val="FA97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585" name="Freeform 1215"/>
            <p:cNvSpPr>
              <a:spLocks noEditPoints="1"/>
            </p:cNvSpPr>
            <p:nvPr/>
          </p:nvSpPr>
          <p:spPr bwMode="auto">
            <a:xfrm>
              <a:off x="3583" y="1271"/>
              <a:ext cx="104" cy="104"/>
            </a:xfrm>
            <a:custGeom>
              <a:avLst/>
              <a:gdLst>
                <a:gd name="T0" fmla="*/ 0 w 1376"/>
                <a:gd name="T1" fmla="*/ 0 h 1344"/>
                <a:gd name="T2" fmla="*/ 0 w 1376"/>
                <a:gd name="T3" fmla="*/ 0 h 1344"/>
                <a:gd name="T4" fmla="*/ 0 w 1376"/>
                <a:gd name="T5" fmla="*/ 0 h 1344"/>
                <a:gd name="T6" fmla="*/ 0 w 1376"/>
                <a:gd name="T7" fmla="*/ 0 h 1344"/>
                <a:gd name="T8" fmla="*/ 0 w 1376"/>
                <a:gd name="T9" fmla="*/ 0 h 1344"/>
                <a:gd name="T10" fmla="*/ 0 w 1376"/>
                <a:gd name="T11" fmla="*/ 0 h 1344"/>
                <a:gd name="T12" fmla="*/ 0 w 1376"/>
                <a:gd name="T13" fmla="*/ 0 h 1344"/>
                <a:gd name="T14" fmla="*/ 0 w 1376"/>
                <a:gd name="T15" fmla="*/ 0 h 1344"/>
                <a:gd name="T16" fmla="*/ 0 w 1376"/>
                <a:gd name="T17" fmla="*/ 0 h 1344"/>
                <a:gd name="T18" fmla="*/ 0 w 1376"/>
                <a:gd name="T19" fmla="*/ 0 h 1344"/>
                <a:gd name="T20" fmla="*/ 0 w 1376"/>
                <a:gd name="T21" fmla="*/ 0 h 1344"/>
                <a:gd name="T22" fmla="*/ 0 w 1376"/>
                <a:gd name="T23" fmla="*/ 0 h 1344"/>
                <a:gd name="T24" fmla="*/ 0 w 1376"/>
                <a:gd name="T25" fmla="*/ 0 h 1344"/>
                <a:gd name="T26" fmla="*/ 0 w 1376"/>
                <a:gd name="T27" fmla="*/ 0 h 1344"/>
                <a:gd name="T28" fmla="*/ 0 w 1376"/>
                <a:gd name="T29" fmla="*/ 0 h 1344"/>
                <a:gd name="T30" fmla="*/ 0 w 1376"/>
                <a:gd name="T31" fmla="*/ 0 h 1344"/>
                <a:gd name="T32" fmla="*/ 0 w 1376"/>
                <a:gd name="T33" fmla="*/ 0 h 1344"/>
                <a:gd name="T34" fmla="*/ 0 w 1376"/>
                <a:gd name="T35" fmla="*/ 0 h 1344"/>
                <a:gd name="T36" fmla="*/ 0 w 1376"/>
                <a:gd name="T37" fmla="*/ 0 h 1344"/>
                <a:gd name="T38" fmla="*/ 0 w 1376"/>
                <a:gd name="T39" fmla="*/ 0 h 1344"/>
                <a:gd name="T40" fmla="*/ 0 w 1376"/>
                <a:gd name="T41" fmla="*/ 0 h 1344"/>
                <a:gd name="T42" fmla="*/ 0 w 1376"/>
                <a:gd name="T43" fmla="*/ 0 h 1344"/>
                <a:gd name="T44" fmla="*/ 0 w 1376"/>
                <a:gd name="T45" fmla="*/ 0 h 1344"/>
                <a:gd name="T46" fmla="*/ 0 w 1376"/>
                <a:gd name="T47" fmla="*/ 0 h 1344"/>
                <a:gd name="T48" fmla="*/ 0 w 1376"/>
                <a:gd name="T49" fmla="*/ 0 h 1344"/>
                <a:gd name="T50" fmla="*/ 0 w 1376"/>
                <a:gd name="T51" fmla="*/ 0 h 1344"/>
                <a:gd name="T52" fmla="*/ 0 w 1376"/>
                <a:gd name="T53" fmla="*/ 0 h 1344"/>
                <a:gd name="T54" fmla="*/ 0 w 1376"/>
                <a:gd name="T55" fmla="*/ 0 h 1344"/>
                <a:gd name="T56" fmla="*/ 0 w 1376"/>
                <a:gd name="T57" fmla="*/ 0 h 1344"/>
                <a:gd name="T58" fmla="*/ 0 w 1376"/>
                <a:gd name="T59" fmla="*/ 0 h 1344"/>
                <a:gd name="T60" fmla="*/ 0 w 1376"/>
                <a:gd name="T61" fmla="*/ 0 h 1344"/>
                <a:gd name="T62" fmla="*/ 0 w 1376"/>
                <a:gd name="T63" fmla="*/ 0 h 1344"/>
                <a:gd name="T64" fmla="*/ 0 w 1376"/>
                <a:gd name="T65" fmla="*/ 0 h 1344"/>
                <a:gd name="T66" fmla="*/ 0 w 1376"/>
                <a:gd name="T67" fmla="*/ 0 h 1344"/>
                <a:gd name="T68" fmla="*/ 0 w 1376"/>
                <a:gd name="T69" fmla="*/ 0 h 1344"/>
                <a:gd name="T70" fmla="*/ 0 w 1376"/>
                <a:gd name="T71" fmla="*/ 0 h 1344"/>
                <a:gd name="T72" fmla="*/ 0 w 1376"/>
                <a:gd name="T73" fmla="*/ 0 h 1344"/>
                <a:gd name="T74" fmla="*/ 0 w 1376"/>
                <a:gd name="T75" fmla="*/ 0 h 1344"/>
                <a:gd name="T76" fmla="*/ 0 w 1376"/>
                <a:gd name="T77" fmla="*/ 0 h 1344"/>
                <a:gd name="T78" fmla="*/ 0 w 1376"/>
                <a:gd name="T79" fmla="*/ 0 h 1344"/>
                <a:gd name="T80" fmla="*/ 0 w 1376"/>
                <a:gd name="T81" fmla="*/ 0 h 1344"/>
                <a:gd name="T82" fmla="*/ 0 w 1376"/>
                <a:gd name="T83" fmla="*/ 0 h 1344"/>
                <a:gd name="T84" fmla="*/ 0 w 1376"/>
                <a:gd name="T85" fmla="*/ 0 h 1344"/>
                <a:gd name="T86" fmla="*/ 0 w 1376"/>
                <a:gd name="T87" fmla="*/ 0 h 1344"/>
                <a:gd name="T88" fmla="*/ 0 w 1376"/>
                <a:gd name="T89" fmla="*/ 0 h 134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76"/>
                <a:gd name="T136" fmla="*/ 0 h 1344"/>
                <a:gd name="T137" fmla="*/ 1376 w 1376"/>
                <a:gd name="T138" fmla="*/ 1344 h 134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76" h="1344">
                  <a:moveTo>
                    <a:pt x="0" y="673"/>
                  </a:moveTo>
                  <a:lnTo>
                    <a:pt x="4" y="604"/>
                  </a:lnTo>
                  <a:lnTo>
                    <a:pt x="15" y="537"/>
                  </a:lnTo>
                  <a:lnTo>
                    <a:pt x="32" y="473"/>
                  </a:lnTo>
                  <a:lnTo>
                    <a:pt x="55" y="412"/>
                  </a:lnTo>
                  <a:lnTo>
                    <a:pt x="117" y="298"/>
                  </a:lnTo>
                  <a:cubicBezTo>
                    <a:pt x="118" y="297"/>
                    <a:pt x="118" y="297"/>
                    <a:pt x="118" y="296"/>
                  </a:cubicBezTo>
                  <a:lnTo>
                    <a:pt x="201" y="198"/>
                  </a:lnTo>
                  <a:cubicBezTo>
                    <a:pt x="202" y="198"/>
                    <a:pt x="202" y="198"/>
                    <a:pt x="202" y="197"/>
                  </a:cubicBezTo>
                  <a:lnTo>
                    <a:pt x="303" y="116"/>
                  </a:lnTo>
                  <a:cubicBezTo>
                    <a:pt x="304" y="116"/>
                    <a:pt x="304" y="116"/>
                    <a:pt x="305" y="115"/>
                  </a:cubicBezTo>
                  <a:lnTo>
                    <a:pt x="421" y="53"/>
                  </a:lnTo>
                  <a:cubicBezTo>
                    <a:pt x="421" y="53"/>
                    <a:pt x="421" y="53"/>
                    <a:pt x="422" y="53"/>
                  </a:cubicBezTo>
                  <a:lnTo>
                    <a:pt x="484" y="31"/>
                  </a:lnTo>
                  <a:lnTo>
                    <a:pt x="550" y="15"/>
                  </a:lnTo>
                  <a:lnTo>
                    <a:pt x="618" y="4"/>
                  </a:lnTo>
                  <a:lnTo>
                    <a:pt x="688" y="0"/>
                  </a:lnTo>
                  <a:lnTo>
                    <a:pt x="759" y="3"/>
                  </a:lnTo>
                  <a:lnTo>
                    <a:pt x="827" y="15"/>
                  </a:lnTo>
                  <a:lnTo>
                    <a:pt x="892" y="31"/>
                  </a:lnTo>
                  <a:lnTo>
                    <a:pt x="956" y="53"/>
                  </a:lnTo>
                  <a:cubicBezTo>
                    <a:pt x="957" y="53"/>
                    <a:pt x="957" y="53"/>
                    <a:pt x="957" y="53"/>
                  </a:cubicBezTo>
                  <a:lnTo>
                    <a:pt x="1072" y="115"/>
                  </a:lnTo>
                  <a:cubicBezTo>
                    <a:pt x="1073" y="116"/>
                    <a:pt x="1073" y="116"/>
                    <a:pt x="1073" y="116"/>
                  </a:cubicBezTo>
                  <a:lnTo>
                    <a:pt x="1174" y="197"/>
                  </a:lnTo>
                  <a:cubicBezTo>
                    <a:pt x="1175" y="198"/>
                    <a:pt x="1175" y="198"/>
                    <a:pt x="1176" y="198"/>
                  </a:cubicBezTo>
                  <a:lnTo>
                    <a:pt x="1259" y="296"/>
                  </a:lnTo>
                  <a:cubicBezTo>
                    <a:pt x="1259" y="297"/>
                    <a:pt x="1259" y="297"/>
                    <a:pt x="1259" y="298"/>
                  </a:cubicBezTo>
                  <a:lnTo>
                    <a:pt x="1322" y="411"/>
                  </a:lnTo>
                  <a:cubicBezTo>
                    <a:pt x="1323" y="411"/>
                    <a:pt x="1323" y="411"/>
                    <a:pt x="1323" y="412"/>
                  </a:cubicBezTo>
                  <a:lnTo>
                    <a:pt x="1345" y="473"/>
                  </a:lnTo>
                  <a:lnTo>
                    <a:pt x="1362" y="536"/>
                  </a:lnTo>
                  <a:lnTo>
                    <a:pt x="1372" y="603"/>
                  </a:lnTo>
                  <a:lnTo>
                    <a:pt x="1376" y="672"/>
                  </a:lnTo>
                  <a:lnTo>
                    <a:pt x="1372" y="741"/>
                  </a:lnTo>
                  <a:lnTo>
                    <a:pt x="1362" y="808"/>
                  </a:lnTo>
                  <a:lnTo>
                    <a:pt x="1345" y="873"/>
                  </a:lnTo>
                  <a:lnTo>
                    <a:pt x="1323" y="934"/>
                  </a:lnTo>
                  <a:cubicBezTo>
                    <a:pt x="1323" y="935"/>
                    <a:pt x="1323" y="935"/>
                    <a:pt x="1322" y="935"/>
                  </a:cubicBezTo>
                  <a:lnTo>
                    <a:pt x="1259" y="1047"/>
                  </a:lnTo>
                  <a:cubicBezTo>
                    <a:pt x="1259" y="1048"/>
                    <a:pt x="1259" y="1048"/>
                    <a:pt x="1259" y="1049"/>
                  </a:cubicBezTo>
                  <a:lnTo>
                    <a:pt x="1176" y="1148"/>
                  </a:lnTo>
                  <a:cubicBezTo>
                    <a:pt x="1175" y="1148"/>
                    <a:pt x="1175" y="1148"/>
                    <a:pt x="1174" y="1149"/>
                  </a:cubicBezTo>
                  <a:lnTo>
                    <a:pt x="1073" y="1230"/>
                  </a:lnTo>
                  <a:cubicBezTo>
                    <a:pt x="1073" y="1230"/>
                    <a:pt x="1073" y="1230"/>
                    <a:pt x="1072" y="1231"/>
                  </a:cubicBezTo>
                  <a:lnTo>
                    <a:pt x="957" y="1292"/>
                  </a:lnTo>
                  <a:cubicBezTo>
                    <a:pt x="957" y="1292"/>
                    <a:pt x="956" y="1292"/>
                    <a:pt x="956" y="1292"/>
                  </a:cubicBezTo>
                  <a:lnTo>
                    <a:pt x="893" y="1314"/>
                  </a:lnTo>
                  <a:lnTo>
                    <a:pt x="827" y="1331"/>
                  </a:lnTo>
                  <a:lnTo>
                    <a:pt x="760" y="1341"/>
                  </a:lnTo>
                  <a:lnTo>
                    <a:pt x="689" y="1344"/>
                  </a:lnTo>
                  <a:lnTo>
                    <a:pt x="619" y="1341"/>
                  </a:lnTo>
                  <a:lnTo>
                    <a:pt x="550" y="1331"/>
                  </a:lnTo>
                  <a:lnTo>
                    <a:pt x="484" y="1314"/>
                  </a:lnTo>
                  <a:lnTo>
                    <a:pt x="422" y="1292"/>
                  </a:lnTo>
                  <a:cubicBezTo>
                    <a:pt x="421" y="1292"/>
                    <a:pt x="421" y="1292"/>
                    <a:pt x="421" y="1292"/>
                  </a:cubicBezTo>
                  <a:lnTo>
                    <a:pt x="305" y="1231"/>
                  </a:lnTo>
                  <a:cubicBezTo>
                    <a:pt x="304" y="1230"/>
                    <a:pt x="304" y="1230"/>
                    <a:pt x="303" y="1230"/>
                  </a:cubicBezTo>
                  <a:lnTo>
                    <a:pt x="202" y="1149"/>
                  </a:lnTo>
                  <a:cubicBezTo>
                    <a:pt x="202" y="1148"/>
                    <a:pt x="202" y="1148"/>
                    <a:pt x="201" y="1148"/>
                  </a:cubicBezTo>
                  <a:lnTo>
                    <a:pt x="118" y="1049"/>
                  </a:lnTo>
                  <a:cubicBezTo>
                    <a:pt x="118" y="1048"/>
                    <a:pt x="118" y="1048"/>
                    <a:pt x="117" y="1047"/>
                  </a:cubicBezTo>
                  <a:lnTo>
                    <a:pt x="55" y="935"/>
                  </a:lnTo>
                  <a:cubicBezTo>
                    <a:pt x="55" y="935"/>
                    <a:pt x="55" y="935"/>
                    <a:pt x="55" y="934"/>
                  </a:cubicBezTo>
                  <a:lnTo>
                    <a:pt x="32" y="873"/>
                  </a:lnTo>
                  <a:lnTo>
                    <a:pt x="15" y="809"/>
                  </a:lnTo>
                  <a:lnTo>
                    <a:pt x="5" y="742"/>
                  </a:lnTo>
                  <a:lnTo>
                    <a:pt x="0" y="673"/>
                  </a:lnTo>
                  <a:close/>
                  <a:moveTo>
                    <a:pt x="20" y="739"/>
                  </a:moveTo>
                  <a:lnTo>
                    <a:pt x="30" y="804"/>
                  </a:lnTo>
                  <a:lnTo>
                    <a:pt x="47" y="868"/>
                  </a:lnTo>
                  <a:lnTo>
                    <a:pt x="70" y="929"/>
                  </a:lnTo>
                  <a:lnTo>
                    <a:pt x="69" y="928"/>
                  </a:lnTo>
                  <a:lnTo>
                    <a:pt x="131" y="1040"/>
                  </a:lnTo>
                  <a:lnTo>
                    <a:pt x="131" y="1038"/>
                  </a:lnTo>
                  <a:lnTo>
                    <a:pt x="214" y="1137"/>
                  </a:lnTo>
                  <a:lnTo>
                    <a:pt x="212" y="1136"/>
                  </a:lnTo>
                  <a:lnTo>
                    <a:pt x="313" y="1217"/>
                  </a:lnTo>
                  <a:lnTo>
                    <a:pt x="312" y="1216"/>
                  </a:lnTo>
                  <a:lnTo>
                    <a:pt x="428" y="1277"/>
                  </a:lnTo>
                  <a:lnTo>
                    <a:pt x="427" y="1277"/>
                  </a:lnTo>
                  <a:lnTo>
                    <a:pt x="488" y="1299"/>
                  </a:lnTo>
                  <a:lnTo>
                    <a:pt x="553" y="1316"/>
                  </a:lnTo>
                  <a:lnTo>
                    <a:pt x="620" y="1325"/>
                  </a:lnTo>
                  <a:lnTo>
                    <a:pt x="688" y="1328"/>
                  </a:lnTo>
                  <a:lnTo>
                    <a:pt x="757" y="1326"/>
                  </a:lnTo>
                  <a:lnTo>
                    <a:pt x="823" y="1316"/>
                  </a:lnTo>
                  <a:lnTo>
                    <a:pt x="888" y="1299"/>
                  </a:lnTo>
                  <a:lnTo>
                    <a:pt x="951" y="1277"/>
                  </a:lnTo>
                  <a:lnTo>
                    <a:pt x="950" y="1277"/>
                  </a:lnTo>
                  <a:lnTo>
                    <a:pt x="1065" y="1216"/>
                  </a:lnTo>
                  <a:lnTo>
                    <a:pt x="1063" y="1217"/>
                  </a:lnTo>
                  <a:lnTo>
                    <a:pt x="1164" y="1136"/>
                  </a:lnTo>
                  <a:lnTo>
                    <a:pt x="1163" y="1137"/>
                  </a:lnTo>
                  <a:lnTo>
                    <a:pt x="1246" y="1038"/>
                  </a:lnTo>
                  <a:lnTo>
                    <a:pt x="1245" y="1040"/>
                  </a:lnTo>
                  <a:lnTo>
                    <a:pt x="1308" y="928"/>
                  </a:lnTo>
                  <a:lnTo>
                    <a:pt x="1308" y="929"/>
                  </a:lnTo>
                  <a:lnTo>
                    <a:pt x="1330" y="868"/>
                  </a:lnTo>
                  <a:lnTo>
                    <a:pt x="1347" y="805"/>
                  </a:lnTo>
                  <a:lnTo>
                    <a:pt x="1356" y="740"/>
                  </a:lnTo>
                  <a:lnTo>
                    <a:pt x="1360" y="673"/>
                  </a:lnTo>
                  <a:lnTo>
                    <a:pt x="1357" y="606"/>
                  </a:lnTo>
                  <a:lnTo>
                    <a:pt x="1347" y="541"/>
                  </a:lnTo>
                  <a:lnTo>
                    <a:pt x="1330" y="478"/>
                  </a:lnTo>
                  <a:lnTo>
                    <a:pt x="1308" y="417"/>
                  </a:lnTo>
                  <a:lnTo>
                    <a:pt x="1308" y="418"/>
                  </a:lnTo>
                  <a:lnTo>
                    <a:pt x="1245" y="305"/>
                  </a:lnTo>
                  <a:lnTo>
                    <a:pt x="1246" y="307"/>
                  </a:lnTo>
                  <a:lnTo>
                    <a:pt x="1163" y="209"/>
                  </a:lnTo>
                  <a:lnTo>
                    <a:pt x="1164" y="210"/>
                  </a:lnTo>
                  <a:lnTo>
                    <a:pt x="1063" y="129"/>
                  </a:lnTo>
                  <a:lnTo>
                    <a:pt x="1065" y="130"/>
                  </a:lnTo>
                  <a:lnTo>
                    <a:pt x="950" y="68"/>
                  </a:lnTo>
                  <a:lnTo>
                    <a:pt x="951" y="68"/>
                  </a:lnTo>
                  <a:lnTo>
                    <a:pt x="889" y="46"/>
                  </a:lnTo>
                  <a:lnTo>
                    <a:pt x="824" y="30"/>
                  </a:lnTo>
                  <a:lnTo>
                    <a:pt x="758" y="19"/>
                  </a:lnTo>
                  <a:lnTo>
                    <a:pt x="689" y="16"/>
                  </a:lnTo>
                  <a:lnTo>
                    <a:pt x="621" y="19"/>
                  </a:lnTo>
                  <a:lnTo>
                    <a:pt x="553" y="30"/>
                  </a:lnTo>
                  <a:lnTo>
                    <a:pt x="489" y="46"/>
                  </a:lnTo>
                  <a:lnTo>
                    <a:pt x="427" y="68"/>
                  </a:lnTo>
                  <a:lnTo>
                    <a:pt x="428" y="68"/>
                  </a:lnTo>
                  <a:lnTo>
                    <a:pt x="312" y="130"/>
                  </a:lnTo>
                  <a:lnTo>
                    <a:pt x="313" y="129"/>
                  </a:lnTo>
                  <a:lnTo>
                    <a:pt x="212" y="210"/>
                  </a:lnTo>
                  <a:lnTo>
                    <a:pt x="214" y="209"/>
                  </a:lnTo>
                  <a:lnTo>
                    <a:pt x="131" y="307"/>
                  </a:lnTo>
                  <a:lnTo>
                    <a:pt x="131" y="305"/>
                  </a:lnTo>
                  <a:lnTo>
                    <a:pt x="70" y="417"/>
                  </a:lnTo>
                  <a:lnTo>
                    <a:pt x="47" y="478"/>
                  </a:lnTo>
                  <a:lnTo>
                    <a:pt x="30" y="540"/>
                  </a:lnTo>
                  <a:lnTo>
                    <a:pt x="20" y="605"/>
                  </a:lnTo>
                  <a:lnTo>
                    <a:pt x="16" y="672"/>
                  </a:lnTo>
                  <a:lnTo>
                    <a:pt x="20" y="7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586" name="Freeform 1216"/>
            <p:cNvSpPr>
              <a:spLocks/>
            </p:cNvSpPr>
            <p:nvPr/>
          </p:nvSpPr>
          <p:spPr bwMode="auto">
            <a:xfrm>
              <a:off x="3592" y="1276"/>
              <a:ext cx="86" cy="77"/>
            </a:xfrm>
            <a:custGeom>
              <a:avLst/>
              <a:gdLst>
                <a:gd name="T0" fmla="*/ 0 w 197"/>
                <a:gd name="T1" fmla="*/ 0 h 172"/>
                <a:gd name="T2" fmla="*/ 0 w 197"/>
                <a:gd name="T3" fmla="*/ 0 h 172"/>
                <a:gd name="T4" fmla="*/ 0 w 197"/>
                <a:gd name="T5" fmla="*/ 0 h 172"/>
                <a:gd name="T6" fmla="*/ 0 w 197"/>
                <a:gd name="T7" fmla="*/ 0 h 172"/>
                <a:gd name="T8" fmla="*/ 0 w 197"/>
                <a:gd name="T9" fmla="*/ 0 h 172"/>
                <a:gd name="T10" fmla="*/ 0 w 197"/>
                <a:gd name="T11" fmla="*/ 0 h 172"/>
                <a:gd name="T12" fmla="*/ 0 w 197"/>
                <a:gd name="T13" fmla="*/ 0 h 172"/>
                <a:gd name="T14" fmla="*/ 0 w 197"/>
                <a:gd name="T15" fmla="*/ 0 h 172"/>
                <a:gd name="T16" fmla="*/ 0 w 197"/>
                <a:gd name="T17" fmla="*/ 0 h 172"/>
                <a:gd name="T18" fmla="*/ 0 w 197"/>
                <a:gd name="T19" fmla="*/ 0 h 172"/>
                <a:gd name="T20" fmla="*/ 0 w 197"/>
                <a:gd name="T21" fmla="*/ 0 h 172"/>
                <a:gd name="T22" fmla="*/ 0 w 197"/>
                <a:gd name="T23" fmla="*/ 0 h 172"/>
                <a:gd name="T24" fmla="*/ 0 w 197"/>
                <a:gd name="T25" fmla="*/ 0 h 172"/>
                <a:gd name="T26" fmla="*/ 0 w 197"/>
                <a:gd name="T27" fmla="*/ 0 h 172"/>
                <a:gd name="T28" fmla="*/ 0 w 197"/>
                <a:gd name="T29" fmla="*/ 0 h 172"/>
                <a:gd name="T30" fmla="*/ 0 w 197"/>
                <a:gd name="T31" fmla="*/ 0 h 172"/>
                <a:gd name="T32" fmla="*/ 0 w 197"/>
                <a:gd name="T33" fmla="*/ 0 h 172"/>
                <a:gd name="T34" fmla="*/ 0 w 197"/>
                <a:gd name="T35" fmla="*/ 0 h 172"/>
                <a:gd name="T36" fmla="*/ 0 w 197"/>
                <a:gd name="T37" fmla="*/ 0 h 172"/>
                <a:gd name="T38" fmla="*/ 0 w 197"/>
                <a:gd name="T39" fmla="*/ 0 h 172"/>
                <a:gd name="T40" fmla="*/ 0 w 197"/>
                <a:gd name="T41" fmla="*/ 0 h 172"/>
                <a:gd name="T42" fmla="*/ 0 w 197"/>
                <a:gd name="T43" fmla="*/ 0 h 172"/>
                <a:gd name="T44" fmla="*/ 0 w 197"/>
                <a:gd name="T45" fmla="*/ 0 h 172"/>
                <a:gd name="T46" fmla="*/ 0 w 197"/>
                <a:gd name="T47" fmla="*/ 0 h 172"/>
                <a:gd name="T48" fmla="*/ 0 w 197"/>
                <a:gd name="T49" fmla="*/ 0 h 172"/>
                <a:gd name="T50" fmla="*/ 0 w 197"/>
                <a:gd name="T51" fmla="*/ 0 h 172"/>
                <a:gd name="T52" fmla="*/ 0 w 197"/>
                <a:gd name="T53" fmla="*/ 0 h 172"/>
                <a:gd name="T54" fmla="*/ 0 w 197"/>
                <a:gd name="T55" fmla="*/ 0 h 172"/>
                <a:gd name="T56" fmla="*/ 0 w 197"/>
                <a:gd name="T57" fmla="*/ 0 h 172"/>
                <a:gd name="T58" fmla="*/ 0 w 197"/>
                <a:gd name="T59" fmla="*/ 0 h 172"/>
                <a:gd name="T60" fmla="*/ 0 w 197"/>
                <a:gd name="T61" fmla="*/ 0 h 172"/>
                <a:gd name="T62" fmla="*/ 0 w 197"/>
                <a:gd name="T63" fmla="*/ 0 h 172"/>
                <a:gd name="T64" fmla="*/ 0 w 197"/>
                <a:gd name="T65" fmla="*/ 0 h 172"/>
                <a:gd name="T66" fmla="*/ 0 w 197"/>
                <a:gd name="T67" fmla="*/ 0 h 172"/>
                <a:gd name="T68" fmla="*/ 0 w 197"/>
                <a:gd name="T69" fmla="*/ 0 h 172"/>
                <a:gd name="T70" fmla="*/ 0 w 197"/>
                <a:gd name="T71" fmla="*/ 0 h 172"/>
                <a:gd name="T72" fmla="*/ 0 w 197"/>
                <a:gd name="T73" fmla="*/ 0 h 172"/>
                <a:gd name="T74" fmla="*/ 0 w 197"/>
                <a:gd name="T75" fmla="*/ 0 h 172"/>
                <a:gd name="T76" fmla="*/ 0 w 197"/>
                <a:gd name="T77" fmla="*/ 0 h 172"/>
                <a:gd name="T78" fmla="*/ 0 w 197"/>
                <a:gd name="T79" fmla="*/ 0 h 172"/>
                <a:gd name="T80" fmla="*/ 0 w 197"/>
                <a:gd name="T81" fmla="*/ 0 h 17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97"/>
                <a:gd name="T124" fmla="*/ 0 h 172"/>
                <a:gd name="T125" fmla="*/ 197 w 197"/>
                <a:gd name="T126" fmla="*/ 172 h 17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97" h="172">
                  <a:moveTo>
                    <a:pt x="62" y="0"/>
                  </a:moveTo>
                  <a:lnTo>
                    <a:pt x="49" y="18"/>
                  </a:lnTo>
                  <a:lnTo>
                    <a:pt x="45" y="29"/>
                  </a:lnTo>
                  <a:lnTo>
                    <a:pt x="32" y="33"/>
                  </a:lnTo>
                  <a:lnTo>
                    <a:pt x="22" y="50"/>
                  </a:lnTo>
                  <a:lnTo>
                    <a:pt x="4" y="62"/>
                  </a:lnTo>
                  <a:lnTo>
                    <a:pt x="4" y="73"/>
                  </a:lnTo>
                  <a:lnTo>
                    <a:pt x="0" y="100"/>
                  </a:lnTo>
                  <a:lnTo>
                    <a:pt x="3" y="129"/>
                  </a:lnTo>
                  <a:lnTo>
                    <a:pt x="36" y="172"/>
                  </a:lnTo>
                  <a:lnTo>
                    <a:pt x="62" y="158"/>
                  </a:lnTo>
                  <a:lnTo>
                    <a:pt x="59" y="102"/>
                  </a:lnTo>
                  <a:lnTo>
                    <a:pt x="42" y="59"/>
                  </a:lnTo>
                  <a:lnTo>
                    <a:pt x="45" y="34"/>
                  </a:lnTo>
                  <a:lnTo>
                    <a:pt x="66" y="74"/>
                  </a:lnTo>
                  <a:lnTo>
                    <a:pt x="75" y="91"/>
                  </a:lnTo>
                  <a:lnTo>
                    <a:pt x="94" y="112"/>
                  </a:lnTo>
                  <a:lnTo>
                    <a:pt x="100" y="95"/>
                  </a:lnTo>
                  <a:lnTo>
                    <a:pt x="97" y="71"/>
                  </a:lnTo>
                  <a:lnTo>
                    <a:pt x="73" y="46"/>
                  </a:lnTo>
                  <a:lnTo>
                    <a:pt x="74" y="12"/>
                  </a:lnTo>
                  <a:lnTo>
                    <a:pt x="109" y="55"/>
                  </a:lnTo>
                  <a:lnTo>
                    <a:pt x="123" y="77"/>
                  </a:lnTo>
                  <a:lnTo>
                    <a:pt x="128" y="104"/>
                  </a:lnTo>
                  <a:lnTo>
                    <a:pt x="152" y="132"/>
                  </a:lnTo>
                  <a:lnTo>
                    <a:pt x="168" y="129"/>
                  </a:lnTo>
                  <a:lnTo>
                    <a:pt x="182" y="134"/>
                  </a:lnTo>
                  <a:lnTo>
                    <a:pt x="188" y="122"/>
                  </a:lnTo>
                  <a:lnTo>
                    <a:pt x="197" y="112"/>
                  </a:lnTo>
                  <a:lnTo>
                    <a:pt x="197" y="76"/>
                  </a:lnTo>
                  <a:lnTo>
                    <a:pt x="191" y="71"/>
                  </a:lnTo>
                  <a:lnTo>
                    <a:pt x="175" y="68"/>
                  </a:lnTo>
                  <a:lnTo>
                    <a:pt x="164" y="44"/>
                  </a:lnTo>
                  <a:lnTo>
                    <a:pt x="146" y="27"/>
                  </a:lnTo>
                  <a:lnTo>
                    <a:pt x="132" y="18"/>
                  </a:lnTo>
                  <a:lnTo>
                    <a:pt x="117" y="15"/>
                  </a:lnTo>
                  <a:lnTo>
                    <a:pt x="95" y="15"/>
                  </a:lnTo>
                  <a:lnTo>
                    <a:pt x="87" y="9"/>
                  </a:lnTo>
                  <a:lnTo>
                    <a:pt x="83" y="3"/>
                  </a:lnTo>
                  <a:lnTo>
                    <a:pt x="73" y="0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587" name="Freeform 1217"/>
            <p:cNvSpPr>
              <a:spLocks/>
            </p:cNvSpPr>
            <p:nvPr/>
          </p:nvSpPr>
          <p:spPr bwMode="auto">
            <a:xfrm>
              <a:off x="3591" y="1276"/>
              <a:ext cx="87" cy="78"/>
            </a:xfrm>
            <a:custGeom>
              <a:avLst/>
              <a:gdLst>
                <a:gd name="T0" fmla="*/ 0 w 1150"/>
                <a:gd name="T1" fmla="*/ 0 h 1008"/>
                <a:gd name="T2" fmla="*/ 0 w 1150"/>
                <a:gd name="T3" fmla="*/ 0 h 1008"/>
                <a:gd name="T4" fmla="*/ 0 w 1150"/>
                <a:gd name="T5" fmla="*/ 0 h 1008"/>
                <a:gd name="T6" fmla="*/ 0 w 1150"/>
                <a:gd name="T7" fmla="*/ 0 h 1008"/>
                <a:gd name="T8" fmla="*/ 0 w 1150"/>
                <a:gd name="T9" fmla="*/ 0 h 1008"/>
                <a:gd name="T10" fmla="*/ 0 w 1150"/>
                <a:gd name="T11" fmla="*/ 0 h 1008"/>
                <a:gd name="T12" fmla="*/ 0 w 1150"/>
                <a:gd name="T13" fmla="*/ 0 h 1008"/>
                <a:gd name="T14" fmla="*/ 0 w 1150"/>
                <a:gd name="T15" fmla="*/ 0 h 1008"/>
                <a:gd name="T16" fmla="*/ 0 w 1150"/>
                <a:gd name="T17" fmla="*/ 0 h 1008"/>
                <a:gd name="T18" fmla="*/ 0 w 1150"/>
                <a:gd name="T19" fmla="*/ 0 h 1008"/>
                <a:gd name="T20" fmla="*/ 0 w 1150"/>
                <a:gd name="T21" fmla="*/ 0 h 1008"/>
                <a:gd name="T22" fmla="*/ 0 w 1150"/>
                <a:gd name="T23" fmla="*/ 0 h 1008"/>
                <a:gd name="T24" fmla="*/ 0 w 1150"/>
                <a:gd name="T25" fmla="*/ 0 h 1008"/>
                <a:gd name="T26" fmla="*/ 0 w 1150"/>
                <a:gd name="T27" fmla="*/ 0 h 1008"/>
                <a:gd name="T28" fmla="*/ 0 w 1150"/>
                <a:gd name="T29" fmla="*/ 0 h 1008"/>
                <a:gd name="T30" fmla="*/ 0 w 1150"/>
                <a:gd name="T31" fmla="*/ 0 h 1008"/>
                <a:gd name="T32" fmla="*/ 0 w 1150"/>
                <a:gd name="T33" fmla="*/ 0 h 1008"/>
                <a:gd name="T34" fmla="*/ 0 w 1150"/>
                <a:gd name="T35" fmla="*/ 0 h 1008"/>
                <a:gd name="T36" fmla="*/ 0 w 1150"/>
                <a:gd name="T37" fmla="*/ 0 h 1008"/>
                <a:gd name="T38" fmla="*/ 0 w 1150"/>
                <a:gd name="T39" fmla="*/ 0 h 1008"/>
                <a:gd name="T40" fmla="*/ 0 w 1150"/>
                <a:gd name="T41" fmla="*/ 0 h 1008"/>
                <a:gd name="T42" fmla="*/ 0 w 1150"/>
                <a:gd name="T43" fmla="*/ 0 h 1008"/>
                <a:gd name="T44" fmla="*/ 0 w 1150"/>
                <a:gd name="T45" fmla="*/ 0 h 1008"/>
                <a:gd name="T46" fmla="*/ 0 w 1150"/>
                <a:gd name="T47" fmla="*/ 0 h 1008"/>
                <a:gd name="T48" fmla="*/ 0 w 1150"/>
                <a:gd name="T49" fmla="*/ 0 h 1008"/>
                <a:gd name="T50" fmla="*/ 0 w 1150"/>
                <a:gd name="T51" fmla="*/ 0 h 1008"/>
                <a:gd name="T52" fmla="*/ 0 w 1150"/>
                <a:gd name="T53" fmla="*/ 0 h 1008"/>
                <a:gd name="T54" fmla="*/ 0 w 1150"/>
                <a:gd name="T55" fmla="*/ 0 h 1008"/>
                <a:gd name="T56" fmla="*/ 0 w 1150"/>
                <a:gd name="T57" fmla="*/ 0 h 1008"/>
                <a:gd name="T58" fmla="*/ 0 w 1150"/>
                <a:gd name="T59" fmla="*/ 0 h 1008"/>
                <a:gd name="T60" fmla="*/ 0 w 1150"/>
                <a:gd name="T61" fmla="*/ 0 h 1008"/>
                <a:gd name="T62" fmla="*/ 0 w 1150"/>
                <a:gd name="T63" fmla="*/ 0 h 1008"/>
                <a:gd name="T64" fmla="*/ 0 w 1150"/>
                <a:gd name="T65" fmla="*/ 0 h 1008"/>
                <a:gd name="T66" fmla="*/ 0 w 1150"/>
                <a:gd name="T67" fmla="*/ 0 h 1008"/>
                <a:gd name="T68" fmla="*/ 0 w 1150"/>
                <a:gd name="T69" fmla="*/ 0 h 1008"/>
                <a:gd name="T70" fmla="*/ 0 w 1150"/>
                <a:gd name="T71" fmla="*/ 0 h 1008"/>
                <a:gd name="T72" fmla="*/ 0 w 1150"/>
                <a:gd name="T73" fmla="*/ 0 h 1008"/>
                <a:gd name="T74" fmla="*/ 0 w 1150"/>
                <a:gd name="T75" fmla="*/ 0 h 1008"/>
                <a:gd name="T76" fmla="*/ 0 w 1150"/>
                <a:gd name="T77" fmla="*/ 0 h 1008"/>
                <a:gd name="T78" fmla="*/ 0 w 1150"/>
                <a:gd name="T79" fmla="*/ 0 h 1008"/>
                <a:gd name="T80" fmla="*/ 0 w 1150"/>
                <a:gd name="T81" fmla="*/ 0 h 1008"/>
                <a:gd name="T82" fmla="*/ 0 w 1150"/>
                <a:gd name="T83" fmla="*/ 0 h 1008"/>
                <a:gd name="T84" fmla="*/ 0 w 1150"/>
                <a:gd name="T85" fmla="*/ 0 h 1008"/>
                <a:gd name="T86" fmla="*/ 0 w 1150"/>
                <a:gd name="T87" fmla="*/ 0 h 1008"/>
                <a:gd name="T88" fmla="*/ 0 w 1150"/>
                <a:gd name="T89" fmla="*/ 0 h 1008"/>
                <a:gd name="T90" fmla="*/ 0 w 1150"/>
                <a:gd name="T91" fmla="*/ 0 h 1008"/>
                <a:gd name="T92" fmla="*/ 0 w 1150"/>
                <a:gd name="T93" fmla="*/ 0 h 1008"/>
                <a:gd name="T94" fmla="*/ 0 w 1150"/>
                <a:gd name="T95" fmla="*/ 0 h 1008"/>
                <a:gd name="T96" fmla="*/ 0 w 1150"/>
                <a:gd name="T97" fmla="*/ 0 h 1008"/>
                <a:gd name="T98" fmla="*/ 0 w 1150"/>
                <a:gd name="T99" fmla="*/ 0 h 1008"/>
                <a:gd name="T100" fmla="*/ 0 w 1150"/>
                <a:gd name="T101" fmla="*/ 0 h 1008"/>
                <a:gd name="T102" fmla="*/ 0 w 1150"/>
                <a:gd name="T103" fmla="*/ 0 h 1008"/>
                <a:gd name="T104" fmla="*/ 0 w 1150"/>
                <a:gd name="T105" fmla="*/ 0 h 1008"/>
                <a:gd name="T106" fmla="*/ 0 w 1150"/>
                <a:gd name="T107" fmla="*/ 0 h 10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50"/>
                <a:gd name="T163" fmla="*/ 0 h 1008"/>
                <a:gd name="T164" fmla="*/ 1150 w 1150"/>
                <a:gd name="T165" fmla="*/ 1008 h 100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50" h="1008">
                  <a:moveTo>
                    <a:pt x="376" y="14"/>
                  </a:moveTo>
                  <a:lnTo>
                    <a:pt x="296" y="116"/>
                  </a:lnTo>
                  <a:lnTo>
                    <a:pt x="297" y="113"/>
                  </a:lnTo>
                  <a:lnTo>
                    <a:pt x="279" y="177"/>
                  </a:lnTo>
                  <a:cubicBezTo>
                    <a:pt x="278" y="179"/>
                    <a:pt x="276" y="181"/>
                    <a:pt x="273" y="182"/>
                  </a:cubicBezTo>
                  <a:lnTo>
                    <a:pt x="198" y="203"/>
                  </a:lnTo>
                  <a:lnTo>
                    <a:pt x="203" y="200"/>
                  </a:lnTo>
                  <a:lnTo>
                    <a:pt x="144" y="301"/>
                  </a:lnTo>
                  <a:cubicBezTo>
                    <a:pt x="143" y="302"/>
                    <a:pt x="142" y="303"/>
                    <a:pt x="141" y="303"/>
                  </a:cubicBezTo>
                  <a:lnTo>
                    <a:pt x="37" y="370"/>
                  </a:lnTo>
                  <a:lnTo>
                    <a:pt x="41" y="363"/>
                  </a:lnTo>
                  <a:lnTo>
                    <a:pt x="41" y="430"/>
                  </a:lnTo>
                  <a:cubicBezTo>
                    <a:pt x="41" y="430"/>
                    <a:pt x="41" y="430"/>
                    <a:pt x="40" y="431"/>
                  </a:cubicBezTo>
                  <a:lnTo>
                    <a:pt x="16" y="585"/>
                  </a:lnTo>
                  <a:lnTo>
                    <a:pt x="16" y="583"/>
                  </a:lnTo>
                  <a:lnTo>
                    <a:pt x="38" y="750"/>
                  </a:lnTo>
                  <a:lnTo>
                    <a:pt x="36" y="747"/>
                  </a:lnTo>
                  <a:lnTo>
                    <a:pt x="221" y="994"/>
                  </a:lnTo>
                  <a:lnTo>
                    <a:pt x="211" y="992"/>
                  </a:lnTo>
                  <a:lnTo>
                    <a:pt x="361" y="912"/>
                  </a:lnTo>
                  <a:lnTo>
                    <a:pt x="357" y="919"/>
                  </a:lnTo>
                  <a:lnTo>
                    <a:pt x="341" y="595"/>
                  </a:lnTo>
                  <a:lnTo>
                    <a:pt x="341" y="597"/>
                  </a:lnTo>
                  <a:lnTo>
                    <a:pt x="245" y="347"/>
                  </a:lnTo>
                  <a:cubicBezTo>
                    <a:pt x="244" y="346"/>
                    <a:pt x="244" y="345"/>
                    <a:pt x="244" y="344"/>
                  </a:cubicBezTo>
                  <a:lnTo>
                    <a:pt x="260" y="200"/>
                  </a:lnTo>
                  <a:cubicBezTo>
                    <a:pt x="261" y="197"/>
                    <a:pt x="263" y="194"/>
                    <a:pt x="267" y="193"/>
                  </a:cubicBezTo>
                  <a:cubicBezTo>
                    <a:pt x="270" y="192"/>
                    <a:pt x="274" y="194"/>
                    <a:pt x="275" y="197"/>
                  </a:cubicBezTo>
                  <a:lnTo>
                    <a:pt x="399" y="431"/>
                  </a:lnTo>
                  <a:lnTo>
                    <a:pt x="447" y="527"/>
                  </a:lnTo>
                  <a:lnTo>
                    <a:pt x="446" y="525"/>
                  </a:lnTo>
                  <a:lnTo>
                    <a:pt x="558" y="648"/>
                  </a:lnTo>
                  <a:lnTo>
                    <a:pt x="545" y="651"/>
                  </a:lnTo>
                  <a:lnTo>
                    <a:pt x="577" y="550"/>
                  </a:lnTo>
                  <a:lnTo>
                    <a:pt x="577" y="553"/>
                  </a:lnTo>
                  <a:lnTo>
                    <a:pt x="560" y="420"/>
                  </a:lnTo>
                  <a:lnTo>
                    <a:pt x="563" y="425"/>
                  </a:lnTo>
                  <a:lnTo>
                    <a:pt x="423" y="276"/>
                  </a:lnTo>
                  <a:cubicBezTo>
                    <a:pt x="422" y="274"/>
                    <a:pt x="421" y="272"/>
                    <a:pt x="421" y="270"/>
                  </a:cubicBezTo>
                  <a:lnTo>
                    <a:pt x="426" y="78"/>
                  </a:lnTo>
                  <a:cubicBezTo>
                    <a:pt x="427" y="75"/>
                    <a:pt x="429" y="72"/>
                    <a:pt x="432" y="71"/>
                  </a:cubicBezTo>
                  <a:cubicBezTo>
                    <a:pt x="435" y="70"/>
                    <a:pt x="438" y="71"/>
                    <a:pt x="441" y="73"/>
                  </a:cubicBezTo>
                  <a:lnTo>
                    <a:pt x="644" y="318"/>
                  </a:lnTo>
                  <a:lnTo>
                    <a:pt x="725" y="447"/>
                  </a:lnTo>
                  <a:cubicBezTo>
                    <a:pt x="726" y="448"/>
                    <a:pt x="726" y="449"/>
                    <a:pt x="726" y="450"/>
                  </a:cubicBezTo>
                  <a:lnTo>
                    <a:pt x="753" y="604"/>
                  </a:lnTo>
                  <a:lnTo>
                    <a:pt x="751" y="600"/>
                  </a:lnTo>
                  <a:lnTo>
                    <a:pt x="891" y="760"/>
                  </a:lnTo>
                  <a:lnTo>
                    <a:pt x="883" y="757"/>
                  </a:lnTo>
                  <a:lnTo>
                    <a:pt x="974" y="741"/>
                  </a:lnTo>
                  <a:cubicBezTo>
                    <a:pt x="976" y="741"/>
                    <a:pt x="977" y="741"/>
                    <a:pt x="978" y="741"/>
                  </a:cubicBezTo>
                  <a:lnTo>
                    <a:pt x="1064" y="773"/>
                  </a:lnTo>
                  <a:lnTo>
                    <a:pt x="1054" y="777"/>
                  </a:lnTo>
                  <a:lnTo>
                    <a:pt x="1086" y="708"/>
                  </a:lnTo>
                  <a:cubicBezTo>
                    <a:pt x="1087" y="708"/>
                    <a:pt x="1087" y="707"/>
                    <a:pt x="1087" y="707"/>
                  </a:cubicBezTo>
                  <a:lnTo>
                    <a:pt x="1135" y="645"/>
                  </a:lnTo>
                  <a:lnTo>
                    <a:pt x="1134" y="650"/>
                  </a:lnTo>
                  <a:lnTo>
                    <a:pt x="1134" y="448"/>
                  </a:lnTo>
                  <a:lnTo>
                    <a:pt x="1136" y="454"/>
                  </a:lnTo>
                  <a:lnTo>
                    <a:pt x="1104" y="419"/>
                  </a:lnTo>
                  <a:lnTo>
                    <a:pt x="1108" y="422"/>
                  </a:lnTo>
                  <a:lnTo>
                    <a:pt x="1015" y="406"/>
                  </a:lnTo>
                  <a:cubicBezTo>
                    <a:pt x="1012" y="405"/>
                    <a:pt x="1010" y="403"/>
                    <a:pt x="1009" y="401"/>
                  </a:cubicBezTo>
                  <a:lnTo>
                    <a:pt x="950" y="265"/>
                  </a:lnTo>
                  <a:lnTo>
                    <a:pt x="951" y="268"/>
                  </a:lnTo>
                  <a:lnTo>
                    <a:pt x="844" y="167"/>
                  </a:lnTo>
                  <a:lnTo>
                    <a:pt x="845" y="168"/>
                  </a:lnTo>
                  <a:lnTo>
                    <a:pt x="765" y="117"/>
                  </a:lnTo>
                  <a:lnTo>
                    <a:pt x="768" y="118"/>
                  </a:lnTo>
                  <a:lnTo>
                    <a:pt x="685" y="102"/>
                  </a:lnTo>
                  <a:lnTo>
                    <a:pt x="686" y="103"/>
                  </a:lnTo>
                  <a:lnTo>
                    <a:pt x="558" y="103"/>
                  </a:lnTo>
                  <a:cubicBezTo>
                    <a:pt x="556" y="103"/>
                    <a:pt x="554" y="102"/>
                    <a:pt x="553" y="101"/>
                  </a:cubicBezTo>
                  <a:lnTo>
                    <a:pt x="507" y="66"/>
                  </a:lnTo>
                  <a:cubicBezTo>
                    <a:pt x="507" y="66"/>
                    <a:pt x="506" y="65"/>
                    <a:pt x="506" y="65"/>
                  </a:cubicBezTo>
                  <a:lnTo>
                    <a:pt x="481" y="30"/>
                  </a:lnTo>
                  <a:lnTo>
                    <a:pt x="486" y="33"/>
                  </a:lnTo>
                  <a:lnTo>
                    <a:pt x="427" y="17"/>
                  </a:lnTo>
                  <a:lnTo>
                    <a:pt x="429" y="17"/>
                  </a:lnTo>
                  <a:lnTo>
                    <a:pt x="370" y="17"/>
                  </a:lnTo>
                  <a:cubicBezTo>
                    <a:pt x="366" y="17"/>
                    <a:pt x="362" y="14"/>
                    <a:pt x="362" y="9"/>
                  </a:cubicBezTo>
                  <a:cubicBezTo>
                    <a:pt x="362" y="5"/>
                    <a:pt x="366" y="1"/>
                    <a:pt x="370" y="1"/>
                  </a:cubicBezTo>
                  <a:lnTo>
                    <a:pt x="429" y="1"/>
                  </a:lnTo>
                  <a:cubicBezTo>
                    <a:pt x="430" y="1"/>
                    <a:pt x="431" y="2"/>
                    <a:pt x="431" y="2"/>
                  </a:cubicBezTo>
                  <a:lnTo>
                    <a:pt x="490" y="18"/>
                  </a:lnTo>
                  <a:cubicBezTo>
                    <a:pt x="492" y="18"/>
                    <a:pt x="494" y="19"/>
                    <a:pt x="495" y="21"/>
                  </a:cubicBezTo>
                  <a:lnTo>
                    <a:pt x="519" y="55"/>
                  </a:lnTo>
                  <a:lnTo>
                    <a:pt x="517" y="54"/>
                  </a:lnTo>
                  <a:lnTo>
                    <a:pt x="563" y="88"/>
                  </a:lnTo>
                  <a:lnTo>
                    <a:pt x="558" y="87"/>
                  </a:lnTo>
                  <a:lnTo>
                    <a:pt x="686" y="87"/>
                  </a:lnTo>
                  <a:cubicBezTo>
                    <a:pt x="687" y="87"/>
                    <a:pt x="687" y="87"/>
                    <a:pt x="688" y="87"/>
                  </a:cubicBezTo>
                  <a:lnTo>
                    <a:pt x="771" y="103"/>
                  </a:lnTo>
                  <a:cubicBezTo>
                    <a:pt x="772" y="103"/>
                    <a:pt x="773" y="103"/>
                    <a:pt x="774" y="104"/>
                  </a:cubicBezTo>
                  <a:lnTo>
                    <a:pt x="854" y="154"/>
                  </a:lnTo>
                  <a:cubicBezTo>
                    <a:pt x="854" y="155"/>
                    <a:pt x="855" y="155"/>
                    <a:pt x="855" y="155"/>
                  </a:cubicBezTo>
                  <a:lnTo>
                    <a:pt x="962" y="256"/>
                  </a:lnTo>
                  <a:cubicBezTo>
                    <a:pt x="963" y="257"/>
                    <a:pt x="964" y="258"/>
                    <a:pt x="964" y="259"/>
                  </a:cubicBezTo>
                  <a:lnTo>
                    <a:pt x="1023" y="395"/>
                  </a:lnTo>
                  <a:lnTo>
                    <a:pt x="1017" y="390"/>
                  </a:lnTo>
                  <a:lnTo>
                    <a:pt x="1111" y="406"/>
                  </a:lnTo>
                  <a:cubicBezTo>
                    <a:pt x="1113" y="406"/>
                    <a:pt x="1114" y="407"/>
                    <a:pt x="1115" y="408"/>
                  </a:cubicBezTo>
                  <a:lnTo>
                    <a:pt x="1148" y="443"/>
                  </a:lnTo>
                  <a:cubicBezTo>
                    <a:pt x="1149" y="444"/>
                    <a:pt x="1150" y="446"/>
                    <a:pt x="1150" y="448"/>
                  </a:cubicBezTo>
                  <a:lnTo>
                    <a:pt x="1150" y="650"/>
                  </a:lnTo>
                  <a:cubicBezTo>
                    <a:pt x="1150" y="652"/>
                    <a:pt x="1149" y="654"/>
                    <a:pt x="1148" y="655"/>
                  </a:cubicBezTo>
                  <a:lnTo>
                    <a:pt x="1100" y="717"/>
                  </a:lnTo>
                  <a:lnTo>
                    <a:pt x="1101" y="715"/>
                  </a:lnTo>
                  <a:lnTo>
                    <a:pt x="1069" y="784"/>
                  </a:lnTo>
                  <a:cubicBezTo>
                    <a:pt x="1067" y="788"/>
                    <a:pt x="1063" y="790"/>
                    <a:pt x="1059" y="788"/>
                  </a:cubicBezTo>
                  <a:lnTo>
                    <a:pt x="973" y="756"/>
                  </a:lnTo>
                  <a:lnTo>
                    <a:pt x="977" y="757"/>
                  </a:lnTo>
                  <a:lnTo>
                    <a:pt x="886" y="773"/>
                  </a:lnTo>
                  <a:cubicBezTo>
                    <a:pt x="883" y="773"/>
                    <a:pt x="880" y="772"/>
                    <a:pt x="879" y="770"/>
                  </a:cubicBezTo>
                  <a:lnTo>
                    <a:pt x="739" y="610"/>
                  </a:lnTo>
                  <a:cubicBezTo>
                    <a:pt x="738" y="609"/>
                    <a:pt x="738" y="608"/>
                    <a:pt x="737" y="607"/>
                  </a:cubicBezTo>
                  <a:lnTo>
                    <a:pt x="711" y="452"/>
                  </a:lnTo>
                  <a:lnTo>
                    <a:pt x="712" y="455"/>
                  </a:lnTo>
                  <a:lnTo>
                    <a:pt x="632" y="328"/>
                  </a:lnTo>
                  <a:lnTo>
                    <a:pt x="428" y="84"/>
                  </a:lnTo>
                  <a:lnTo>
                    <a:pt x="442" y="79"/>
                  </a:lnTo>
                  <a:lnTo>
                    <a:pt x="437" y="270"/>
                  </a:lnTo>
                  <a:lnTo>
                    <a:pt x="435" y="265"/>
                  </a:lnTo>
                  <a:lnTo>
                    <a:pt x="574" y="414"/>
                  </a:lnTo>
                  <a:cubicBezTo>
                    <a:pt x="575" y="415"/>
                    <a:pt x="576" y="416"/>
                    <a:pt x="576" y="418"/>
                  </a:cubicBezTo>
                  <a:lnTo>
                    <a:pt x="592" y="551"/>
                  </a:lnTo>
                  <a:cubicBezTo>
                    <a:pt x="593" y="552"/>
                    <a:pt x="592" y="553"/>
                    <a:pt x="592" y="554"/>
                  </a:cubicBezTo>
                  <a:lnTo>
                    <a:pt x="560" y="655"/>
                  </a:lnTo>
                  <a:cubicBezTo>
                    <a:pt x="559" y="658"/>
                    <a:pt x="557" y="660"/>
                    <a:pt x="554" y="661"/>
                  </a:cubicBezTo>
                  <a:cubicBezTo>
                    <a:pt x="551" y="662"/>
                    <a:pt x="548" y="661"/>
                    <a:pt x="546" y="658"/>
                  </a:cubicBezTo>
                  <a:lnTo>
                    <a:pt x="434" y="536"/>
                  </a:lnTo>
                  <a:cubicBezTo>
                    <a:pt x="433" y="536"/>
                    <a:pt x="433" y="535"/>
                    <a:pt x="433" y="534"/>
                  </a:cubicBezTo>
                  <a:lnTo>
                    <a:pt x="385" y="439"/>
                  </a:lnTo>
                  <a:lnTo>
                    <a:pt x="261" y="205"/>
                  </a:lnTo>
                  <a:lnTo>
                    <a:pt x="276" y="202"/>
                  </a:lnTo>
                  <a:lnTo>
                    <a:pt x="260" y="345"/>
                  </a:lnTo>
                  <a:lnTo>
                    <a:pt x="260" y="342"/>
                  </a:lnTo>
                  <a:lnTo>
                    <a:pt x="356" y="592"/>
                  </a:lnTo>
                  <a:cubicBezTo>
                    <a:pt x="357" y="592"/>
                    <a:pt x="357" y="593"/>
                    <a:pt x="357" y="594"/>
                  </a:cubicBezTo>
                  <a:lnTo>
                    <a:pt x="373" y="919"/>
                  </a:lnTo>
                  <a:cubicBezTo>
                    <a:pt x="373" y="922"/>
                    <a:pt x="371" y="925"/>
                    <a:pt x="369" y="926"/>
                  </a:cubicBezTo>
                  <a:lnTo>
                    <a:pt x="219" y="1006"/>
                  </a:lnTo>
                  <a:cubicBezTo>
                    <a:pt x="215" y="1008"/>
                    <a:pt x="211" y="1007"/>
                    <a:pt x="208" y="1004"/>
                  </a:cubicBezTo>
                  <a:lnTo>
                    <a:pt x="23" y="756"/>
                  </a:lnTo>
                  <a:cubicBezTo>
                    <a:pt x="23" y="755"/>
                    <a:pt x="22" y="754"/>
                    <a:pt x="22" y="752"/>
                  </a:cubicBezTo>
                  <a:lnTo>
                    <a:pt x="1" y="585"/>
                  </a:lnTo>
                  <a:cubicBezTo>
                    <a:pt x="0" y="584"/>
                    <a:pt x="0" y="583"/>
                    <a:pt x="1" y="583"/>
                  </a:cubicBezTo>
                  <a:lnTo>
                    <a:pt x="25" y="428"/>
                  </a:lnTo>
                  <a:lnTo>
                    <a:pt x="25" y="430"/>
                  </a:lnTo>
                  <a:lnTo>
                    <a:pt x="25" y="363"/>
                  </a:lnTo>
                  <a:cubicBezTo>
                    <a:pt x="25" y="360"/>
                    <a:pt x="26" y="358"/>
                    <a:pt x="28" y="356"/>
                  </a:cubicBezTo>
                  <a:lnTo>
                    <a:pt x="133" y="290"/>
                  </a:lnTo>
                  <a:lnTo>
                    <a:pt x="130" y="293"/>
                  </a:lnTo>
                  <a:lnTo>
                    <a:pt x="189" y="192"/>
                  </a:lnTo>
                  <a:cubicBezTo>
                    <a:pt x="190" y="190"/>
                    <a:pt x="192" y="188"/>
                    <a:pt x="194" y="188"/>
                  </a:cubicBezTo>
                  <a:lnTo>
                    <a:pt x="269" y="167"/>
                  </a:lnTo>
                  <a:lnTo>
                    <a:pt x="263" y="172"/>
                  </a:lnTo>
                  <a:lnTo>
                    <a:pt x="282" y="108"/>
                  </a:lnTo>
                  <a:cubicBezTo>
                    <a:pt x="282" y="107"/>
                    <a:pt x="283" y="106"/>
                    <a:pt x="284" y="106"/>
                  </a:cubicBezTo>
                  <a:lnTo>
                    <a:pt x="364" y="4"/>
                  </a:lnTo>
                  <a:cubicBezTo>
                    <a:pt x="367" y="1"/>
                    <a:pt x="372" y="0"/>
                    <a:pt x="375" y="3"/>
                  </a:cubicBezTo>
                  <a:cubicBezTo>
                    <a:pt x="379" y="6"/>
                    <a:pt x="379" y="11"/>
                    <a:pt x="376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588" name="Freeform 1218"/>
            <p:cNvSpPr>
              <a:spLocks/>
            </p:cNvSpPr>
            <p:nvPr/>
          </p:nvSpPr>
          <p:spPr bwMode="auto">
            <a:xfrm>
              <a:off x="3599" y="1350"/>
              <a:ext cx="3" cy="4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1 h 8"/>
                <a:gd name="T6" fmla="*/ 0 w 8"/>
                <a:gd name="T7" fmla="*/ 1 h 8"/>
                <a:gd name="T8" fmla="*/ 0 w 8"/>
                <a:gd name="T9" fmla="*/ 1 h 8"/>
                <a:gd name="T10" fmla="*/ 0 w 8"/>
                <a:gd name="T11" fmla="*/ 1 h 8"/>
                <a:gd name="T12" fmla="*/ 0 w 8"/>
                <a:gd name="T13" fmla="*/ 1 h 8"/>
                <a:gd name="T14" fmla="*/ 0 w 8"/>
                <a:gd name="T15" fmla="*/ 1 h 8"/>
                <a:gd name="T16" fmla="*/ 0 w 8"/>
                <a:gd name="T17" fmla="*/ 0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6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589" name="Freeform 1219"/>
            <p:cNvSpPr>
              <a:spLocks/>
            </p:cNvSpPr>
            <p:nvPr/>
          </p:nvSpPr>
          <p:spPr bwMode="auto">
            <a:xfrm>
              <a:off x="3616" y="1350"/>
              <a:ext cx="3" cy="4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1 h 8"/>
                <a:gd name="T6" fmla="*/ 0 w 8"/>
                <a:gd name="T7" fmla="*/ 1 h 8"/>
                <a:gd name="T8" fmla="*/ 0 w 8"/>
                <a:gd name="T9" fmla="*/ 1 h 8"/>
                <a:gd name="T10" fmla="*/ 0 w 8"/>
                <a:gd name="T11" fmla="*/ 1 h 8"/>
                <a:gd name="T12" fmla="*/ 0 w 8"/>
                <a:gd name="T13" fmla="*/ 1 h 8"/>
                <a:gd name="T14" fmla="*/ 0 w 8"/>
                <a:gd name="T15" fmla="*/ 1 h 8"/>
                <a:gd name="T16" fmla="*/ 0 w 8"/>
                <a:gd name="T17" fmla="*/ 0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6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590" name="Freeform 1220"/>
            <p:cNvSpPr>
              <a:spLocks/>
            </p:cNvSpPr>
            <p:nvPr/>
          </p:nvSpPr>
          <p:spPr bwMode="auto">
            <a:xfrm>
              <a:off x="3633" y="1330"/>
              <a:ext cx="3" cy="4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1 h 8"/>
                <a:gd name="T6" fmla="*/ 0 w 8"/>
                <a:gd name="T7" fmla="*/ 1 h 8"/>
                <a:gd name="T8" fmla="*/ 0 w 8"/>
                <a:gd name="T9" fmla="*/ 1 h 8"/>
                <a:gd name="T10" fmla="*/ 0 w 8"/>
                <a:gd name="T11" fmla="*/ 1 h 8"/>
                <a:gd name="T12" fmla="*/ 0 w 8"/>
                <a:gd name="T13" fmla="*/ 1 h 8"/>
                <a:gd name="T14" fmla="*/ 0 w 8"/>
                <a:gd name="T15" fmla="*/ 1 h 8"/>
                <a:gd name="T16" fmla="*/ 0 w 8"/>
                <a:gd name="T17" fmla="*/ 1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591" name="Freeform 1221"/>
            <p:cNvSpPr>
              <a:spLocks/>
            </p:cNvSpPr>
            <p:nvPr/>
          </p:nvSpPr>
          <p:spPr bwMode="auto">
            <a:xfrm>
              <a:off x="3652" y="1311"/>
              <a:ext cx="3" cy="3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0 h 8"/>
                <a:gd name="T6" fmla="*/ 0 w 8"/>
                <a:gd name="T7" fmla="*/ 0 h 8"/>
                <a:gd name="T8" fmla="*/ 0 w 8"/>
                <a:gd name="T9" fmla="*/ 0 h 8"/>
                <a:gd name="T10" fmla="*/ 0 w 8"/>
                <a:gd name="T11" fmla="*/ 0 h 8"/>
                <a:gd name="T12" fmla="*/ 0 w 8"/>
                <a:gd name="T13" fmla="*/ 0 h 8"/>
                <a:gd name="T14" fmla="*/ 0 w 8"/>
                <a:gd name="T15" fmla="*/ 0 h 8"/>
                <a:gd name="T16" fmla="*/ 0 w 8"/>
                <a:gd name="T17" fmla="*/ 0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6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592" name="Freeform 1222"/>
            <p:cNvSpPr>
              <a:spLocks/>
            </p:cNvSpPr>
            <p:nvPr/>
          </p:nvSpPr>
          <p:spPr bwMode="auto">
            <a:xfrm>
              <a:off x="3671" y="1300"/>
              <a:ext cx="4" cy="4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1 h 8"/>
                <a:gd name="T6" fmla="*/ 1 w 8"/>
                <a:gd name="T7" fmla="*/ 1 h 8"/>
                <a:gd name="T8" fmla="*/ 1 w 8"/>
                <a:gd name="T9" fmla="*/ 1 h 8"/>
                <a:gd name="T10" fmla="*/ 1 w 8"/>
                <a:gd name="T11" fmla="*/ 1 h 8"/>
                <a:gd name="T12" fmla="*/ 1 w 8"/>
                <a:gd name="T13" fmla="*/ 1 h 8"/>
                <a:gd name="T14" fmla="*/ 0 w 8"/>
                <a:gd name="T15" fmla="*/ 1 h 8"/>
                <a:gd name="T16" fmla="*/ 1 w 8"/>
                <a:gd name="T17" fmla="*/ 1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3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7" y="7"/>
                  </a:lnTo>
                  <a:lnTo>
                    <a:pt x="3" y="8"/>
                  </a:lnTo>
                  <a:lnTo>
                    <a:pt x="1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593" name="Freeform 1223"/>
            <p:cNvSpPr>
              <a:spLocks/>
            </p:cNvSpPr>
            <p:nvPr/>
          </p:nvSpPr>
          <p:spPr bwMode="auto">
            <a:xfrm>
              <a:off x="3678" y="1313"/>
              <a:ext cx="4" cy="5"/>
            </a:xfrm>
            <a:custGeom>
              <a:avLst/>
              <a:gdLst>
                <a:gd name="T0" fmla="*/ 1 w 8"/>
                <a:gd name="T1" fmla="*/ 0 h 11"/>
                <a:gd name="T2" fmla="*/ 1 w 8"/>
                <a:gd name="T3" fmla="*/ 0 h 11"/>
                <a:gd name="T4" fmla="*/ 1 w 8"/>
                <a:gd name="T5" fmla="*/ 0 h 11"/>
                <a:gd name="T6" fmla="*/ 1 w 8"/>
                <a:gd name="T7" fmla="*/ 0 h 11"/>
                <a:gd name="T8" fmla="*/ 1 w 8"/>
                <a:gd name="T9" fmla="*/ 0 h 11"/>
                <a:gd name="T10" fmla="*/ 1 w 8"/>
                <a:gd name="T11" fmla="*/ 0 h 11"/>
                <a:gd name="T12" fmla="*/ 1 w 8"/>
                <a:gd name="T13" fmla="*/ 0 h 11"/>
                <a:gd name="T14" fmla="*/ 0 w 8"/>
                <a:gd name="T15" fmla="*/ 0 h 11"/>
                <a:gd name="T16" fmla="*/ 1 w 8"/>
                <a:gd name="T17" fmla="*/ 0 h 11"/>
                <a:gd name="T18" fmla="*/ 1 w 8"/>
                <a:gd name="T19" fmla="*/ 0 h 11"/>
                <a:gd name="T20" fmla="*/ 1 w 8"/>
                <a:gd name="T21" fmla="*/ 0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11"/>
                <a:gd name="T35" fmla="*/ 8 w 8"/>
                <a:gd name="T36" fmla="*/ 11 h 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11">
                  <a:moveTo>
                    <a:pt x="4" y="0"/>
                  </a:moveTo>
                  <a:lnTo>
                    <a:pt x="6" y="0"/>
                  </a:lnTo>
                  <a:lnTo>
                    <a:pt x="8" y="2"/>
                  </a:lnTo>
                  <a:lnTo>
                    <a:pt x="8" y="6"/>
                  </a:lnTo>
                  <a:lnTo>
                    <a:pt x="8" y="9"/>
                  </a:lnTo>
                  <a:lnTo>
                    <a:pt x="4" y="11"/>
                  </a:lnTo>
                  <a:lnTo>
                    <a:pt x="2" y="10"/>
                  </a:lnTo>
                  <a:lnTo>
                    <a:pt x="0" y="5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594" name="Freeform 1224"/>
            <p:cNvSpPr>
              <a:spLocks/>
            </p:cNvSpPr>
            <p:nvPr/>
          </p:nvSpPr>
          <p:spPr bwMode="auto">
            <a:xfrm>
              <a:off x="3669" y="1312"/>
              <a:ext cx="2" cy="3"/>
            </a:xfrm>
            <a:custGeom>
              <a:avLst/>
              <a:gdLst>
                <a:gd name="T0" fmla="*/ 0 w 5"/>
                <a:gd name="T1" fmla="*/ 0 h 8"/>
                <a:gd name="T2" fmla="*/ 0 w 5"/>
                <a:gd name="T3" fmla="*/ 0 h 8"/>
                <a:gd name="T4" fmla="*/ 0 w 5"/>
                <a:gd name="T5" fmla="*/ 0 h 8"/>
                <a:gd name="T6" fmla="*/ 0 w 5"/>
                <a:gd name="T7" fmla="*/ 0 h 8"/>
                <a:gd name="T8" fmla="*/ 0 w 5"/>
                <a:gd name="T9" fmla="*/ 0 h 8"/>
                <a:gd name="T10" fmla="*/ 0 w 5"/>
                <a:gd name="T11" fmla="*/ 0 h 8"/>
                <a:gd name="T12" fmla="*/ 0 w 5"/>
                <a:gd name="T13" fmla="*/ 0 h 8"/>
                <a:gd name="T14" fmla="*/ 0 w 5"/>
                <a:gd name="T15" fmla="*/ 0 h 8"/>
                <a:gd name="T16" fmla="*/ 0 w 5"/>
                <a:gd name="T17" fmla="*/ 0 h 8"/>
                <a:gd name="T18" fmla="*/ 0 w 5"/>
                <a:gd name="T19" fmla="*/ 0 h 8"/>
                <a:gd name="T20" fmla="*/ 0 w 5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"/>
                <a:gd name="T34" fmla="*/ 0 h 8"/>
                <a:gd name="T35" fmla="*/ 5 w 5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" h="8">
                  <a:moveTo>
                    <a:pt x="3" y="0"/>
                  </a:moveTo>
                  <a:lnTo>
                    <a:pt x="4" y="0"/>
                  </a:lnTo>
                  <a:lnTo>
                    <a:pt x="5" y="2"/>
                  </a:lnTo>
                  <a:lnTo>
                    <a:pt x="5" y="5"/>
                  </a:lnTo>
                  <a:lnTo>
                    <a:pt x="5" y="7"/>
                  </a:lnTo>
                  <a:lnTo>
                    <a:pt x="3" y="8"/>
                  </a:lnTo>
                  <a:lnTo>
                    <a:pt x="1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595" name="Freeform 1225"/>
            <p:cNvSpPr>
              <a:spLocks/>
            </p:cNvSpPr>
            <p:nvPr/>
          </p:nvSpPr>
          <p:spPr bwMode="auto">
            <a:xfrm>
              <a:off x="3646" y="1350"/>
              <a:ext cx="2" cy="4"/>
            </a:xfrm>
            <a:custGeom>
              <a:avLst/>
              <a:gdLst>
                <a:gd name="T0" fmla="*/ 0 w 6"/>
                <a:gd name="T1" fmla="*/ 0 h 8"/>
                <a:gd name="T2" fmla="*/ 0 w 6"/>
                <a:gd name="T3" fmla="*/ 0 h 8"/>
                <a:gd name="T4" fmla="*/ 0 w 6"/>
                <a:gd name="T5" fmla="*/ 1 h 8"/>
                <a:gd name="T6" fmla="*/ 0 w 6"/>
                <a:gd name="T7" fmla="*/ 1 h 8"/>
                <a:gd name="T8" fmla="*/ 0 w 6"/>
                <a:gd name="T9" fmla="*/ 1 h 8"/>
                <a:gd name="T10" fmla="*/ 0 w 6"/>
                <a:gd name="T11" fmla="*/ 1 h 8"/>
                <a:gd name="T12" fmla="*/ 0 w 6"/>
                <a:gd name="T13" fmla="*/ 1 h 8"/>
                <a:gd name="T14" fmla="*/ 0 w 6"/>
                <a:gd name="T15" fmla="*/ 1 h 8"/>
                <a:gd name="T16" fmla="*/ 0 w 6"/>
                <a:gd name="T17" fmla="*/ 0 h 8"/>
                <a:gd name="T18" fmla="*/ 0 w 6"/>
                <a:gd name="T19" fmla="*/ 0 h 8"/>
                <a:gd name="T20" fmla="*/ 0 w 6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8"/>
                <a:gd name="T35" fmla="*/ 6 w 6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8">
                  <a:moveTo>
                    <a:pt x="3" y="0"/>
                  </a:moveTo>
                  <a:lnTo>
                    <a:pt x="4" y="0"/>
                  </a:lnTo>
                  <a:lnTo>
                    <a:pt x="5" y="1"/>
                  </a:lnTo>
                  <a:lnTo>
                    <a:pt x="6" y="4"/>
                  </a:lnTo>
                  <a:lnTo>
                    <a:pt x="5" y="6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596" name="Freeform 1226"/>
            <p:cNvSpPr>
              <a:spLocks/>
            </p:cNvSpPr>
            <p:nvPr/>
          </p:nvSpPr>
          <p:spPr bwMode="auto">
            <a:xfrm>
              <a:off x="3635" y="1364"/>
              <a:ext cx="3" cy="3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0 h 8"/>
                <a:gd name="T6" fmla="*/ 0 w 8"/>
                <a:gd name="T7" fmla="*/ 0 h 8"/>
                <a:gd name="T8" fmla="*/ 0 w 8"/>
                <a:gd name="T9" fmla="*/ 0 h 8"/>
                <a:gd name="T10" fmla="*/ 0 w 8"/>
                <a:gd name="T11" fmla="*/ 0 h 8"/>
                <a:gd name="T12" fmla="*/ 0 w 8"/>
                <a:gd name="T13" fmla="*/ 0 h 8"/>
                <a:gd name="T14" fmla="*/ 0 w 8"/>
                <a:gd name="T15" fmla="*/ 0 h 8"/>
                <a:gd name="T16" fmla="*/ 0 w 8"/>
                <a:gd name="T17" fmla="*/ 0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7" y="7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597" name="Freeform 1227"/>
            <p:cNvSpPr>
              <a:spLocks/>
            </p:cNvSpPr>
            <p:nvPr/>
          </p:nvSpPr>
          <p:spPr bwMode="auto">
            <a:xfrm>
              <a:off x="3648" y="1364"/>
              <a:ext cx="4" cy="3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0 h 8"/>
                <a:gd name="T6" fmla="*/ 1 w 8"/>
                <a:gd name="T7" fmla="*/ 0 h 8"/>
                <a:gd name="T8" fmla="*/ 1 w 8"/>
                <a:gd name="T9" fmla="*/ 0 h 8"/>
                <a:gd name="T10" fmla="*/ 1 w 8"/>
                <a:gd name="T11" fmla="*/ 0 h 8"/>
                <a:gd name="T12" fmla="*/ 1 w 8"/>
                <a:gd name="T13" fmla="*/ 0 h 8"/>
                <a:gd name="T14" fmla="*/ 0 w 8"/>
                <a:gd name="T15" fmla="*/ 0 h 8"/>
                <a:gd name="T16" fmla="*/ 1 w 8"/>
                <a:gd name="T17" fmla="*/ 0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5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598" name="Freeform 1228"/>
            <p:cNvSpPr>
              <a:spLocks/>
            </p:cNvSpPr>
            <p:nvPr/>
          </p:nvSpPr>
          <p:spPr bwMode="auto">
            <a:xfrm>
              <a:off x="3675" y="1327"/>
              <a:ext cx="3" cy="3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0 h 8"/>
                <a:gd name="T6" fmla="*/ 0 w 8"/>
                <a:gd name="T7" fmla="*/ 0 h 8"/>
                <a:gd name="T8" fmla="*/ 0 w 8"/>
                <a:gd name="T9" fmla="*/ 0 h 8"/>
                <a:gd name="T10" fmla="*/ 0 w 8"/>
                <a:gd name="T11" fmla="*/ 0 h 8"/>
                <a:gd name="T12" fmla="*/ 0 w 8"/>
                <a:gd name="T13" fmla="*/ 0 h 8"/>
                <a:gd name="T14" fmla="*/ 0 w 8"/>
                <a:gd name="T15" fmla="*/ 0 h 8"/>
                <a:gd name="T16" fmla="*/ 0 w 8"/>
                <a:gd name="T17" fmla="*/ 0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599" name="Freeform 1229"/>
            <p:cNvSpPr>
              <a:spLocks/>
            </p:cNvSpPr>
            <p:nvPr/>
          </p:nvSpPr>
          <p:spPr bwMode="auto">
            <a:xfrm>
              <a:off x="3665" y="1340"/>
              <a:ext cx="4" cy="4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1 h 8"/>
                <a:gd name="T6" fmla="*/ 1 w 8"/>
                <a:gd name="T7" fmla="*/ 1 h 8"/>
                <a:gd name="T8" fmla="*/ 1 w 8"/>
                <a:gd name="T9" fmla="*/ 1 h 8"/>
                <a:gd name="T10" fmla="*/ 1 w 8"/>
                <a:gd name="T11" fmla="*/ 1 h 8"/>
                <a:gd name="T12" fmla="*/ 1 w 8"/>
                <a:gd name="T13" fmla="*/ 1 h 8"/>
                <a:gd name="T14" fmla="*/ 0 w 8"/>
                <a:gd name="T15" fmla="*/ 1 h 8"/>
                <a:gd name="T16" fmla="*/ 1 w 8"/>
                <a:gd name="T17" fmla="*/ 1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00" name="Freeform 1230"/>
            <p:cNvSpPr>
              <a:spLocks/>
            </p:cNvSpPr>
            <p:nvPr/>
          </p:nvSpPr>
          <p:spPr bwMode="auto">
            <a:xfrm>
              <a:off x="3658" y="1357"/>
              <a:ext cx="3" cy="4"/>
            </a:xfrm>
            <a:custGeom>
              <a:avLst/>
              <a:gdLst>
                <a:gd name="T0" fmla="*/ 0 w 8"/>
                <a:gd name="T1" fmla="*/ 0 h 10"/>
                <a:gd name="T2" fmla="*/ 0 w 8"/>
                <a:gd name="T3" fmla="*/ 0 h 10"/>
                <a:gd name="T4" fmla="*/ 0 w 8"/>
                <a:gd name="T5" fmla="*/ 0 h 10"/>
                <a:gd name="T6" fmla="*/ 0 w 8"/>
                <a:gd name="T7" fmla="*/ 0 h 10"/>
                <a:gd name="T8" fmla="*/ 0 w 8"/>
                <a:gd name="T9" fmla="*/ 0 h 10"/>
                <a:gd name="T10" fmla="*/ 0 w 8"/>
                <a:gd name="T11" fmla="*/ 0 h 10"/>
                <a:gd name="T12" fmla="*/ 0 w 8"/>
                <a:gd name="T13" fmla="*/ 0 h 10"/>
                <a:gd name="T14" fmla="*/ 0 w 8"/>
                <a:gd name="T15" fmla="*/ 0 h 10"/>
                <a:gd name="T16" fmla="*/ 0 w 8"/>
                <a:gd name="T17" fmla="*/ 0 h 10"/>
                <a:gd name="T18" fmla="*/ 0 w 8"/>
                <a:gd name="T19" fmla="*/ 0 h 10"/>
                <a:gd name="T20" fmla="*/ 0 w 8"/>
                <a:gd name="T21" fmla="*/ 0 h 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10"/>
                <a:gd name="T35" fmla="*/ 8 w 8"/>
                <a:gd name="T36" fmla="*/ 10 h 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10">
                  <a:moveTo>
                    <a:pt x="4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5"/>
                  </a:lnTo>
                  <a:lnTo>
                    <a:pt x="8" y="8"/>
                  </a:lnTo>
                  <a:lnTo>
                    <a:pt x="4" y="10"/>
                  </a:lnTo>
                  <a:lnTo>
                    <a:pt x="1" y="10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01" name="Freeform 1231"/>
            <p:cNvSpPr>
              <a:spLocks/>
            </p:cNvSpPr>
            <p:nvPr/>
          </p:nvSpPr>
          <p:spPr bwMode="auto">
            <a:xfrm>
              <a:off x="3639" y="1321"/>
              <a:ext cx="3" cy="3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0 h 8"/>
                <a:gd name="T6" fmla="*/ 0 w 8"/>
                <a:gd name="T7" fmla="*/ 0 h 8"/>
                <a:gd name="T8" fmla="*/ 0 w 8"/>
                <a:gd name="T9" fmla="*/ 0 h 8"/>
                <a:gd name="T10" fmla="*/ 0 w 8"/>
                <a:gd name="T11" fmla="*/ 0 h 8"/>
                <a:gd name="T12" fmla="*/ 0 w 8"/>
                <a:gd name="T13" fmla="*/ 0 h 8"/>
                <a:gd name="T14" fmla="*/ 0 w 8"/>
                <a:gd name="T15" fmla="*/ 0 h 8"/>
                <a:gd name="T16" fmla="*/ 0 w 8"/>
                <a:gd name="T17" fmla="*/ 0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6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02" name="Freeform 1232"/>
            <p:cNvSpPr>
              <a:spLocks/>
            </p:cNvSpPr>
            <p:nvPr/>
          </p:nvSpPr>
          <p:spPr bwMode="auto">
            <a:xfrm>
              <a:off x="3606" y="1287"/>
              <a:ext cx="4" cy="4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1 h 8"/>
                <a:gd name="T6" fmla="*/ 1 w 8"/>
                <a:gd name="T7" fmla="*/ 1 h 8"/>
                <a:gd name="T8" fmla="*/ 1 w 8"/>
                <a:gd name="T9" fmla="*/ 1 h 8"/>
                <a:gd name="T10" fmla="*/ 1 w 8"/>
                <a:gd name="T11" fmla="*/ 1 h 8"/>
                <a:gd name="T12" fmla="*/ 1 w 8"/>
                <a:gd name="T13" fmla="*/ 1 h 8"/>
                <a:gd name="T14" fmla="*/ 0 w 8"/>
                <a:gd name="T15" fmla="*/ 1 h 8"/>
                <a:gd name="T16" fmla="*/ 1 w 8"/>
                <a:gd name="T17" fmla="*/ 1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3" y="0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03" name="Freeform 1233"/>
            <p:cNvSpPr>
              <a:spLocks/>
            </p:cNvSpPr>
            <p:nvPr/>
          </p:nvSpPr>
          <p:spPr bwMode="auto">
            <a:xfrm>
              <a:off x="3606" y="1327"/>
              <a:ext cx="4" cy="3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0 h 8"/>
                <a:gd name="T6" fmla="*/ 1 w 8"/>
                <a:gd name="T7" fmla="*/ 0 h 8"/>
                <a:gd name="T8" fmla="*/ 1 w 8"/>
                <a:gd name="T9" fmla="*/ 0 h 8"/>
                <a:gd name="T10" fmla="*/ 1 w 8"/>
                <a:gd name="T11" fmla="*/ 0 h 8"/>
                <a:gd name="T12" fmla="*/ 1 w 8"/>
                <a:gd name="T13" fmla="*/ 0 h 8"/>
                <a:gd name="T14" fmla="*/ 0 w 8"/>
                <a:gd name="T15" fmla="*/ 0 h 8"/>
                <a:gd name="T16" fmla="*/ 1 w 8"/>
                <a:gd name="T17" fmla="*/ 0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3" y="0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04" name="Freeform 1234"/>
            <p:cNvSpPr>
              <a:spLocks/>
            </p:cNvSpPr>
            <p:nvPr/>
          </p:nvSpPr>
          <p:spPr bwMode="auto">
            <a:xfrm>
              <a:off x="3610" y="1360"/>
              <a:ext cx="3" cy="4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1 h 8"/>
                <a:gd name="T6" fmla="*/ 0 w 8"/>
                <a:gd name="T7" fmla="*/ 1 h 8"/>
                <a:gd name="T8" fmla="*/ 0 w 8"/>
                <a:gd name="T9" fmla="*/ 1 h 8"/>
                <a:gd name="T10" fmla="*/ 0 w 8"/>
                <a:gd name="T11" fmla="*/ 1 h 8"/>
                <a:gd name="T12" fmla="*/ 0 w 8"/>
                <a:gd name="T13" fmla="*/ 1 h 8"/>
                <a:gd name="T14" fmla="*/ 0 w 8"/>
                <a:gd name="T15" fmla="*/ 1 h 8"/>
                <a:gd name="T16" fmla="*/ 0 w 8"/>
                <a:gd name="T17" fmla="*/ 1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6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05" name="Freeform 1235"/>
            <p:cNvSpPr>
              <a:spLocks/>
            </p:cNvSpPr>
            <p:nvPr/>
          </p:nvSpPr>
          <p:spPr bwMode="auto">
            <a:xfrm>
              <a:off x="3648" y="1327"/>
              <a:ext cx="4" cy="3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0 h 8"/>
                <a:gd name="T6" fmla="*/ 1 w 8"/>
                <a:gd name="T7" fmla="*/ 0 h 8"/>
                <a:gd name="T8" fmla="*/ 1 w 8"/>
                <a:gd name="T9" fmla="*/ 0 h 8"/>
                <a:gd name="T10" fmla="*/ 1 w 8"/>
                <a:gd name="T11" fmla="*/ 0 h 8"/>
                <a:gd name="T12" fmla="*/ 1 w 8"/>
                <a:gd name="T13" fmla="*/ 0 h 8"/>
                <a:gd name="T14" fmla="*/ 0 w 8"/>
                <a:gd name="T15" fmla="*/ 0 h 8"/>
                <a:gd name="T16" fmla="*/ 1 w 8"/>
                <a:gd name="T17" fmla="*/ 0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5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06" name="Freeform 1236"/>
            <p:cNvSpPr>
              <a:spLocks/>
            </p:cNvSpPr>
            <p:nvPr/>
          </p:nvSpPr>
          <p:spPr bwMode="auto">
            <a:xfrm>
              <a:off x="3655" y="1340"/>
              <a:ext cx="4" cy="4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1 h 8"/>
                <a:gd name="T6" fmla="*/ 1 w 8"/>
                <a:gd name="T7" fmla="*/ 1 h 8"/>
                <a:gd name="T8" fmla="*/ 1 w 8"/>
                <a:gd name="T9" fmla="*/ 1 h 8"/>
                <a:gd name="T10" fmla="*/ 1 w 8"/>
                <a:gd name="T11" fmla="*/ 1 h 8"/>
                <a:gd name="T12" fmla="*/ 1 w 8"/>
                <a:gd name="T13" fmla="*/ 1 h 8"/>
                <a:gd name="T14" fmla="*/ 0 w 8"/>
                <a:gd name="T15" fmla="*/ 1 h 8"/>
                <a:gd name="T16" fmla="*/ 1 w 8"/>
                <a:gd name="T17" fmla="*/ 1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5" y="0"/>
                  </a:moveTo>
                  <a:lnTo>
                    <a:pt x="7" y="0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5" y="8"/>
                  </a:lnTo>
                  <a:lnTo>
                    <a:pt x="2" y="8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07" name="Freeform 1237"/>
            <p:cNvSpPr>
              <a:spLocks/>
            </p:cNvSpPr>
            <p:nvPr/>
          </p:nvSpPr>
          <p:spPr bwMode="auto">
            <a:xfrm>
              <a:off x="3633" y="1350"/>
              <a:ext cx="3" cy="4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1 h 8"/>
                <a:gd name="T6" fmla="*/ 0 w 8"/>
                <a:gd name="T7" fmla="*/ 1 h 8"/>
                <a:gd name="T8" fmla="*/ 0 w 8"/>
                <a:gd name="T9" fmla="*/ 1 h 8"/>
                <a:gd name="T10" fmla="*/ 0 w 8"/>
                <a:gd name="T11" fmla="*/ 1 h 8"/>
                <a:gd name="T12" fmla="*/ 0 w 8"/>
                <a:gd name="T13" fmla="*/ 1 h 8"/>
                <a:gd name="T14" fmla="*/ 0 w 8"/>
                <a:gd name="T15" fmla="*/ 1 h 8"/>
                <a:gd name="T16" fmla="*/ 0 w 8"/>
                <a:gd name="T17" fmla="*/ 0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6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08" name="Freeform 1238"/>
            <p:cNvSpPr>
              <a:spLocks/>
            </p:cNvSpPr>
            <p:nvPr/>
          </p:nvSpPr>
          <p:spPr bwMode="auto">
            <a:xfrm>
              <a:off x="3610" y="1340"/>
              <a:ext cx="3" cy="4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1 h 8"/>
                <a:gd name="T6" fmla="*/ 0 w 8"/>
                <a:gd name="T7" fmla="*/ 1 h 8"/>
                <a:gd name="T8" fmla="*/ 0 w 8"/>
                <a:gd name="T9" fmla="*/ 1 h 8"/>
                <a:gd name="T10" fmla="*/ 0 w 8"/>
                <a:gd name="T11" fmla="*/ 1 h 8"/>
                <a:gd name="T12" fmla="*/ 0 w 8"/>
                <a:gd name="T13" fmla="*/ 1 h 8"/>
                <a:gd name="T14" fmla="*/ 0 w 8"/>
                <a:gd name="T15" fmla="*/ 1 h 8"/>
                <a:gd name="T16" fmla="*/ 0 w 8"/>
                <a:gd name="T17" fmla="*/ 1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09" name="Freeform 1239"/>
            <p:cNvSpPr>
              <a:spLocks/>
            </p:cNvSpPr>
            <p:nvPr/>
          </p:nvSpPr>
          <p:spPr bwMode="auto">
            <a:xfrm>
              <a:off x="3596" y="1317"/>
              <a:ext cx="4" cy="4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1 h 8"/>
                <a:gd name="T6" fmla="*/ 1 w 8"/>
                <a:gd name="T7" fmla="*/ 1 h 8"/>
                <a:gd name="T8" fmla="*/ 1 w 8"/>
                <a:gd name="T9" fmla="*/ 1 h 8"/>
                <a:gd name="T10" fmla="*/ 1 w 8"/>
                <a:gd name="T11" fmla="*/ 1 h 8"/>
                <a:gd name="T12" fmla="*/ 1 w 8"/>
                <a:gd name="T13" fmla="*/ 1 h 8"/>
                <a:gd name="T14" fmla="*/ 0 w 8"/>
                <a:gd name="T15" fmla="*/ 1 h 8"/>
                <a:gd name="T16" fmla="*/ 1 w 8"/>
                <a:gd name="T17" fmla="*/ 1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6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10" name="Freeform 1240"/>
            <p:cNvSpPr>
              <a:spLocks/>
            </p:cNvSpPr>
            <p:nvPr/>
          </p:nvSpPr>
          <p:spPr bwMode="auto">
            <a:xfrm>
              <a:off x="3623" y="1321"/>
              <a:ext cx="2" cy="3"/>
            </a:xfrm>
            <a:custGeom>
              <a:avLst/>
              <a:gdLst>
                <a:gd name="T0" fmla="*/ 0 w 6"/>
                <a:gd name="T1" fmla="*/ 0 h 8"/>
                <a:gd name="T2" fmla="*/ 0 w 6"/>
                <a:gd name="T3" fmla="*/ 0 h 8"/>
                <a:gd name="T4" fmla="*/ 0 w 6"/>
                <a:gd name="T5" fmla="*/ 0 h 8"/>
                <a:gd name="T6" fmla="*/ 0 w 6"/>
                <a:gd name="T7" fmla="*/ 0 h 8"/>
                <a:gd name="T8" fmla="*/ 0 w 6"/>
                <a:gd name="T9" fmla="*/ 0 h 8"/>
                <a:gd name="T10" fmla="*/ 0 w 6"/>
                <a:gd name="T11" fmla="*/ 0 h 8"/>
                <a:gd name="T12" fmla="*/ 0 w 6"/>
                <a:gd name="T13" fmla="*/ 0 h 8"/>
                <a:gd name="T14" fmla="*/ 0 w 6"/>
                <a:gd name="T15" fmla="*/ 0 h 8"/>
                <a:gd name="T16" fmla="*/ 0 w 6"/>
                <a:gd name="T17" fmla="*/ 0 h 8"/>
                <a:gd name="T18" fmla="*/ 0 w 6"/>
                <a:gd name="T19" fmla="*/ 0 h 8"/>
                <a:gd name="T20" fmla="*/ 0 w 6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8"/>
                <a:gd name="T35" fmla="*/ 6 w 6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8">
                  <a:moveTo>
                    <a:pt x="3" y="0"/>
                  </a:moveTo>
                  <a:lnTo>
                    <a:pt x="4" y="0"/>
                  </a:lnTo>
                  <a:lnTo>
                    <a:pt x="5" y="1"/>
                  </a:lnTo>
                  <a:lnTo>
                    <a:pt x="6" y="4"/>
                  </a:lnTo>
                  <a:lnTo>
                    <a:pt x="5" y="6"/>
                  </a:lnTo>
                  <a:lnTo>
                    <a:pt x="3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11" name="Freeform 1241"/>
            <p:cNvSpPr>
              <a:spLocks/>
            </p:cNvSpPr>
            <p:nvPr/>
          </p:nvSpPr>
          <p:spPr bwMode="auto">
            <a:xfrm>
              <a:off x="3639" y="1277"/>
              <a:ext cx="3" cy="4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1 h 8"/>
                <a:gd name="T6" fmla="*/ 0 w 8"/>
                <a:gd name="T7" fmla="*/ 1 h 8"/>
                <a:gd name="T8" fmla="*/ 0 w 8"/>
                <a:gd name="T9" fmla="*/ 1 h 8"/>
                <a:gd name="T10" fmla="*/ 0 w 8"/>
                <a:gd name="T11" fmla="*/ 1 h 8"/>
                <a:gd name="T12" fmla="*/ 0 w 8"/>
                <a:gd name="T13" fmla="*/ 1 h 8"/>
                <a:gd name="T14" fmla="*/ 0 w 8"/>
                <a:gd name="T15" fmla="*/ 1 h 8"/>
                <a:gd name="T16" fmla="*/ 0 w 8"/>
                <a:gd name="T17" fmla="*/ 1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6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12" name="Freeform 1242"/>
            <p:cNvSpPr>
              <a:spLocks/>
            </p:cNvSpPr>
            <p:nvPr/>
          </p:nvSpPr>
          <p:spPr bwMode="auto">
            <a:xfrm>
              <a:off x="3605" y="1307"/>
              <a:ext cx="3" cy="3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0 h 8"/>
                <a:gd name="T6" fmla="*/ 0 w 8"/>
                <a:gd name="T7" fmla="*/ 0 h 8"/>
                <a:gd name="T8" fmla="*/ 0 w 8"/>
                <a:gd name="T9" fmla="*/ 0 h 8"/>
                <a:gd name="T10" fmla="*/ 0 w 8"/>
                <a:gd name="T11" fmla="*/ 0 h 8"/>
                <a:gd name="T12" fmla="*/ 0 w 8"/>
                <a:gd name="T13" fmla="*/ 0 h 8"/>
                <a:gd name="T14" fmla="*/ 0 w 8"/>
                <a:gd name="T15" fmla="*/ 0 h 8"/>
                <a:gd name="T16" fmla="*/ 0 w 8"/>
                <a:gd name="T17" fmla="*/ 0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13" name="Freeform 1243"/>
            <p:cNvSpPr>
              <a:spLocks/>
            </p:cNvSpPr>
            <p:nvPr/>
          </p:nvSpPr>
          <p:spPr bwMode="auto">
            <a:xfrm>
              <a:off x="3660" y="1317"/>
              <a:ext cx="4" cy="4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1 h 8"/>
                <a:gd name="T6" fmla="*/ 1 w 8"/>
                <a:gd name="T7" fmla="*/ 1 h 8"/>
                <a:gd name="T8" fmla="*/ 1 w 8"/>
                <a:gd name="T9" fmla="*/ 1 h 8"/>
                <a:gd name="T10" fmla="*/ 1 w 8"/>
                <a:gd name="T11" fmla="*/ 1 h 8"/>
                <a:gd name="T12" fmla="*/ 1 w 8"/>
                <a:gd name="T13" fmla="*/ 1 h 8"/>
                <a:gd name="T14" fmla="*/ 0 w 8"/>
                <a:gd name="T15" fmla="*/ 1 h 8"/>
                <a:gd name="T16" fmla="*/ 1 w 8"/>
                <a:gd name="T17" fmla="*/ 1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3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6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14" name="Freeform 1244"/>
            <p:cNvSpPr>
              <a:spLocks/>
            </p:cNvSpPr>
            <p:nvPr/>
          </p:nvSpPr>
          <p:spPr bwMode="auto">
            <a:xfrm>
              <a:off x="3596" y="1335"/>
              <a:ext cx="4" cy="4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1 h 8"/>
                <a:gd name="T6" fmla="*/ 1 w 8"/>
                <a:gd name="T7" fmla="*/ 1 h 8"/>
                <a:gd name="T8" fmla="*/ 1 w 8"/>
                <a:gd name="T9" fmla="*/ 1 h 8"/>
                <a:gd name="T10" fmla="*/ 1 w 8"/>
                <a:gd name="T11" fmla="*/ 1 h 8"/>
                <a:gd name="T12" fmla="*/ 1 w 8"/>
                <a:gd name="T13" fmla="*/ 1 h 8"/>
                <a:gd name="T14" fmla="*/ 0 w 8"/>
                <a:gd name="T15" fmla="*/ 1 h 8"/>
                <a:gd name="T16" fmla="*/ 1 w 8"/>
                <a:gd name="T17" fmla="*/ 1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7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15" name="Freeform 1245"/>
            <p:cNvSpPr>
              <a:spLocks/>
            </p:cNvSpPr>
            <p:nvPr/>
          </p:nvSpPr>
          <p:spPr bwMode="auto">
            <a:xfrm>
              <a:off x="3617" y="1333"/>
              <a:ext cx="3" cy="4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1 h 8"/>
                <a:gd name="T6" fmla="*/ 0 w 8"/>
                <a:gd name="T7" fmla="*/ 1 h 8"/>
                <a:gd name="T8" fmla="*/ 0 w 8"/>
                <a:gd name="T9" fmla="*/ 1 h 8"/>
                <a:gd name="T10" fmla="*/ 0 w 8"/>
                <a:gd name="T11" fmla="*/ 1 h 8"/>
                <a:gd name="T12" fmla="*/ 0 w 8"/>
                <a:gd name="T13" fmla="*/ 1 h 8"/>
                <a:gd name="T14" fmla="*/ 0 w 8"/>
                <a:gd name="T15" fmla="*/ 1 h 8"/>
                <a:gd name="T16" fmla="*/ 0 w 8"/>
                <a:gd name="T17" fmla="*/ 1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7" y="1"/>
                  </a:lnTo>
                  <a:lnTo>
                    <a:pt x="8" y="4"/>
                  </a:lnTo>
                  <a:lnTo>
                    <a:pt x="7" y="6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16" name="Freeform 1246"/>
            <p:cNvSpPr>
              <a:spLocks/>
            </p:cNvSpPr>
            <p:nvPr/>
          </p:nvSpPr>
          <p:spPr bwMode="auto">
            <a:xfrm>
              <a:off x="3624" y="1359"/>
              <a:ext cx="3" cy="4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1 h 8"/>
                <a:gd name="T6" fmla="*/ 0 w 8"/>
                <a:gd name="T7" fmla="*/ 1 h 8"/>
                <a:gd name="T8" fmla="*/ 0 w 8"/>
                <a:gd name="T9" fmla="*/ 1 h 8"/>
                <a:gd name="T10" fmla="*/ 0 w 8"/>
                <a:gd name="T11" fmla="*/ 1 h 8"/>
                <a:gd name="T12" fmla="*/ 0 w 8"/>
                <a:gd name="T13" fmla="*/ 1 h 8"/>
                <a:gd name="T14" fmla="*/ 0 w 8"/>
                <a:gd name="T15" fmla="*/ 1 h 8"/>
                <a:gd name="T16" fmla="*/ 0 w 8"/>
                <a:gd name="T17" fmla="*/ 1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17" name="Freeform 1247"/>
            <p:cNvSpPr>
              <a:spLocks/>
            </p:cNvSpPr>
            <p:nvPr/>
          </p:nvSpPr>
          <p:spPr bwMode="auto">
            <a:xfrm>
              <a:off x="3612" y="1318"/>
              <a:ext cx="3" cy="5"/>
            </a:xfrm>
            <a:custGeom>
              <a:avLst/>
              <a:gdLst>
                <a:gd name="T0" fmla="*/ 0 w 8"/>
                <a:gd name="T1" fmla="*/ 0 h 11"/>
                <a:gd name="T2" fmla="*/ 0 w 8"/>
                <a:gd name="T3" fmla="*/ 0 h 11"/>
                <a:gd name="T4" fmla="*/ 0 w 8"/>
                <a:gd name="T5" fmla="*/ 0 h 11"/>
                <a:gd name="T6" fmla="*/ 0 w 8"/>
                <a:gd name="T7" fmla="*/ 0 h 11"/>
                <a:gd name="T8" fmla="*/ 0 w 8"/>
                <a:gd name="T9" fmla="*/ 0 h 11"/>
                <a:gd name="T10" fmla="*/ 0 w 8"/>
                <a:gd name="T11" fmla="*/ 0 h 11"/>
                <a:gd name="T12" fmla="*/ 0 w 8"/>
                <a:gd name="T13" fmla="*/ 0 h 11"/>
                <a:gd name="T14" fmla="*/ 0 w 8"/>
                <a:gd name="T15" fmla="*/ 0 h 11"/>
                <a:gd name="T16" fmla="*/ 0 w 8"/>
                <a:gd name="T17" fmla="*/ 0 h 11"/>
                <a:gd name="T18" fmla="*/ 0 w 8"/>
                <a:gd name="T19" fmla="*/ 0 h 11"/>
                <a:gd name="T20" fmla="*/ 0 w 8"/>
                <a:gd name="T21" fmla="*/ 0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11"/>
                <a:gd name="T35" fmla="*/ 8 w 8"/>
                <a:gd name="T36" fmla="*/ 11 h 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11">
                  <a:moveTo>
                    <a:pt x="4" y="0"/>
                  </a:moveTo>
                  <a:lnTo>
                    <a:pt x="6" y="0"/>
                  </a:lnTo>
                  <a:lnTo>
                    <a:pt x="8" y="2"/>
                  </a:lnTo>
                  <a:lnTo>
                    <a:pt x="8" y="6"/>
                  </a:lnTo>
                  <a:lnTo>
                    <a:pt x="8" y="9"/>
                  </a:lnTo>
                  <a:lnTo>
                    <a:pt x="4" y="11"/>
                  </a:lnTo>
                  <a:lnTo>
                    <a:pt x="2" y="10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18" name="Freeform 1248"/>
            <p:cNvSpPr>
              <a:spLocks/>
            </p:cNvSpPr>
            <p:nvPr/>
          </p:nvSpPr>
          <p:spPr bwMode="auto">
            <a:xfrm>
              <a:off x="3586" y="1316"/>
              <a:ext cx="4" cy="3"/>
            </a:xfrm>
            <a:custGeom>
              <a:avLst/>
              <a:gdLst>
                <a:gd name="T0" fmla="*/ 1 w 8"/>
                <a:gd name="T1" fmla="*/ 0 h 8"/>
                <a:gd name="T2" fmla="*/ 1 w 8"/>
                <a:gd name="T3" fmla="*/ 0 h 8"/>
                <a:gd name="T4" fmla="*/ 1 w 8"/>
                <a:gd name="T5" fmla="*/ 0 h 8"/>
                <a:gd name="T6" fmla="*/ 1 w 8"/>
                <a:gd name="T7" fmla="*/ 0 h 8"/>
                <a:gd name="T8" fmla="*/ 1 w 8"/>
                <a:gd name="T9" fmla="*/ 0 h 8"/>
                <a:gd name="T10" fmla="*/ 1 w 8"/>
                <a:gd name="T11" fmla="*/ 0 h 8"/>
                <a:gd name="T12" fmla="*/ 1 w 8"/>
                <a:gd name="T13" fmla="*/ 0 h 8"/>
                <a:gd name="T14" fmla="*/ 0 w 8"/>
                <a:gd name="T15" fmla="*/ 0 h 8"/>
                <a:gd name="T16" fmla="*/ 1 w 8"/>
                <a:gd name="T17" fmla="*/ 0 h 8"/>
                <a:gd name="T18" fmla="*/ 1 w 8"/>
                <a:gd name="T19" fmla="*/ 0 h 8"/>
                <a:gd name="T20" fmla="*/ 1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6"/>
                  </a:lnTo>
                  <a:lnTo>
                    <a:pt x="4" y="8"/>
                  </a:lnTo>
                  <a:lnTo>
                    <a:pt x="1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619" name="Freeform 1249"/>
            <p:cNvSpPr>
              <a:spLocks/>
            </p:cNvSpPr>
            <p:nvPr/>
          </p:nvSpPr>
          <p:spPr bwMode="auto">
            <a:xfrm>
              <a:off x="3663" y="1286"/>
              <a:ext cx="3" cy="3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0 h 8"/>
                <a:gd name="T6" fmla="*/ 0 w 8"/>
                <a:gd name="T7" fmla="*/ 0 h 8"/>
                <a:gd name="T8" fmla="*/ 0 w 8"/>
                <a:gd name="T9" fmla="*/ 0 h 8"/>
                <a:gd name="T10" fmla="*/ 0 w 8"/>
                <a:gd name="T11" fmla="*/ 0 h 8"/>
                <a:gd name="T12" fmla="*/ 0 w 8"/>
                <a:gd name="T13" fmla="*/ 0 h 8"/>
                <a:gd name="T14" fmla="*/ 0 w 8"/>
                <a:gd name="T15" fmla="*/ 0 h 8"/>
                <a:gd name="T16" fmla="*/ 0 w 8"/>
                <a:gd name="T17" fmla="*/ 0 h 8"/>
                <a:gd name="T18" fmla="*/ 0 w 8"/>
                <a:gd name="T19" fmla="*/ 0 h 8"/>
                <a:gd name="T20" fmla="*/ 0 w 8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8"/>
                <a:gd name="T35" fmla="*/ 8 w 8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8">
                  <a:moveTo>
                    <a:pt x="4" y="0"/>
                  </a:moveTo>
                  <a:lnTo>
                    <a:pt x="6" y="0"/>
                  </a:lnTo>
                  <a:lnTo>
                    <a:pt x="8" y="1"/>
                  </a:lnTo>
                  <a:lnTo>
                    <a:pt x="8" y="4"/>
                  </a:lnTo>
                  <a:lnTo>
                    <a:pt x="8" y="7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4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61507" name="Group 1253"/>
          <p:cNvGrpSpPr>
            <a:grpSpLocks/>
          </p:cNvGrpSpPr>
          <p:nvPr/>
        </p:nvGrpSpPr>
        <p:grpSpPr bwMode="auto">
          <a:xfrm>
            <a:off x="4048480" y="3625857"/>
            <a:ext cx="170744" cy="161925"/>
            <a:chOff x="3888" y="1302"/>
            <a:chExt cx="122" cy="102"/>
          </a:xfrm>
        </p:grpSpPr>
        <p:sp>
          <p:nvSpPr>
            <p:cNvPr id="61582" name="Oval 142"/>
            <p:cNvSpPr>
              <a:spLocks noChangeArrowheads="1"/>
            </p:cNvSpPr>
            <p:nvPr/>
          </p:nvSpPr>
          <p:spPr bwMode="auto">
            <a:xfrm>
              <a:off x="3888" y="1302"/>
              <a:ext cx="122" cy="102"/>
            </a:xfrm>
            <a:prstGeom prst="ellipse">
              <a:avLst/>
            </a:prstGeom>
            <a:solidFill>
              <a:srgbClr val="F76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 sz="2000" b="1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1583" name="Freeform 143"/>
            <p:cNvSpPr>
              <a:spLocks/>
            </p:cNvSpPr>
            <p:nvPr/>
          </p:nvSpPr>
          <p:spPr bwMode="auto">
            <a:xfrm>
              <a:off x="3901" y="1312"/>
              <a:ext cx="97" cy="69"/>
            </a:xfrm>
            <a:custGeom>
              <a:avLst/>
              <a:gdLst>
                <a:gd name="T0" fmla="*/ 0 w 852"/>
                <a:gd name="T1" fmla="*/ 0 h 560"/>
                <a:gd name="T2" fmla="*/ 0 w 852"/>
                <a:gd name="T3" fmla="*/ 0 h 560"/>
                <a:gd name="T4" fmla="*/ 0 w 852"/>
                <a:gd name="T5" fmla="*/ 0 h 560"/>
                <a:gd name="T6" fmla="*/ 0 w 852"/>
                <a:gd name="T7" fmla="*/ 0 h 560"/>
                <a:gd name="T8" fmla="*/ 0 w 852"/>
                <a:gd name="T9" fmla="*/ 0 h 560"/>
                <a:gd name="T10" fmla="*/ 0 w 852"/>
                <a:gd name="T11" fmla="*/ 0 h 560"/>
                <a:gd name="T12" fmla="*/ 0 w 852"/>
                <a:gd name="T13" fmla="*/ 0 h 560"/>
                <a:gd name="T14" fmla="*/ 0 w 852"/>
                <a:gd name="T15" fmla="*/ 0 h 560"/>
                <a:gd name="T16" fmla="*/ 0 w 852"/>
                <a:gd name="T17" fmla="*/ 0 h 560"/>
                <a:gd name="T18" fmla="*/ 0 w 852"/>
                <a:gd name="T19" fmla="*/ 0 h 560"/>
                <a:gd name="T20" fmla="*/ 0 w 852"/>
                <a:gd name="T21" fmla="*/ 0 h 560"/>
                <a:gd name="T22" fmla="*/ 0 w 852"/>
                <a:gd name="T23" fmla="*/ 0 h 560"/>
                <a:gd name="T24" fmla="*/ 0 w 852"/>
                <a:gd name="T25" fmla="*/ 0 h 560"/>
                <a:gd name="T26" fmla="*/ 0 w 852"/>
                <a:gd name="T27" fmla="*/ 0 h 560"/>
                <a:gd name="T28" fmla="*/ 0 w 852"/>
                <a:gd name="T29" fmla="*/ 0 h 560"/>
                <a:gd name="T30" fmla="*/ 0 w 852"/>
                <a:gd name="T31" fmla="*/ 0 h 560"/>
                <a:gd name="T32" fmla="*/ 0 w 852"/>
                <a:gd name="T33" fmla="*/ 0 h 560"/>
                <a:gd name="T34" fmla="*/ 0 w 852"/>
                <a:gd name="T35" fmla="*/ 0 h 560"/>
                <a:gd name="T36" fmla="*/ 0 w 852"/>
                <a:gd name="T37" fmla="*/ 0 h 560"/>
                <a:gd name="T38" fmla="*/ 0 w 852"/>
                <a:gd name="T39" fmla="*/ 0 h 560"/>
                <a:gd name="T40" fmla="*/ 0 w 852"/>
                <a:gd name="T41" fmla="*/ 0 h 560"/>
                <a:gd name="T42" fmla="*/ 0 w 852"/>
                <a:gd name="T43" fmla="*/ 0 h 560"/>
                <a:gd name="T44" fmla="*/ 0 w 852"/>
                <a:gd name="T45" fmla="*/ 0 h 560"/>
                <a:gd name="T46" fmla="*/ 0 w 852"/>
                <a:gd name="T47" fmla="*/ 0 h 560"/>
                <a:gd name="T48" fmla="*/ 0 w 852"/>
                <a:gd name="T49" fmla="*/ 0 h 560"/>
                <a:gd name="T50" fmla="*/ 0 w 852"/>
                <a:gd name="T51" fmla="*/ 0 h 560"/>
                <a:gd name="T52" fmla="*/ 0 w 852"/>
                <a:gd name="T53" fmla="*/ 0 h 560"/>
                <a:gd name="T54" fmla="*/ 0 w 852"/>
                <a:gd name="T55" fmla="*/ 0 h 560"/>
                <a:gd name="T56" fmla="*/ 0 w 852"/>
                <a:gd name="T57" fmla="*/ 0 h 560"/>
                <a:gd name="T58" fmla="*/ 0 w 852"/>
                <a:gd name="T59" fmla="*/ 0 h 560"/>
                <a:gd name="T60" fmla="*/ 0 w 852"/>
                <a:gd name="T61" fmla="*/ 0 h 560"/>
                <a:gd name="T62" fmla="*/ 0 w 852"/>
                <a:gd name="T63" fmla="*/ 0 h 560"/>
                <a:gd name="T64" fmla="*/ 0 w 852"/>
                <a:gd name="T65" fmla="*/ 0 h 560"/>
                <a:gd name="T66" fmla="*/ 0 w 852"/>
                <a:gd name="T67" fmla="*/ 0 h 5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52"/>
                <a:gd name="T103" fmla="*/ 0 h 560"/>
                <a:gd name="T104" fmla="*/ 852 w 852"/>
                <a:gd name="T105" fmla="*/ 560 h 5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52" h="560">
                  <a:moveTo>
                    <a:pt x="437" y="6"/>
                  </a:moveTo>
                  <a:lnTo>
                    <a:pt x="398" y="6"/>
                  </a:lnTo>
                  <a:lnTo>
                    <a:pt x="374" y="12"/>
                  </a:lnTo>
                  <a:lnTo>
                    <a:pt x="334" y="6"/>
                  </a:lnTo>
                  <a:lnTo>
                    <a:pt x="279" y="18"/>
                  </a:lnTo>
                  <a:lnTo>
                    <a:pt x="239" y="31"/>
                  </a:lnTo>
                  <a:lnTo>
                    <a:pt x="207" y="37"/>
                  </a:lnTo>
                  <a:lnTo>
                    <a:pt x="183" y="67"/>
                  </a:lnTo>
                  <a:lnTo>
                    <a:pt x="143" y="74"/>
                  </a:lnTo>
                  <a:lnTo>
                    <a:pt x="112" y="98"/>
                  </a:lnTo>
                  <a:lnTo>
                    <a:pt x="88" y="129"/>
                  </a:lnTo>
                  <a:lnTo>
                    <a:pt x="64" y="141"/>
                  </a:lnTo>
                  <a:lnTo>
                    <a:pt x="40" y="172"/>
                  </a:lnTo>
                  <a:lnTo>
                    <a:pt x="16" y="203"/>
                  </a:lnTo>
                  <a:lnTo>
                    <a:pt x="0" y="240"/>
                  </a:lnTo>
                  <a:lnTo>
                    <a:pt x="8" y="264"/>
                  </a:lnTo>
                  <a:lnTo>
                    <a:pt x="0" y="301"/>
                  </a:lnTo>
                  <a:lnTo>
                    <a:pt x="8" y="332"/>
                  </a:lnTo>
                  <a:lnTo>
                    <a:pt x="32" y="356"/>
                  </a:lnTo>
                  <a:lnTo>
                    <a:pt x="16" y="387"/>
                  </a:lnTo>
                  <a:lnTo>
                    <a:pt x="8" y="412"/>
                  </a:lnTo>
                  <a:lnTo>
                    <a:pt x="24" y="430"/>
                  </a:lnTo>
                  <a:lnTo>
                    <a:pt x="24" y="455"/>
                  </a:lnTo>
                  <a:lnTo>
                    <a:pt x="56" y="485"/>
                  </a:lnTo>
                  <a:lnTo>
                    <a:pt x="56" y="510"/>
                  </a:lnTo>
                  <a:lnTo>
                    <a:pt x="64" y="510"/>
                  </a:lnTo>
                  <a:lnTo>
                    <a:pt x="80" y="534"/>
                  </a:lnTo>
                  <a:lnTo>
                    <a:pt x="135" y="534"/>
                  </a:lnTo>
                  <a:lnTo>
                    <a:pt x="191" y="559"/>
                  </a:lnTo>
                  <a:lnTo>
                    <a:pt x="223" y="553"/>
                  </a:lnTo>
                  <a:lnTo>
                    <a:pt x="263" y="553"/>
                  </a:lnTo>
                  <a:lnTo>
                    <a:pt x="303" y="541"/>
                  </a:lnTo>
                  <a:lnTo>
                    <a:pt x="359" y="547"/>
                  </a:lnTo>
                  <a:lnTo>
                    <a:pt x="382" y="529"/>
                  </a:lnTo>
                  <a:lnTo>
                    <a:pt x="430" y="516"/>
                  </a:lnTo>
                  <a:lnTo>
                    <a:pt x="477" y="516"/>
                  </a:lnTo>
                  <a:lnTo>
                    <a:pt x="501" y="498"/>
                  </a:lnTo>
                  <a:lnTo>
                    <a:pt x="549" y="504"/>
                  </a:lnTo>
                  <a:lnTo>
                    <a:pt x="581" y="510"/>
                  </a:lnTo>
                  <a:lnTo>
                    <a:pt x="621" y="510"/>
                  </a:lnTo>
                  <a:lnTo>
                    <a:pt x="644" y="522"/>
                  </a:lnTo>
                  <a:lnTo>
                    <a:pt x="692" y="522"/>
                  </a:lnTo>
                  <a:lnTo>
                    <a:pt x="724" y="510"/>
                  </a:lnTo>
                  <a:lnTo>
                    <a:pt x="772" y="498"/>
                  </a:lnTo>
                  <a:lnTo>
                    <a:pt x="788" y="461"/>
                  </a:lnTo>
                  <a:lnTo>
                    <a:pt x="819" y="424"/>
                  </a:lnTo>
                  <a:lnTo>
                    <a:pt x="819" y="381"/>
                  </a:lnTo>
                  <a:lnTo>
                    <a:pt x="851" y="356"/>
                  </a:lnTo>
                  <a:lnTo>
                    <a:pt x="851" y="319"/>
                  </a:lnTo>
                  <a:lnTo>
                    <a:pt x="835" y="307"/>
                  </a:lnTo>
                  <a:lnTo>
                    <a:pt x="835" y="282"/>
                  </a:lnTo>
                  <a:lnTo>
                    <a:pt x="819" y="258"/>
                  </a:lnTo>
                  <a:lnTo>
                    <a:pt x="828" y="221"/>
                  </a:lnTo>
                  <a:lnTo>
                    <a:pt x="828" y="184"/>
                  </a:lnTo>
                  <a:lnTo>
                    <a:pt x="803" y="166"/>
                  </a:lnTo>
                  <a:lnTo>
                    <a:pt x="788" y="141"/>
                  </a:lnTo>
                  <a:lnTo>
                    <a:pt x="756" y="129"/>
                  </a:lnTo>
                  <a:lnTo>
                    <a:pt x="716" y="111"/>
                  </a:lnTo>
                  <a:lnTo>
                    <a:pt x="708" y="80"/>
                  </a:lnTo>
                  <a:lnTo>
                    <a:pt x="676" y="62"/>
                  </a:lnTo>
                  <a:lnTo>
                    <a:pt x="644" y="43"/>
                  </a:lnTo>
                  <a:lnTo>
                    <a:pt x="612" y="37"/>
                  </a:lnTo>
                  <a:lnTo>
                    <a:pt x="581" y="25"/>
                  </a:lnTo>
                  <a:lnTo>
                    <a:pt x="541" y="18"/>
                  </a:lnTo>
                  <a:lnTo>
                    <a:pt x="509" y="0"/>
                  </a:lnTo>
                  <a:lnTo>
                    <a:pt x="477" y="0"/>
                  </a:lnTo>
                  <a:lnTo>
                    <a:pt x="470" y="6"/>
                  </a:lnTo>
                  <a:lnTo>
                    <a:pt x="414" y="6"/>
                  </a:lnTo>
                  <a:lnTo>
                    <a:pt x="437" y="6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61508" name="Group 1256"/>
          <p:cNvGrpSpPr>
            <a:grpSpLocks/>
          </p:cNvGrpSpPr>
          <p:nvPr/>
        </p:nvGrpSpPr>
        <p:grpSpPr bwMode="auto">
          <a:xfrm>
            <a:off x="4065412" y="4057650"/>
            <a:ext cx="172156" cy="161925"/>
            <a:chOff x="3888" y="1302"/>
            <a:chExt cx="122" cy="102"/>
          </a:xfrm>
        </p:grpSpPr>
        <p:sp>
          <p:nvSpPr>
            <p:cNvPr id="61580" name="Oval 142"/>
            <p:cNvSpPr>
              <a:spLocks noChangeArrowheads="1"/>
            </p:cNvSpPr>
            <p:nvPr/>
          </p:nvSpPr>
          <p:spPr bwMode="auto">
            <a:xfrm>
              <a:off x="3888" y="1302"/>
              <a:ext cx="122" cy="102"/>
            </a:xfrm>
            <a:prstGeom prst="ellipse">
              <a:avLst/>
            </a:prstGeom>
            <a:solidFill>
              <a:srgbClr val="F76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 sz="2000" b="1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1581" name="Freeform 143"/>
            <p:cNvSpPr>
              <a:spLocks/>
            </p:cNvSpPr>
            <p:nvPr/>
          </p:nvSpPr>
          <p:spPr bwMode="auto">
            <a:xfrm>
              <a:off x="3901" y="1312"/>
              <a:ext cx="97" cy="69"/>
            </a:xfrm>
            <a:custGeom>
              <a:avLst/>
              <a:gdLst>
                <a:gd name="T0" fmla="*/ 0 w 852"/>
                <a:gd name="T1" fmla="*/ 0 h 560"/>
                <a:gd name="T2" fmla="*/ 0 w 852"/>
                <a:gd name="T3" fmla="*/ 0 h 560"/>
                <a:gd name="T4" fmla="*/ 0 w 852"/>
                <a:gd name="T5" fmla="*/ 0 h 560"/>
                <a:gd name="T6" fmla="*/ 0 w 852"/>
                <a:gd name="T7" fmla="*/ 0 h 560"/>
                <a:gd name="T8" fmla="*/ 0 w 852"/>
                <a:gd name="T9" fmla="*/ 0 h 560"/>
                <a:gd name="T10" fmla="*/ 0 w 852"/>
                <a:gd name="T11" fmla="*/ 0 h 560"/>
                <a:gd name="T12" fmla="*/ 0 w 852"/>
                <a:gd name="T13" fmla="*/ 0 h 560"/>
                <a:gd name="T14" fmla="*/ 0 w 852"/>
                <a:gd name="T15" fmla="*/ 0 h 560"/>
                <a:gd name="T16" fmla="*/ 0 w 852"/>
                <a:gd name="T17" fmla="*/ 0 h 560"/>
                <a:gd name="T18" fmla="*/ 0 w 852"/>
                <a:gd name="T19" fmla="*/ 0 h 560"/>
                <a:gd name="T20" fmla="*/ 0 w 852"/>
                <a:gd name="T21" fmla="*/ 0 h 560"/>
                <a:gd name="T22" fmla="*/ 0 w 852"/>
                <a:gd name="T23" fmla="*/ 0 h 560"/>
                <a:gd name="T24" fmla="*/ 0 w 852"/>
                <a:gd name="T25" fmla="*/ 0 h 560"/>
                <a:gd name="T26" fmla="*/ 0 w 852"/>
                <a:gd name="T27" fmla="*/ 0 h 560"/>
                <a:gd name="T28" fmla="*/ 0 w 852"/>
                <a:gd name="T29" fmla="*/ 0 h 560"/>
                <a:gd name="T30" fmla="*/ 0 w 852"/>
                <a:gd name="T31" fmla="*/ 0 h 560"/>
                <a:gd name="T32" fmla="*/ 0 w 852"/>
                <a:gd name="T33" fmla="*/ 0 h 560"/>
                <a:gd name="T34" fmla="*/ 0 w 852"/>
                <a:gd name="T35" fmla="*/ 0 h 560"/>
                <a:gd name="T36" fmla="*/ 0 w 852"/>
                <a:gd name="T37" fmla="*/ 0 h 560"/>
                <a:gd name="T38" fmla="*/ 0 w 852"/>
                <a:gd name="T39" fmla="*/ 0 h 560"/>
                <a:gd name="T40" fmla="*/ 0 w 852"/>
                <a:gd name="T41" fmla="*/ 0 h 560"/>
                <a:gd name="T42" fmla="*/ 0 w 852"/>
                <a:gd name="T43" fmla="*/ 0 h 560"/>
                <a:gd name="T44" fmla="*/ 0 w 852"/>
                <a:gd name="T45" fmla="*/ 0 h 560"/>
                <a:gd name="T46" fmla="*/ 0 w 852"/>
                <a:gd name="T47" fmla="*/ 0 h 560"/>
                <a:gd name="T48" fmla="*/ 0 w 852"/>
                <a:gd name="T49" fmla="*/ 0 h 560"/>
                <a:gd name="T50" fmla="*/ 0 w 852"/>
                <a:gd name="T51" fmla="*/ 0 h 560"/>
                <a:gd name="T52" fmla="*/ 0 w 852"/>
                <a:gd name="T53" fmla="*/ 0 h 560"/>
                <a:gd name="T54" fmla="*/ 0 w 852"/>
                <a:gd name="T55" fmla="*/ 0 h 560"/>
                <a:gd name="T56" fmla="*/ 0 w 852"/>
                <a:gd name="T57" fmla="*/ 0 h 560"/>
                <a:gd name="T58" fmla="*/ 0 w 852"/>
                <a:gd name="T59" fmla="*/ 0 h 560"/>
                <a:gd name="T60" fmla="*/ 0 w 852"/>
                <a:gd name="T61" fmla="*/ 0 h 560"/>
                <a:gd name="T62" fmla="*/ 0 w 852"/>
                <a:gd name="T63" fmla="*/ 0 h 560"/>
                <a:gd name="T64" fmla="*/ 0 w 852"/>
                <a:gd name="T65" fmla="*/ 0 h 560"/>
                <a:gd name="T66" fmla="*/ 0 w 852"/>
                <a:gd name="T67" fmla="*/ 0 h 5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52"/>
                <a:gd name="T103" fmla="*/ 0 h 560"/>
                <a:gd name="T104" fmla="*/ 852 w 852"/>
                <a:gd name="T105" fmla="*/ 560 h 5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52" h="560">
                  <a:moveTo>
                    <a:pt x="437" y="6"/>
                  </a:moveTo>
                  <a:lnTo>
                    <a:pt x="398" y="6"/>
                  </a:lnTo>
                  <a:lnTo>
                    <a:pt x="374" y="12"/>
                  </a:lnTo>
                  <a:lnTo>
                    <a:pt x="334" y="6"/>
                  </a:lnTo>
                  <a:lnTo>
                    <a:pt x="279" y="18"/>
                  </a:lnTo>
                  <a:lnTo>
                    <a:pt x="239" y="31"/>
                  </a:lnTo>
                  <a:lnTo>
                    <a:pt x="207" y="37"/>
                  </a:lnTo>
                  <a:lnTo>
                    <a:pt x="183" y="67"/>
                  </a:lnTo>
                  <a:lnTo>
                    <a:pt x="143" y="74"/>
                  </a:lnTo>
                  <a:lnTo>
                    <a:pt x="112" y="98"/>
                  </a:lnTo>
                  <a:lnTo>
                    <a:pt x="88" y="129"/>
                  </a:lnTo>
                  <a:lnTo>
                    <a:pt x="64" y="141"/>
                  </a:lnTo>
                  <a:lnTo>
                    <a:pt x="40" y="172"/>
                  </a:lnTo>
                  <a:lnTo>
                    <a:pt x="16" y="203"/>
                  </a:lnTo>
                  <a:lnTo>
                    <a:pt x="0" y="240"/>
                  </a:lnTo>
                  <a:lnTo>
                    <a:pt x="8" y="264"/>
                  </a:lnTo>
                  <a:lnTo>
                    <a:pt x="0" y="301"/>
                  </a:lnTo>
                  <a:lnTo>
                    <a:pt x="8" y="332"/>
                  </a:lnTo>
                  <a:lnTo>
                    <a:pt x="32" y="356"/>
                  </a:lnTo>
                  <a:lnTo>
                    <a:pt x="16" y="387"/>
                  </a:lnTo>
                  <a:lnTo>
                    <a:pt x="8" y="412"/>
                  </a:lnTo>
                  <a:lnTo>
                    <a:pt x="24" y="430"/>
                  </a:lnTo>
                  <a:lnTo>
                    <a:pt x="24" y="455"/>
                  </a:lnTo>
                  <a:lnTo>
                    <a:pt x="56" y="485"/>
                  </a:lnTo>
                  <a:lnTo>
                    <a:pt x="56" y="510"/>
                  </a:lnTo>
                  <a:lnTo>
                    <a:pt x="64" y="510"/>
                  </a:lnTo>
                  <a:lnTo>
                    <a:pt x="80" y="534"/>
                  </a:lnTo>
                  <a:lnTo>
                    <a:pt x="135" y="534"/>
                  </a:lnTo>
                  <a:lnTo>
                    <a:pt x="191" y="559"/>
                  </a:lnTo>
                  <a:lnTo>
                    <a:pt x="223" y="553"/>
                  </a:lnTo>
                  <a:lnTo>
                    <a:pt x="263" y="553"/>
                  </a:lnTo>
                  <a:lnTo>
                    <a:pt x="303" y="541"/>
                  </a:lnTo>
                  <a:lnTo>
                    <a:pt x="359" y="547"/>
                  </a:lnTo>
                  <a:lnTo>
                    <a:pt x="382" y="529"/>
                  </a:lnTo>
                  <a:lnTo>
                    <a:pt x="430" y="516"/>
                  </a:lnTo>
                  <a:lnTo>
                    <a:pt x="477" y="516"/>
                  </a:lnTo>
                  <a:lnTo>
                    <a:pt x="501" y="498"/>
                  </a:lnTo>
                  <a:lnTo>
                    <a:pt x="549" y="504"/>
                  </a:lnTo>
                  <a:lnTo>
                    <a:pt x="581" y="510"/>
                  </a:lnTo>
                  <a:lnTo>
                    <a:pt x="621" y="510"/>
                  </a:lnTo>
                  <a:lnTo>
                    <a:pt x="644" y="522"/>
                  </a:lnTo>
                  <a:lnTo>
                    <a:pt x="692" y="522"/>
                  </a:lnTo>
                  <a:lnTo>
                    <a:pt x="724" y="510"/>
                  </a:lnTo>
                  <a:lnTo>
                    <a:pt x="772" y="498"/>
                  </a:lnTo>
                  <a:lnTo>
                    <a:pt x="788" y="461"/>
                  </a:lnTo>
                  <a:lnTo>
                    <a:pt x="819" y="424"/>
                  </a:lnTo>
                  <a:lnTo>
                    <a:pt x="819" y="381"/>
                  </a:lnTo>
                  <a:lnTo>
                    <a:pt x="851" y="356"/>
                  </a:lnTo>
                  <a:lnTo>
                    <a:pt x="851" y="319"/>
                  </a:lnTo>
                  <a:lnTo>
                    <a:pt x="835" y="307"/>
                  </a:lnTo>
                  <a:lnTo>
                    <a:pt x="835" y="282"/>
                  </a:lnTo>
                  <a:lnTo>
                    <a:pt x="819" y="258"/>
                  </a:lnTo>
                  <a:lnTo>
                    <a:pt x="828" y="221"/>
                  </a:lnTo>
                  <a:lnTo>
                    <a:pt x="828" y="184"/>
                  </a:lnTo>
                  <a:lnTo>
                    <a:pt x="803" y="166"/>
                  </a:lnTo>
                  <a:lnTo>
                    <a:pt x="788" y="141"/>
                  </a:lnTo>
                  <a:lnTo>
                    <a:pt x="756" y="129"/>
                  </a:lnTo>
                  <a:lnTo>
                    <a:pt x="716" y="111"/>
                  </a:lnTo>
                  <a:lnTo>
                    <a:pt x="708" y="80"/>
                  </a:lnTo>
                  <a:lnTo>
                    <a:pt x="676" y="62"/>
                  </a:lnTo>
                  <a:lnTo>
                    <a:pt x="644" y="43"/>
                  </a:lnTo>
                  <a:lnTo>
                    <a:pt x="612" y="37"/>
                  </a:lnTo>
                  <a:lnTo>
                    <a:pt x="581" y="25"/>
                  </a:lnTo>
                  <a:lnTo>
                    <a:pt x="541" y="18"/>
                  </a:lnTo>
                  <a:lnTo>
                    <a:pt x="509" y="0"/>
                  </a:lnTo>
                  <a:lnTo>
                    <a:pt x="477" y="0"/>
                  </a:lnTo>
                  <a:lnTo>
                    <a:pt x="470" y="6"/>
                  </a:lnTo>
                  <a:lnTo>
                    <a:pt x="414" y="6"/>
                  </a:lnTo>
                  <a:lnTo>
                    <a:pt x="437" y="6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61509" name="Group 1262"/>
          <p:cNvGrpSpPr>
            <a:grpSpLocks/>
          </p:cNvGrpSpPr>
          <p:nvPr/>
        </p:nvGrpSpPr>
        <p:grpSpPr bwMode="auto">
          <a:xfrm>
            <a:off x="5036256" y="3365505"/>
            <a:ext cx="172156" cy="161925"/>
            <a:chOff x="3888" y="1302"/>
            <a:chExt cx="122" cy="102"/>
          </a:xfrm>
        </p:grpSpPr>
        <p:sp>
          <p:nvSpPr>
            <p:cNvPr id="61578" name="Oval 142"/>
            <p:cNvSpPr>
              <a:spLocks noChangeArrowheads="1"/>
            </p:cNvSpPr>
            <p:nvPr/>
          </p:nvSpPr>
          <p:spPr bwMode="auto">
            <a:xfrm>
              <a:off x="3888" y="1302"/>
              <a:ext cx="122" cy="102"/>
            </a:xfrm>
            <a:prstGeom prst="ellipse">
              <a:avLst/>
            </a:prstGeom>
            <a:solidFill>
              <a:srgbClr val="F76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 sz="2000" b="1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1579" name="Freeform 143"/>
            <p:cNvSpPr>
              <a:spLocks/>
            </p:cNvSpPr>
            <p:nvPr/>
          </p:nvSpPr>
          <p:spPr bwMode="auto">
            <a:xfrm>
              <a:off x="3901" y="1312"/>
              <a:ext cx="97" cy="69"/>
            </a:xfrm>
            <a:custGeom>
              <a:avLst/>
              <a:gdLst>
                <a:gd name="T0" fmla="*/ 0 w 852"/>
                <a:gd name="T1" fmla="*/ 0 h 560"/>
                <a:gd name="T2" fmla="*/ 0 w 852"/>
                <a:gd name="T3" fmla="*/ 0 h 560"/>
                <a:gd name="T4" fmla="*/ 0 w 852"/>
                <a:gd name="T5" fmla="*/ 0 h 560"/>
                <a:gd name="T6" fmla="*/ 0 w 852"/>
                <a:gd name="T7" fmla="*/ 0 h 560"/>
                <a:gd name="T8" fmla="*/ 0 w 852"/>
                <a:gd name="T9" fmla="*/ 0 h 560"/>
                <a:gd name="T10" fmla="*/ 0 w 852"/>
                <a:gd name="T11" fmla="*/ 0 h 560"/>
                <a:gd name="T12" fmla="*/ 0 w 852"/>
                <a:gd name="T13" fmla="*/ 0 h 560"/>
                <a:gd name="T14" fmla="*/ 0 w 852"/>
                <a:gd name="T15" fmla="*/ 0 h 560"/>
                <a:gd name="T16" fmla="*/ 0 w 852"/>
                <a:gd name="T17" fmla="*/ 0 h 560"/>
                <a:gd name="T18" fmla="*/ 0 w 852"/>
                <a:gd name="T19" fmla="*/ 0 h 560"/>
                <a:gd name="T20" fmla="*/ 0 w 852"/>
                <a:gd name="T21" fmla="*/ 0 h 560"/>
                <a:gd name="T22" fmla="*/ 0 w 852"/>
                <a:gd name="T23" fmla="*/ 0 h 560"/>
                <a:gd name="T24" fmla="*/ 0 w 852"/>
                <a:gd name="T25" fmla="*/ 0 h 560"/>
                <a:gd name="T26" fmla="*/ 0 w 852"/>
                <a:gd name="T27" fmla="*/ 0 h 560"/>
                <a:gd name="T28" fmla="*/ 0 w 852"/>
                <a:gd name="T29" fmla="*/ 0 h 560"/>
                <a:gd name="T30" fmla="*/ 0 w 852"/>
                <a:gd name="T31" fmla="*/ 0 h 560"/>
                <a:gd name="T32" fmla="*/ 0 w 852"/>
                <a:gd name="T33" fmla="*/ 0 h 560"/>
                <a:gd name="T34" fmla="*/ 0 w 852"/>
                <a:gd name="T35" fmla="*/ 0 h 560"/>
                <a:gd name="T36" fmla="*/ 0 w 852"/>
                <a:gd name="T37" fmla="*/ 0 h 560"/>
                <a:gd name="T38" fmla="*/ 0 w 852"/>
                <a:gd name="T39" fmla="*/ 0 h 560"/>
                <a:gd name="T40" fmla="*/ 0 w 852"/>
                <a:gd name="T41" fmla="*/ 0 h 560"/>
                <a:gd name="T42" fmla="*/ 0 w 852"/>
                <a:gd name="T43" fmla="*/ 0 h 560"/>
                <a:gd name="T44" fmla="*/ 0 w 852"/>
                <a:gd name="T45" fmla="*/ 0 h 560"/>
                <a:gd name="T46" fmla="*/ 0 w 852"/>
                <a:gd name="T47" fmla="*/ 0 h 560"/>
                <a:gd name="T48" fmla="*/ 0 w 852"/>
                <a:gd name="T49" fmla="*/ 0 h 560"/>
                <a:gd name="T50" fmla="*/ 0 w 852"/>
                <a:gd name="T51" fmla="*/ 0 h 560"/>
                <a:gd name="T52" fmla="*/ 0 w 852"/>
                <a:gd name="T53" fmla="*/ 0 h 560"/>
                <a:gd name="T54" fmla="*/ 0 w 852"/>
                <a:gd name="T55" fmla="*/ 0 h 560"/>
                <a:gd name="T56" fmla="*/ 0 w 852"/>
                <a:gd name="T57" fmla="*/ 0 h 560"/>
                <a:gd name="T58" fmla="*/ 0 w 852"/>
                <a:gd name="T59" fmla="*/ 0 h 560"/>
                <a:gd name="T60" fmla="*/ 0 w 852"/>
                <a:gd name="T61" fmla="*/ 0 h 560"/>
                <a:gd name="T62" fmla="*/ 0 w 852"/>
                <a:gd name="T63" fmla="*/ 0 h 560"/>
                <a:gd name="T64" fmla="*/ 0 w 852"/>
                <a:gd name="T65" fmla="*/ 0 h 560"/>
                <a:gd name="T66" fmla="*/ 0 w 852"/>
                <a:gd name="T67" fmla="*/ 0 h 5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52"/>
                <a:gd name="T103" fmla="*/ 0 h 560"/>
                <a:gd name="T104" fmla="*/ 852 w 852"/>
                <a:gd name="T105" fmla="*/ 560 h 5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52" h="560">
                  <a:moveTo>
                    <a:pt x="437" y="6"/>
                  </a:moveTo>
                  <a:lnTo>
                    <a:pt x="398" y="6"/>
                  </a:lnTo>
                  <a:lnTo>
                    <a:pt x="374" y="12"/>
                  </a:lnTo>
                  <a:lnTo>
                    <a:pt x="334" y="6"/>
                  </a:lnTo>
                  <a:lnTo>
                    <a:pt x="279" y="18"/>
                  </a:lnTo>
                  <a:lnTo>
                    <a:pt x="239" y="31"/>
                  </a:lnTo>
                  <a:lnTo>
                    <a:pt x="207" y="37"/>
                  </a:lnTo>
                  <a:lnTo>
                    <a:pt x="183" y="67"/>
                  </a:lnTo>
                  <a:lnTo>
                    <a:pt x="143" y="74"/>
                  </a:lnTo>
                  <a:lnTo>
                    <a:pt x="112" y="98"/>
                  </a:lnTo>
                  <a:lnTo>
                    <a:pt x="88" y="129"/>
                  </a:lnTo>
                  <a:lnTo>
                    <a:pt x="64" y="141"/>
                  </a:lnTo>
                  <a:lnTo>
                    <a:pt x="40" y="172"/>
                  </a:lnTo>
                  <a:lnTo>
                    <a:pt x="16" y="203"/>
                  </a:lnTo>
                  <a:lnTo>
                    <a:pt x="0" y="240"/>
                  </a:lnTo>
                  <a:lnTo>
                    <a:pt x="8" y="264"/>
                  </a:lnTo>
                  <a:lnTo>
                    <a:pt x="0" y="301"/>
                  </a:lnTo>
                  <a:lnTo>
                    <a:pt x="8" y="332"/>
                  </a:lnTo>
                  <a:lnTo>
                    <a:pt x="32" y="356"/>
                  </a:lnTo>
                  <a:lnTo>
                    <a:pt x="16" y="387"/>
                  </a:lnTo>
                  <a:lnTo>
                    <a:pt x="8" y="412"/>
                  </a:lnTo>
                  <a:lnTo>
                    <a:pt x="24" y="430"/>
                  </a:lnTo>
                  <a:lnTo>
                    <a:pt x="24" y="455"/>
                  </a:lnTo>
                  <a:lnTo>
                    <a:pt x="56" y="485"/>
                  </a:lnTo>
                  <a:lnTo>
                    <a:pt x="56" y="510"/>
                  </a:lnTo>
                  <a:lnTo>
                    <a:pt x="64" y="510"/>
                  </a:lnTo>
                  <a:lnTo>
                    <a:pt x="80" y="534"/>
                  </a:lnTo>
                  <a:lnTo>
                    <a:pt x="135" y="534"/>
                  </a:lnTo>
                  <a:lnTo>
                    <a:pt x="191" y="559"/>
                  </a:lnTo>
                  <a:lnTo>
                    <a:pt x="223" y="553"/>
                  </a:lnTo>
                  <a:lnTo>
                    <a:pt x="263" y="553"/>
                  </a:lnTo>
                  <a:lnTo>
                    <a:pt x="303" y="541"/>
                  </a:lnTo>
                  <a:lnTo>
                    <a:pt x="359" y="547"/>
                  </a:lnTo>
                  <a:lnTo>
                    <a:pt x="382" y="529"/>
                  </a:lnTo>
                  <a:lnTo>
                    <a:pt x="430" y="516"/>
                  </a:lnTo>
                  <a:lnTo>
                    <a:pt x="477" y="516"/>
                  </a:lnTo>
                  <a:lnTo>
                    <a:pt x="501" y="498"/>
                  </a:lnTo>
                  <a:lnTo>
                    <a:pt x="549" y="504"/>
                  </a:lnTo>
                  <a:lnTo>
                    <a:pt x="581" y="510"/>
                  </a:lnTo>
                  <a:lnTo>
                    <a:pt x="621" y="510"/>
                  </a:lnTo>
                  <a:lnTo>
                    <a:pt x="644" y="522"/>
                  </a:lnTo>
                  <a:lnTo>
                    <a:pt x="692" y="522"/>
                  </a:lnTo>
                  <a:lnTo>
                    <a:pt x="724" y="510"/>
                  </a:lnTo>
                  <a:lnTo>
                    <a:pt x="772" y="498"/>
                  </a:lnTo>
                  <a:lnTo>
                    <a:pt x="788" y="461"/>
                  </a:lnTo>
                  <a:lnTo>
                    <a:pt x="819" y="424"/>
                  </a:lnTo>
                  <a:lnTo>
                    <a:pt x="819" y="381"/>
                  </a:lnTo>
                  <a:lnTo>
                    <a:pt x="851" y="356"/>
                  </a:lnTo>
                  <a:lnTo>
                    <a:pt x="851" y="319"/>
                  </a:lnTo>
                  <a:lnTo>
                    <a:pt x="835" y="307"/>
                  </a:lnTo>
                  <a:lnTo>
                    <a:pt x="835" y="282"/>
                  </a:lnTo>
                  <a:lnTo>
                    <a:pt x="819" y="258"/>
                  </a:lnTo>
                  <a:lnTo>
                    <a:pt x="828" y="221"/>
                  </a:lnTo>
                  <a:lnTo>
                    <a:pt x="828" y="184"/>
                  </a:lnTo>
                  <a:lnTo>
                    <a:pt x="803" y="166"/>
                  </a:lnTo>
                  <a:lnTo>
                    <a:pt x="788" y="141"/>
                  </a:lnTo>
                  <a:lnTo>
                    <a:pt x="756" y="129"/>
                  </a:lnTo>
                  <a:lnTo>
                    <a:pt x="716" y="111"/>
                  </a:lnTo>
                  <a:lnTo>
                    <a:pt x="708" y="80"/>
                  </a:lnTo>
                  <a:lnTo>
                    <a:pt x="676" y="62"/>
                  </a:lnTo>
                  <a:lnTo>
                    <a:pt x="644" y="43"/>
                  </a:lnTo>
                  <a:lnTo>
                    <a:pt x="612" y="37"/>
                  </a:lnTo>
                  <a:lnTo>
                    <a:pt x="581" y="25"/>
                  </a:lnTo>
                  <a:lnTo>
                    <a:pt x="541" y="18"/>
                  </a:lnTo>
                  <a:lnTo>
                    <a:pt x="509" y="0"/>
                  </a:lnTo>
                  <a:lnTo>
                    <a:pt x="477" y="0"/>
                  </a:lnTo>
                  <a:lnTo>
                    <a:pt x="470" y="6"/>
                  </a:lnTo>
                  <a:lnTo>
                    <a:pt x="414" y="6"/>
                  </a:lnTo>
                  <a:lnTo>
                    <a:pt x="437" y="6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61510" name="Group 1265"/>
          <p:cNvGrpSpPr>
            <a:grpSpLocks/>
          </p:cNvGrpSpPr>
          <p:nvPr/>
        </p:nvGrpSpPr>
        <p:grpSpPr bwMode="auto">
          <a:xfrm>
            <a:off x="5147743" y="3689350"/>
            <a:ext cx="173567" cy="161925"/>
            <a:chOff x="3888" y="1302"/>
            <a:chExt cx="122" cy="102"/>
          </a:xfrm>
        </p:grpSpPr>
        <p:sp>
          <p:nvSpPr>
            <p:cNvPr id="61576" name="Oval 142"/>
            <p:cNvSpPr>
              <a:spLocks noChangeArrowheads="1"/>
            </p:cNvSpPr>
            <p:nvPr/>
          </p:nvSpPr>
          <p:spPr bwMode="auto">
            <a:xfrm>
              <a:off x="3888" y="1302"/>
              <a:ext cx="122" cy="102"/>
            </a:xfrm>
            <a:prstGeom prst="ellipse">
              <a:avLst/>
            </a:prstGeom>
            <a:solidFill>
              <a:srgbClr val="F76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 sz="2000" b="1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1577" name="Freeform 143"/>
            <p:cNvSpPr>
              <a:spLocks/>
            </p:cNvSpPr>
            <p:nvPr/>
          </p:nvSpPr>
          <p:spPr bwMode="auto">
            <a:xfrm>
              <a:off x="3901" y="1312"/>
              <a:ext cx="97" cy="69"/>
            </a:xfrm>
            <a:custGeom>
              <a:avLst/>
              <a:gdLst>
                <a:gd name="T0" fmla="*/ 0 w 852"/>
                <a:gd name="T1" fmla="*/ 0 h 560"/>
                <a:gd name="T2" fmla="*/ 0 w 852"/>
                <a:gd name="T3" fmla="*/ 0 h 560"/>
                <a:gd name="T4" fmla="*/ 0 w 852"/>
                <a:gd name="T5" fmla="*/ 0 h 560"/>
                <a:gd name="T6" fmla="*/ 0 w 852"/>
                <a:gd name="T7" fmla="*/ 0 h 560"/>
                <a:gd name="T8" fmla="*/ 0 w 852"/>
                <a:gd name="T9" fmla="*/ 0 h 560"/>
                <a:gd name="T10" fmla="*/ 0 w 852"/>
                <a:gd name="T11" fmla="*/ 0 h 560"/>
                <a:gd name="T12" fmla="*/ 0 w 852"/>
                <a:gd name="T13" fmla="*/ 0 h 560"/>
                <a:gd name="T14" fmla="*/ 0 w 852"/>
                <a:gd name="T15" fmla="*/ 0 h 560"/>
                <a:gd name="T16" fmla="*/ 0 w 852"/>
                <a:gd name="T17" fmla="*/ 0 h 560"/>
                <a:gd name="T18" fmla="*/ 0 w 852"/>
                <a:gd name="T19" fmla="*/ 0 h 560"/>
                <a:gd name="T20" fmla="*/ 0 w 852"/>
                <a:gd name="T21" fmla="*/ 0 h 560"/>
                <a:gd name="T22" fmla="*/ 0 w 852"/>
                <a:gd name="T23" fmla="*/ 0 h 560"/>
                <a:gd name="T24" fmla="*/ 0 w 852"/>
                <a:gd name="T25" fmla="*/ 0 h 560"/>
                <a:gd name="T26" fmla="*/ 0 w 852"/>
                <a:gd name="T27" fmla="*/ 0 h 560"/>
                <a:gd name="T28" fmla="*/ 0 w 852"/>
                <a:gd name="T29" fmla="*/ 0 h 560"/>
                <a:gd name="T30" fmla="*/ 0 w 852"/>
                <a:gd name="T31" fmla="*/ 0 h 560"/>
                <a:gd name="T32" fmla="*/ 0 w 852"/>
                <a:gd name="T33" fmla="*/ 0 h 560"/>
                <a:gd name="T34" fmla="*/ 0 w 852"/>
                <a:gd name="T35" fmla="*/ 0 h 560"/>
                <a:gd name="T36" fmla="*/ 0 w 852"/>
                <a:gd name="T37" fmla="*/ 0 h 560"/>
                <a:gd name="T38" fmla="*/ 0 w 852"/>
                <a:gd name="T39" fmla="*/ 0 h 560"/>
                <a:gd name="T40" fmla="*/ 0 w 852"/>
                <a:gd name="T41" fmla="*/ 0 h 560"/>
                <a:gd name="T42" fmla="*/ 0 w 852"/>
                <a:gd name="T43" fmla="*/ 0 h 560"/>
                <a:gd name="T44" fmla="*/ 0 w 852"/>
                <a:gd name="T45" fmla="*/ 0 h 560"/>
                <a:gd name="T46" fmla="*/ 0 w 852"/>
                <a:gd name="T47" fmla="*/ 0 h 560"/>
                <a:gd name="T48" fmla="*/ 0 w 852"/>
                <a:gd name="T49" fmla="*/ 0 h 560"/>
                <a:gd name="T50" fmla="*/ 0 w 852"/>
                <a:gd name="T51" fmla="*/ 0 h 560"/>
                <a:gd name="T52" fmla="*/ 0 w 852"/>
                <a:gd name="T53" fmla="*/ 0 h 560"/>
                <a:gd name="T54" fmla="*/ 0 w 852"/>
                <a:gd name="T55" fmla="*/ 0 h 560"/>
                <a:gd name="T56" fmla="*/ 0 w 852"/>
                <a:gd name="T57" fmla="*/ 0 h 560"/>
                <a:gd name="T58" fmla="*/ 0 w 852"/>
                <a:gd name="T59" fmla="*/ 0 h 560"/>
                <a:gd name="T60" fmla="*/ 0 w 852"/>
                <a:gd name="T61" fmla="*/ 0 h 560"/>
                <a:gd name="T62" fmla="*/ 0 w 852"/>
                <a:gd name="T63" fmla="*/ 0 h 560"/>
                <a:gd name="T64" fmla="*/ 0 w 852"/>
                <a:gd name="T65" fmla="*/ 0 h 560"/>
                <a:gd name="T66" fmla="*/ 0 w 852"/>
                <a:gd name="T67" fmla="*/ 0 h 5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52"/>
                <a:gd name="T103" fmla="*/ 0 h 560"/>
                <a:gd name="T104" fmla="*/ 852 w 852"/>
                <a:gd name="T105" fmla="*/ 560 h 5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52" h="560">
                  <a:moveTo>
                    <a:pt x="437" y="6"/>
                  </a:moveTo>
                  <a:lnTo>
                    <a:pt x="398" y="6"/>
                  </a:lnTo>
                  <a:lnTo>
                    <a:pt x="374" y="12"/>
                  </a:lnTo>
                  <a:lnTo>
                    <a:pt x="334" y="6"/>
                  </a:lnTo>
                  <a:lnTo>
                    <a:pt x="279" y="18"/>
                  </a:lnTo>
                  <a:lnTo>
                    <a:pt x="239" y="31"/>
                  </a:lnTo>
                  <a:lnTo>
                    <a:pt x="207" y="37"/>
                  </a:lnTo>
                  <a:lnTo>
                    <a:pt x="183" y="67"/>
                  </a:lnTo>
                  <a:lnTo>
                    <a:pt x="143" y="74"/>
                  </a:lnTo>
                  <a:lnTo>
                    <a:pt x="112" y="98"/>
                  </a:lnTo>
                  <a:lnTo>
                    <a:pt x="88" y="129"/>
                  </a:lnTo>
                  <a:lnTo>
                    <a:pt x="64" y="141"/>
                  </a:lnTo>
                  <a:lnTo>
                    <a:pt x="40" y="172"/>
                  </a:lnTo>
                  <a:lnTo>
                    <a:pt x="16" y="203"/>
                  </a:lnTo>
                  <a:lnTo>
                    <a:pt x="0" y="240"/>
                  </a:lnTo>
                  <a:lnTo>
                    <a:pt x="8" y="264"/>
                  </a:lnTo>
                  <a:lnTo>
                    <a:pt x="0" y="301"/>
                  </a:lnTo>
                  <a:lnTo>
                    <a:pt x="8" y="332"/>
                  </a:lnTo>
                  <a:lnTo>
                    <a:pt x="32" y="356"/>
                  </a:lnTo>
                  <a:lnTo>
                    <a:pt x="16" y="387"/>
                  </a:lnTo>
                  <a:lnTo>
                    <a:pt x="8" y="412"/>
                  </a:lnTo>
                  <a:lnTo>
                    <a:pt x="24" y="430"/>
                  </a:lnTo>
                  <a:lnTo>
                    <a:pt x="24" y="455"/>
                  </a:lnTo>
                  <a:lnTo>
                    <a:pt x="56" y="485"/>
                  </a:lnTo>
                  <a:lnTo>
                    <a:pt x="56" y="510"/>
                  </a:lnTo>
                  <a:lnTo>
                    <a:pt x="64" y="510"/>
                  </a:lnTo>
                  <a:lnTo>
                    <a:pt x="80" y="534"/>
                  </a:lnTo>
                  <a:lnTo>
                    <a:pt x="135" y="534"/>
                  </a:lnTo>
                  <a:lnTo>
                    <a:pt x="191" y="559"/>
                  </a:lnTo>
                  <a:lnTo>
                    <a:pt x="223" y="553"/>
                  </a:lnTo>
                  <a:lnTo>
                    <a:pt x="263" y="553"/>
                  </a:lnTo>
                  <a:lnTo>
                    <a:pt x="303" y="541"/>
                  </a:lnTo>
                  <a:lnTo>
                    <a:pt x="359" y="547"/>
                  </a:lnTo>
                  <a:lnTo>
                    <a:pt x="382" y="529"/>
                  </a:lnTo>
                  <a:lnTo>
                    <a:pt x="430" y="516"/>
                  </a:lnTo>
                  <a:lnTo>
                    <a:pt x="477" y="516"/>
                  </a:lnTo>
                  <a:lnTo>
                    <a:pt x="501" y="498"/>
                  </a:lnTo>
                  <a:lnTo>
                    <a:pt x="549" y="504"/>
                  </a:lnTo>
                  <a:lnTo>
                    <a:pt x="581" y="510"/>
                  </a:lnTo>
                  <a:lnTo>
                    <a:pt x="621" y="510"/>
                  </a:lnTo>
                  <a:lnTo>
                    <a:pt x="644" y="522"/>
                  </a:lnTo>
                  <a:lnTo>
                    <a:pt x="692" y="522"/>
                  </a:lnTo>
                  <a:lnTo>
                    <a:pt x="724" y="510"/>
                  </a:lnTo>
                  <a:lnTo>
                    <a:pt x="772" y="498"/>
                  </a:lnTo>
                  <a:lnTo>
                    <a:pt x="788" y="461"/>
                  </a:lnTo>
                  <a:lnTo>
                    <a:pt x="819" y="424"/>
                  </a:lnTo>
                  <a:lnTo>
                    <a:pt x="819" y="381"/>
                  </a:lnTo>
                  <a:lnTo>
                    <a:pt x="851" y="356"/>
                  </a:lnTo>
                  <a:lnTo>
                    <a:pt x="851" y="319"/>
                  </a:lnTo>
                  <a:lnTo>
                    <a:pt x="835" y="307"/>
                  </a:lnTo>
                  <a:lnTo>
                    <a:pt x="835" y="282"/>
                  </a:lnTo>
                  <a:lnTo>
                    <a:pt x="819" y="258"/>
                  </a:lnTo>
                  <a:lnTo>
                    <a:pt x="828" y="221"/>
                  </a:lnTo>
                  <a:lnTo>
                    <a:pt x="828" y="184"/>
                  </a:lnTo>
                  <a:lnTo>
                    <a:pt x="803" y="166"/>
                  </a:lnTo>
                  <a:lnTo>
                    <a:pt x="788" y="141"/>
                  </a:lnTo>
                  <a:lnTo>
                    <a:pt x="756" y="129"/>
                  </a:lnTo>
                  <a:lnTo>
                    <a:pt x="716" y="111"/>
                  </a:lnTo>
                  <a:lnTo>
                    <a:pt x="708" y="80"/>
                  </a:lnTo>
                  <a:lnTo>
                    <a:pt x="676" y="62"/>
                  </a:lnTo>
                  <a:lnTo>
                    <a:pt x="644" y="43"/>
                  </a:lnTo>
                  <a:lnTo>
                    <a:pt x="612" y="37"/>
                  </a:lnTo>
                  <a:lnTo>
                    <a:pt x="581" y="25"/>
                  </a:lnTo>
                  <a:lnTo>
                    <a:pt x="541" y="18"/>
                  </a:lnTo>
                  <a:lnTo>
                    <a:pt x="509" y="0"/>
                  </a:lnTo>
                  <a:lnTo>
                    <a:pt x="477" y="0"/>
                  </a:lnTo>
                  <a:lnTo>
                    <a:pt x="470" y="6"/>
                  </a:lnTo>
                  <a:lnTo>
                    <a:pt x="414" y="6"/>
                  </a:lnTo>
                  <a:lnTo>
                    <a:pt x="437" y="6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61511" name="Group 1271"/>
          <p:cNvGrpSpPr>
            <a:grpSpLocks/>
          </p:cNvGrpSpPr>
          <p:nvPr/>
        </p:nvGrpSpPr>
        <p:grpSpPr bwMode="auto">
          <a:xfrm>
            <a:off x="4127501" y="4856182"/>
            <a:ext cx="172156" cy="161925"/>
            <a:chOff x="3888" y="1302"/>
            <a:chExt cx="122" cy="102"/>
          </a:xfrm>
        </p:grpSpPr>
        <p:sp>
          <p:nvSpPr>
            <p:cNvPr id="61574" name="Oval 142"/>
            <p:cNvSpPr>
              <a:spLocks noChangeArrowheads="1"/>
            </p:cNvSpPr>
            <p:nvPr/>
          </p:nvSpPr>
          <p:spPr bwMode="auto">
            <a:xfrm>
              <a:off x="3888" y="1302"/>
              <a:ext cx="122" cy="102"/>
            </a:xfrm>
            <a:prstGeom prst="ellipse">
              <a:avLst/>
            </a:prstGeom>
            <a:solidFill>
              <a:srgbClr val="F76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 sz="2000" b="1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1575" name="Freeform 143"/>
            <p:cNvSpPr>
              <a:spLocks/>
            </p:cNvSpPr>
            <p:nvPr/>
          </p:nvSpPr>
          <p:spPr bwMode="auto">
            <a:xfrm>
              <a:off x="3901" y="1312"/>
              <a:ext cx="97" cy="69"/>
            </a:xfrm>
            <a:custGeom>
              <a:avLst/>
              <a:gdLst>
                <a:gd name="T0" fmla="*/ 0 w 852"/>
                <a:gd name="T1" fmla="*/ 0 h 560"/>
                <a:gd name="T2" fmla="*/ 0 w 852"/>
                <a:gd name="T3" fmla="*/ 0 h 560"/>
                <a:gd name="T4" fmla="*/ 0 w 852"/>
                <a:gd name="T5" fmla="*/ 0 h 560"/>
                <a:gd name="T6" fmla="*/ 0 w 852"/>
                <a:gd name="T7" fmla="*/ 0 h 560"/>
                <a:gd name="T8" fmla="*/ 0 w 852"/>
                <a:gd name="T9" fmla="*/ 0 h 560"/>
                <a:gd name="T10" fmla="*/ 0 w 852"/>
                <a:gd name="T11" fmla="*/ 0 h 560"/>
                <a:gd name="T12" fmla="*/ 0 w 852"/>
                <a:gd name="T13" fmla="*/ 0 h 560"/>
                <a:gd name="T14" fmla="*/ 0 w 852"/>
                <a:gd name="T15" fmla="*/ 0 h 560"/>
                <a:gd name="T16" fmla="*/ 0 w 852"/>
                <a:gd name="T17" fmla="*/ 0 h 560"/>
                <a:gd name="T18" fmla="*/ 0 w 852"/>
                <a:gd name="T19" fmla="*/ 0 h 560"/>
                <a:gd name="T20" fmla="*/ 0 w 852"/>
                <a:gd name="T21" fmla="*/ 0 h 560"/>
                <a:gd name="T22" fmla="*/ 0 w 852"/>
                <a:gd name="T23" fmla="*/ 0 h 560"/>
                <a:gd name="T24" fmla="*/ 0 w 852"/>
                <a:gd name="T25" fmla="*/ 0 h 560"/>
                <a:gd name="T26" fmla="*/ 0 w 852"/>
                <a:gd name="T27" fmla="*/ 0 h 560"/>
                <a:gd name="T28" fmla="*/ 0 w 852"/>
                <a:gd name="T29" fmla="*/ 0 h 560"/>
                <a:gd name="T30" fmla="*/ 0 w 852"/>
                <a:gd name="T31" fmla="*/ 0 h 560"/>
                <a:gd name="T32" fmla="*/ 0 w 852"/>
                <a:gd name="T33" fmla="*/ 0 h 560"/>
                <a:gd name="T34" fmla="*/ 0 w 852"/>
                <a:gd name="T35" fmla="*/ 0 h 560"/>
                <a:gd name="T36" fmla="*/ 0 w 852"/>
                <a:gd name="T37" fmla="*/ 0 h 560"/>
                <a:gd name="T38" fmla="*/ 0 w 852"/>
                <a:gd name="T39" fmla="*/ 0 h 560"/>
                <a:gd name="T40" fmla="*/ 0 w 852"/>
                <a:gd name="T41" fmla="*/ 0 h 560"/>
                <a:gd name="T42" fmla="*/ 0 w 852"/>
                <a:gd name="T43" fmla="*/ 0 h 560"/>
                <a:gd name="T44" fmla="*/ 0 w 852"/>
                <a:gd name="T45" fmla="*/ 0 h 560"/>
                <a:gd name="T46" fmla="*/ 0 w 852"/>
                <a:gd name="T47" fmla="*/ 0 h 560"/>
                <a:gd name="T48" fmla="*/ 0 w 852"/>
                <a:gd name="T49" fmla="*/ 0 h 560"/>
                <a:gd name="T50" fmla="*/ 0 w 852"/>
                <a:gd name="T51" fmla="*/ 0 h 560"/>
                <a:gd name="T52" fmla="*/ 0 w 852"/>
                <a:gd name="T53" fmla="*/ 0 h 560"/>
                <a:gd name="T54" fmla="*/ 0 w 852"/>
                <a:gd name="T55" fmla="*/ 0 h 560"/>
                <a:gd name="T56" fmla="*/ 0 w 852"/>
                <a:gd name="T57" fmla="*/ 0 h 560"/>
                <a:gd name="T58" fmla="*/ 0 w 852"/>
                <a:gd name="T59" fmla="*/ 0 h 560"/>
                <a:gd name="T60" fmla="*/ 0 w 852"/>
                <a:gd name="T61" fmla="*/ 0 h 560"/>
                <a:gd name="T62" fmla="*/ 0 w 852"/>
                <a:gd name="T63" fmla="*/ 0 h 560"/>
                <a:gd name="T64" fmla="*/ 0 w 852"/>
                <a:gd name="T65" fmla="*/ 0 h 560"/>
                <a:gd name="T66" fmla="*/ 0 w 852"/>
                <a:gd name="T67" fmla="*/ 0 h 5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52"/>
                <a:gd name="T103" fmla="*/ 0 h 560"/>
                <a:gd name="T104" fmla="*/ 852 w 852"/>
                <a:gd name="T105" fmla="*/ 560 h 5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52" h="560">
                  <a:moveTo>
                    <a:pt x="437" y="6"/>
                  </a:moveTo>
                  <a:lnTo>
                    <a:pt x="398" y="6"/>
                  </a:lnTo>
                  <a:lnTo>
                    <a:pt x="374" y="12"/>
                  </a:lnTo>
                  <a:lnTo>
                    <a:pt x="334" y="6"/>
                  </a:lnTo>
                  <a:lnTo>
                    <a:pt x="279" y="18"/>
                  </a:lnTo>
                  <a:lnTo>
                    <a:pt x="239" y="31"/>
                  </a:lnTo>
                  <a:lnTo>
                    <a:pt x="207" y="37"/>
                  </a:lnTo>
                  <a:lnTo>
                    <a:pt x="183" y="67"/>
                  </a:lnTo>
                  <a:lnTo>
                    <a:pt x="143" y="74"/>
                  </a:lnTo>
                  <a:lnTo>
                    <a:pt x="112" y="98"/>
                  </a:lnTo>
                  <a:lnTo>
                    <a:pt x="88" y="129"/>
                  </a:lnTo>
                  <a:lnTo>
                    <a:pt x="64" y="141"/>
                  </a:lnTo>
                  <a:lnTo>
                    <a:pt x="40" y="172"/>
                  </a:lnTo>
                  <a:lnTo>
                    <a:pt x="16" y="203"/>
                  </a:lnTo>
                  <a:lnTo>
                    <a:pt x="0" y="240"/>
                  </a:lnTo>
                  <a:lnTo>
                    <a:pt x="8" y="264"/>
                  </a:lnTo>
                  <a:lnTo>
                    <a:pt x="0" y="301"/>
                  </a:lnTo>
                  <a:lnTo>
                    <a:pt x="8" y="332"/>
                  </a:lnTo>
                  <a:lnTo>
                    <a:pt x="32" y="356"/>
                  </a:lnTo>
                  <a:lnTo>
                    <a:pt x="16" y="387"/>
                  </a:lnTo>
                  <a:lnTo>
                    <a:pt x="8" y="412"/>
                  </a:lnTo>
                  <a:lnTo>
                    <a:pt x="24" y="430"/>
                  </a:lnTo>
                  <a:lnTo>
                    <a:pt x="24" y="455"/>
                  </a:lnTo>
                  <a:lnTo>
                    <a:pt x="56" y="485"/>
                  </a:lnTo>
                  <a:lnTo>
                    <a:pt x="56" y="510"/>
                  </a:lnTo>
                  <a:lnTo>
                    <a:pt x="64" y="510"/>
                  </a:lnTo>
                  <a:lnTo>
                    <a:pt x="80" y="534"/>
                  </a:lnTo>
                  <a:lnTo>
                    <a:pt x="135" y="534"/>
                  </a:lnTo>
                  <a:lnTo>
                    <a:pt x="191" y="559"/>
                  </a:lnTo>
                  <a:lnTo>
                    <a:pt x="223" y="553"/>
                  </a:lnTo>
                  <a:lnTo>
                    <a:pt x="263" y="553"/>
                  </a:lnTo>
                  <a:lnTo>
                    <a:pt x="303" y="541"/>
                  </a:lnTo>
                  <a:lnTo>
                    <a:pt x="359" y="547"/>
                  </a:lnTo>
                  <a:lnTo>
                    <a:pt x="382" y="529"/>
                  </a:lnTo>
                  <a:lnTo>
                    <a:pt x="430" y="516"/>
                  </a:lnTo>
                  <a:lnTo>
                    <a:pt x="477" y="516"/>
                  </a:lnTo>
                  <a:lnTo>
                    <a:pt x="501" y="498"/>
                  </a:lnTo>
                  <a:lnTo>
                    <a:pt x="549" y="504"/>
                  </a:lnTo>
                  <a:lnTo>
                    <a:pt x="581" y="510"/>
                  </a:lnTo>
                  <a:lnTo>
                    <a:pt x="621" y="510"/>
                  </a:lnTo>
                  <a:lnTo>
                    <a:pt x="644" y="522"/>
                  </a:lnTo>
                  <a:lnTo>
                    <a:pt x="692" y="522"/>
                  </a:lnTo>
                  <a:lnTo>
                    <a:pt x="724" y="510"/>
                  </a:lnTo>
                  <a:lnTo>
                    <a:pt x="772" y="498"/>
                  </a:lnTo>
                  <a:lnTo>
                    <a:pt x="788" y="461"/>
                  </a:lnTo>
                  <a:lnTo>
                    <a:pt x="819" y="424"/>
                  </a:lnTo>
                  <a:lnTo>
                    <a:pt x="819" y="381"/>
                  </a:lnTo>
                  <a:lnTo>
                    <a:pt x="851" y="356"/>
                  </a:lnTo>
                  <a:lnTo>
                    <a:pt x="851" y="319"/>
                  </a:lnTo>
                  <a:lnTo>
                    <a:pt x="835" y="307"/>
                  </a:lnTo>
                  <a:lnTo>
                    <a:pt x="835" y="282"/>
                  </a:lnTo>
                  <a:lnTo>
                    <a:pt x="819" y="258"/>
                  </a:lnTo>
                  <a:lnTo>
                    <a:pt x="828" y="221"/>
                  </a:lnTo>
                  <a:lnTo>
                    <a:pt x="828" y="184"/>
                  </a:lnTo>
                  <a:lnTo>
                    <a:pt x="803" y="166"/>
                  </a:lnTo>
                  <a:lnTo>
                    <a:pt x="788" y="141"/>
                  </a:lnTo>
                  <a:lnTo>
                    <a:pt x="756" y="129"/>
                  </a:lnTo>
                  <a:lnTo>
                    <a:pt x="716" y="111"/>
                  </a:lnTo>
                  <a:lnTo>
                    <a:pt x="708" y="80"/>
                  </a:lnTo>
                  <a:lnTo>
                    <a:pt x="676" y="62"/>
                  </a:lnTo>
                  <a:lnTo>
                    <a:pt x="644" y="43"/>
                  </a:lnTo>
                  <a:lnTo>
                    <a:pt x="612" y="37"/>
                  </a:lnTo>
                  <a:lnTo>
                    <a:pt x="581" y="25"/>
                  </a:lnTo>
                  <a:lnTo>
                    <a:pt x="541" y="18"/>
                  </a:lnTo>
                  <a:lnTo>
                    <a:pt x="509" y="0"/>
                  </a:lnTo>
                  <a:lnTo>
                    <a:pt x="477" y="0"/>
                  </a:lnTo>
                  <a:lnTo>
                    <a:pt x="470" y="6"/>
                  </a:lnTo>
                  <a:lnTo>
                    <a:pt x="414" y="6"/>
                  </a:lnTo>
                  <a:lnTo>
                    <a:pt x="437" y="6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61512" name="Group 1280"/>
          <p:cNvGrpSpPr>
            <a:grpSpLocks/>
          </p:cNvGrpSpPr>
          <p:nvPr/>
        </p:nvGrpSpPr>
        <p:grpSpPr bwMode="auto">
          <a:xfrm>
            <a:off x="5956301" y="3670301"/>
            <a:ext cx="172156" cy="161925"/>
            <a:chOff x="3888" y="1302"/>
            <a:chExt cx="122" cy="102"/>
          </a:xfrm>
        </p:grpSpPr>
        <p:sp>
          <p:nvSpPr>
            <p:cNvPr id="61572" name="Oval 142"/>
            <p:cNvSpPr>
              <a:spLocks noChangeArrowheads="1"/>
            </p:cNvSpPr>
            <p:nvPr/>
          </p:nvSpPr>
          <p:spPr bwMode="auto">
            <a:xfrm>
              <a:off x="3888" y="1302"/>
              <a:ext cx="122" cy="102"/>
            </a:xfrm>
            <a:prstGeom prst="ellipse">
              <a:avLst/>
            </a:prstGeom>
            <a:solidFill>
              <a:srgbClr val="F76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 sz="2000" b="1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1573" name="Freeform 143"/>
            <p:cNvSpPr>
              <a:spLocks/>
            </p:cNvSpPr>
            <p:nvPr/>
          </p:nvSpPr>
          <p:spPr bwMode="auto">
            <a:xfrm>
              <a:off x="3901" y="1312"/>
              <a:ext cx="97" cy="69"/>
            </a:xfrm>
            <a:custGeom>
              <a:avLst/>
              <a:gdLst>
                <a:gd name="T0" fmla="*/ 0 w 852"/>
                <a:gd name="T1" fmla="*/ 0 h 560"/>
                <a:gd name="T2" fmla="*/ 0 w 852"/>
                <a:gd name="T3" fmla="*/ 0 h 560"/>
                <a:gd name="T4" fmla="*/ 0 w 852"/>
                <a:gd name="T5" fmla="*/ 0 h 560"/>
                <a:gd name="T6" fmla="*/ 0 w 852"/>
                <a:gd name="T7" fmla="*/ 0 h 560"/>
                <a:gd name="T8" fmla="*/ 0 w 852"/>
                <a:gd name="T9" fmla="*/ 0 h 560"/>
                <a:gd name="T10" fmla="*/ 0 w 852"/>
                <a:gd name="T11" fmla="*/ 0 h 560"/>
                <a:gd name="T12" fmla="*/ 0 w 852"/>
                <a:gd name="T13" fmla="*/ 0 h 560"/>
                <a:gd name="T14" fmla="*/ 0 w 852"/>
                <a:gd name="T15" fmla="*/ 0 h 560"/>
                <a:gd name="T16" fmla="*/ 0 w 852"/>
                <a:gd name="T17" fmla="*/ 0 h 560"/>
                <a:gd name="T18" fmla="*/ 0 w 852"/>
                <a:gd name="T19" fmla="*/ 0 h 560"/>
                <a:gd name="T20" fmla="*/ 0 w 852"/>
                <a:gd name="T21" fmla="*/ 0 h 560"/>
                <a:gd name="T22" fmla="*/ 0 w 852"/>
                <a:gd name="T23" fmla="*/ 0 h 560"/>
                <a:gd name="T24" fmla="*/ 0 w 852"/>
                <a:gd name="T25" fmla="*/ 0 h 560"/>
                <a:gd name="T26" fmla="*/ 0 w 852"/>
                <a:gd name="T27" fmla="*/ 0 h 560"/>
                <a:gd name="T28" fmla="*/ 0 w 852"/>
                <a:gd name="T29" fmla="*/ 0 h 560"/>
                <a:gd name="T30" fmla="*/ 0 w 852"/>
                <a:gd name="T31" fmla="*/ 0 h 560"/>
                <a:gd name="T32" fmla="*/ 0 w 852"/>
                <a:gd name="T33" fmla="*/ 0 h 560"/>
                <a:gd name="T34" fmla="*/ 0 w 852"/>
                <a:gd name="T35" fmla="*/ 0 h 560"/>
                <a:gd name="T36" fmla="*/ 0 w 852"/>
                <a:gd name="T37" fmla="*/ 0 h 560"/>
                <a:gd name="T38" fmla="*/ 0 w 852"/>
                <a:gd name="T39" fmla="*/ 0 h 560"/>
                <a:gd name="T40" fmla="*/ 0 w 852"/>
                <a:gd name="T41" fmla="*/ 0 h 560"/>
                <a:gd name="T42" fmla="*/ 0 w 852"/>
                <a:gd name="T43" fmla="*/ 0 h 560"/>
                <a:gd name="T44" fmla="*/ 0 w 852"/>
                <a:gd name="T45" fmla="*/ 0 h 560"/>
                <a:gd name="T46" fmla="*/ 0 w 852"/>
                <a:gd name="T47" fmla="*/ 0 h 560"/>
                <a:gd name="T48" fmla="*/ 0 w 852"/>
                <a:gd name="T49" fmla="*/ 0 h 560"/>
                <a:gd name="T50" fmla="*/ 0 w 852"/>
                <a:gd name="T51" fmla="*/ 0 h 560"/>
                <a:gd name="T52" fmla="*/ 0 w 852"/>
                <a:gd name="T53" fmla="*/ 0 h 560"/>
                <a:gd name="T54" fmla="*/ 0 w 852"/>
                <a:gd name="T55" fmla="*/ 0 h 560"/>
                <a:gd name="T56" fmla="*/ 0 w 852"/>
                <a:gd name="T57" fmla="*/ 0 h 560"/>
                <a:gd name="T58" fmla="*/ 0 w 852"/>
                <a:gd name="T59" fmla="*/ 0 h 560"/>
                <a:gd name="T60" fmla="*/ 0 w 852"/>
                <a:gd name="T61" fmla="*/ 0 h 560"/>
                <a:gd name="T62" fmla="*/ 0 w 852"/>
                <a:gd name="T63" fmla="*/ 0 h 560"/>
                <a:gd name="T64" fmla="*/ 0 w 852"/>
                <a:gd name="T65" fmla="*/ 0 h 560"/>
                <a:gd name="T66" fmla="*/ 0 w 852"/>
                <a:gd name="T67" fmla="*/ 0 h 5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52"/>
                <a:gd name="T103" fmla="*/ 0 h 560"/>
                <a:gd name="T104" fmla="*/ 852 w 852"/>
                <a:gd name="T105" fmla="*/ 560 h 5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52" h="560">
                  <a:moveTo>
                    <a:pt x="437" y="6"/>
                  </a:moveTo>
                  <a:lnTo>
                    <a:pt x="398" y="6"/>
                  </a:lnTo>
                  <a:lnTo>
                    <a:pt x="374" y="12"/>
                  </a:lnTo>
                  <a:lnTo>
                    <a:pt x="334" y="6"/>
                  </a:lnTo>
                  <a:lnTo>
                    <a:pt x="279" y="18"/>
                  </a:lnTo>
                  <a:lnTo>
                    <a:pt x="239" y="31"/>
                  </a:lnTo>
                  <a:lnTo>
                    <a:pt x="207" y="37"/>
                  </a:lnTo>
                  <a:lnTo>
                    <a:pt x="183" y="67"/>
                  </a:lnTo>
                  <a:lnTo>
                    <a:pt x="143" y="74"/>
                  </a:lnTo>
                  <a:lnTo>
                    <a:pt x="112" y="98"/>
                  </a:lnTo>
                  <a:lnTo>
                    <a:pt x="88" y="129"/>
                  </a:lnTo>
                  <a:lnTo>
                    <a:pt x="64" y="141"/>
                  </a:lnTo>
                  <a:lnTo>
                    <a:pt x="40" y="172"/>
                  </a:lnTo>
                  <a:lnTo>
                    <a:pt x="16" y="203"/>
                  </a:lnTo>
                  <a:lnTo>
                    <a:pt x="0" y="240"/>
                  </a:lnTo>
                  <a:lnTo>
                    <a:pt x="8" y="264"/>
                  </a:lnTo>
                  <a:lnTo>
                    <a:pt x="0" y="301"/>
                  </a:lnTo>
                  <a:lnTo>
                    <a:pt x="8" y="332"/>
                  </a:lnTo>
                  <a:lnTo>
                    <a:pt x="32" y="356"/>
                  </a:lnTo>
                  <a:lnTo>
                    <a:pt x="16" y="387"/>
                  </a:lnTo>
                  <a:lnTo>
                    <a:pt x="8" y="412"/>
                  </a:lnTo>
                  <a:lnTo>
                    <a:pt x="24" y="430"/>
                  </a:lnTo>
                  <a:lnTo>
                    <a:pt x="24" y="455"/>
                  </a:lnTo>
                  <a:lnTo>
                    <a:pt x="56" y="485"/>
                  </a:lnTo>
                  <a:lnTo>
                    <a:pt x="56" y="510"/>
                  </a:lnTo>
                  <a:lnTo>
                    <a:pt x="64" y="510"/>
                  </a:lnTo>
                  <a:lnTo>
                    <a:pt x="80" y="534"/>
                  </a:lnTo>
                  <a:lnTo>
                    <a:pt x="135" y="534"/>
                  </a:lnTo>
                  <a:lnTo>
                    <a:pt x="191" y="559"/>
                  </a:lnTo>
                  <a:lnTo>
                    <a:pt x="223" y="553"/>
                  </a:lnTo>
                  <a:lnTo>
                    <a:pt x="263" y="553"/>
                  </a:lnTo>
                  <a:lnTo>
                    <a:pt x="303" y="541"/>
                  </a:lnTo>
                  <a:lnTo>
                    <a:pt x="359" y="547"/>
                  </a:lnTo>
                  <a:lnTo>
                    <a:pt x="382" y="529"/>
                  </a:lnTo>
                  <a:lnTo>
                    <a:pt x="430" y="516"/>
                  </a:lnTo>
                  <a:lnTo>
                    <a:pt x="477" y="516"/>
                  </a:lnTo>
                  <a:lnTo>
                    <a:pt x="501" y="498"/>
                  </a:lnTo>
                  <a:lnTo>
                    <a:pt x="549" y="504"/>
                  </a:lnTo>
                  <a:lnTo>
                    <a:pt x="581" y="510"/>
                  </a:lnTo>
                  <a:lnTo>
                    <a:pt x="621" y="510"/>
                  </a:lnTo>
                  <a:lnTo>
                    <a:pt x="644" y="522"/>
                  </a:lnTo>
                  <a:lnTo>
                    <a:pt x="692" y="522"/>
                  </a:lnTo>
                  <a:lnTo>
                    <a:pt x="724" y="510"/>
                  </a:lnTo>
                  <a:lnTo>
                    <a:pt x="772" y="498"/>
                  </a:lnTo>
                  <a:lnTo>
                    <a:pt x="788" y="461"/>
                  </a:lnTo>
                  <a:lnTo>
                    <a:pt x="819" y="424"/>
                  </a:lnTo>
                  <a:lnTo>
                    <a:pt x="819" y="381"/>
                  </a:lnTo>
                  <a:lnTo>
                    <a:pt x="851" y="356"/>
                  </a:lnTo>
                  <a:lnTo>
                    <a:pt x="851" y="319"/>
                  </a:lnTo>
                  <a:lnTo>
                    <a:pt x="835" y="307"/>
                  </a:lnTo>
                  <a:lnTo>
                    <a:pt x="835" y="282"/>
                  </a:lnTo>
                  <a:lnTo>
                    <a:pt x="819" y="258"/>
                  </a:lnTo>
                  <a:lnTo>
                    <a:pt x="828" y="221"/>
                  </a:lnTo>
                  <a:lnTo>
                    <a:pt x="828" y="184"/>
                  </a:lnTo>
                  <a:lnTo>
                    <a:pt x="803" y="166"/>
                  </a:lnTo>
                  <a:lnTo>
                    <a:pt x="788" y="141"/>
                  </a:lnTo>
                  <a:lnTo>
                    <a:pt x="756" y="129"/>
                  </a:lnTo>
                  <a:lnTo>
                    <a:pt x="716" y="111"/>
                  </a:lnTo>
                  <a:lnTo>
                    <a:pt x="708" y="80"/>
                  </a:lnTo>
                  <a:lnTo>
                    <a:pt x="676" y="62"/>
                  </a:lnTo>
                  <a:lnTo>
                    <a:pt x="644" y="43"/>
                  </a:lnTo>
                  <a:lnTo>
                    <a:pt x="612" y="37"/>
                  </a:lnTo>
                  <a:lnTo>
                    <a:pt x="581" y="25"/>
                  </a:lnTo>
                  <a:lnTo>
                    <a:pt x="541" y="18"/>
                  </a:lnTo>
                  <a:lnTo>
                    <a:pt x="509" y="0"/>
                  </a:lnTo>
                  <a:lnTo>
                    <a:pt x="477" y="0"/>
                  </a:lnTo>
                  <a:lnTo>
                    <a:pt x="470" y="6"/>
                  </a:lnTo>
                  <a:lnTo>
                    <a:pt x="414" y="6"/>
                  </a:lnTo>
                  <a:lnTo>
                    <a:pt x="437" y="6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61513" name="Freeform 32"/>
          <p:cNvSpPr>
            <a:spLocks/>
          </p:cNvSpPr>
          <p:nvPr/>
        </p:nvSpPr>
        <p:spPr bwMode="auto">
          <a:xfrm>
            <a:off x="3773314" y="5126057"/>
            <a:ext cx="292100" cy="454025"/>
          </a:xfrm>
          <a:custGeom>
            <a:avLst/>
            <a:gdLst>
              <a:gd name="T0" fmla="*/ 2147483647 w 207"/>
              <a:gd name="T1" fmla="*/ 2147483647 h 286"/>
              <a:gd name="T2" fmla="*/ 2147483647 w 207"/>
              <a:gd name="T3" fmla="*/ 2147483647 h 286"/>
              <a:gd name="T4" fmla="*/ 2147483647 w 207"/>
              <a:gd name="T5" fmla="*/ 2147483647 h 286"/>
              <a:gd name="T6" fmla="*/ 2147483647 w 207"/>
              <a:gd name="T7" fmla="*/ 2147483647 h 286"/>
              <a:gd name="T8" fmla="*/ 2147483647 w 207"/>
              <a:gd name="T9" fmla="*/ 2147483647 h 286"/>
              <a:gd name="T10" fmla="*/ 2147483647 w 207"/>
              <a:gd name="T11" fmla="*/ 2147483647 h 286"/>
              <a:gd name="T12" fmla="*/ 2147483647 w 207"/>
              <a:gd name="T13" fmla="*/ 0 h 286"/>
              <a:gd name="T14" fmla="*/ 2147483647 w 207"/>
              <a:gd name="T15" fmla="*/ 2147483647 h 286"/>
              <a:gd name="T16" fmla="*/ 2147483647 w 207"/>
              <a:gd name="T17" fmla="*/ 2147483647 h 286"/>
              <a:gd name="T18" fmla="*/ 2147483647 w 207"/>
              <a:gd name="T19" fmla="*/ 2147483647 h 286"/>
              <a:gd name="T20" fmla="*/ 2147483647 w 207"/>
              <a:gd name="T21" fmla="*/ 2147483647 h 286"/>
              <a:gd name="T22" fmla="*/ 2147483647 w 207"/>
              <a:gd name="T23" fmla="*/ 2147483647 h 286"/>
              <a:gd name="T24" fmla="*/ 2147483647 w 207"/>
              <a:gd name="T25" fmla="*/ 2147483647 h 286"/>
              <a:gd name="T26" fmla="*/ 2147483647 w 207"/>
              <a:gd name="T27" fmla="*/ 2147483647 h 286"/>
              <a:gd name="T28" fmla="*/ 2147483647 w 207"/>
              <a:gd name="T29" fmla="*/ 2147483647 h 286"/>
              <a:gd name="T30" fmla="*/ 2147483647 w 207"/>
              <a:gd name="T31" fmla="*/ 2147483647 h 286"/>
              <a:gd name="T32" fmla="*/ 2147483647 w 207"/>
              <a:gd name="T33" fmla="*/ 2147483647 h 286"/>
              <a:gd name="T34" fmla="*/ 2147483647 w 207"/>
              <a:gd name="T35" fmla="*/ 2147483647 h 286"/>
              <a:gd name="T36" fmla="*/ 2147483647 w 207"/>
              <a:gd name="T37" fmla="*/ 2147483647 h 286"/>
              <a:gd name="T38" fmla="*/ 2147483647 w 207"/>
              <a:gd name="T39" fmla="*/ 2147483647 h 286"/>
              <a:gd name="T40" fmla="*/ 2147483647 w 207"/>
              <a:gd name="T41" fmla="*/ 2147483647 h 286"/>
              <a:gd name="T42" fmla="*/ 2147483647 w 207"/>
              <a:gd name="T43" fmla="*/ 2147483647 h 286"/>
              <a:gd name="T44" fmla="*/ 2147483647 w 207"/>
              <a:gd name="T45" fmla="*/ 2147483647 h 286"/>
              <a:gd name="T46" fmla="*/ 2147483647 w 207"/>
              <a:gd name="T47" fmla="*/ 2147483647 h 286"/>
              <a:gd name="T48" fmla="*/ 2147483647 w 207"/>
              <a:gd name="T49" fmla="*/ 2147483647 h 286"/>
              <a:gd name="T50" fmla="*/ 2147483647 w 207"/>
              <a:gd name="T51" fmla="*/ 2147483647 h 286"/>
              <a:gd name="T52" fmla="*/ 2147483647 w 207"/>
              <a:gd name="T53" fmla="*/ 2147483647 h 286"/>
              <a:gd name="T54" fmla="*/ 2147483647 w 207"/>
              <a:gd name="T55" fmla="*/ 2147483647 h 286"/>
              <a:gd name="T56" fmla="*/ 2147483647 w 207"/>
              <a:gd name="T57" fmla="*/ 2147483647 h 286"/>
              <a:gd name="T58" fmla="*/ 2147483647 w 207"/>
              <a:gd name="T59" fmla="*/ 2147483647 h 286"/>
              <a:gd name="T60" fmla="*/ 2147483647 w 207"/>
              <a:gd name="T61" fmla="*/ 2147483647 h 286"/>
              <a:gd name="T62" fmla="*/ 2147483647 w 207"/>
              <a:gd name="T63" fmla="*/ 2147483647 h 28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07"/>
              <a:gd name="T97" fmla="*/ 0 h 286"/>
              <a:gd name="T98" fmla="*/ 1309 w 207"/>
              <a:gd name="T99" fmla="*/ 684 h 28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07" h="286">
                <a:moveTo>
                  <a:pt x="141" y="265"/>
                </a:moveTo>
                <a:lnTo>
                  <a:pt x="138" y="266"/>
                </a:lnTo>
                <a:lnTo>
                  <a:pt x="132" y="268"/>
                </a:lnTo>
                <a:lnTo>
                  <a:pt x="118" y="256"/>
                </a:lnTo>
                <a:lnTo>
                  <a:pt x="100" y="240"/>
                </a:lnTo>
                <a:lnTo>
                  <a:pt x="77" y="234"/>
                </a:lnTo>
                <a:lnTo>
                  <a:pt x="66" y="222"/>
                </a:lnTo>
                <a:lnTo>
                  <a:pt x="65" y="212"/>
                </a:lnTo>
                <a:lnTo>
                  <a:pt x="72" y="209"/>
                </a:lnTo>
                <a:lnTo>
                  <a:pt x="74" y="196"/>
                </a:lnTo>
                <a:lnTo>
                  <a:pt x="69" y="189"/>
                </a:lnTo>
                <a:lnTo>
                  <a:pt x="60" y="183"/>
                </a:lnTo>
                <a:lnTo>
                  <a:pt x="30" y="173"/>
                </a:lnTo>
                <a:lnTo>
                  <a:pt x="19" y="164"/>
                </a:lnTo>
                <a:lnTo>
                  <a:pt x="21" y="155"/>
                </a:lnTo>
                <a:lnTo>
                  <a:pt x="31" y="149"/>
                </a:lnTo>
                <a:lnTo>
                  <a:pt x="40" y="152"/>
                </a:lnTo>
                <a:lnTo>
                  <a:pt x="45" y="149"/>
                </a:lnTo>
                <a:lnTo>
                  <a:pt x="48" y="140"/>
                </a:lnTo>
                <a:lnTo>
                  <a:pt x="44" y="134"/>
                </a:lnTo>
                <a:lnTo>
                  <a:pt x="26" y="110"/>
                </a:lnTo>
                <a:lnTo>
                  <a:pt x="24" y="93"/>
                </a:lnTo>
                <a:lnTo>
                  <a:pt x="38" y="70"/>
                </a:lnTo>
                <a:lnTo>
                  <a:pt x="23" y="52"/>
                </a:lnTo>
                <a:lnTo>
                  <a:pt x="5" y="59"/>
                </a:lnTo>
                <a:lnTo>
                  <a:pt x="0" y="44"/>
                </a:lnTo>
                <a:lnTo>
                  <a:pt x="5" y="31"/>
                </a:lnTo>
                <a:lnTo>
                  <a:pt x="29" y="29"/>
                </a:lnTo>
                <a:lnTo>
                  <a:pt x="40" y="39"/>
                </a:lnTo>
                <a:lnTo>
                  <a:pt x="42" y="23"/>
                </a:lnTo>
                <a:lnTo>
                  <a:pt x="46" y="12"/>
                </a:lnTo>
                <a:lnTo>
                  <a:pt x="77" y="23"/>
                </a:lnTo>
                <a:lnTo>
                  <a:pt x="95" y="43"/>
                </a:lnTo>
                <a:lnTo>
                  <a:pt x="93" y="25"/>
                </a:lnTo>
                <a:lnTo>
                  <a:pt x="96" y="18"/>
                </a:lnTo>
                <a:lnTo>
                  <a:pt x="95" y="6"/>
                </a:lnTo>
                <a:lnTo>
                  <a:pt x="104" y="0"/>
                </a:lnTo>
                <a:lnTo>
                  <a:pt x="114" y="2"/>
                </a:lnTo>
                <a:lnTo>
                  <a:pt x="121" y="12"/>
                </a:lnTo>
                <a:lnTo>
                  <a:pt x="131" y="28"/>
                </a:lnTo>
                <a:lnTo>
                  <a:pt x="133" y="40"/>
                </a:lnTo>
                <a:lnTo>
                  <a:pt x="136" y="74"/>
                </a:lnTo>
                <a:lnTo>
                  <a:pt x="148" y="73"/>
                </a:lnTo>
                <a:lnTo>
                  <a:pt x="158" y="83"/>
                </a:lnTo>
                <a:lnTo>
                  <a:pt x="160" y="98"/>
                </a:lnTo>
                <a:lnTo>
                  <a:pt x="152" y="104"/>
                </a:lnTo>
                <a:lnTo>
                  <a:pt x="154" y="124"/>
                </a:lnTo>
                <a:lnTo>
                  <a:pt x="169" y="129"/>
                </a:lnTo>
                <a:lnTo>
                  <a:pt x="180" y="140"/>
                </a:lnTo>
                <a:lnTo>
                  <a:pt x="187" y="153"/>
                </a:lnTo>
                <a:lnTo>
                  <a:pt x="184" y="164"/>
                </a:lnTo>
                <a:lnTo>
                  <a:pt x="174" y="161"/>
                </a:lnTo>
                <a:lnTo>
                  <a:pt x="164" y="161"/>
                </a:lnTo>
                <a:lnTo>
                  <a:pt x="161" y="169"/>
                </a:lnTo>
                <a:lnTo>
                  <a:pt x="164" y="173"/>
                </a:lnTo>
                <a:lnTo>
                  <a:pt x="166" y="177"/>
                </a:lnTo>
                <a:lnTo>
                  <a:pt x="177" y="184"/>
                </a:lnTo>
                <a:lnTo>
                  <a:pt x="180" y="186"/>
                </a:lnTo>
                <a:lnTo>
                  <a:pt x="197" y="210"/>
                </a:lnTo>
                <a:lnTo>
                  <a:pt x="205" y="225"/>
                </a:lnTo>
                <a:lnTo>
                  <a:pt x="207" y="242"/>
                </a:lnTo>
                <a:lnTo>
                  <a:pt x="202" y="249"/>
                </a:lnTo>
                <a:lnTo>
                  <a:pt x="199" y="269"/>
                </a:lnTo>
                <a:lnTo>
                  <a:pt x="178" y="286"/>
                </a:lnTo>
                <a:lnTo>
                  <a:pt x="173" y="280"/>
                </a:lnTo>
                <a:lnTo>
                  <a:pt x="170" y="273"/>
                </a:lnTo>
                <a:lnTo>
                  <a:pt x="164" y="262"/>
                </a:lnTo>
                <a:lnTo>
                  <a:pt x="150" y="263"/>
                </a:lnTo>
                <a:lnTo>
                  <a:pt x="144" y="269"/>
                </a:lnTo>
                <a:lnTo>
                  <a:pt x="146" y="267"/>
                </a:lnTo>
                <a:lnTo>
                  <a:pt x="141" y="265"/>
                </a:lnTo>
              </a:path>
            </a:pathLst>
          </a:custGeom>
          <a:solidFill>
            <a:srgbClr val="F35B1B"/>
          </a:solidFill>
          <a:ln w="3175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514" name="Freeform 33"/>
          <p:cNvSpPr>
            <a:spLocks/>
          </p:cNvSpPr>
          <p:nvPr/>
        </p:nvSpPr>
        <p:spPr bwMode="auto">
          <a:xfrm rot="-9306635">
            <a:off x="3856577" y="5237163"/>
            <a:ext cx="87489" cy="101600"/>
          </a:xfrm>
          <a:custGeom>
            <a:avLst/>
            <a:gdLst>
              <a:gd name="T0" fmla="*/ 2147483647 w 74"/>
              <a:gd name="T1" fmla="*/ 2147483647 h 74"/>
              <a:gd name="T2" fmla="*/ 2147483647 w 74"/>
              <a:gd name="T3" fmla="*/ 2147483647 h 74"/>
              <a:gd name="T4" fmla="*/ 2147483647 w 74"/>
              <a:gd name="T5" fmla="*/ 2147483647 h 74"/>
              <a:gd name="T6" fmla="*/ 2147483647 w 74"/>
              <a:gd name="T7" fmla="*/ 0 h 74"/>
              <a:gd name="T8" fmla="*/ 2147483647 w 74"/>
              <a:gd name="T9" fmla="*/ 2147483647 h 74"/>
              <a:gd name="T10" fmla="*/ 2147483647 w 74"/>
              <a:gd name="T11" fmla="*/ 2147483647 h 74"/>
              <a:gd name="T12" fmla="*/ 2147483647 w 74"/>
              <a:gd name="T13" fmla="*/ 2147483647 h 74"/>
              <a:gd name="T14" fmla="*/ 2147483647 w 74"/>
              <a:gd name="T15" fmla="*/ 2147483647 h 74"/>
              <a:gd name="T16" fmla="*/ 2147483647 w 74"/>
              <a:gd name="T17" fmla="*/ 2147483647 h 74"/>
              <a:gd name="T18" fmla="*/ 2147483647 w 74"/>
              <a:gd name="T19" fmla="*/ 2147483647 h 74"/>
              <a:gd name="T20" fmla="*/ 2147483647 w 74"/>
              <a:gd name="T21" fmla="*/ 2147483647 h 74"/>
              <a:gd name="T22" fmla="*/ 2147483647 w 74"/>
              <a:gd name="T23" fmla="*/ 2147483647 h 74"/>
              <a:gd name="T24" fmla="*/ 2147483647 w 74"/>
              <a:gd name="T25" fmla="*/ 2147483647 h 74"/>
              <a:gd name="T26" fmla="*/ 0 w 74"/>
              <a:gd name="T27" fmla="*/ 2147483647 h 74"/>
              <a:gd name="T28" fmla="*/ 0 w 74"/>
              <a:gd name="T29" fmla="*/ 2147483647 h 74"/>
              <a:gd name="T30" fmla="*/ 2147483647 w 74"/>
              <a:gd name="T31" fmla="*/ 2147483647 h 74"/>
              <a:gd name="T32" fmla="*/ 2147483647 w 74"/>
              <a:gd name="T33" fmla="*/ 2147483647 h 74"/>
              <a:gd name="T34" fmla="*/ 2147483647 w 74"/>
              <a:gd name="T35" fmla="*/ 2147483647 h 74"/>
              <a:gd name="T36" fmla="*/ 2147483647 w 74"/>
              <a:gd name="T37" fmla="*/ 2147483647 h 74"/>
              <a:gd name="T38" fmla="*/ 2147483647 w 74"/>
              <a:gd name="T39" fmla="*/ 2147483647 h 74"/>
              <a:gd name="T40" fmla="*/ 2147483647 w 74"/>
              <a:gd name="T41" fmla="*/ 2147483647 h 74"/>
              <a:gd name="T42" fmla="*/ 2147483647 w 74"/>
              <a:gd name="T43" fmla="*/ 2147483647 h 7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4"/>
              <a:gd name="T67" fmla="*/ 0 h 74"/>
              <a:gd name="T68" fmla="*/ 297 w 74"/>
              <a:gd name="T69" fmla="*/ 306 h 7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4" h="74">
                <a:moveTo>
                  <a:pt x="1" y="36"/>
                </a:moveTo>
                <a:lnTo>
                  <a:pt x="0" y="32"/>
                </a:lnTo>
                <a:lnTo>
                  <a:pt x="6" y="21"/>
                </a:lnTo>
                <a:lnTo>
                  <a:pt x="12" y="11"/>
                </a:lnTo>
                <a:lnTo>
                  <a:pt x="22" y="3"/>
                </a:lnTo>
                <a:lnTo>
                  <a:pt x="43" y="0"/>
                </a:lnTo>
                <a:lnTo>
                  <a:pt x="63" y="9"/>
                </a:lnTo>
                <a:lnTo>
                  <a:pt x="69" y="13"/>
                </a:lnTo>
                <a:lnTo>
                  <a:pt x="73" y="19"/>
                </a:lnTo>
                <a:lnTo>
                  <a:pt x="74" y="32"/>
                </a:lnTo>
                <a:lnTo>
                  <a:pt x="72" y="53"/>
                </a:lnTo>
                <a:lnTo>
                  <a:pt x="62" y="66"/>
                </a:lnTo>
                <a:lnTo>
                  <a:pt x="52" y="74"/>
                </a:lnTo>
                <a:lnTo>
                  <a:pt x="35" y="74"/>
                </a:lnTo>
                <a:lnTo>
                  <a:pt x="30" y="70"/>
                </a:lnTo>
                <a:lnTo>
                  <a:pt x="28" y="60"/>
                </a:lnTo>
                <a:lnTo>
                  <a:pt x="13" y="49"/>
                </a:lnTo>
                <a:lnTo>
                  <a:pt x="5" y="45"/>
                </a:lnTo>
                <a:lnTo>
                  <a:pt x="1" y="36"/>
                </a:lnTo>
              </a:path>
            </a:pathLst>
          </a:custGeom>
          <a:solidFill>
            <a:schemeClr val="tx1"/>
          </a:solidFill>
          <a:ln w="3175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grpSp>
        <p:nvGrpSpPr>
          <p:cNvPr id="61515" name="Group 1286"/>
          <p:cNvGrpSpPr>
            <a:grpSpLocks/>
          </p:cNvGrpSpPr>
          <p:nvPr/>
        </p:nvGrpSpPr>
        <p:grpSpPr bwMode="auto">
          <a:xfrm>
            <a:off x="4792143" y="4222769"/>
            <a:ext cx="173567" cy="161925"/>
            <a:chOff x="3888" y="1302"/>
            <a:chExt cx="122" cy="102"/>
          </a:xfrm>
        </p:grpSpPr>
        <p:sp>
          <p:nvSpPr>
            <p:cNvPr id="61570" name="Oval 142"/>
            <p:cNvSpPr>
              <a:spLocks noChangeArrowheads="1"/>
            </p:cNvSpPr>
            <p:nvPr/>
          </p:nvSpPr>
          <p:spPr bwMode="auto">
            <a:xfrm>
              <a:off x="3888" y="1302"/>
              <a:ext cx="122" cy="102"/>
            </a:xfrm>
            <a:prstGeom prst="ellipse">
              <a:avLst/>
            </a:prstGeom>
            <a:solidFill>
              <a:srgbClr val="F76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 sz="2000" b="1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1571" name="Freeform 143"/>
            <p:cNvSpPr>
              <a:spLocks/>
            </p:cNvSpPr>
            <p:nvPr/>
          </p:nvSpPr>
          <p:spPr bwMode="auto">
            <a:xfrm>
              <a:off x="3901" y="1312"/>
              <a:ext cx="97" cy="69"/>
            </a:xfrm>
            <a:custGeom>
              <a:avLst/>
              <a:gdLst>
                <a:gd name="T0" fmla="*/ 0 w 852"/>
                <a:gd name="T1" fmla="*/ 0 h 560"/>
                <a:gd name="T2" fmla="*/ 0 w 852"/>
                <a:gd name="T3" fmla="*/ 0 h 560"/>
                <a:gd name="T4" fmla="*/ 0 w 852"/>
                <a:gd name="T5" fmla="*/ 0 h 560"/>
                <a:gd name="T6" fmla="*/ 0 w 852"/>
                <a:gd name="T7" fmla="*/ 0 h 560"/>
                <a:gd name="T8" fmla="*/ 0 w 852"/>
                <a:gd name="T9" fmla="*/ 0 h 560"/>
                <a:gd name="T10" fmla="*/ 0 w 852"/>
                <a:gd name="T11" fmla="*/ 0 h 560"/>
                <a:gd name="T12" fmla="*/ 0 w 852"/>
                <a:gd name="T13" fmla="*/ 0 h 560"/>
                <a:gd name="T14" fmla="*/ 0 w 852"/>
                <a:gd name="T15" fmla="*/ 0 h 560"/>
                <a:gd name="T16" fmla="*/ 0 w 852"/>
                <a:gd name="T17" fmla="*/ 0 h 560"/>
                <a:gd name="T18" fmla="*/ 0 w 852"/>
                <a:gd name="T19" fmla="*/ 0 h 560"/>
                <a:gd name="T20" fmla="*/ 0 w 852"/>
                <a:gd name="T21" fmla="*/ 0 h 560"/>
                <a:gd name="T22" fmla="*/ 0 w 852"/>
                <a:gd name="T23" fmla="*/ 0 h 560"/>
                <a:gd name="T24" fmla="*/ 0 w 852"/>
                <a:gd name="T25" fmla="*/ 0 h 560"/>
                <a:gd name="T26" fmla="*/ 0 w 852"/>
                <a:gd name="T27" fmla="*/ 0 h 560"/>
                <a:gd name="T28" fmla="*/ 0 w 852"/>
                <a:gd name="T29" fmla="*/ 0 h 560"/>
                <a:gd name="T30" fmla="*/ 0 w 852"/>
                <a:gd name="T31" fmla="*/ 0 h 560"/>
                <a:gd name="T32" fmla="*/ 0 w 852"/>
                <a:gd name="T33" fmla="*/ 0 h 560"/>
                <a:gd name="T34" fmla="*/ 0 w 852"/>
                <a:gd name="T35" fmla="*/ 0 h 560"/>
                <a:gd name="T36" fmla="*/ 0 w 852"/>
                <a:gd name="T37" fmla="*/ 0 h 560"/>
                <a:gd name="T38" fmla="*/ 0 w 852"/>
                <a:gd name="T39" fmla="*/ 0 h 560"/>
                <a:gd name="T40" fmla="*/ 0 w 852"/>
                <a:gd name="T41" fmla="*/ 0 h 560"/>
                <a:gd name="T42" fmla="*/ 0 w 852"/>
                <a:gd name="T43" fmla="*/ 0 h 560"/>
                <a:gd name="T44" fmla="*/ 0 w 852"/>
                <a:gd name="T45" fmla="*/ 0 h 560"/>
                <a:gd name="T46" fmla="*/ 0 w 852"/>
                <a:gd name="T47" fmla="*/ 0 h 560"/>
                <a:gd name="T48" fmla="*/ 0 w 852"/>
                <a:gd name="T49" fmla="*/ 0 h 560"/>
                <a:gd name="T50" fmla="*/ 0 w 852"/>
                <a:gd name="T51" fmla="*/ 0 h 560"/>
                <a:gd name="T52" fmla="*/ 0 w 852"/>
                <a:gd name="T53" fmla="*/ 0 h 560"/>
                <a:gd name="T54" fmla="*/ 0 w 852"/>
                <a:gd name="T55" fmla="*/ 0 h 560"/>
                <a:gd name="T56" fmla="*/ 0 w 852"/>
                <a:gd name="T57" fmla="*/ 0 h 560"/>
                <a:gd name="T58" fmla="*/ 0 w 852"/>
                <a:gd name="T59" fmla="*/ 0 h 560"/>
                <a:gd name="T60" fmla="*/ 0 w 852"/>
                <a:gd name="T61" fmla="*/ 0 h 560"/>
                <a:gd name="T62" fmla="*/ 0 w 852"/>
                <a:gd name="T63" fmla="*/ 0 h 560"/>
                <a:gd name="T64" fmla="*/ 0 w 852"/>
                <a:gd name="T65" fmla="*/ 0 h 560"/>
                <a:gd name="T66" fmla="*/ 0 w 852"/>
                <a:gd name="T67" fmla="*/ 0 h 5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52"/>
                <a:gd name="T103" fmla="*/ 0 h 560"/>
                <a:gd name="T104" fmla="*/ 852 w 852"/>
                <a:gd name="T105" fmla="*/ 560 h 5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52" h="560">
                  <a:moveTo>
                    <a:pt x="437" y="6"/>
                  </a:moveTo>
                  <a:lnTo>
                    <a:pt x="398" y="6"/>
                  </a:lnTo>
                  <a:lnTo>
                    <a:pt x="374" y="12"/>
                  </a:lnTo>
                  <a:lnTo>
                    <a:pt x="334" y="6"/>
                  </a:lnTo>
                  <a:lnTo>
                    <a:pt x="279" y="18"/>
                  </a:lnTo>
                  <a:lnTo>
                    <a:pt x="239" y="31"/>
                  </a:lnTo>
                  <a:lnTo>
                    <a:pt x="207" y="37"/>
                  </a:lnTo>
                  <a:lnTo>
                    <a:pt x="183" y="67"/>
                  </a:lnTo>
                  <a:lnTo>
                    <a:pt x="143" y="74"/>
                  </a:lnTo>
                  <a:lnTo>
                    <a:pt x="112" y="98"/>
                  </a:lnTo>
                  <a:lnTo>
                    <a:pt x="88" y="129"/>
                  </a:lnTo>
                  <a:lnTo>
                    <a:pt x="64" y="141"/>
                  </a:lnTo>
                  <a:lnTo>
                    <a:pt x="40" y="172"/>
                  </a:lnTo>
                  <a:lnTo>
                    <a:pt x="16" y="203"/>
                  </a:lnTo>
                  <a:lnTo>
                    <a:pt x="0" y="240"/>
                  </a:lnTo>
                  <a:lnTo>
                    <a:pt x="8" y="264"/>
                  </a:lnTo>
                  <a:lnTo>
                    <a:pt x="0" y="301"/>
                  </a:lnTo>
                  <a:lnTo>
                    <a:pt x="8" y="332"/>
                  </a:lnTo>
                  <a:lnTo>
                    <a:pt x="32" y="356"/>
                  </a:lnTo>
                  <a:lnTo>
                    <a:pt x="16" y="387"/>
                  </a:lnTo>
                  <a:lnTo>
                    <a:pt x="8" y="412"/>
                  </a:lnTo>
                  <a:lnTo>
                    <a:pt x="24" y="430"/>
                  </a:lnTo>
                  <a:lnTo>
                    <a:pt x="24" y="455"/>
                  </a:lnTo>
                  <a:lnTo>
                    <a:pt x="56" y="485"/>
                  </a:lnTo>
                  <a:lnTo>
                    <a:pt x="56" y="510"/>
                  </a:lnTo>
                  <a:lnTo>
                    <a:pt x="64" y="510"/>
                  </a:lnTo>
                  <a:lnTo>
                    <a:pt x="80" y="534"/>
                  </a:lnTo>
                  <a:lnTo>
                    <a:pt x="135" y="534"/>
                  </a:lnTo>
                  <a:lnTo>
                    <a:pt x="191" y="559"/>
                  </a:lnTo>
                  <a:lnTo>
                    <a:pt x="223" y="553"/>
                  </a:lnTo>
                  <a:lnTo>
                    <a:pt x="263" y="553"/>
                  </a:lnTo>
                  <a:lnTo>
                    <a:pt x="303" y="541"/>
                  </a:lnTo>
                  <a:lnTo>
                    <a:pt x="359" y="547"/>
                  </a:lnTo>
                  <a:lnTo>
                    <a:pt x="382" y="529"/>
                  </a:lnTo>
                  <a:lnTo>
                    <a:pt x="430" y="516"/>
                  </a:lnTo>
                  <a:lnTo>
                    <a:pt x="477" y="516"/>
                  </a:lnTo>
                  <a:lnTo>
                    <a:pt x="501" y="498"/>
                  </a:lnTo>
                  <a:lnTo>
                    <a:pt x="549" y="504"/>
                  </a:lnTo>
                  <a:lnTo>
                    <a:pt x="581" y="510"/>
                  </a:lnTo>
                  <a:lnTo>
                    <a:pt x="621" y="510"/>
                  </a:lnTo>
                  <a:lnTo>
                    <a:pt x="644" y="522"/>
                  </a:lnTo>
                  <a:lnTo>
                    <a:pt x="692" y="522"/>
                  </a:lnTo>
                  <a:lnTo>
                    <a:pt x="724" y="510"/>
                  </a:lnTo>
                  <a:lnTo>
                    <a:pt x="772" y="498"/>
                  </a:lnTo>
                  <a:lnTo>
                    <a:pt x="788" y="461"/>
                  </a:lnTo>
                  <a:lnTo>
                    <a:pt x="819" y="424"/>
                  </a:lnTo>
                  <a:lnTo>
                    <a:pt x="819" y="381"/>
                  </a:lnTo>
                  <a:lnTo>
                    <a:pt x="851" y="356"/>
                  </a:lnTo>
                  <a:lnTo>
                    <a:pt x="851" y="319"/>
                  </a:lnTo>
                  <a:lnTo>
                    <a:pt x="835" y="307"/>
                  </a:lnTo>
                  <a:lnTo>
                    <a:pt x="835" y="282"/>
                  </a:lnTo>
                  <a:lnTo>
                    <a:pt x="819" y="258"/>
                  </a:lnTo>
                  <a:lnTo>
                    <a:pt x="828" y="221"/>
                  </a:lnTo>
                  <a:lnTo>
                    <a:pt x="828" y="184"/>
                  </a:lnTo>
                  <a:lnTo>
                    <a:pt x="803" y="166"/>
                  </a:lnTo>
                  <a:lnTo>
                    <a:pt x="788" y="141"/>
                  </a:lnTo>
                  <a:lnTo>
                    <a:pt x="756" y="129"/>
                  </a:lnTo>
                  <a:lnTo>
                    <a:pt x="716" y="111"/>
                  </a:lnTo>
                  <a:lnTo>
                    <a:pt x="708" y="80"/>
                  </a:lnTo>
                  <a:lnTo>
                    <a:pt x="676" y="62"/>
                  </a:lnTo>
                  <a:lnTo>
                    <a:pt x="644" y="43"/>
                  </a:lnTo>
                  <a:lnTo>
                    <a:pt x="612" y="37"/>
                  </a:lnTo>
                  <a:lnTo>
                    <a:pt x="581" y="25"/>
                  </a:lnTo>
                  <a:lnTo>
                    <a:pt x="541" y="18"/>
                  </a:lnTo>
                  <a:lnTo>
                    <a:pt x="509" y="0"/>
                  </a:lnTo>
                  <a:lnTo>
                    <a:pt x="477" y="0"/>
                  </a:lnTo>
                  <a:lnTo>
                    <a:pt x="470" y="6"/>
                  </a:lnTo>
                  <a:lnTo>
                    <a:pt x="414" y="6"/>
                  </a:lnTo>
                  <a:lnTo>
                    <a:pt x="437" y="6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61516" name="Group 1250"/>
          <p:cNvGrpSpPr>
            <a:grpSpLocks/>
          </p:cNvGrpSpPr>
          <p:nvPr/>
        </p:nvGrpSpPr>
        <p:grpSpPr bwMode="auto">
          <a:xfrm>
            <a:off x="5634567" y="4832369"/>
            <a:ext cx="172156" cy="161925"/>
            <a:chOff x="3888" y="1302"/>
            <a:chExt cx="122" cy="102"/>
          </a:xfrm>
        </p:grpSpPr>
        <p:sp>
          <p:nvSpPr>
            <p:cNvPr id="61568" name="Oval 142"/>
            <p:cNvSpPr>
              <a:spLocks noChangeArrowheads="1"/>
            </p:cNvSpPr>
            <p:nvPr/>
          </p:nvSpPr>
          <p:spPr bwMode="auto">
            <a:xfrm>
              <a:off x="3888" y="1302"/>
              <a:ext cx="122" cy="102"/>
            </a:xfrm>
            <a:prstGeom prst="ellipse">
              <a:avLst/>
            </a:prstGeom>
            <a:solidFill>
              <a:srgbClr val="F76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 sz="2000" b="1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1569" name="Freeform 143"/>
            <p:cNvSpPr>
              <a:spLocks/>
            </p:cNvSpPr>
            <p:nvPr/>
          </p:nvSpPr>
          <p:spPr bwMode="auto">
            <a:xfrm>
              <a:off x="3901" y="1312"/>
              <a:ext cx="97" cy="69"/>
            </a:xfrm>
            <a:custGeom>
              <a:avLst/>
              <a:gdLst>
                <a:gd name="T0" fmla="*/ 0 w 852"/>
                <a:gd name="T1" fmla="*/ 0 h 560"/>
                <a:gd name="T2" fmla="*/ 0 w 852"/>
                <a:gd name="T3" fmla="*/ 0 h 560"/>
                <a:gd name="T4" fmla="*/ 0 w 852"/>
                <a:gd name="T5" fmla="*/ 0 h 560"/>
                <a:gd name="T6" fmla="*/ 0 w 852"/>
                <a:gd name="T7" fmla="*/ 0 h 560"/>
                <a:gd name="T8" fmla="*/ 0 w 852"/>
                <a:gd name="T9" fmla="*/ 0 h 560"/>
                <a:gd name="T10" fmla="*/ 0 w 852"/>
                <a:gd name="T11" fmla="*/ 0 h 560"/>
                <a:gd name="T12" fmla="*/ 0 w 852"/>
                <a:gd name="T13" fmla="*/ 0 h 560"/>
                <a:gd name="T14" fmla="*/ 0 w 852"/>
                <a:gd name="T15" fmla="*/ 0 h 560"/>
                <a:gd name="T16" fmla="*/ 0 w 852"/>
                <a:gd name="T17" fmla="*/ 0 h 560"/>
                <a:gd name="T18" fmla="*/ 0 w 852"/>
                <a:gd name="T19" fmla="*/ 0 h 560"/>
                <a:gd name="T20" fmla="*/ 0 w 852"/>
                <a:gd name="T21" fmla="*/ 0 h 560"/>
                <a:gd name="T22" fmla="*/ 0 w 852"/>
                <a:gd name="T23" fmla="*/ 0 h 560"/>
                <a:gd name="T24" fmla="*/ 0 w 852"/>
                <a:gd name="T25" fmla="*/ 0 h 560"/>
                <a:gd name="T26" fmla="*/ 0 w 852"/>
                <a:gd name="T27" fmla="*/ 0 h 560"/>
                <a:gd name="T28" fmla="*/ 0 w 852"/>
                <a:gd name="T29" fmla="*/ 0 h 560"/>
                <a:gd name="T30" fmla="*/ 0 w 852"/>
                <a:gd name="T31" fmla="*/ 0 h 560"/>
                <a:gd name="T32" fmla="*/ 0 w 852"/>
                <a:gd name="T33" fmla="*/ 0 h 560"/>
                <a:gd name="T34" fmla="*/ 0 w 852"/>
                <a:gd name="T35" fmla="*/ 0 h 560"/>
                <a:gd name="T36" fmla="*/ 0 w 852"/>
                <a:gd name="T37" fmla="*/ 0 h 560"/>
                <a:gd name="T38" fmla="*/ 0 w 852"/>
                <a:gd name="T39" fmla="*/ 0 h 560"/>
                <a:gd name="T40" fmla="*/ 0 w 852"/>
                <a:gd name="T41" fmla="*/ 0 h 560"/>
                <a:gd name="T42" fmla="*/ 0 w 852"/>
                <a:gd name="T43" fmla="*/ 0 h 560"/>
                <a:gd name="T44" fmla="*/ 0 w 852"/>
                <a:gd name="T45" fmla="*/ 0 h 560"/>
                <a:gd name="T46" fmla="*/ 0 w 852"/>
                <a:gd name="T47" fmla="*/ 0 h 560"/>
                <a:gd name="T48" fmla="*/ 0 w 852"/>
                <a:gd name="T49" fmla="*/ 0 h 560"/>
                <a:gd name="T50" fmla="*/ 0 w 852"/>
                <a:gd name="T51" fmla="*/ 0 h 560"/>
                <a:gd name="T52" fmla="*/ 0 w 852"/>
                <a:gd name="T53" fmla="*/ 0 h 560"/>
                <a:gd name="T54" fmla="*/ 0 w 852"/>
                <a:gd name="T55" fmla="*/ 0 h 560"/>
                <a:gd name="T56" fmla="*/ 0 w 852"/>
                <a:gd name="T57" fmla="*/ 0 h 560"/>
                <a:gd name="T58" fmla="*/ 0 w 852"/>
                <a:gd name="T59" fmla="*/ 0 h 560"/>
                <a:gd name="T60" fmla="*/ 0 w 852"/>
                <a:gd name="T61" fmla="*/ 0 h 560"/>
                <a:gd name="T62" fmla="*/ 0 w 852"/>
                <a:gd name="T63" fmla="*/ 0 h 560"/>
                <a:gd name="T64" fmla="*/ 0 w 852"/>
                <a:gd name="T65" fmla="*/ 0 h 560"/>
                <a:gd name="T66" fmla="*/ 0 w 852"/>
                <a:gd name="T67" fmla="*/ 0 h 5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52"/>
                <a:gd name="T103" fmla="*/ 0 h 560"/>
                <a:gd name="T104" fmla="*/ 852 w 852"/>
                <a:gd name="T105" fmla="*/ 560 h 5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52" h="560">
                  <a:moveTo>
                    <a:pt x="437" y="6"/>
                  </a:moveTo>
                  <a:lnTo>
                    <a:pt x="398" y="6"/>
                  </a:lnTo>
                  <a:lnTo>
                    <a:pt x="374" y="12"/>
                  </a:lnTo>
                  <a:lnTo>
                    <a:pt x="334" y="6"/>
                  </a:lnTo>
                  <a:lnTo>
                    <a:pt x="279" y="18"/>
                  </a:lnTo>
                  <a:lnTo>
                    <a:pt x="239" y="31"/>
                  </a:lnTo>
                  <a:lnTo>
                    <a:pt x="207" y="37"/>
                  </a:lnTo>
                  <a:lnTo>
                    <a:pt x="183" y="67"/>
                  </a:lnTo>
                  <a:lnTo>
                    <a:pt x="143" y="74"/>
                  </a:lnTo>
                  <a:lnTo>
                    <a:pt x="112" y="98"/>
                  </a:lnTo>
                  <a:lnTo>
                    <a:pt x="88" y="129"/>
                  </a:lnTo>
                  <a:lnTo>
                    <a:pt x="64" y="141"/>
                  </a:lnTo>
                  <a:lnTo>
                    <a:pt x="40" y="172"/>
                  </a:lnTo>
                  <a:lnTo>
                    <a:pt x="16" y="203"/>
                  </a:lnTo>
                  <a:lnTo>
                    <a:pt x="0" y="240"/>
                  </a:lnTo>
                  <a:lnTo>
                    <a:pt x="8" y="264"/>
                  </a:lnTo>
                  <a:lnTo>
                    <a:pt x="0" y="301"/>
                  </a:lnTo>
                  <a:lnTo>
                    <a:pt x="8" y="332"/>
                  </a:lnTo>
                  <a:lnTo>
                    <a:pt x="32" y="356"/>
                  </a:lnTo>
                  <a:lnTo>
                    <a:pt x="16" y="387"/>
                  </a:lnTo>
                  <a:lnTo>
                    <a:pt x="8" y="412"/>
                  </a:lnTo>
                  <a:lnTo>
                    <a:pt x="24" y="430"/>
                  </a:lnTo>
                  <a:lnTo>
                    <a:pt x="24" y="455"/>
                  </a:lnTo>
                  <a:lnTo>
                    <a:pt x="56" y="485"/>
                  </a:lnTo>
                  <a:lnTo>
                    <a:pt x="56" y="510"/>
                  </a:lnTo>
                  <a:lnTo>
                    <a:pt x="64" y="510"/>
                  </a:lnTo>
                  <a:lnTo>
                    <a:pt x="80" y="534"/>
                  </a:lnTo>
                  <a:lnTo>
                    <a:pt x="135" y="534"/>
                  </a:lnTo>
                  <a:lnTo>
                    <a:pt x="191" y="559"/>
                  </a:lnTo>
                  <a:lnTo>
                    <a:pt x="223" y="553"/>
                  </a:lnTo>
                  <a:lnTo>
                    <a:pt x="263" y="553"/>
                  </a:lnTo>
                  <a:lnTo>
                    <a:pt x="303" y="541"/>
                  </a:lnTo>
                  <a:lnTo>
                    <a:pt x="359" y="547"/>
                  </a:lnTo>
                  <a:lnTo>
                    <a:pt x="382" y="529"/>
                  </a:lnTo>
                  <a:lnTo>
                    <a:pt x="430" y="516"/>
                  </a:lnTo>
                  <a:lnTo>
                    <a:pt x="477" y="516"/>
                  </a:lnTo>
                  <a:lnTo>
                    <a:pt x="501" y="498"/>
                  </a:lnTo>
                  <a:lnTo>
                    <a:pt x="549" y="504"/>
                  </a:lnTo>
                  <a:lnTo>
                    <a:pt x="581" y="510"/>
                  </a:lnTo>
                  <a:lnTo>
                    <a:pt x="621" y="510"/>
                  </a:lnTo>
                  <a:lnTo>
                    <a:pt x="644" y="522"/>
                  </a:lnTo>
                  <a:lnTo>
                    <a:pt x="692" y="522"/>
                  </a:lnTo>
                  <a:lnTo>
                    <a:pt x="724" y="510"/>
                  </a:lnTo>
                  <a:lnTo>
                    <a:pt x="772" y="498"/>
                  </a:lnTo>
                  <a:lnTo>
                    <a:pt x="788" y="461"/>
                  </a:lnTo>
                  <a:lnTo>
                    <a:pt x="819" y="424"/>
                  </a:lnTo>
                  <a:lnTo>
                    <a:pt x="819" y="381"/>
                  </a:lnTo>
                  <a:lnTo>
                    <a:pt x="851" y="356"/>
                  </a:lnTo>
                  <a:lnTo>
                    <a:pt x="851" y="319"/>
                  </a:lnTo>
                  <a:lnTo>
                    <a:pt x="835" y="307"/>
                  </a:lnTo>
                  <a:lnTo>
                    <a:pt x="835" y="282"/>
                  </a:lnTo>
                  <a:lnTo>
                    <a:pt x="819" y="258"/>
                  </a:lnTo>
                  <a:lnTo>
                    <a:pt x="828" y="221"/>
                  </a:lnTo>
                  <a:lnTo>
                    <a:pt x="828" y="184"/>
                  </a:lnTo>
                  <a:lnTo>
                    <a:pt x="803" y="166"/>
                  </a:lnTo>
                  <a:lnTo>
                    <a:pt x="788" y="141"/>
                  </a:lnTo>
                  <a:lnTo>
                    <a:pt x="756" y="129"/>
                  </a:lnTo>
                  <a:lnTo>
                    <a:pt x="716" y="111"/>
                  </a:lnTo>
                  <a:lnTo>
                    <a:pt x="708" y="80"/>
                  </a:lnTo>
                  <a:lnTo>
                    <a:pt x="676" y="62"/>
                  </a:lnTo>
                  <a:lnTo>
                    <a:pt x="644" y="43"/>
                  </a:lnTo>
                  <a:lnTo>
                    <a:pt x="612" y="37"/>
                  </a:lnTo>
                  <a:lnTo>
                    <a:pt x="581" y="25"/>
                  </a:lnTo>
                  <a:lnTo>
                    <a:pt x="541" y="18"/>
                  </a:lnTo>
                  <a:lnTo>
                    <a:pt x="509" y="0"/>
                  </a:lnTo>
                  <a:lnTo>
                    <a:pt x="477" y="0"/>
                  </a:lnTo>
                  <a:lnTo>
                    <a:pt x="470" y="6"/>
                  </a:lnTo>
                  <a:lnTo>
                    <a:pt x="414" y="6"/>
                  </a:lnTo>
                  <a:lnTo>
                    <a:pt x="437" y="6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61517" name="Group 1167"/>
          <p:cNvGrpSpPr>
            <a:grpSpLocks/>
          </p:cNvGrpSpPr>
          <p:nvPr/>
        </p:nvGrpSpPr>
        <p:grpSpPr bwMode="auto">
          <a:xfrm>
            <a:off x="5431367" y="5003819"/>
            <a:ext cx="172156" cy="161925"/>
            <a:chOff x="3888" y="1302"/>
            <a:chExt cx="122" cy="102"/>
          </a:xfrm>
        </p:grpSpPr>
        <p:sp>
          <p:nvSpPr>
            <p:cNvPr id="61566" name="Oval 142"/>
            <p:cNvSpPr>
              <a:spLocks noChangeArrowheads="1"/>
            </p:cNvSpPr>
            <p:nvPr/>
          </p:nvSpPr>
          <p:spPr bwMode="auto">
            <a:xfrm>
              <a:off x="3888" y="1302"/>
              <a:ext cx="122" cy="102"/>
            </a:xfrm>
            <a:prstGeom prst="ellipse">
              <a:avLst/>
            </a:prstGeom>
            <a:solidFill>
              <a:srgbClr val="F76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 sz="2000" b="1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1567" name="Freeform 143"/>
            <p:cNvSpPr>
              <a:spLocks/>
            </p:cNvSpPr>
            <p:nvPr/>
          </p:nvSpPr>
          <p:spPr bwMode="auto">
            <a:xfrm>
              <a:off x="3901" y="1312"/>
              <a:ext cx="97" cy="69"/>
            </a:xfrm>
            <a:custGeom>
              <a:avLst/>
              <a:gdLst>
                <a:gd name="T0" fmla="*/ 0 w 852"/>
                <a:gd name="T1" fmla="*/ 0 h 560"/>
                <a:gd name="T2" fmla="*/ 0 w 852"/>
                <a:gd name="T3" fmla="*/ 0 h 560"/>
                <a:gd name="T4" fmla="*/ 0 w 852"/>
                <a:gd name="T5" fmla="*/ 0 h 560"/>
                <a:gd name="T6" fmla="*/ 0 w 852"/>
                <a:gd name="T7" fmla="*/ 0 h 560"/>
                <a:gd name="T8" fmla="*/ 0 w 852"/>
                <a:gd name="T9" fmla="*/ 0 h 560"/>
                <a:gd name="T10" fmla="*/ 0 w 852"/>
                <a:gd name="T11" fmla="*/ 0 h 560"/>
                <a:gd name="T12" fmla="*/ 0 w 852"/>
                <a:gd name="T13" fmla="*/ 0 h 560"/>
                <a:gd name="T14" fmla="*/ 0 w 852"/>
                <a:gd name="T15" fmla="*/ 0 h 560"/>
                <a:gd name="T16" fmla="*/ 0 w 852"/>
                <a:gd name="T17" fmla="*/ 0 h 560"/>
                <a:gd name="T18" fmla="*/ 0 w 852"/>
                <a:gd name="T19" fmla="*/ 0 h 560"/>
                <a:gd name="T20" fmla="*/ 0 w 852"/>
                <a:gd name="T21" fmla="*/ 0 h 560"/>
                <a:gd name="T22" fmla="*/ 0 w 852"/>
                <a:gd name="T23" fmla="*/ 0 h 560"/>
                <a:gd name="T24" fmla="*/ 0 w 852"/>
                <a:gd name="T25" fmla="*/ 0 h 560"/>
                <a:gd name="T26" fmla="*/ 0 w 852"/>
                <a:gd name="T27" fmla="*/ 0 h 560"/>
                <a:gd name="T28" fmla="*/ 0 w 852"/>
                <a:gd name="T29" fmla="*/ 0 h 560"/>
                <a:gd name="T30" fmla="*/ 0 w 852"/>
                <a:gd name="T31" fmla="*/ 0 h 560"/>
                <a:gd name="T32" fmla="*/ 0 w 852"/>
                <a:gd name="T33" fmla="*/ 0 h 560"/>
                <a:gd name="T34" fmla="*/ 0 w 852"/>
                <a:gd name="T35" fmla="*/ 0 h 560"/>
                <a:gd name="T36" fmla="*/ 0 w 852"/>
                <a:gd name="T37" fmla="*/ 0 h 560"/>
                <a:gd name="T38" fmla="*/ 0 w 852"/>
                <a:gd name="T39" fmla="*/ 0 h 560"/>
                <a:gd name="T40" fmla="*/ 0 w 852"/>
                <a:gd name="T41" fmla="*/ 0 h 560"/>
                <a:gd name="T42" fmla="*/ 0 w 852"/>
                <a:gd name="T43" fmla="*/ 0 h 560"/>
                <a:gd name="T44" fmla="*/ 0 w 852"/>
                <a:gd name="T45" fmla="*/ 0 h 560"/>
                <a:gd name="T46" fmla="*/ 0 w 852"/>
                <a:gd name="T47" fmla="*/ 0 h 560"/>
                <a:gd name="T48" fmla="*/ 0 w 852"/>
                <a:gd name="T49" fmla="*/ 0 h 560"/>
                <a:gd name="T50" fmla="*/ 0 w 852"/>
                <a:gd name="T51" fmla="*/ 0 h 560"/>
                <a:gd name="T52" fmla="*/ 0 w 852"/>
                <a:gd name="T53" fmla="*/ 0 h 560"/>
                <a:gd name="T54" fmla="*/ 0 w 852"/>
                <a:gd name="T55" fmla="*/ 0 h 560"/>
                <a:gd name="T56" fmla="*/ 0 w 852"/>
                <a:gd name="T57" fmla="*/ 0 h 560"/>
                <a:gd name="T58" fmla="*/ 0 w 852"/>
                <a:gd name="T59" fmla="*/ 0 h 560"/>
                <a:gd name="T60" fmla="*/ 0 w 852"/>
                <a:gd name="T61" fmla="*/ 0 h 560"/>
                <a:gd name="T62" fmla="*/ 0 w 852"/>
                <a:gd name="T63" fmla="*/ 0 h 560"/>
                <a:gd name="T64" fmla="*/ 0 w 852"/>
                <a:gd name="T65" fmla="*/ 0 h 560"/>
                <a:gd name="T66" fmla="*/ 0 w 852"/>
                <a:gd name="T67" fmla="*/ 0 h 5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52"/>
                <a:gd name="T103" fmla="*/ 0 h 560"/>
                <a:gd name="T104" fmla="*/ 852 w 852"/>
                <a:gd name="T105" fmla="*/ 560 h 5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52" h="560">
                  <a:moveTo>
                    <a:pt x="437" y="6"/>
                  </a:moveTo>
                  <a:lnTo>
                    <a:pt x="398" y="6"/>
                  </a:lnTo>
                  <a:lnTo>
                    <a:pt x="374" y="12"/>
                  </a:lnTo>
                  <a:lnTo>
                    <a:pt x="334" y="6"/>
                  </a:lnTo>
                  <a:lnTo>
                    <a:pt x="279" y="18"/>
                  </a:lnTo>
                  <a:lnTo>
                    <a:pt x="239" y="31"/>
                  </a:lnTo>
                  <a:lnTo>
                    <a:pt x="207" y="37"/>
                  </a:lnTo>
                  <a:lnTo>
                    <a:pt x="183" y="67"/>
                  </a:lnTo>
                  <a:lnTo>
                    <a:pt x="143" y="74"/>
                  </a:lnTo>
                  <a:lnTo>
                    <a:pt x="112" y="98"/>
                  </a:lnTo>
                  <a:lnTo>
                    <a:pt x="88" y="129"/>
                  </a:lnTo>
                  <a:lnTo>
                    <a:pt x="64" y="141"/>
                  </a:lnTo>
                  <a:lnTo>
                    <a:pt x="40" y="172"/>
                  </a:lnTo>
                  <a:lnTo>
                    <a:pt x="16" y="203"/>
                  </a:lnTo>
                  <a:lnTo>
                    <a:pt x="0" y="240"/>
                  </a:lnTo>
                  <a:lnTo>
                    <a:pt x="8" y="264"/>
                  </a:lnTo>
                  <a:lnTo>
                    <a:pt x="0" y="301"/>
                  </a:lnTo>
                  <a:lnTo>
                    <a:pt x="8" y="332"/>
                  </a:lnTo>
                  <a:lnTo>
                    <a:pt x="32" y="356"/>
                  </a:lnTo>
                  <a:lnTo>
                    <a:pt x="16" y="387"/>
                  </a:lnTo>
                  <a:lnTo>
                    <a:pt x="8" y="412"/>
                  </a:lnTo>
                  <a:lnTo>
                    <a:pt x="24" y="430"/>
                  </a:lnTo>
                  <a:lnTo>
                    <a:pt x="24" y="455"/>
                  </a:lnTo>
                  <a:lnTo>
                    <a:pt x="56" y="485"/>
                  </a:lnTo>
                  <a:lnTo>
                    <a:pt x="56" y="510"/>
                  </a:lnTo>
                  <a:lnTo>
                    <a:pt x="64" y="510"/>
                  </a:lnTo>
                  <a:lnTo>
                    <a:pt x="80" y="534"/>
                  </a:lnTo>
                  <a:lnTo>
                    <a:pt x="135" y="534"/>
                  </a:lnTo>
                  <a:lnTo>
                    <a:pt x="191" y="559"/>
                  </a:lnTo>
                  <a:lnTo>
                    <a:pt x="223" y="553"/>
                  </a:lnTo>
                  <a:lnTo>
                    <a:pt x="263" y="553"/>
                  </a:lnTo>
                  <a:lnTo>
                    <a:pt x="303" y="541"/>
                  </a:lnTo>
                  <a:lnTo>
                    <a:pt x="359" y="547"/>
                  </a:lnTo>
                  <a:lnTo>
                    <a:pt x="382" y="529"/>
                  </a:lnTo>
                  <a:lnTo>
                    <a:pt x="430" y="516"/>
                  </a:lnTo>
                  <a:lnTo>
                    <a:pt x="477" y="516"/>
                  </a:lnTo>
                  <a:lnTo>
                    <a:pt x="501" y="498"/>
                  </a:lnTo>
                  <a:lnTo>
                    <a:pt x="549" y="504"/>
                  </a:lnTo>
                  <a:lnTo>
                    <a:pt x="581" y="510"/>
                  </a:lnTo>
                  <a:lnTo>
                    <a:pt x="621" y="510"/>
                  </a:lnTo>
                  <a:lnTo>
                    <a:pt x="644" y="522"/>
                  </a:lnTo>
                  <a:lnTo>
                    <a:pt x="692" y="522"/>
                  </a:lnTo>
                  <a:lnTo>
                    <a:pt x="724" y="510"/>
                  </a:lnTo>
                  <a:lnTo>
                    <a:pt x="772" y="498"/>
                  </a:lnTo>
                  <a:lnTo>
                    <a:pt x="788" y="461"/>
                  </a:lnTo>
                  <a:lnTo>
                    <a:pt x="819" y="424"/>
                  </a:lnTo>
                  <a:lnTo>
                    <a:pt x="819" y="381"/>
                  </a:lnTo>
                  <a:lnTo>
                    <a:pt x="851" y="356"/>
                  </a:lnTo>
                  <a:lnTo>
                    <a:pt x="851" y="319"/>
                  </a:lnTo>
                  <a:lnTo>
                    <a:pt x="835" y="307"/>
                  </a:lnTo>
                  <a:lnTo>
                    <a:pt x="835" y="282"/>
                  </a:lnTo>
                  <a:lnTo>
                    <a:pt x="819" y="258"/>
                  </a:lnTo>
                  <a:lnTo>
                    <a:pt x="828" y="221"/>
                  </a:lnTo>
                  <a:lnTo>
                    <a:pt x="828" y="184"/>
                  </a:lnTo>
                  <a:lnTo>
                    <a:pt x="803" y="166"/>
                  </a:lnTo>
                  <a:lnTo>
                    <a:pt x="788" y="141"/>
                  </a:lnTo>
                  <a:lnTo>
                    <a:pt x="756" y="129"/>
                  </a:lnTo>
                  <a:lnTo>
                    <a:pt x="716" y="111"/>
                  </a:lnTo>
                  <a:lnTo>
                    <a:pt x="708" y="80"/>
                  </a:lnTo>
                  <a:lnTo>
                    <a:pt x="676" y="62"/>
                  </a:lnTo>
                  <a:lnTo>
                    <a:pt x="644" y="43"/>
                  </a:lnTo>
                  <a:lnTo>
                    <a:pt x="612" y="37"/>
                  </a:lnTo>
                  <a:lnTo>
                    <a:pt x="581" y="25"/>
                  </a:lnTo>
                  <a:lnTo>
                    <a:pt x="541" y="18"/>
                  </a:lnTo>
                  <a:lnTo>
                    <a:pt x="509" y="0"/>
                  </a:lnTo>
                  <a:lnTo>
                    <a:pt x="477" y="0"/>
                  </a:lnTo>
                  <a:lnTo>
                    <a:pt x="470" y="6"/>
                  </a:lnTo>
                  <a:lnTo>
                    <a:pt x="414" y="6"/>
                  </a:lnTo>
                  <a:lnTo>
                    <a:pt x="437" y="6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61518" name="Freeform 1090"/>
          <p:cNvSpPr>
            <a:spLocks/>
          </p:cNvSpPr>
          <p:nvPr/>
        </p:nvSpPr>
        <p:spPr bwMode="auto">
          <a:xfrm rot="-6048849">
            <a:off x="4978136" y="5089623"/>
            <a:ext cx="334962" cy="534811"/>
          </a:xfrm>
          <a:custGeom>
            <a:avLst/>
            <a:gdLst>
              <a:gd name="T0" fmla="*/ 2147483647 w 342"/>
              <a:gd name="T1" fmla="*/ 2147483647 h 858"/>
              <a:gd name="T2" fmla="*/ 2147483647 w 342"/>
              <a:gd name="T3" fmla="*/ 2147483647 h 858"/>
              <a:gd name="T4" fmla="*/ 2147483647 w 342"/>
              <a:gd name="T5" fmla="*/ 2147483647 h 858"/>
              <a:gd name="T6" fmla="*/ 2147483647 w 342"/>
              <a:gd name="T7" fmla="*/ 2147483647 h 858"/>
              <a:gd name="T8" fmla="*/ 2147483647 w 342"/>
              <a:gd name="T9" fmla="*/ 2147483647 h 858"/>
              <a:gd name="T10" fmla="*/ 2147483647 w 342"/>
              <a:gd name="T11" fmla="*/ 2147483647 h 858"/>
              <a:gd name="T12" fmla="*/ 2147483647 w 342"/>
              <a:gd name="T13" fmla="*/ 2147483647 h 858"/>
              <a:gd name="T14" fmla="*/ 2147483647 w 342"/>
              <a:gd name="T15" fmla="*/ 2147483647 h 858"/>
              <a:gd name="T16" fmla="*/ 2147483647 w 342"/>
              <a:gd name="T17" fmla="*/ 2147483647 h 858"/>
              <a:gd name="T18" fmla="*/ 2147483647 w 342"/>
              <a:gd name="T19" fmla="*/ 2147483647 h 858"/>
              <a:gd name="T20" fmla="*/ 2147483647 w 342"/>
              <a:gd name="T21" fmla="*/ 2147483647 h 858"/>
              <a:gd name="T22" fmla="*/ 2147483647 w 342"/>
              <a:gd name="T23" fmla="*/ 2147483647 h 858"/>
              <a:gd name="T24" fmla="*/ 2147483647 w 342"/>
              <a:gd name="T25" fmla="*/ 2147483647 h 858"/>
              <a:gd name="T26" fmla="*/ 2147483647 w 342"/>
              <a:gd name="T27" fmla="*/ 2147483647 h 858"/>
              <a:gd name="T28" fmla="*/ 2147483647 w 342"/>
              <a:gd name="T29" fmla="*/ 2147483647 h 858"/>
              <a:gd name="T30" fmla="*/ 2147483647 w 342"/>
              <a:gd name="T31" fmla="*/ 2147483647 h 858"/>
              <a:gd name="T32" fmla="*/ 2147483647 w 342"/>
              <a:gd name="T33" fmla="*/ 2147483647 h 858"/>
              <a:gd name="T34" fmla="*/ 2147483647 w 342"/>
              <a:gd name="T35" fmla="*/ 2147483647 h 858"/>
              <a:gd name="T36" fmla="*/ 2147483647 w 342"/>
              <a:gd name="T37" fmla="*/ 2147483647 h 858"/>
              <a:gd name="T38" fmla="*/ 2147483647 w 342"/>
              <a:gd name="T39" fmla="*/ 2147483647 h 858"/>
              <a:gd name="T40" fmla="*/ 2147483647 w 342"/>
              <a:gd name="T41" fmla="*/ 2147483647 h 858"/>
              <a:gd name="T42" fmla="*/ 2147483647 w 342"/>
              <a:gd name="T43" fmla="*/ 0 h 858"/>
              <a:gd name="T44" fmla="*/ 2147483647 w 342"/>
              <a:gd name="T45" fmla="*/ 2147483647 h 858"/>
              <a:gd name="T46" fmla="*/ 2147483647 w 342"/>
              <a:gd name="T47" fmla="*/ 2147483647 h 858"/>
              <a:gd name="T48" fmla="*/ 2147483647 w 342"/>
              <a:gd name="T49" fmla="*/ 2147483647 h 858"/>
              <a:gd name="T50" fmla="*/ 0 w 342"/>
              <a:gd name="T51" fmla="*/ 2147483647 h 858"/>
              <a:gd name="T52" fmla="*/ 2147483647 w 342"/>
              <a:gd name="T53" fmla="*/ 2147483647 h 85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342"/>
              <a:gd name="T82" fmla="*/ 0 h 858"/>
              <a:gd name="T83" fmla="*/ 342 w 342"/>
              <a:gd name="T84" fmla="*/ 858 h 858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342" h="858">
                <a:moveTo>
                  <a:pt x="41" y="118"/>
                </a:moveTo>
                <a:lnTo>
                  <a:pt x="70" y="144"/>
                </a:lnTo>
                <a:lnTo>
                  <a:pt x="102" y="240"/>
                </a:lnTo>
                <a:lnTo>
                  <a:pt x="144" y="371"/>
                </a:lnTo>
                <a:lnTo>
                  <a:pt x="173" y="483"/>
                </a:lnTo>
                <a:lnTo>
                  <a:pt x="208" y="563"/>
                </a:lnTo>
                <a:lnTo>
                  <a:pt x="272" y="656"/>
                </a:lnTo>
                <a:lnTo>
                  <a:pt x="301" y="730"/>
                </a:lnTo>
                <a:lnTo>
                  <a:pt x="307" y="829"/>
                </a:lnTo>
                <a:lnTo>
                  <a:pt x="304" y="858"/>
                </a:lnTo>
                <a:lnTo>
                  <a:pt x="313" y="771"/>
                </a:lnTo>
                <a:lnTo>
                  <a:pt x="336" y="803"/>
                </a:lnTo>
                <a:lnTo>
                  <a:pt x="320" y="742"/>
                </a:lnTo>
                <a:lnTo>
                  <a:pt x="342" y="749"/>
                </a:lnTo>
                <a:lnTo>
                  <a:pt x="291" y="656"/>
                </a:lnTo>
                <a:lnTo>
                  <a:pt x="285" y="589"/>
                </a:lnTo>
                <a:lnTo>
                  <a:pt x="269" y="509"/>
                </a:lnTo>
                <a:lnTo>
                  <a:pt x="246" y="426"/>
                </a:lnTo>
                <a:lnTo>
                  <a:pt x="185" y="307"/>
                </a:lnTo>
                <a:lnTo>
                  <a:pt x="128" y="195"/>
                </a:lnTo>
                <a:lnTo>
                  <a:pt x="93" y="86"/>
                </a:lnTo>
                <a:lnTo>
                  <a:pt x="83" y="0"/>
                </a:lnTo>
                <a:lnTo>
                  <a:pt x="83" y="112"/>
                </a:lnTo>
                <a:lnTo>
                  <a:pt x="57" y="96"/>
                </a:lnTo>
                <a:lnTo>
                  <a:pt x="93" y="147"/>
                </a:lnTo>
                <a:lnTo>
                  <a:pt x="0" y="83"/>
                </a:lnTo>
                <a:lnTo>
                  <a:pt x="41" y="118"/>
                </a:lnTo>
                <a:close/>
              </a:path>
            </a:pathLst>
          </a:custGeom>
          <a:solidFill>
            <a:srgbClr val="00CC99"/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519" name="Freeform 1091"/>
          <p:cNvSpPr>
            <a:spLocks/>
          </p:cNvSpPr>
          <p:nvPr/>
        </p:nvSpPr>
        <p:spPr bwMode="auto">
          <a:xfrm rot="-5634924">
            <a:off x="5115895" y="5293166"/>
            <a:ext cx="65088" cy="57856"/>
          </a:xfrm>
          <a:custGeom>
            <a:avLst/>
            <a:gdLst>
              <a:gd name="T0" fmla="*/ 2147483647 w 67"/>
              <a:gd name="T1" fmla="*/ 0 h 93"/>
              <a:gd name="T2" fmla="*/ 0 w 67"/>
              <a:gd name="T3" fmla="*/ 2147483647 h 93"/>
              <a:gd name="T4" fmla="*/ 2147483647 w 67"/>
              <a:gd name="T5" fmla="*/ 2147483647 h 93"/>
              <a:gd name="T6" fmla="*/ 2147483647 w 67"/>
              <a:gd name="T7" fmla="*/ 2147483647 h 93"/>
              <a:gd name="T8" fmla="*/ 2147483647 w 67"/>
              <a:gd name="T9" fmla="*/ 2147483647 h 93"/>
              <a:gd name="T10" fmla="*/ 2147483647 w 67"/>
              <a:gd name="T11" fmla="*/ 2147483647 h 93"/>
              <a:gd name="T12" fmla="*/ 2147483647 w 67"/>
              <a:gd name="T13" fmla="*/ 2147483647 h 93"/>
              <a:gd name="T14" fmla="*/ 2147483647 w 67"/>
              <a:gd name="T15" fmla="*/ 0 h 93"/>
              <a:gd name="T16" fmla="*/ 2147483647 w 67"/>
              <a:gd name="T17" fmla="*/ 0 h 9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7"/>
              <a:gd name="T28" fmla="*/ 0 h 93"/>
              <a:gd name="T29" fmla="*/ 67 w 67"/>
              <a:gd name="T30" fmla="*/ 93 h 9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7" h="93">
                <a:moveTo>
                  <a:pt x="6" y="0"/>
                </a:moveTo>
                <a:lnTo>
                  <a:pt x="0" y="29"/>
                </a:lnTo>
                <a:lnTo>
                  <a:pt x="19" y="55"/>
                </a:lnTo>
                <a:lnTo>
                  <a:pt x="35" y="84"/>
                </a:lnTo>
                <a:lnTo>
                  <a:pt x="60" y="93"/>
                </a:lnTo>
                <a:lnTo>
                  <a:pt x="67" y="71"/>
                </a:lnTo>
                <a:lnTo>
                  <a:pt x="51" y="42"/>
                </a:lnTo>
                <a:lnTo>
                  <a:pt x="38" y="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520" name="Freeform 1092"/>
          <p:cNvSpPr>
            <a:spLocks/>
          </p:cNvSpPr>
          <p:nvPr/>
        </p:nvSpPr>
        <p:spPr bwMode="auto">
          <a:xfrm rot="993219" flipH="1" flipV="1">
            <a:off x="5913967" y="4108469"/>
            <a:ext cx="145344" cy="708025"/>
          </a:xfrm>
          <a:custGeom>
            <a:avLst/>
            <a:gdLst>
              <a:gd name="T0" fmla="*/ 2147483647 w 166"/>
              <a:gd name="T1" fmla="*/ 2147483647 h 1100"/>
              <a:gd name="T2" fmla="*/ 2147483647 w 166"/>
              <a:gd name="T3" fmla="*/ 2147483647 h 1100"/>
              <a:gd name="T4" fmla="*/ 2147483647 w 166"/>
              <a:gd name="T5" fmla="*/ 2147483647 h 1100"/>
              <a:gd name="T6" fmla="*/ 2147483647 w 166"/>
              <a:gd name="T7" fmla="*/ 2147483647 h 1100"/>
              <a:gd name="T8" fmla="*/ 2147483647 w 166"/>
              <a:gd name="T9" fmla="*/ 2147483647 h 1100"/>
              <a:gd name="T10" fmla="*/ 2147483647 w 166"/>
              <a:gd name="T11" fmla="*/ 2147483647 h 1100"/>
              <a:gd name="T12" fmla="*/ 2147483647 w 166"/>
              <a:gd name="T13" fmla="*/ 2147483647 h 1100"/>
              <a:gd name="T14" fmla="*/ 0 w 166"/>
              <a:gd name="T15" fmla="*/ 2147483647 h 1100"/>
              <a:gd name="T16" fmla="*/ 2147483647 w 166"/>
              <a:gd name="T17" fmla="*/ 2147483647 h 1100"/>
              <a:gd name="T18" fmla="*/ 2147483647 w 166"/>
              <a:gd name="T19" fmla="*/ 2147483647 h 1100"/>
              <a:gd name="T20" fmla="*/ 2147483647 w 166"/>
              <a:gd name="T21" fmla="*/ 2147483647 h 1100"/>
              <a:gd name="T22" fmla="*/ 2147483647 w 166"/>
              <a:gd name="T23" fmla="*/ 2147483647 h 1100"/>
              <a:gd name="T24" fmla="*/ 2147483647 w 166"/>
              <a:gd name="T25" fmla="*/ 2147483647 h 1100"/>
              <a:gd name="T26" fmla="*/ 2147483647 w 166"/>
              <a:gd name="T27" fmla="*/ 2147483647 h 1100"/>
              <a:gd name="T28" fmla="*/ 2147483647 w 166"/>
              <a:gd name="T29" fmla="*/ 2147483647 h 1100"/>
              <a:gd name="T30" fmla="*/ 2147483647 w 166"/>
              <a:gd name="T31" fmla="*/ 2147483647 h 1100"/>
              <a:gd name="T32" fmla="*/ 2147483647 w 166"/>
              <a:gd name="T33" fmla="*/ 2147483647 h 1100"/>
              <a:gd name="T34" fmla="*/ 2147483647 w 166"/>
              <a:gd name="T35" fmla="*/ 2147483647 h 1100"/>
              <a:gd name="T36" fmla="*/ 2147483647 w 166"/>
              <a:gd name="T37" fmla="*/ 2147483647 h 1100"/>
              <a:gd name="T38" fmla="*/ 2147483647 w 166"/>
              <a:gd name="T39" fmla="*/ 0 h 1100"/>
              <a:gd name="T40" fmla="*/ 2147483647 w 166"/>
              <a:gd name="T41" fmla="*/ 2147483647 h 1100"/>
              <a:gd name="T42" fmla="*/ 2147483647 w 166"/>
              <a:gd name="T43" fmla="*/ 2147483647 h 1100"/>
              <a:gd name="T44" fmla="*/ 2147483647 w 166"/>
              <a:gd name="T45" fmla="*/ 2147483647 h 1100"/>
              <a:gd name="T46" fmla="*/ 2147483647 w 166"/>
              <a:gd name="T47" fmla="*/ 2147483647 h 1100"/>
              <a:gd name="T48" fmla="*/ 2147483647 w 166"/>
              <a:gd name="T49" fmla="*/ 2147483647 h 11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66"/>
              <a:gd name="T76" fmla="*/ 0 h 1100"/>
              <a:gd name="T77" fmla="*/ 166 w 166"/>
              <a:gd name="T78" fmla="*/ 1100 h 110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66" h="1100">
                <a:moveTo>
                  <a:pt x="76" y="160"/>
                </a:moveTo>
                <a:lnTo>
                  <a:pt x="96" y="249"/>
                </a:lnTo>
                <a:lnTo>
                  <a:pt x="76" y="332"/>
                </a:lnTo>
                <a:lnTo>
                  <a:pt x="51" y="512"/>
                </a:lnTo>
                <a:lnTo>
                  <a:pt x="76" y="672"/>
                </a:lnTo>
                <a:lnTo>
                  <a:pt x="83" y="844"/>
                </a:lnTo>
                <a:lnTo>
                  <a:pt x="44" y="928"/>
                </a:lnTo>
                <a:lnTo>
                  <a:pt x="0" y="1004"/>
                </a:lnTo>
                <a:lnTo>
                  <a:pt x="64" y="934"/>
                </a:lnTo>
                <a:lnTo>
                  <a:pt x="64" y="992"/>
                </a:lnTo>
                <a:lnTo>
                  <a:pt x="89" y="883"/>
                </a:lnTo>
                <a:lnTo>
                  <a:pt x="153" y="1100"/>
                </a:lnTo>
                <a:lnTo>
                  <a:pt x="121" y="883"/>
                </a:lnTo>
                <a:lnTo>
                  <a:pt x="102" y="768"/>
                </a:lnTo>
                <a:lnTo>
                  <a:pt x="121" y="691"/>
                </a:lnTo>
                <a:lnTo>
                  <a:pt x="121" y="569"/>
                </a:lnTo>
                <a:lnTo>
                  <a:pt x="140" y="358"/>
                </a:lnTo>
                <a:lnTo>
                  <a:pt x="121" y="224"/>
                </a:lnTo>
                <a:lnTo>
                  <a:pt x="128" y="96"/>
                </a:lnTo>
                <a:lnTo>
                  <a:pt x="166" y="0"/>
                </a:lnTo>
                <a:lnTo>
                  <a:pt x="115" y="102"/>
                </a:lnTo>
                <a:lnTo>
                  <a:pt x="96" y="32"/>
                </a:lnTo>
                <a:lnTo>
                  <a:pt x="108" y="179"/>
                </a:lnTo>
                <a:lnTo>
                  <a:pt x="64" y="121"/>
                </a:lnTo>
                <a:lnTo>
                  <a:pt x="76" y="160"/>
                </a:lnTo>
                <a:close/>
              </a:path>
            </a:pathLst>
          </a:custGeom>
          <a:solidFill>
            <a:srgbClr val="00CC99"/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521" name="Freeform 1093"/>
          <p:cNvSpPr>
            <a:spLocks/>
          </p:cNvSpPr>
          <p:nvPr/>
        </p:nvSpPr>
        <p:spPr bwMode="auto">
          <a:xfrm rot="5698226">
            <a:off x="5941580" y="4487961"/>
            <a:ext cx="49213" cy="39511"/>
          </a:xfrm>
          <a:custGeom>
            <a:avLst/>
            <a:gdLst>
              <a:gd name="T0" fmla="*/ 2147483647 w 77"/>
              <a:gd name="T1" fmla="*/ 0 h 45"/>
              <a:gd name="T2" fmla="*/ 0 w 77"/>
              <a:gd name="T3" fmla="*/ 2147483647 h 45"/>
              <a:gd name="T4" fmla="*/ 2147483647 w 77"/>
              <a:gd name="T5" fmla="*/ 2147483647 h 45"/>
              <a:gd name="T6" fmla="*/ 2147483647 w 77"/>
              <a:gd name="T7" fmla="*/ 2147483647 h 45"/>
              <a:gd name="T8" fmla="*/ 2147483647 w 77"/>
              <a:gd name="T9" fmla="*/ 2147483647 h 45"/>
              <a:gd name="T10" fmla="*/ 2147483647 w 77"/>
              <a:gd name="T11" fmla="*/ 2147483647 h 45"/>
              <a:gd name="T12" fmla="*/ 2147483647 w 77"/>
              <a:gd name="T13" fmla="*/ 2147483647 h 45"/>
              <a:gd name="T14" fmla="*/ 2147483647 w 77"/>
              <a:gd name="T15" fmla="*/ 0 h 4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7"/>
              <a:gd name="T25" fmla="*/ 0 h 45"/>
              <a:gd name="T26" fmla="*/ 77 w 77"/>
              <a:gd name="T27" fmla="*/ 45 h 4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7" h="45">
                <a:moveTo>
                  <a:pt x="3" y="0"/>
                </a:moveTo>
                <a:lnTo>
                  <a:pt x="0" y="20"/>
                </a:lnTo>
                <a:lnTo>
                  <a:pt x="19" y="32"/>
                </a:lnTo>
                <a:lnTo>
                  <a:pt x="51" y="42"/>
                </a:lnTo>
                <a:lnTo>
                  <a:pt x="77" y="45"/>
                </a:lnTo>
                <a:lnTo>
                  <a:pt x="77" y="23"/>
                </a:lnTo>
                <a:lnTo>
                  <a:pt x="57" y="7"/>
                </a:lnTo>
                <a:lnTo>
                  <a:pt x="3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grpSp>
        <p:nvGrpSpPr>
          <p:cNvPr id="61522" name="Group 1307"/>
          <p:cNvGrpSpPr>
            <a:grpSpLocks/>
          </p:cNvGrpSpPr>
          <p:nvPr/>
        </p:nvGrpSpPr>
        <p:grpSpPr bwMode="auto">
          <a:xfrm rot="-3496688">
            <a:off x="4489195" y="5469741"/>
            <a:ext cx="258763" cy="584200"/>
            <a:chOff x="1873" y="3777"/>
            <a:chExt cx="163" cy="414"/>
          </a:xfrm>
        </p:grpSpPr>
        <p:sp>
          <p:nvSpPr>
            <p:cNvPr id="61564" name="Freeform 1308"/>
            <p:cNvSpPr>
              <a:spLocks/>
            </p:cNvSpPr>
            <p:nvPr/>
          </p:nvSpPr>
          <p:spPr bwMode="auto">
            <a:xfrm rot="-1658799">
              <a:off x="1873" y="3777"/>
              <a:ext cx="163" cy="414"/>
            </a:xfrm>
            <a:custGeom>
              <a:avLst/>
              <a:gdLst>
                <a:gd name="T0" fmla="*/ 55 w 163"/>
                <a:gd name="T1" fmla="*/ 0 h 414"/>
                <a:gd name="T2" fmla="*/ 33 w 163"/>
                <a:gd name="T3" fmla="*/ 3 h 414"/>
                <a:gd name="T4" fmla="*/ 24 w 163"/>
                <a:gd name="T5" fmla="*/ 26 h 414"/>
                <a:gd name="T6" fmla="*/ 28 w 163"/>
                <a:gd name="T7" fmla="*/ 56 h 414"/>
                <a:gd name="T8" fmla="*/ 34 w 163"/>
                <a:gd name="T9" fmla="*/ 89 h 414"/>
                <a:gd name="T10" fmla="*/ 39 w 163"/>
                <a:gd name="T11" fmla="*/ 131 h 414"/>
                <a:gd name="T12" fmla="*/ 13 w 163"/>
                <a:gd name="T13" fmla="*/ 161 h 414"/>
                <a:gd name="T14" fmla="*/ 4 w 163"/>
                <a:gd name="T15" fmla="*/ 195 h 414"/>
                <a:gd name="T16" fmla="*/ 10 w 163"/>
                <a:gd name="T17" fmla="*/ 233 h 414"/>
                <a:gd name="T18" fmla="*/ 25 w 163"/>
                <a:gd name="T19" fmla="*/ 281 h 414"/>
                <a:gd name="T20" fmla="*/ 34 w 163"/>
                <a:gd name="T21" fmla="*/ 320 h 414"/>
                <a:gd name="T22" fmla="*/ 78 w 163"/>
                <a:gd name="T23" fmla="*/ 324 h 414"/>
                <a:gd name="T24" fmla="*/ 49 w 163"/>
                <a:gd name="T25" fmla="*/ 299 h 414"/>
                <a:gd name="T26" fmla="*/ 16 w 163"/>
                <a:gd name="T27" fmla="*/ 276 h 414"/>
                <a:gd name="T28" fmla="*/ 10 w 163"/>
                <a:gd name="T29" fmla="*/ 230 h 414"/>
                <a:gd name="T30" fmla="*/ 31 w 163"/>
                <a:gd name="T31" fmla="*/ 203 h 414"/>
                <a:gd name="T32" fmla="*/ 45 w 163"/>
                <a:gd name="T33" fmla="*/ 183 h 414"/>
                <a:gd name="T34" fmla="*/ 63 w 163"/>
                <a:gd name="T35" fmla="*/ 152 h 414"/>
                <a:gd name="T36" fmla="*/ 64 w 163"/>
                <a:gd name="T37" fmla="*/ 128 h 414"/>
                <a:gd name="T38" fmla="*/ 45 w 163"/>
                <a:gd name="T39" fmla="*/ 156 h 414"/>
                <a:gd name="T40" fmla="*/ 45 w 163"/>
                <a:gd name="T41" fmla="*/ 206 h 414"/>
                <a:gd name="T42" fmla="*/ 51 w 163"/>
                <a:gd name="T43" fmla="*/ 233 h 414"/>
                <a:gd name="T44" fmla="*/ 88 w 163"/>
                <a:gd name="T45" fmla="*/ 257 h 414"/>
                <a:gd name="T46" fmla="*/ 120 w 163"/>
                <a:gd name="T47" fmla="*/ 282 h 414"/>
                <a:gd name="T48" fmla="*/ 127 w 163"/>
                <a:gd name="T49" fmla="*/ 335 h 414"/>
                <a:gd name="T50" fmla="*/ 135 w 163"/>
                <a:gd name="T51" fmla="*/ 389 h 414"/>
                <a:gd name="T52" fmla="*/ 163 w 163"/>
                <a:gd name="T53" fmla="*/ 414 h 414"/>
                <a:gd name="T54" fmla="*/ 117 w 163"/>
                <a:gd name="T55" fmla="*/ 366 h 414"/>
                <a:gd name="T56" fmla="*/ 96 w 163"/>
                <a:gd name="T57" fmla="*/ 312 h 414"/>
                <a:gd name="T58" fmla="*/ 75 w 163"/>
                <a:gd name="T59" fmla="*/ 276 h 414"/>
                <a:gd name="T60" fmla="*/ 79 w 163"/>
                <a:gd name="T61" fmla="*/ 227 h 414"/>
                <a:gd name="T62" fmla="*/ 81 w 163"/>
                <a:gd name="T63" fmla="*/ 203 h 414"/>
                <a:gd name="T64" fmla="*/ 87 w 163"/>
                <a:gd name="T65" fmla="*/ 155 h 414"/>
                <a:gd name="T66" fmla="*/ 78 w 163"/>
                <a:gd name="T67" fmla="*/ 122 h 414"/>
                <a:gd name="T68" fmla="*/ 67 w 163"/>
                <a:gd name="T69" fmla="*/ 90 h 414"/>
                <a:gd name="T70" fmla="*/ 55 w 163"/>
                <a:gd name="T71" fmla="*/ 65 h 414"/>
                <a:gd name="T72" fmla="*/ 21 w 163"/>
                <a:gd name="T73" fmla="*/ 42 h 414"/>
                <a:gd name="T74" fmla="*/ 7 w 163"/>
                <a:gd name="T75" fmla="*/ 23 h 41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3"/>
                <a:gd name="T115" fmla="*/ 0 h 414"/>
                <a:gd name="T116" fmla="*/ 163 w 163"/>
                <a:gd name="T117" fmla="*/ 414 h 41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3" h="414">
                  <a:moveTo>
                    <a:pt x="66" y="9"/>
                  </a:moveTo>
                  <a:lnTo>
                    <a:pt x="55" y="0"/>
                  </a:lnTo>
                  <a:lnTo>
                    <a:pt x="45" y="0"/>
                  </a:lnTo>
                  <a:lnTo>
                    <a:pt x="33" y="3"/>
                  </a:lnTo>
                  <a:lnTo>
                    <a:pt x="24" y="12"/>
                  </a:lnTo>
                  <a:lnTo>
                    <a:pt x="24" y="26"/>
                  </a:lnTo>
                  <a:lnTo>
                    <a:pt x="27" y="45"/>
                  </a:lnTo>
                  <a:lnTo>
                    <a:pt x="28" y="56"/>
                  </a:lnTo>
                  <a:lnTo>
                    <a:pt x="34" y="75"/>
                  </a:lnTo>
                  <a:lnTo>
                    <a:pt x="34" y="89"/>
                  </a:lnTo>
                  <a:lnTo>
                    <a:pt x="39" y="113"/>
                  </a:lnTo>
                  <a:lnTo>
                    <a:pt x="39" y="131"/>
                  </a:lnTo>
                  <a:lnTo>
                    <a:pt x="28" y="144"/>
                  </a:lnTo>
                  <a:cubicBezTo>
                    <a:pt x="23" y="152"/>
                    <a:pt x="21" y="158"/>
                    <a:pt x="13" y="161"/>
                  </a:cubicBezTo>
                  <a:cubicBezTo>
                    <a:pt x="10" y="165"/>
                    <a:pt x="7" y="168"/>
                    <a:pt x="7" y="173"/>
                  </a:cubicBezTo>
                  <a:lnTo>
                    <a:pt x="4" y="195"/>
                  </a:lnTo>
                  <a:lnTo>
                    <a:pt x="4" y="225"/>
                  </a:lnTo>
                  <a:lnTo>
                    <a:pt x="10" y="233"/>
                  </a:lnTo>
                  <a:lnTo>
                    <a:pt x="19" y="249"/>
                  </a:lnTo>
                  <a:lnTo>
                    <a:pt x="25" y="281"/>
                  </a:lnTo>
                  <a:lnTo>
                    <a:pt x="27" y="294"/>
                  </a:lnTo>
                  <a:lnTo>
                    <a:pt x="34" y="320"/>
                  </a:lnTo>
                  <a:lnTo>
                    <a:pt x="61" y="326"/>
                  </a:lnTo>
                  <a:lnTo>
                    <a:pt x="78" y="324"/>
                  </a:lnTo>
                  <a:lnTo>
                    <a:pt x="78" y="312"/>
                  </a:lnTo>
                  <a:lnTo>
                    <a:pt x="49" y="299"/>
                  </a:lnTo>
                  <a:lnTo>
                    <a:pt x="34" y="287"/>
                  </a:lnTo>
                  <a:lnTo>
                    <a:pt x="16" y="276"/>
                  </a:lnTo>
                  <a:lnTo>
                    <a:pt x="0" y="248"/>
                  </a:lnTo>
                  <a:lnTo>
                    <a:pt x="10" y="230"/>
                  </a:lnTo>
                  <a:lnTo>
                    <a:pt x="21" y="215"/>
                  </a:lnTo>
                  <a:lnTo>
                    <a:pt x="31" y="203"/>
                  </a:lnTo>
                  <a:lnTo>
                    <a:pt x="34" y="191"/>
                  </a:lnTo>
                  <a:lnTo>
                    <a:pt x="45" y="183"/>
                  </a:lnTo>
                  <a:lnTo>
                    <a:pt x="55" y="170"/>
                  </a:lnTo>
                  <a:lnTo>
                    <a:pt x="63" y="152"/>
                  </a:lnTo>
                  <a:lnTo>
                    <a:pt x="69" y="141"/>
                  </a:lnTo>
                  <a:lnTo>
                    <a:pt x="64" y="128"/>
                  </a:lnTo>
                  <a:lnTo>
                    <a:pt x="48" y="140"/>
                  </a:lnTo>
                  <a:lnTo>
                    <a:pt x="45" y="156"/>
                  </a:lnTo>
                  <a:lnTo>
                    <a:pt x="42" y="185"/>
                  </a:lnTo>
                  <a:lnTo>
                    <a:pt x="45" y="206"/>
                  </a:lnTo>
                  <a:lnTo>
                    <a:pt x="49" y="216"/>
                  </a:lnTo>
                  <a:cubicBezTo>
                    <a:pt x="50" y="222"/>
                    <a:pt x="49" y="228"/>
                    <a:pt x="51" y="233"/>
                  </a:cubicBezTo>
                  <a:cubicBezTo>
                    <a:pt x="52" y="236"/>
                    <a:pt x="74" y="254"/>
                    <a:pt x="78" y="254"/>
                  </a:cubicBezTo>
                  <a:lnTo>
                    <a:pt x="88" y="257"/>
                  </a:lnTo>
                  <a:lnTo>
                    <a:pt x="106" y="263"/>
                  </a:lnTo>
                  <a:lnTo>
                    <a:pt x="120" y="282"/>
                  </a:lnTo>
                  <a:lnTo>
                    <a:pt x="127" y="299"/>
                  </a:lnTo>
                  <a:lnTo>
                    <a:pt x="127" y="335"/>
                  </a:lnTo>
                  <a:lnTo>
                    <a:pt x="127" y="353"/>
                  </a:lnTo>
                  <a:lnTo>
                    <a:pt x="135" y="389"/>
                  </a:lnTo>
                  <a:lnTo>
                    <a:pt x="141" y="410"/>
                  </a:lnTo>
                  <a:lnTo>
                    <a:pt x="163" y="414"/>
                  </a:lnTo>
                  <a:lnTo>
                    <a:pt x="145" y="389"/>
                  </a:lnTo>
                  <a:lnTo>
                    <a:pt x="117" y="366"/>
                  </a:lnTo>
                  <a:lnTo>
                    <a:pt x="105" y="350"/>
                  </a:lnTo>
                  <a:lnTo>
                    <a:pt x="96" y="312"/>
                  </a:lnTo>
                  <a:lnTo>
                    <a:pt x="84" y="287"/>
                  </a:lnTo>
                  <a:lnTo>
                    <a:pt x="75" y="276"/>
                  </a:lnTo>
                  <a:lnTo>
                    <a:pt x="69" y="258"/>
                  </a:lnTo>
                  <a:lnTo>
                    <a:pt x="79" y="227"/>
                  </a:lnTo>
                  <a:lnTo>
                    <a:pt x="82" y="213"/>
                  </a:lnTo>
                  <a:lnTo>
                    <a:pt x="81" y="203"/>
                  </a:lnTo>
                  <a:lnTo>
                    <a:pt x="84" y="182"/>
                  </a:lnTo>
                  <a:lnTo>
                    <a:pt x="87" y="155"/>
                  </a:lnTo>
                  <a:lnTo>
                    <a:pt x="85" y="141"/>
                  </a:lnTo>
                  <a:lnTo>
                    <a:pt x="78" y="122"/>
                  </a:lnTo>
                  <a:lnTo>
                    <a:pt x="69" y="108"/>
                  </a:lnTo>
                  <a:lnTo>
                    <a:pt x="67" y="90"/>
                  </a:lnTo>
                  <a:lnTo>
                    <a:pt x="67" y="80"/>
                  </a:lnTo>
                  <a:lnTo>
                    <a:pt x="55" y="65"/>
                  </a:lnTo>
                  <a:lnTo>
                    <a:pt x="33" y="56"/>
                  </a:lnTo>
                  <a:lnTo>
                    <a:pt x="21" y="42"/>
                  </a:lnTo>
                  <a:lnTo>
                    <a:pt x="12" y="32"/>
                  </a:lnTo>
                  <a:lnTo>
                    <a:pt x="7" y="23"/>
                  </a:lnTo>
                  <a:lnTo>
                    <a:pt x="1" y="11"/>
                  </a:lnTo>
                </a:path>
              </a:pathLst>
            </a:custGeom>
            <a:noFill/>
            <a:ln w="19050" cap="flat" cmpd="sng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565" name="Freeform 1309"/>
            <p:cNvSpPr>
              <a:spLocks/>
            </p:cNvSpPr>
            <p:nvPr/>
          </p:nvSpPr>
          <p:spPr bwMode="auto">
            <a:xfrm rot="-1658799">
              <a:off x="1873" y="3777"/>
              <a:ext cx="163" cy="414"/>
            </a:xfrm>
            <a:custGeom>
              <a:avLst/>
              <a:gdLst>
                <a:gd name="T0" fmla="*/ 55 w 163"/>
                <a:gd name="T1" fmla="*/ 0 h 414"/>
                <a:gd name="T2" fmla="*/ 33 w 163"/>
                <a:gd name="T3" fmla="*/ 3 h 414"/>
                <a:gd name="T4" fmla="*/ 24 w 163"/>
                <a:gd name="T5" fmla="*/ 26 h 414"/>
                <a:gd name="T6" fmla="*/ 28 w 163"/>
                <a:gd name="T7" fmla="*/ 56 h 414"/>
                <a:gd name="T8" fmla="*/ 34 w 163"/>
                <a:gd name="T9" fmla="*/ 89 h 414"/>
                <a:gd name="T10" fmla="*/ 39 w 163"/>
                <a:gd name="T11" fmla="*/ 131 h 414"/>
                <a:gd name="T12" fmla="*/ 13 w 163"/>
                <a:gd name="T13" fmla="*/ 161 h 414"/>
                <a:gd name="T14" fmla="*/ 4 w 163"/>
                <a:gd name="T15" fmla="*/ 195 h 414"/>
                <a:gd name="T16" fmla="*/ 10 w 163"/>
                <a:gd name="T17" fmla="*/ 233 h 414"/>
                <a:gd name="T18" fmla="*/ 25 w 163"/>
                <a:gd name="T19" fmla="*/ 281 h 414"/>
                <a:gd name="T20" fmla="*/ 34 w 163"/>
                <a:gd name="T21" fmla="*/ 320 h 414"/>
                <a:gd name="T22" fmla="*/ 78 w 163"/>
                <a:gd name="T23" fmla="*/ 324 h 414"/>
                <a:gd name="T24" fmla="*/ 49 w 163"/>
                <a:gd name="T25" fmla="*/ 299 h 414"/>
                <a:gd name="T26" fmla="*/ 16 w 163"/>
                <a:gd name="T27" fmla="*/ 276 h 414"/>
                <a:gd name="T28" fmla="*/ 10 w 163"/>
                <a:gd name="T29" fmla="*/ 230 h 414"/>
                <a:gd name="T30" fmla="*/ 31 w 163"/>
                <a:gd name="T31" fmla="*/ 203 h 414"/>
                <a:gd name="T32" fmla="*/ 45 w 163"/>
                <a:gd name="T33" fmla="*/ 183 h 414"/>
                <a:gd name="T34" fmla="*/ 63 w 163"/>
                <a:gd name="T35" fmla="*/ 152 h 414"/>
                <a:gd name="T36" fmla="*/ 64 w 163"/>
                <a:gd name="T37" fmla="*/ 128 h 414"/>
                <a:gd name="T38" fmla="*/ 45 w 163"/>
                <a:gd name="T39" fmla="*/ 156 h 414"/>
                <a:gd name="T40" fmla="*/ 45 w 163"/>
                <a:gd name="T41" fmla="*/ 206 h 414"/>
                <a:gd name="T42" fmla="*/ 51 w 163"/>
                <a:gd name="T43" fmla="*/ 233 h 414"/>
                <a:gd name="T44" fmla="*/ 88 w 163"/>
                <a:gd name="T45" fmla="*/ 257 h 414"/>
                <a:gd name="T46" fmla="*/ 120 w 163"/>
                <a:gd name="T47" fmla="*/ 282 h 414"/>
                <a:gd name="T48" fmla="*/ 127 w 163"/>
                <a:gd name="T49" fmla="*/ 335 h 414"/>
                <a:gd name="T50" fmla="*/ 135 w 163"/>
                <a:gd name="T51" fmla="*/ 389 h 414"/>
                <a:gd name="T52" fmla="*/ 163 w 163"/>
                <a:gd name="T53" fmla="*/ 414 h 414"/>
                <a:gd name="T54" fmla="*/ 117 w 163"/>
                <a:gd name="T55" fmla="*/ 366 h 414"/>
                <a:gd name="T56" fmla="*/ 96 w 163"/>
                <a:gd name="T57" fmla="*/ 312 h 414"/>
                <a:gd name="T58" fmla="*/ 75 w 163"/>
                <a:gd name="T59" fmla="*/ 276 h 414"/>
                <a:gd name="T60" fmla="*/ 79 w 163"/>
                <a:gd name="T61" fmla="*/ 227 h 414"/>
                <a:gd name="T62" fmla="*/ 81 w 163"/>
                <a:gd name="T63" fmla="*/ 203 h 414"/>
                <a:gd name="T64" fmla="*/ 87 w 163"/>
                <a:gd name="T65" fmla="*/ 155 h 414"/>
                <a:gd name="T66" fmla="*/ 78 w 163"/>
                <a:gd name="T67" fmla="*/ 122 h 414"/>
                <a:gd name="T68" fmla="*/ 67 w 163"/>
                <a:gd name="T69" fmla="*/ 90 h 414"/>
                <a:gd name="T70" fmla="*/ 55 w 163"/>
                <a:gd name="T71" fmla="*/ 65 h 414"/>
                <a:gd name="T72" fmla="*/ 21 w 163"/>
                <a:gd name="T73" fmla="*/ 42 h 414"/>
                <a:gd name="T74" fmla="*/ 7 w 163"/>
                <a:gd name="T75" fmla="*/ 23 h 41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3"/>
                <a:gd name="T115" fmla="*/ 0 h 414"/>
                <a:gd name="T116" fmla="*/ 163 w 163"/>
                <a:gd name="T117" fmla="*/ 414 h 41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3" h="414">
                  <a:moveTo>
                    <a:pt x="66" y="9"/>
                  </a:moveTo>
                  <a:lnTo>
                    <a:pt x="55" y="0"/>
                  </a:lnTo>
                  <a:lnTo>
                    <a:pt x="45" y="0"/>
                  </a:lnTo>
                  <a:lnTo>
                    <a:pt x="33" y="3"/>
                  </a:lnTo>
                  <a:lnTo>
                    <a:pt x="24" y="12"/>
                  </a:lnTo>
                  <a:lnTo>
                    <a:pt x="24" y="26"/>
                  </a:lnTo>
                  <a:lnTo>
                    <a:pt x="27" y="45"/>
                  </a:lnTo>
                  <a:lnTo>
                    <a:pt x="28" y="56"/>
                  </a:lnTo>
                  <a:lnTo>
                    <a:pt x="34" y="75"/>
                  </a:lnTo>
                  <a:lnTo>
                    <a:pt x="34" y="89"/>
                  </a:lnTo>
                  <a:lnTo>
                    <a:pt x="39" y="113"/>
                  </a:lnTo>
                  <a:lnTo>
                    <a:pt x="39" y="131"/>
                  </a:lnTo>
                  <a:lnTo>
                    <a:pt x="28" y="144"/>
                  </a:lnTo>
                  <a:cubicBezTo>
                    <a:pt x="23" y="152"/>
                    <a:pt x="21" y="158"/>
                    <a:pt x="13" y="161"/>
                  </a:cubicBezTo>
                  <a:cubicBezTo>
                    <a:pt x="10" y="165"/>
                    <a:pt x="7" y="168"/>
                    <a:pt x="7" y="173"/>
                  </a:cubicBezTo>
                  <a:lnTo>
                    <a:pt x="4" y="195"/>
                  </a:lnTo>
                  <a:lnTo>
                    <a:pt x="4" y="225"/>
                  </a:lnTo>
                  <a:lnTo>
                    <a:pt x="10" y="233"/>
                  </a:lnTo>
                  <a:lnTo>
                    <a:pt x="19" y="249"/>
                  </a:lnTo>
                  <a:lnTo>
                    <a:pt x="25" y="281"/>
                  </a:lnTo>
                  <a:lnTo>
                    <a:pt x="27" y="294"/>
                  </a:lnTo>
                  <a:lnTo>
                    <a:pt x="34" y="320"/>
                  </a:lnTo>
                  <a:lnTo>
                    <a:pt x="61" y="326"/>
                  </a:lnTo>
                  <a:lnTo>
                    <a:pt x="78" y="324"/>
                  </a:lnTo>
                  <a:lnTo>
                    <a:pt x="78" y="312"/>
                  </a:lnTo>
                  <a:lnTo>
                    <a:pt x="49" y="299"/>
                  </a:lnTo>
                  <a:lnTo>
                    <a:pt x="34" y="287"/>
                  </a:lnTo>
                  <a:lnTo>
                    <a:pt x="16" y="276"/>
                  </a:lnTo>
                  <a:lnTo>
                    <a:pt x="0" y="248"/>
                  </a:lnTo>
                  <a:lnTo>
                    <a:pt x="10" y="230"/>
                  </a:lnTo>
                  <a:lnTo>
                    <a:pt x="21" y="215"/>
                  </a:lnTo>
                  <a:lnTo>
                    <a:pt x="31" y="203"/>
                  </a:lnTo>
                  <a:lnTo>
                    <a:pt x="34" y="191"/>
                  </a:lnTo>
                  <a:lnTo>
                    <a:pt x="45" y="183"/>
                  </a:lnTo>
                  <a:lnTo>
                    <a:pt x="55" y="170"/>
                  </a:lnTo>
                  <a:lnTo>
                    <a:pt x="63" y="152"/>
                  </a:lnTo>
                  <a:lnTo>
                    <a:pt x="69" y="141"/>
                  </a:lnTo>
                  <a:lnTo>
                    <a:pt x="64" y="128"/>
                  </a:lnTo>
                  <a:lnTo>
                    <a:pt x="48" y="140"/>
                  </a:lnTo>
                  <a:lnTo>
                    <a:pt x="45" y="156"/>
                  </a:lnTo>
                  <a:lnTo>
                    <a:pt x="42" y="185"/>
                  </a:lnTo>
                  <a:lnTo>
                    <a:pt x="45" y="206"/>
                  </a:lnTo>
                  <a:lnTo>
                    <a:pt x="49" y="216"/>
                  </a:lnTo>
                  <a:cubicBezTo>
                    <a:pt x="50" y="222"/>
                    <a:pt x="49" y="228"/>
                    <a:pt x="51" y="233"/>
                  </a:cubicBezTo>
                  <a:cubicBezTo>
                    <a:pt x="52" y="236"/>
                    <a:pt x="74" y="254"/>
                    <a:pt x="78" y="254"/>
                  </a:cubicBezTo>
                  <a:lnTo>
                    <a:pt x="88" y="257"/>
                  </a:lnTo>
                  <a:lnTo>
                    <a:pt x="106" y="263"/>
                  </a:lnTo>
                  <a:lnTo>
                    <a:pt x="120" y="282"/>
                  </a:lnTo>
                  <a:lnTo>
                    <a:pt x="127" y="299"/>
                  </a:lnTo>
                  <a:lnTo>
                    <a:pt x="127" y="335"/>
                  </a:lnTo>
                  <a:lnTo>
                    <a:pt x="127" y="353"/>
                  </a:lnTo>
                  <a:lnTo>
                    <a:pt x="135" y="389"/>
                  </a:lnTo>
                  <a:lnTo>
                    <a:pt x="141" y="410"/>
                  </a:lnTo>
                  <a:lnTo>
                    <a:pt x="163" y="414"/>
                  </a:lnTo>
                  <a:lnTo>
                    <a:pt x="145" y="389"/>
                  </a:lnTo>
                  <a:lnTo>
                    <a:pt x="117" y="366"/>
                  </a:lnTo>
                  <a:lnTo>
                    <a:pt x="105" y="350"/>
                  </a:lnTo>
                  <a:lnTo>
                    <a:pt x="96" y="312"/>
                  </a:lnTo>
                  <a:lnTo>
                    <a:pt x="84" y="287"/>
                  </a:lnTo>
                  <a:lnTo>
                    <a:pt x="75" y="276"/>
                  </a:lnTo>
                  <a:lnTo>
                    <a:pt x="69" y="258"/>
                  </a:lnTo>
                  <a:lnTo>
                    <a:pt x="79" y="227"/>
                  </a:lnTo>
                  <a:lnTo>
                    <a:pt x="82" y="213"/>
                  </a:lnTo>
                  <a:lnTo>
                    <a:pt x="81" y="203"/>
                  </a:lnTo>
                  <a:lnTo>
                    <a:pt x="84" y="182"/>
                  </a:lnTo>
                  <a:lnTo>
                    <a:pt x="87" y="155"/>
                  </a:lnTo>
                  <a:lnTo>
                    <a:pt x="85" y="141"/>
                  </a:lnTo>
                  <a:lnTo>
                    <a:pt x="78" y="122"/>
                  </a:lnTo>
                  <a:lnTo>
                    <a:pt x="69" y="108"/>
                  </a:lnTo>
                  <a:lnTo>
                    <a:pt x="67" y="90"/>
                  </a:lnTo>
                  <a:lnTo>
                    <a:pt x="67" y="80"/>
                  </a:lnTo>
                  <a:lnTo>
                    <a:pt x="55" y="65"/>
                  </a:lnTo>
                  <a:lnTo>
                    <a:pt x="33" y="56"/>
                  </a:lnTo>
                  <a:lnTo>
                    <a:pt x="21" y="42"/>
                  </a:lnTo>
                  <a:lnTo>
                    <a:pt x="12" y="32"/>
                  </a:lnTo>
                  <a:lnTo>
                    <a:pt x="7" y="23"/>
                  </a:lnTo>
                  <a:lnTo>
                    <a:pt x="1" y="11"/>
                  </a:lnTo>
                </a:path>
              </a:pathLst>
            </a:custGeom>
            <a:noFill/>
            <a:ln w="19050" cap="rnd" cmpd="sng">
              <a:solidFill>
                <a:srgbClr val="0066FF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61523" name="Group 1310"/>
          <p:cNvGrpSpPr>
            <a:grpSpLocks/>
          </p:cNvGrpSpPr>
          <p:nvPr/>
        </p:nvGrpSpPr>
        <p:grpSpPr bwMode="auto">
          <a:xfrm rot="19485012" flipH="1">
            <a:off x="3907371" y="3783020"/>
            <a:ext cx="230011" cy="657225"/>
            <a:chOff x="1873" y="3777"/>
            <a:chExt cx="163" cy="414"/>
          </a:xfrm>
        </p:grpSpPr>
        <p:sp>
          <p:nvSpPr>
            <p:cNvPr id="61562" name="Freeform 1311"/>
            <p:cNvSpPr>
              <a:spLocks/>
            </p:cNvSpPr>
            <p:nvPr/>
          </p:nvSpPr>
          <p:spPr bwMode="auto">
            <a:xfrm rot="-1658799">
              <a:off x="1873" y="3777"/>
              <a:ext cx="163" cy="414"/>
            </a:xfrm>
            <a:custGeom>
              <a:avLst/>
              <a:gdLst>
                <a:gd name="T0" fmla="*/ 55 w 163"/>
                <a:gd name="T1" fmla="*/ 0 h 414"/>
                <a:gd name="T2" fmla="*/ 33 w 163"/>
                <a:gd name="T3" fmla="*/ 3 h 414"/>
                <a:gd name="T4" fmla="*/ 24 w 163"/>
                <a:gd name="T5" fmla="*/ 26 h 414"/>
                <a:gd name="T6" fmla="*/ 28 w 163"/>
                <a:gd name="T7" fmla="*/ 56 h 414"/>
                <a:gd name="T8" fmla="*/ 34 w 163"/>
                <a:gd name="T9" fmla="*/ 89 h 414"/>
                <a:gd name="T10" fmla="*/ 39 w 163"/>
                <a:gd name="T11" fmla="*/ 131 h 414"/>
                <a:gd name="T12" fmla="*/ 13 w 163"/>
                <a:gd name="T13" fmla="*/ 161 h 414"/>
                <a:gd name="T14" fmla="*/ 4 w 163"/>
                <a:gd name="T15" fmla="*/ 195 h 414"/>
                <a:gd name="T16" fmla="*/ 10 w 163"/>
                <a:gd name="T17" fmla="*/ 233 h 414"/>
                <a:gd name="T18" fmla="*/ 25 w 163"/>
                <a:gd name="T19" fmla="*/ 281 h 414"/>
                <a:gd name="T20" fmla="*/ 34 w 163"/>
                <a:gd name="T21" fmla="*/ 320 h 414"/>
                <a:gd name="T22" fmla="*/ 78 w 163"/>
                <a:gd name="T23" fmla="*/ 324 h 414"/>
                <a:gd name="T24" fmla="*/ 49 w 163"/>
                <a:gd name="T25" fmla="*/ 299 h 414"/>
                <a:gd name="T26" fmla="*/ 16 w 163"/>
                <a:gd name="T27" fmla="*/ 276 h 414"/>
                <a:gd name="T28" fmla="*/ 10 w 163"/>
                <a:gd name="T29" fmla="*/ 230 h 414"/>
                <a:gd name="T30" fmla="*/ 31 w 163"/>
                <a:gd name="T31" fmla="*/ 203 h 414"/>
                <a:gd name="T32" fmla="*/ 45 w 163"/>
                <a:gd name="T33" fmla="*/ 183 h 414"/>
                <a:gd name="T34" fmla="*/ 63 w 163"/>
                <a:gd name="T35" fmla="*/ 152 h 414"/>
                <a:gd name="T36" fmla="*/ 64 w 163"/>
                <a:gd name="T37" fmla="*/ 128 h 414"/>
                <a:gd name="T38" fmla="*/ 45 w 163"/>
                <a:gd name="T39" fmla="*/ 156 h 414"/>
                <a:gd name="T40" fmla="*/ 45 w 163"/>
                <a:gd name="T41" fmla="*/ 206 h 414"/>
                <a:gd name="T42" fmla="*/ 51 w 163"/>
                <a:gd name="T43" fmla="*/ 233 h 414"/>
                <a:gd name="T44" fmla="*/ 88 w 163"/>
                <a:gd name="T45" fmla="*/ 257 h 414"/>
                <a:gd name="T46" fmla="*/ 120 w 163"/>
                <a:gd name="T47" fmla="*/ 282 h 414"/>
                <a:gd name="T48" fmla="*/ 127 w 163"/>
                <a:gd name="T49" fmla="*/ 335 h 414"/>
                <a:gd name="T50" fmla="*/ 135 w 163"/>
                <a:gd name="T51" fmla="*/ 389 h 414"/>
                <a:gd name="T52" fmla="*/ 163 w 163"/>
                <a:gd name="T53" fmla="*/ 414 h 414"/>
                <a:gd name="T54" fmla="*/ 117 w 163"/>
                <a:gd name="T55" fmla="*/ 366 h 414"/>
                <a:gd name="T56" fmla="*/ 96 w 163"/>
                <a:gd name="T57" fmla="*/ 312 h 414"/>
                <a:gd name="T58" fmla="*/ 75 w 163"/>
                <a:gd name="T59" fmla="*/ 276 h 414"/>
                <a:gd name="T60" fmla="*/ 79 w 163"/>
                <a:gd name="T61" fmla="*/ 227 h 414"/>
                <a:gd name="T62" fmla="*/ 81 w 163"/>
                <a:gd name="T63" fmla="*/ 203 h 414"/>
                <a:gd name="T64" fmla="*/ 87 w 163"/>
                <a:gd name="T65" fmla="*/ 155 h 414"/>
                <a:gd name="T66" fmla="*/ 78 w 163"/>
                <a:gd name="T67" fmla="*/ 122 h 414"/>
                <a:gd name="T68" fmla="*/ 67 w 163"/>
                <a:gd name="T69" fmla="*/ 90 h 414"/>
                <a:gd name="T70" fmla="*/ 55 w 163"/>
                <a:gd name="T71" fmla="*/ 65 h 414"/>
                <a:gd name="T72" fmla="*/ 21 w 163"/>
                <a:gd name="T73" fmla="*/ 42 h 414"/>
                <a:gd name="T74" fmla="*/ 7 w 163"/>
                <a:gd name="T75" fmla="*/ 23 h 41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3"/>
                <a:gd name="T115" fmla="*/ 0 h 414"/>
                <a:gd name="T116" fmla="*/ 163 w 163"/>
                <a:gd name="T117" fmla="*/ 414 h 41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3" h="414">
                  <a:moveTo>
                    <a:pt x="66" y="9"/>
                  </a:moveTo>
                  <a:lnTo>
                    <a:pt x="55" y="0"/>
                  </a:lnTo>
                  <a:lnTo>
                    <a:pt x="45" y="0"/>
                  </a:lnTo>
                  <a:lnTo>
                    <a:pt x="33" y="3"/>
                  </a:lnTo>
                  <a:lnTo>
                    <a:pt x="24" y="12"/>
                  </a:lnTo>
                  <a:lnTo>
                    <a:pt x="24" y="26"/>
                  </a:lnTo>
                  <a:lnTo>
                    <a:pt x="27" y="45"/>
                  </a:lnTo>
                  <a:lnTo>
                    <a:pt x="28" y="56"/>
                  </a:lnTo>
                  <a:lnTo>
                    <a:pt x="34" y="75"/>
                  </a:lnTo>
                  <a:lnTo>
                    <a:pt x="34" y="89"/>
                  </a:lnTo>
                  <a:lnTo>
                    <a:pt x="39" y="113"/>
                  </a:lnTo>
                  <a:lnTo>
                    <a:pt x="39" y="131"/>
                  </a:lnTo>
                  <a:lnTo>
                    <a:pt x="28" y="144"/>
                  </a:lnTo>
                  <a:cubicBezTo>
                    <a:pt x="23" y="152"/>
                    <a:pt x="21" y="158"/>
                    <a:pt x="13" y="161"/>
                  </a:cubicBezTo>
                  <a:cubicBezTo>
                    <a:pt x="10" y="165"/>
                    <a:pt x="7" y="168"/>
                    <a:pt x="7" y="173"/>
                  </a:cubicBezTo>
                  <a:lnTo>
                    <a:pt x="4" y="195"/>
                  </a:lnTo>
                  <a:lnTo>
                    <a:pt x="4" y="225"/>
                  </a:lnTo>
                  <a:lnTo>
                    <a:pt x="10" y="233"/>
                  </a:lnTo>
                  <a:lnTo>
                    <a:pt x="19" y="249"/>
                  </a:lnTo>
                  <a:lnTo>
                    <a:pt x="25" y="281"/>
                  </a:lnTo>
                  <a:lnTo>
                    <a:pt x="27" y="294"/>
                  </a:lnTo>
                  <a:lnTo>
                    <a:pt x="34" y="320"/>
                  </a:lnTo>
                  <a:lnTo>
                    <a:pt x="61" y="326"/>
                  </a:lnTo>
                  <a:lnTo>
                    <a:pt x="78" y="324"/>
                  </a:lnTo>
                  <a:lnTo>
                    <a:pt x="78" y="312"/>
                  </a:lnTo>
                  <a:lnTo>
                    <a:pt x="49" y="299"/>
                  </a:lnTo>
                  <a:lnTo>
                    <a:pt x="34" y="287"/>
                  </a:lnTo>
                  <a:lnTo>
                    <a:pt x="16" y="276"/>
                  </a:lnTo>
                  <a:lnTo>
                    <a:pt x="0" y="248"/>
                  </a:lnTo>
                  <a:lnTo>
                    <a:pt x="10" y="230"/>
                  </a:lnTo>
                  <a:lnTo>
                    <a:pt x="21" y="215"/>
                  </a:lnTo>
                  <a:lnTo>
                    <a:pt x="31" y="203"/>
                  </a:lnTo>
                  <a:lnTo>
                    <a:pt x="34" y="191"/>
                  </a:lnTo>
                  <a:lnTo>
                    <a:pt x="45" y="183"/>
                  </a:lnTo>
                  <a:lnTo>
                    <a:pt x="55" y="170"/>
                  </a:lnTo>
                  <a:lnTo>
                    <a:pt x="63" y="152"/>
                  </a:lnTo>
                  <a:lnTo>
                    <a:pt x="69" y="141"/>
                  </a:lnTo>
                  <a:lnTo>
                    <a:pt x="64" y="128"/>
                  </a:lnTo>
                  <a:lnTo>
                    <a:pt x="48" y="140"/>
                  </a:lnTo>
                  <a:lnTo>
                    <a:pt x="45" y="156"/>
                  </a:lnTo>
                  <a:lnTo>
                    <a:pt x="42" y="185"/>
                  </a:lnTo>
                  <a:lnTo>
                    <a:pt x="45" y="206"/>
                  </a:lnTo>
                  <a:lnTo>
                    <a:pt x="49" y="216"/>
                  </a:lnTo>
                  <a:cubicBezTo>
                    <a:pt x="50" y="222"/>
                    <a:pt x="49" y="228"/>
                    <a:pt x="51" y="233"/>
                  </a:cubicBezTo>
                  <a:cubicBezTo>
                    <a:pt x="52" y="236"/>
                    <a:pt x="74" y="254"/>
                    <a:pt x="78" y="254"/>
                  </a:cubicBezTo>
                  <a:lnTo>
                    <a:pt x="88" y="257"/>
                  </a:lnTo>
                  <a:lnTo>
                    <a:pt x="106" y="263"/>
                  </a:lnTo>
                  <a:lnTo>
                    <a:pt x="120" y="282"/>
                  </a:lnTo>
                  <a:lnTo>
                    <a:pt x="127" y="299"/>
                  </a:lnTo>
                  <a:lnTo>
                    <a:pt x="127" y="335"/>
                  </a:lnTo>
                  <a:lnTo>
                    <a:pt x="127" y="353"/>
                  </a:lnTo>
                  <a:lnTo>
                    <a:pt x="135" y="389"/>
                  </a:lnTo>
                  <a:lnTo>
                    <a:pt x="141" y="410"/>
                  </a:lnTo>
                  <a:lnTo>
                    <a:pt x="163" y="414"/>
                  </a:lnTo>
                  <a:lnTo>
                    <a:pt x="145" y="389"/>
                  </a:lnTo>
                  <a:lnTo>
                    <a:pt x="117" y="366"/>
                  </a:lnTo>
                  <a:lnTo>
                    <a:pt x="105" y="350"/>
                  </a:lnTo>
                  <a:lnTo>
                    <a:pt x="96" y="312"/>
                  </a:lnTo>
                  <a:lnTo>
                    <a:pt x="84" y="287"/>
                  </a:lnTo>
                  <a:lnTo>
                    <a:pt x="75" y="276"/>
                  </a:lnTo>
                  <a:lnTo>
                    <a:pt x="69" y="258"/>
                  </a:lnTo>
                  <a:lnTo>
                    <a:pt x="79" y="227"/>
                  </a:lnTo>
                  <a:lnTo>
                    <a:pt x="82" y="213"/>
                  </a:lnTo>
                  <a:lnTo>
                    <a:pt x="81" y="203"/>
                  </a:lnTo>
                  <a:lnTo>
                    <a:pt x="84" y="182"/>
                  </a:lnTo>
                  <a:lnTo>
                    <a:pt x="87" y="155"/>
                  </a:lnTo>
                  <a:lnTo>
                    <a:pt x="85" y="141"/>
                  </a:lnTo>
                  <a:lnTo>
                    <a:pt x="78" y="122"/>
                  </a:lnTo>
                  <a:lnTo>
                    <a:pt x="69" y="108"/>
                  </a:lnTo>
                  <a:lnTo>
                    <a:pt x="67" y="90"/>
                  </a:lnTo>
                  <a:lnTo>
                    <a:pt x="67" y="80"/>
                  </a:lnTo>
                  <a:lnTo>
                    <a:pt x="55" y="65"/>
                  </a:lnTo>
                  <a:lnTo>
                    <a:pt x="33" y="56"/>
                  </a:lnTo>
                  <a:lnTo>
                    <a:pt x="21" y="42"/>
                  </a:lnTo>
                  <a:lnTo>
                    <a:pt x="12" y="32"/>
                  </a:lnTo>
                  <a:lnTo>
                    <a:pt x="7" y="23"/>
                  </a:lnTo>
                  <a:lnTo>
                    <a:pt x="1" y="11"/>
                  </a:lnTo>
                </a:path>
              </a:pathLst>
            </a:custGeom>
            <a:noFill/>
            <a:ln w="19050" cap="flat" cmpd="sng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563" name="Freeform 1312"/>
            <p:cNvSpPr>
              <a:spLocks/>
            </p:cNvSpPr>
            <p:nvPr/>
          </p:nvSpPr>
          <p:spPr bwMode="auto">
            <a:xfrm rot="-1658799">
              <a:off x="1873" y="3777"/>
              <a:ext cx="163" cy="414"/>
            </a:xfrm>
            <a:custGeom>
              <a:avLst/>
              <a:gdLst>
                <a:gd name="T0" fmla="*/ 55 w 163"/>
                <a:gd name="T1" fmla="*/ 0 h 414"/>
                <a:gd name="T2" fmla="*/ 33 w 163"/>
                <a:gd name="T3" fmla="*/ 3 h 414"/>
                <a:gd name="T4" fmla="*/ 24 w 163"/>
                <a:gd name="T5" fmla="*/ 26 h 414"/>
                <a:gd name="T6" fmla="*/ 28 w 163"/>
                <a:gd name="T7" fmla="*/ 56 h 414"/>
                <a:gd name="T8" fmla="*/ 34 w 163"/>
                <a:gd name="T9" fmla="*/ 89 h 414"/>
                <a:gd name="T10" fmla="*/ 39 w 163"/>
                <a:gd name="T11" fmla="*/ 131 h 414"/>
                <a:gd name="T12" fmla="*/ 13 w 163"/>
                <a:gd name="T13" fmla="*/ 161 h 414"/>
                <a:gd name="T14" fmla="*/ 4 w 163"/>
                <a:gd name="T15" fmla="*/ 195 h 414"/>
                <a:gd name="T16" fmla="*/ 10 w 163"/>
                <a:gd name="T17" fmla="*/ 233 h 414"/>
                <a:gd name="T18" fmla="*/ 25 w 163"/>
                <a:gd name="T19" fmla="*/ 281 h 414"/>
                <a:gd name="T20" fmla="*/ 34 w 163"/>
                <a:gd name="T21" fmla="*/ 320 h 414"/>
                <a:gd name="T22" fmla="*/ 78 w 163"/>
                <a:gd name="T23" fmla="*/ 324 h 414"/>
                <a:gd name="T24" fmla="*/ 49 w 163"/>
                <a:gd name="T25" fmla="*/ 299 h 414"/>
                <a:gd name="T26" fmla="*/ 16 w 163"/>
                <a:gd name="T27" fmla="*/ 276 h 414"/>
                <a:gd name="T28" fmla="*/ 10 w 163"/>
                <a:gd name="T29" fmla="*/ 230 h 414"/>
                <a:gd name="T30" fmla="*/ 31 w 163"/>
                <a:gd name="T31" fmla="*/ 203 h 414"/>
                <a:gd name="T32" fmla="*/ 45 w 163"/>
                <a:gd name="T33" fmla="*/ 183 h 414"/>
                <a:gd name="T34" fmla="*/ 63 w 163"/>
                <a:gd name="T35" fmla="*/ 152 h 414"/>
                <a:gd name="T36" fmla="*/ 64 w 163"/>
                <a:gd name="T37" fmla="*/ 128 h 414"/>
                <a:gd name="T38" fmla="*/ 45 w 163"/>
                <a:gd name="T39" fmla="*/ 156 h 414"/>
                <a:gd name="T40" fmla="*/ 45 w 163"/>
                <a:gd name="T41" fmla="*/ 206 h 414"/>
                <a:gd name="T42" fmla="*/ 51 w 163"/>
                <a:gd name="T43" fmla="*/ 233 h 414"/>
                <a:gd name="T44" fmla="*/ 88 w 163"/>
                <a:gd name="T45" fmla="*/ 257 h 414"/>
                <a:gd name="T46" fmla="*/ 120 w 163"/>
                <a:gd name="T47" fmla="*/ 282 h 414"/>
                <a:gd name="T48" fmla="*/ 127 w 163"/>
                <a:gd name="T49" fmla="*/ 335 h 414"/>
                <a:gd name="T50" fmla="*/ 135 w 163"/>
                <a:gd name="T51" fmla="*/ 389 h 414"/>
                <a:gd name="T52" fmla="*/ 163 w 163"/>
                <a:gd name="T53" fmla="*/ 414 h 414"/>
                <a:gd name="T54" fmla="*/ 117 w 163"/>
                <a:gd name="T55" fmla="*/ 366 h 414"/>
                <a:gd name="T56" fmla="*/ 96 w 163"/>
                <a:gd name="T57" fmla="*/ 312 h 414"/>
                <a:gd name="T58" fmla="*/ 75 w 163"/>
                <a:gd name="T59" fmla="*/ 276 h 414"/>
                <a:gd name="T60" fmla="*/ 79 w 163"/>
                <a:gd name="T61" fmla="*/ 227 h 414"/>
                <a:gd name="T62" fmla="*/ 81 w 163"/>
                <a:gd name="T63" fmla="*/ 203 h 414"/>
                <a:gd name="T64" fmla="*/ 87 w 163"/>
                <a:gd name="T65" fmla="*/ 155 h 414"/>
                <a:gd name="T66" fmla="*/ 78 w 163"/>
                <a:gd name="T67" fmla="*/ 122 h 414"/>
                <a:gd name="T68" fmla="*/ 67 w 163"/>
                <a:gd name="T69" fmla="*/ 90 h 414"/>
                <a:gd name="T70" fmla="*/ 55 w 163"/>
                <a:gd name="T71" fmla="*/ 65 h 414"/>
                <a:gd name="T72" fmla="*/ 21 w 163"/>
                <a:gd name="T73" fmla="*/ 42 h 414"/>
                <a:gd name="T74" fmla="*/ 7 w 163"/>
                <a:gd name="T75" fmla="*/ 23 h 41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3"/>
                <a:gd name="T115" fmla="*/ 0 h 414"/>
                <a:gd name="T116" fmla="*/ 163 w 163"/>
                <a:gd name="T117" fmla="*/ 414 h 41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3" h="414">
                  <a:moveTo>
                    <a:pt x="66" y="9"/>
                  </a:moveTo>
                  <a:lnTo>
                    <a:pt x="55" y="0"/>
                  </a:lnTo>
                  <a:lnTo>
                    <a:pt x="45" y="0"/>
                  </a:lnTo>
                  <a:lnTo>
                    <a:pt x="33" y="3"/>
                  </a:lnTo>
                  <a:lnTo>
                    <a:pt x="24" y="12"/>
                  </a:lnTo>
                  <a:lnTo>
                    <a:pt x="24" y="26"/>
                  </a:lnTo>
                  <a:lnTo>
                    <a:pt x="27" y="45"/>
                  </a:lnTo>
                  <a:lnTo>
                    <a:pt x="28" y="56"/>
                  </a:lnTo>
                  <a:lnTo>
                    <a:pt x="34" y="75"/>
                  </a:lnTo>
                  <a:lnTo>
                    <a:pt x="34" y="89"/>
                  </a:lnTo>
                  <a:lnTo>
                    <a:pt x="39" y="113"/>
                  </a:lnTo>
                  <a:lnTo>
                    <a:pt x="39" y="131"/>
                  </a:lnTo>
                  <a:lnTo>
                    <a:pt x="28" y="144"/>
                  </a:lnTo>
                  <a:cubicBezTo>
                    <a:pt x="23" y="152"/>
                    <a:pt x="21" y="158"/>
                    <a:pt x="13" y="161"/>
                  </a:cubicBezTo>
                  <a:cubicBezTo>
                    <a:pt x="10" y="165"/>
                    <a:pt x="7" y="168"/>
                    <a:pt x="7" y="173"/>
                  </a:cubicBezTo>
                  <a:lnTo>
                    <a:pt x="4" y="195"/>
                  </a:lnTo>
                  <a:lnTo>
                    <a:pt x="4" y="225"/>
                  </a:lnTo>
                  <a:lnTo>
                    <a:pt x="10" y="233"/>
                  </a:lnTo>
                  <a:lnTo>
                    <a:pt x="19" y="249"/>
                  </a:lnTo>
                  <a:lnTo>
                    <a:pt x="25" y="281"/>
                  </a:lnTo>
                  <a:lnTo>
                    <a:pt x="27" y="294"/>
                  </a:lnTo>
                  <a:lnTo>
                    <a:pt x="34" y="320"/>
                  </a:lnTo>
                  <a:lnTo>
                    <a:pt x="61" y="326"/>
                  </a:lnTo>
                  <a:lnTo>
                    <a:pt x="78" y="324"/>
                  </a:lnTo>
                  <a:lnTo>
                    <a:pt x="78" y="312"/>
                  </a:lnTo>
                  <a:lnTo>
                    <a:pt x="49" y="299"/>
                  </a:lnTo>
                  <a:lnTo>
                    <a:pt x="34" y="287"/>
                  </a:lnTo>
                  <a:lnTo>
                    <a:pt x="16" y="276"/>
                  </a:lnTo>
                  <a:lnTo>
                    <a:pt x="0" y="248"/>
                  </a:lnTo>
                  <a:lnTo>
                    <a:pt x="10" y="230"/>
                  </a:lnTo>
                  <a:lnTo>
                    <a:pt x="21" y="215"/>
                  </a:lnTo>
                  <a:lnTo>
                    <a:pt x="31" y="203"/>
                  </a:lnTo>
                  <a:lnTo>
                    <a:pt x="34" y="191"/>
                  </a:lnTo>
                  <a:lnTo>
                    <a:pt x="45" y="183"/>
                  </a:lnTo>
                  <a:lnTo>
                    <a:pt x="55" y="170"/>
                  </a:lnTo>
                  <a:lnTo>
                    <a:pt x="63" y="152"/>
                  </a:lnTo>
                  <a:lnTo>
                    <a:pt x="69" y="141"/>
                  </a:lnTo>
                  <a:lnTo>
                    <a:pt x="64" y="128"/>
                  </a:lnTo>
                  <a:lnTo>
                    <a:pt x="48" y="140"/>
                  </a:lnTo>
                  <a:lnTo>
                    <a:pt x="45" y="156"/>
                  </a:lnTo>
                  <a:lnTo>
                    <a:pt x="42" y="185"/>
                  </a:lnTo>
                  <a:lnTo>
                    <a:pt x="45" y="206"/>
                  </a:lnTo>
                  <a:lnTo>
                    <a:pt x="49" y="216"/>
                  </a:lnTo>
                  <a:cubicBezTo>
                    <a:pt x="50" y="222"/>
                    <a:pt x="49" y="228"/>
                    <a:pt x="51" y="233"/>
                  </a:cubicBezTo>
                  <a:cubicBezTo>
                    <a:pt x="52" y="236"/>
                    <a:pt x="74" y="254"/>
                    <a:pt x="78" y="254"/>
                  </a:cubicBezTo>
                  <a:lnTo>
                    <a:pt x="88" y="257"/>
                  </a:lnTo>
                  <a:lnTo>
                    <a:pt x="106" y="263"/>
                  </a:lnTo>
                  <a:lnTo>
                    <a:pt x="120" y="282"/>
                  </a:lnTo>
                  <a:lnTo>
                    <a:pt x="127" y="299"/>
                  </a:lnTo>
                  <a:lnTo>
                    <a:pt x="127" y="335"/>
                  </a:lnTo>
                  <a:lnTo>
                    <a:pt x="127" y="353"/>
                  </a:lnTo>
                  <a:lnTo>
                    <a:pt x="135" y="389"/>
                  </a:lnTo>
                  <a:lnTo>
                    <a:pt x="141" y="410"/>
                  </a:lnTo>
                  <a:lnTo>
                    <a:pt x="163" y="414"/>
                  </a:lnTo>
                  <a:lnTo>
                    <a:pt x="145" y="389"/>
                  </a:lnTo>
                  <a:lnTo>
                    <a:pt x="117" y="366"/>
                  </a:lnTo>
                  <a:lnTo>
                    <a:pt x="105" y="350"/>
                  </a:lnTo>
                  <a:lnTo>
                    <a:pt x="96" y="312"/>
                  </a:lnTo>
                  <a:lnTo>
                    <a:pt x="84" y="287"/>
                  </a:lnTo>
                  <a:lnTo>
                    <a:pt x="75" y="276"/>
                  </a:lnTo>
                  <a:lnTo>
                    <a:pt x="69" y="258"/>
                  </a:lnTo>
                  <a:lnTo>
                    <a:pt x="79" y="227"/>
                  </a:lnTo>
                  <a:lnTo>
                    <a:pt x="82" y="213"/>
                  </a:lnTo>
                  <a:lnTo>
                    <a:pt x="81" y="203"/>
                  </a:lnTo>
                  <a:lnTo>
                    <a:pt x="84" y="182"/>
                  </a:lnTo>
                  <a:lnTo>
                    <a:pt x="87" y="155"/>
                  </a:lnTo>
                  <a:lnTo>
                    <a:pt x="85" y="141"/>
                  </a:lnTo>
                  <a:lnTo>
                    <a:pt x="78" y="122"/>
                  </a:lnTo>
                  <a:lnTo>
                    <a:pt x="69" y="108"/>
                  </a:lnTo>
                  <a:lnTo>
                    <a:pt x="67" y="90"/>
                  </a:lnTo>
                  <a:lnTo>
                    <a:pt x="67" y="80"/>
                  </a:lnTo>
                  <a:lnTo>
                    <a:pt x="55" y="65"/>
                  </a:lnTo>
                  <a:lnTo>
                    <a:pt x="33" y="56"/>
                  </a:lnTo>
                  <a:lnTo>
                    <a:pt x="21" y="42"/>
                  </a:lnTo>
                  <a:lnTo>
                    <a:pt x="12" y="32"/>
                  </a:lnTo>
                  <a:lnTo>
                    <a:pt x="7" y="23"/>
                  </a:lnTo>
                  <a:lnTo>
                    <a:pt x="1" y="11"/>
                  </a:lnTo>
                </a:path>
              </a:pathLst>
            </a:custGeom>
            <a:noFill/>
            <a:ln w="19050" cap="rnd" cmpd="sng">
              <a:solidFill>
                <a:srgbClr val="0066FF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61524" name="Group 1313"/>
          <p:cNvGrpSpPr>
            <a:grpSpLocks/>
          </p:cNvGrpSpPr>
          <p:nvPr/>
        </p:nvGrpSpPr>
        <p:grpSpPr bwMode="auto">
          <a:xfrm rot="-4969325">
            <a:off x="5520717" y="4901416"/>
            <a:ext cx="258763" cy="584200"/>
            <a:chOff x="1873" y="3777"/>
            <a:chExt cx="163" cy="414"/>
          </a:xfrm>
        </p:grpSpPr>
        <p:sp>
          <p:nvSpPr>
            <p:cNvPr id="61560" name="Freeform 1314"/>
            <p:cNvSpPr>
              <a:spLocks/>
            </p:cNvSpPr>
            <p:nvPr/>
          </p:nvSpPr>
          <p:spPr bwMode="auto">
            <a:xfrm rot="-1658799">
              <a:off x="1873" y="3777"/>
              <a:ext cx="163" cy="414"/>
            </a:xfrm>
            <a:custGeom>
              <a:avLst/>
              <a:gdLst>
                <a:gd name="T0" fmla="*/ 55 w 163"/>
                <a:gd name="T1" fmla="*/ 0 h 414"/>
                <a:gd name="T2" fmla="*/ 33 w 163"/>
                <a:gd name="T3" fmla="*/ 3 h 414"/>
                <a:gd name="T4" fmla="*/ 24 w 163"/>
                <a:gd name="T5" fmla="*/ 26 h 414"/>
                <a:gd name="T6" fmla="*/ 28 w 163"/>
                <a:gd name="T7" fmla="*/ 56 h 414"/>
                <a:gd name="T8" fmla="*/ 34 w 163"/>
                <a:gd name="T9" fmla="*/ 89 h 414"/>
                <a:gd name="T10" fmla="*/ 39 w 163"/>
                <a:gd name="T11" fmla="*/ 131 h 414"/>
                <a:gd name="T12" fmla="*/ 13 w 163"/>
                <a:gd name="T13" fmla="*/ 161 h 414"/>
                <a:gd name="T14" fmla="*/ 4 w 163"/>
                <a:gd name="T15" fmla="*/ 195 h 414"/>
                <a:gd name="T16" fmla="*/ 10 w 163"/>
                <a:gd name="T17" fmla="*/ 233 h 414"/>
                <a:gd name="T18" fmla="*/ 25 w 163"/>
                <a:gd name="T19" fmla="*/ 281 h 414"/>
                <a:gd name="T20" fmla="*/ 34 w 163"/>
                <a:gd name="T21" fmla="*/ 320 h 414"/>
                <a:gd name="T22" fmla="*/ 78 w 163"/>
                <a:gd name="T23" fmla="*/ 324 h 414"/>
                <a:gd name="T24" fmla="*/ 49 w 163"/>
                <a:gd name="T25" fmla="*/ 299 h 414"/>
                <a:gd name="T26" fmla="*/ 16 w 163"/>
                <a:gd name="T27" fmla="*/ 276 h 414"/>
                <a:gd name="T28" fmla="*/ 10 w 163"/>
                <a:gd name="T29" fmla="*/ 230 h 414"/>
                <a:gd name="T30" fmla="*/ 31 w 163"/>
                <a:gd name="T31" fmla="*/ 203 h 414"/>
                <a:gd name="T32" fmla="*/ 45 w 163"/>
                <a:gd name="T33" fmla="*/ 183 h 414"/>
                <a:gd name="T34" fmla="*/ 63 w 163"/>
                <a:gd name="T35" fmla="*/ 152 h 414"/>
                <a:gd name="T36" fmla="*/ 64 w 163"/>
                <a:gd name="T37" fmla="*/ 128 h 414"/>
                <a:gd name="T38" fmla="*/ 45 w 163"/>
                <a:gd name="T39" fmla="*/ 156 h 414"/>
                <a:gd name="T40" fmla="*/ 45 w 163"/>
                <a:gd name="T41" fmla="*/ 206 h 414"/>
                <a:gd name="T42" fmla="*/ 51 w 163"/>
                <a:gd name="T43" fmla="*/ 233 h 414"/>
                <a:gd name="T44" fmla="*/ 88 w 163"/>
                <a:gd name="T45" fmla="*/ 257 h 414"/>
                <a:gd name="T46" fmla="*/ 120 w 163"/>
                <a:gd name="T47" fmla="*/ 282 h 414"/>
                <a:gd name="T48" fmla="*/ 127 w 163"/>
                <a:gd name="T49" fmla="*/ 335 h 414"/>
                <a:gd name="T50" fmla="*/ 135 w 163"/>
                <a:gd name="T51" fmla="*/ 389 h 414"/>
                <a:gd name="T52" fmla="*/ 163 w 163"/>
                <a:gd name="T53" fmla="*/ 414 h 414"/>
                <a:gd name="T54" fmla="*/ 117 w 163"/>
                <a:gd name="T55" fmla="*/ 366 h 414"/>
                <a:gd name="T56" fmla="*/ 96 w 163"/>
                <a:gd name="T57" fmla="*/ 312 h 414"/>
                <a:gd name="T58" fmla="*/ 75 w 163"/>
                <a:gd name="T59" fmla="*/ 276 h 414"/>
                <a:gd name="T60" fmla="*/ 79 w 163"/>
                <a:gd name="T61" fmla="*/ 227 h 414"/>
                <a:gd name="T62" fmla="*/ 81 w 163"/>
                <a:gd name="T63" fmla="*/ 203 h 414"/>
                <a:gd name="T64" fmla="*/ 87 w 163"/>
                <a:gd name="T65" fmla="*/ 155 h 414"/>
                <a:gd name="T66" fmla="*/ 78 w 163"/>
                <a:gd name="T67" fmla="*/ 122 h 414"/>
                <a:gd name="T68" fmla="*/ 67 w 163"/>
                <a:gd name="T69" fmla="*/ 90 h 414"/>
                <a:gd name="T70" fmla="*/ 55 w 163"/>
                <a:gd name="T71" fmla="*/ 65 h 414"/>
                <a:gd name="T72" fmla="*/ 21 w 163"/>
                <a:gd name="T73" fmla="*/ 42 h 414"/>
                <a:gd name="T74" fmla="*/ 7 w 163"/>
                <a:gd name="T75" fmla="*/ 23 h 41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3"/>
                <a:gd name="T115" fmla="*/ 0 h 414"/>
                <a:gd name="T116" fmla="*/ 163 w 163"/>
                <a:gd name="T117" fmla="*/ 414 h 41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3" h="414">
                  <a:moveTo>
                    <a:pt x="66" y="9"/>
                  </a:moveTo>
                  <a:lnTo>
                    <a:pt x="55" y="0"/>
                  </a:lnTo>
                  <a:lnTo>
                    <a:pt x="45" y="0"/>
                  </a:lnTo>
                  <a:lnTo>
                    <a:pt x="33" y="3"/>
                  </a:lnTo>
                  <a:lnTo>
                    <a:pt x="24" y="12"/>
                  </a:lnTo>
                  <a:lnTo>
                    <a:pt x="24" y="26"/>
                  </a:lnTo>
                  <a:lnTo>
                    <a:pt x="27" y="45"/>
                  </a:lnTo>
                  <a:lnTo>
                    <a:pt x="28" y="56"/>
                  </a:lnTo>
                  <a:lnTo>
                    <a:pt x="34" y="75"/>
                  </a:lnTo>
                  <a:lnTo>
                    <a:pt x="34" y="89"/>
                  </a:lnTo>
                  <a:lnTo>
                    <a:pt x="39" y="113"/>
                  </a:lnTo>
                  <a:lnTo>
                    <a:pt x="39" y="131"/>
                  </a:lnTo>
                  <a:lnTo>
                    <a:pt x="28" y="144"/>
                  </a:lnTo>
                  <a:cubicBezTo>
                    <a:pt x="23" y="152"/>
                    <a:pt x="21" y="158"/>
                    <a:pt x="13" y="161"/>
                  </a:cubicBezTo>
                  <a:cubicBezTo>
                    <a:pt x="10" y="165"/>
                    <a:pt x="7" y="168"/>
                    <a:pt x="7" y="173"/>
                  </a:cubicBezTo>
                  <a:lnTo>
                    <a:pt x="4" y="195"/>
                  </a:lnTo>
                  <a:lnTo>
                    <a:pt x="4" y="225"/>
                  </a:lnTo>
                  <a:lnTo>
                    <a:pt x="10" y="233"/>
                  </a:lnTo>
                  <a:lnTo>
                    <a:pt x="19" y="249"/>
                  </a:lnTo>
                  <a:lnTo>
                    <a:pt x="25" y="281"/>
                  </a:lnTo>
                  <a:lnTo>
                    <a:pt x="27" y="294"/>
                  </a:lnTo>
                  <a:lnTo>
                    <a:pt x="34" y="320"/>
                  </a:lnTo>
                  <a:lnTo>
                    <a:pt x="61" y="326"/>
                  </a:lnTo>
                  <a:lnTo>
                    <a:pt x="78" y="324"/>
                  </a:lnTo>
                  <a:lnTo>
                    <a:pt x="78" y="312"/>
                  </a:lnTo>
                  <a:lnTo>
                    <a:pt x="49" y="299"/>
                  </a:lnTo>
                  <a:lnTo>
                    <a:pt x="34" y="287"/>
                  </a:lnTo>
                  <a:lnTo>
                    <a:pt x="16" y="276"/>
                  </a:lnTo>
                  <a:lnTo>
                    <a:pt x="0" y="248"/>
                  </a:lnTo>
                  <a:lnTo>
                    <a:pt x="10" y="230"/>
                  </a:lnTo>
                  <a:lnTo>
                    <a:pt x="21" y="215"/>
                  </a:lnTo>
                  <a:lnTo>
                    <a:pt x="31" y="203"/>
                  </a:lnTo>
                  <a:lnTo>
                    <a:pt x="34" y="191"/>
                  </a:lnTo>
                  <a:lnTo>
                    <a:pt x="45" y="183"/>
                  </a:lnTo>
                  <a:lnTo>
                    <a:pt x="55" y="170"/>
                  </a:lnTo>
                  <a:lnTo>
                    <a:pt x="63" y="152"/>
                  </a:lnTo>
                  <a:lnTo>
                    <a:pt x="69" y="141"/>
                  </a:lnTo>
                  <a:lnTo>
                    <a:pt x="64" y="128"/>
                  </a:lnTo>
                  <a:lnTo>
                    <a:pt x="48" y="140"/>
                  </a:lnTo>
                  <a:lnTo>
                    <a:pt x="45" y="156"/>
                  </a:lnTo>
                  <a:lnTo>
                    <a:pt x="42" y="185"/>
                  </a:lnTo>
                  <a:lnTo>
                    <a:pt x="45" y="206"/>
                  </a:lnTo>
                  <a:lnTo>
                    <a:pt x="49" y="216"/>
                  </a:lnTo>
                  <a:cubicBezTo>
                    <a:pt x="50" y="222"/>
                    <a:pt x="49" y="228"/>
                    <a:pt x="51" y="233"/>
                  </a:cubicBezTo>
                  <a:cubicBezTo>
                    <a:pt x="52" y="236"/>
                    <a:pt x="74" y="254"/>
                    <a:pt x="78" y="254"/>
                  </a:cubicBezTo>
                  <a:lnTo>
                    <a:pt x="88" y="257"/>
                  </a:lnTo>
                  <a:lnTo>
                    <a:pt x="106" y="263"/>
                  </a:lnTo>
                  <a:lnTo>
                    <a:pt x="120" y="282"/>
                  </a:lnTo>
                  <a:lnTo>
                    <a:pt x="127" y="299"/>
                  </a:lnTo>
                  <a:lnTo>
                    <a:pt x="127" y="335"/>
                  </a:lnTo>
                  <a:lnTo>
                    <a:pt x="127" y="353"/>
                  </a:lnTo>
                  <a:lnTo>
                    <a:pt x="135" y="389"/>
                  </a:lnTo>
                  <a:lnTo>
                    <a:pt x="141" y="410"/>
                  </a:lnTo>
                  <a:lnTo>
                    <a:pt x="163" y="414"/>
                  </a:lnTo>
                  <a:lnTo>
                    <a:pt x="145" y="389"/>
                  </a:lnTo>
                  <a:lnTo>
                    <a:pt x="117" y="366"/>
                  </a:lnTo>
                  <a:lnTo>
                    <a:pt x="105" y="350"/>
                  </a:lnTo>
                  <a:lnTo>
                    <a:pt x="96" y="312"/>
                  </a:lnTo>
                  <a:lnTo>
                    <a:pt x="84" y="287"/>
                  </a:lnTo>
                  <a:lnTo>
                    <a:pt x="75" y="276"/>
                  </a:lnTo>
                  <a:lnTo>
                    <a:pt x="69" y="258"/>
                  </a:lnTo>
                  <a:lnTo>
                    <a:pt x="79" y="227"/>
                  </a:lnTo>
                  <a:lnTo>
                    <a:pt x="82" y="213"/>
                  </a:lnTo>
                  <a:lnTo>
                    <a:pt x="81" y="203"/>
                  </a:lnTo>
                  <a:lnTo>
                    <a:pt x="84" y="182"/>
                  </a:lnTo>
                  <a:lnTo>
                    <a:pt x="87" y="155"/>
                  </a:lnTo>
                  <a:lnTo>
                    <a:pt x="85" y="141"/>
                  </a:lnTo>
                  <a:lnTo>
                    <a:pt x="78" y="122"/>
                  </a:lnTo>
                  <a:lnTo>
                    <a:pt x="69" y="108"/>
                  </a:lnTo>
                  <a:lnTo>
                    <a:pt x="67" y="90"/>
                  </a:lnTo>
                  <a:lnTo>
                    <a:pt x="67" y="80"/>
                  </a:lnTo>
                  <a:lnTo>
                    <a:pt x="55" y="65"/>
                  </a:lnTo>
                  <a:lnTo>
                    <a:pt x="33" y="56"/>
                  </a:lnTo>
                  <a:lnTo>
                    <a:pt x="21" y="42"/>
                  </a:lnTo>
                  <a:lnTo>
                    <a:pt x="12" y="32"/>
                  </a:lnTo>
                  <a:lnTo>
                    <a:pt x="7" y="23"/>
                  </a:lnTo>
                  <a:lnTo>
                    <a:pt x="1" y="11"/>
                  </a:lnTo>
                </a:path>
              </a:pathLst>
            </a:custGeom>
            <a:noFill/>
            <a:ln w="19050" cap="flat" cmpd="sng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561" name="Freeform 1315"/>
            <p:cNvSpPr>
              <a:spLocks/>
            </p:cNvSpPr>
            <p:nvPr/>
          </p:nvSpPr>
          <p:spPr bwMode="auto">
            <a:xfrm rot="-1658799">
              <a:off x="1873" y="3777"/>
              <a:ext cx="163" cy="414"/>
            </a:xfrm>
            <a:custGeom>
              <a:avLst/>
              <a:gdLst>
                <a:gd name="T0" fmla="*/ 55 w 163"/>
                <a:gd name="T1" fmla="*/ 0 h 414"/>
                <a:gd name="T2" fmla="*/ 33 w 163"/>
                <a:gd name="T3" fmla="*/ 3 h 414"/>
                <a:gd name="T4" fmla="*/ 24 w 163"/>
                <a:gd name="T5" fmla="*/ 26 h 414"/>
                <a:gd name="T6" fmla="*/ 28 w 163"/>
                <a:gd name="T7" fmla="*/ 56 h 414"/>
                <a:gd name="T8" fmla="*/ 34 w 163"/>
                <a:gd name="T9" fmla="*/ 89 h 414"/>
                <a:gd name="T10" fmla="*/ 39 w 163"/>
                <a:gd name="T11" fmla="*/ 131 h 414"/>
                <a:gd name="T12" fmla="*/ 13 w 163"/>
                <a:gd name="T13" fmla="*/ 161 h 414"/>
                <a:gd name="T14" fmla="*/ 4 w 163"/>
                <a:gd name="T15" fmla="*/ 195 h 414"/>
                <a:gd name="T16" fmla="*/ 10 w 163"/>
                <a:gd name="T17" fmla="*/ 233 h 414"/>
                <a:gd name="T18" fmla="*/ 25 w 163"/>
                <a:gd name="T19" fmla="*/ 281 h 414"/>
                <a:gd name="T20" fmla="*/ 34 w 163"/>
                <a:gd name="T21" fmla="*/ 320 h 414"/>
                <a:gd name="T22" fmla="*/ 78 w 163"/>
                <a:gd name="T23" fmla="*/ 324 h 414"/>
                <a:gd name="T24" fmla="*/ 49 w 163"/>
                <a:gd name="T25" fmla="*/ 299 h 414"/>
                <a:gd name="T26" fmla="*/ 16 w 163"/>
                <a:gd name="T27" fmla="*/ 276 h 414"/>
                <a:gd name="T28" fmla="*/ 10 w 163"/>
                <a:gd name="T29" fmla="*/ 230 h 414"/>
                <a:gd name="T30" fmla="*/ 31 w 163"/>
                <a:gd name="T31" fmla="*/ 203 h 414"/>
                <a:gd name="T32" fmla="*/ 45 w 163"/>
                <a:gd name="T33" fmla="*/ 183 h 414"/>
                <a:gd name="T34" fmla="*/ 63 w 163"/>
                <a:gd name="T35" fmla="*/ 152 h 414"/>
                <a:gd name="T36" fmla="*/ 64 w 163"/>
                <a:gd name="T37" fmla="*/ 128 h 414"/>
                <a:gd name="T38" fmla="*/ 45 w 163"/>
                <a:gd name="T39" fmla="*/ 156 h 414"/>
                <a:gd name="T40" fmla="*/ 45 w 163"/>
                <a:gd name="T41" fmla="*/ 206 h 414"/>
                <a:gd name="T42" fmla="*/ 51 w 163"/>
                <a:gd name="T43" fmla="*/ 233 h 414"/>
                <a:gd name="T44" fmla="*/ 88 w 163"/>
                <a:gd name="T45" fmla="*/ 257 h 414"/>
                <a:gd name="T46" fmla="*/ 120 w 163"/>
                <a:gd name="T47" fmla="*/ 282 h 414"/>
                <a:gd name="T48" fmla="*/ 127 w 163"/>
                <a:gd name="T49" fmla="*/ 335 h 414"/>
                <a:gd name="T50" fmla="*/ 135 w 163"/>
                <a:gd name="T51" fmla="*/ 389 h 414"/>
                <a:gd name="T52" fmla="*/ 163 w 163"/>
                <a:gd name="T53" fmla="*/ 414 h 414"/>
                <a:gd name="T54" fmla="*/ 117 w 163"/>
                <a:gd name="T55" fmla="*/ 366 h 414"/>
                <a:gd name="T56" fmla="*/ 96 w 163"/>
                <a:gd name="T57" fmla="*/ 312 h 414"/>
                <a:gd name="T58" fmla="*/ 75 w 163"/>
                <a:gd name="T59" fmla="*/ 276 h 414"/>
                <a:gd name="T60" fmla="*/ 79 w 163"/>
                <a:gd name="T61" fmla="*/ 227 h 414"/>
                <a:gd name="T62" fmla="*/ 81 w 163"/>
                <a:gd name="T63" fmla="*/ 203 h 414"/>
                <a:gd name="T64" fmla="*/ 87 w 163"/>
                <a:gd name="T65" fmla="*/ 155 h 414"/>
                <a:gd name="T66" fmla="*/ 78 w 163"/>
                <a:gd name="T67" fmla="*/ 122 h 414"/>
                <a:gd name="T68" fmla="*/ 67 w 163"/>
                <a:gd name="T69" fmla="*/ 90 h 414"/>
                <a:gd name="T70" fmla="*/ 55 w 163"/>
                <a:gd name="T71" fmla="*/ 65 h 414"/>
                <a:gd name="T72" fmla="*/ 21 w 163"/>
                <a:gd name="T73" fmla="*/ 42 h 414"/>
                <a:gd name="T74" fmla="*/ 7 w 163"/>
                <a:gd name="T75" fmla="*/ 23 h 41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3"/>
                <a:gd name="T115" fmla="*/ 0 h 414"/>
                <a:gd name="T116" fmla="*/ 163 w 163"/>
                <a:gd name="T117" fmla="*/ 414 h 41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3" h="414">
                  <a:moveTo>
                    <a:pt x="66" y="9"/>
                  </a:moveTo>
                  <a:lnTo>
                    <a:pt x="55" y="0"/>
                  </a:lnTo>
                  <a:lnTo>
                    <a:pt x="45" y="0"/>
                  </a:lnTo>
                  <a:lnTo>
                    <a:pt x="33" y="3"/>
                  </a:lnTo>
                  <a:lnTo>
                    <a:pt x="24" y="12"/>
                  </a:lnTo>
                  <a:lnTo>
                    <a:pt x="24" y="26"/>
                  </a:lnTo>
                  <a:lnTo>
                    <a:pt x="27" y="45"/>
                  </a:lnTo>
                  <a:lnTo>
                    <a:pt x="28" y="56"/>
                  </a:lnTo>
                  <a:lnTo>
                    <a:pt x="34" y="75"/>
                  </a:lnTo>
                  <a:lnTo>
                    <a:pt x="34" y="89"/>
                  </a:lnTo>
                  <a:lnTo>
                    <a:pt x="39" y="113"/>
                  </a:lnTo>
                  <a:lnTo>
                    <a:pt x="39" y="131"/>
                  </a:lnTo>
                  <a:lnTo>
                    <a:pt x="28" y="144"/>
                  </a:lnTo>
                  <a:cubicBezTo>
                    <a:pt x="23" y="152"/>
                    <a:pt x="21" y="158"/>
                    <a:pt x="13" y="161"/>
                  </a:cubicBezTo>
                  <a:cubicBezTo>
                    <a:pt x="10" y="165"/>
                    <a:pt x="7" y="168"/>
                    <a:pt x="7" y="173"/>
                  </a:cubicBezTo>
                  <a:lnTo>
                    <a:pt x="4" y="195"/>
                  </a:lnTo>
                  <a:lnTo>
                    <a:pt x="4" y="225"/>
                  </a:lnTo>
                  <a:lnTo>
                    <a:pt x="10" y="233"/>
                  </a:lnTo>
                  <a:lnTo>
                    <a:pt x="19" y="249"/>
                  </a:lnTo>
                  <a:lnTo>
                    <a:pt x="25" y="281"/>
                  </a:lnTo>
                  <a:lnTo>
                    <a:pt x="27" y="294"/>
                  </a:lnTo>
                  <a:lnTo>
                    <a:pt x="34" y="320"/>
                  </a:lnTo>
                  <a:lnTo>
                    <a:pt x="61" y="326"/>
                  </a:lnTo>
                  <a:lnTo>
                    <a:pt x="78" y="324"/>
                  </a:lnTo>
                  <a:lnTo>
                    <a:pt x="78" y="312"/>
                  </a:lnTo>
                  <a:lnTo>
                    <a:pt x="49" y="299"/>
                  </a:lnTo>
                  <a:lnTo>
                    <a:pt x="34" y="287"/>
                  </a:lnTo>
                  <a:lnTo>
                    <a:pt x="16" y="276"/>
                  </a:lnTo>
                  <a:lnTo>
                    <a:pt x="0" y="248"/>
                  </a:lnTo>
                  <a:lnTo>
                    <a:pt x="10" y="230"/>
                  </a:lnTo>
                  <a:lnTo>
                    <a:pt x="21" y="215"/>
                  </a:lnTo>
                  <a:lnTo>
                    <a:pt x="31" y="203"/>
                  </a:lnTo>
                  <a:lnTo>
                    <a:pt x="34" y="191"/>
                  </a:lnTo>
                  <a:lnTo>
                    <a:pt x="45" y="183"/>
                  </a:lnTo>
                  <a:lnTo>
                    <a:pt x="55" y="170"/>
                  </a:lnTo>
                  <a:lnTo>
                    <a:pt x="63" y="152"/>
                  </a:lnTo>
                  <a:lnTo>
                    <a:pt x="69" y="141"/>
                  </a:lnTo>
                  <a:lnTo>
                    <a:pt x="64" y="128"/>
                  </a:lnTo>
                  <a:lnTo>
                    <a:pt x="48" y="140"/>
                  </a:lnTo>
                  <a:lnTo>
                    <a:pt x="45" y="156"/>
                  </a:lnTo>
                  <a:lnTo>
                    <a:pt x="42" y="185"/>
                  </a:lnTo>
                  <a:lnTo>
                    <a:pt x="45" y="206"/>
                  </a:lnTo>
                  <a:lnTo>
                    <a:pt x="49" y="216"/>
                  </a:lnTo>
                  <a:cubicBezTo>
                    <a:pt x="50" y="222"/>
                    <a:pt x="49" y="228"/>
                    <a:pt x="51" y="233"/>
                  </a:cubicBezTo>
                  <a:cubicBezTo>
                    <a:pt x="52" y="236"/>
                    <a:pt x="74" y="254"/>
                    <a:pt x="78" y="254"/>
                  </a:cubicBezTo>
                  <a:lnTo>
                    <a:pt x="88" y="257"/>
                  </a:lnTo>
                  <a:lnTo>
                    <a:pt x="106" y="263"/>
                  </a:lnTo>
                  <a:lnTo>
                    <a:pt x="120" y="282"/>
                  </a:lnTo>
                  <a:lnTo>
                    <a:pt x="127" y="299"/>
                  </a:lnTo>
                  <a:lnTo>
                    <a:pt x="127" y="335"/>
                  </a:lnTo>
                  <a:lnTo>
                    <a:pt x="127" y="353"/>
                  </a:lnTo>
                  <a:lnTo>
                    <a:pt x="135" y="389"/>
                  </a:lnTo>
                  <a:lnTo>
                    <a:pt x="141" y="410"/>
                  </a:lnTo>
                  <a:lnTo>
                    <a:pt x="163" y="414"/>
                  </a:lnTo>
                  <a:lnTo>
                    <a:pt x="145" y="389"/>
                  </a:lnTo>
                  <a:lnTo>
                    <a:pt x="117" y="366"/>
                  </a:lnTo>
                  <a:lnTo>
                    <a:pt x="105" y="350"/>
                  </a:lnTo>
                  <a:lnTo>
                    <a:pt x="96" y="312"/>
                  </a:lnTo>
                  <a:lnTo>
                    <a:pt x="84" y="287"/>
                  </a:lnTo>
                  <a:lnTo>
                    <a:pt x="75" y="276"/>
                  </a:lnTo>
                  <a:lnTo>
                    <a:pt x="69" y="258"/>
                  </a:lnTo>
                  <a:lnTo>
                    <a:pt x="79" y="227"/>
                  </a:lnTo>
                  <a:lnTo>
                    <a:pt x="82" y="213"/>
                  </a:lnTo>
                  <a:lnTo>
                    <a:pt x="81" y="203"/>
                  </a:lnTo>
                  <a:lnTo>
                    <a:pt x="84" y="182"/>
                  </a:lnTo>
                  <a:lnTo>
                    <a:pt x="87" y="155"/>
                  </a:lnTo>
                  <a:lnTo>
                    <a:pt x="85" y="141"/>
                  </a:lnTo>
                  <a:lnTo>
                    <a:pt x="78" y="122"/>
                  </a:lnTo>
                  <a:lnTo>
                    <a:pt x="69" y="108"/>
                  </a:lnTo>
                  <a:lnTo>
                    <a:pt x="67" y="90"/>
                  </a:lnTo>
                  <a:lnTo>
                    <a:pt x="67" y="80"/>
                  </a:lnTo>
                  <a:lnTo>
                    <a:pt x="55" y="65"/>
                  </a:lnTo>
                  <a:lnTo>
                    <a:pt x="33" y="56"/>
                  </a:lnTo>
                  <a:lnTo>
                    <a:pt x="21" y="42"/>
                  </a:lnTo>
                  <a:lnTo>
                    <a:pt x="12" y="32"/>
                  </a:lnTo>
                  <a:lnTo>
                    <a:pt x="7" y="23"/>
                  </a:lnTo>
                  <a:lnTo>
                    <a:pt x="1" y="11"/>
                  </a:lnTo>
                </a:path>
              </a:pathLst>
            </a:custGeom>
            <a:noFill/>
            <a:ln w="19050" cap="rnd" cmpd="sng">
              <a:solidFill>
                <a:srgbClr val="0066FF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61525" name="Group 1325"/>
          <p:cNvGrpSpPr>
            <a:grpSpLocks/>
          </p:cNvGrpSpPr>
          <p:nvPr/>
        </p:nvGrpSpPr>
        <p:grpSpPr bwMode="auto">
          <a:xfrm rot="-3334898">
            <a:off x="4539377" y="5525559"/>
            <a:ext cx="727075" cy="182034"/>
            <a:chOff x="172" y="2931"/>
            <a:chExt cx="1448" cy="190"/>
          </a:xfrm>
        </p:grpSpPr>
        <p:sp>
          <p:nvSpPr>
            <p:cNvPr id="61558" name="Freeform 1319"/>
            <p:cNvSpPr>
              <a:spLocks/>
            </p:cNvSpPr>
            <p:nvPr/>
          </p:nvSpPr>
          <p:spPr bwMode="auto">
            <a:xfrm rot="7275588" flipH="1" flipV="1">
              <a:off x="801" y="2302"/>
              <a:ext cx="190" cy="1448"/>
            </a:xfrm>
            <a:custGeom>
              <a:avLst/>
              <a:gdLst>
                <a:gd name="T0" fmla="*/ 293 w 166"/>
                <a:gd name="T1" fmla="*/ 2508 h 1100"/>
                <a:gd name="T2" fmla="*/ 371 w 166"/>
                <a:gd name="T3" fmla="*/ 3899 h 1100"/>
                <a:gd name="T4" fmla="*/ 293 w 166"/>
                <a:gd name="T5" fmla="*/ 5183 h 1100"/>
                <a:gd name="T6" fmla="*/ 196 w 166"/>
                <a:gd name="T7" fmla="*/ 8003 h 1100"/>
                <a:gd name="T8" fmla="*/ 293 w 166"/>
                <a:gd name="T9" fmla="*/ 10506 h 1100"/>
                <a:gd name="T10" fmla="*/ 323 w 166"/>
                <a:gd name="T11" fmla="*/ 13185 h 1100"/>
                <a:gd name="T12" fmla="*/ 166 w 166"/>
                <a:gd name="T13" fmla="*/ 14505 h 1100"/>
                <a:gd name="T14" fmla="*/ 0 w 166"/>
                <a:gd name="T15" fmla="*/ 15682 h 1100"/>
                <a:gd name="T16" fmla="*/ 247 w 166"/>
                <a:gd name="T17" fmla="*/ 14588 h 1100"/>
                <a:gd name="T18" fmla="*/ 247 w 166"/>
                <a:gd name="T19" fmla="*/ 15496 h 1100"/>
                <a:gd name="T20" fmla="*/ 343 w 166"/>
                <a:gd name="T21" fmla="*/ 13793 h 1100"/>
                <a:gd name="T22" fmla="*/ 589 w 166"/>
                <a:gd name="T23" fmla="*/ 17188 h 1100"/>
                <a:gd name="T24" fmla="*/ 465 w 166"/>
                <a:gd name="T25" fmla="*/ 13793 h 1100"/>
                <a:gd name="T26" fmla="*/ 393 w 166"/>
                <a:gd name="T27" fmla="*/ 11999 h 1100"/>
                <a:gd name="T28" fmla="*/ 465 w 166"/>
                <a:gd name="T29" fmla="*/ 10802 h 1100"/>
                <a:gd name="T30" fmla="*/ 465 w 166"/>
                <a:gd name="T31" fmla="*/ 8895 h 1100"/>
                <a:gd name="T32" fmla="*/ 538 w 166"/>
                <a:gd name="T33" fmla="*/ 5588 h 1100"/>
                <a:gd name="T34" fmla="*/ 465 w 166"/>
                <a:gd name="T35" fmla="*/ 3502 h 1100"/>
                <a:gd name="T36" fmla="*/ 496 w 166"/>
                <a:gd name="T37" fmla="*/ 1499 h 1100"/>
                <a:gd name="T38" fmla="*/ 640 w 166"/>
                <a:gd name="T39" fmla="*/ 0 h 1100"/>
                <a:gd name="T40" fmla="*/ 446 w 166"/>
                <a:gd name="T41" fmla="*/ 1585 h 1100"/>
                <a:gd name="T42" fmla="*/ 371 w 166"/>
                <a:gd name="T43" fmla="*/ 495 h 1100"/>
                <a:gd name="T44" fmla="*/ 419 w 166"/>
                <a:gd name="T45" fmla="*/ 2799 h 1100"/>
                <a:gd name="T46" fmla="*/ 247 w 166"/>
                <a:gd name="T47" fmla="*/ 1888 h 1100"/>
                <a:gd name="T48" fmla="*/ 293 w 166"/>
                <a:gd name="T49" fmla="*/ 2508 h 1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6"/>
                <a:gd name="T76" fmla="*/ 0 h 1100"/>
                <a:gd name="T77" fmla="*/ 166 w 166"/>
                <a:gd name="T78" fmla="*/ 1100 h 1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6" h="1100">
                  <a:moveTo>
                    <a:pt x="76" y="160"/>
                  </a:moveTo>
                  <a:lnTo>
                    <a:pt x="96" y="249"/>
                  </a:lnTo>
                  <a:lnTo>
                    <a:pt x="76" y="332"/>
                  </a:lnTo>
                  <a:lnTo>
                    <a:pt x="51" y="512"/>
                  </a:lnTo>
                  <a:lnTo>
                    <a:pt x="76" y="672"/>
                  </a:lnTo>
                  <a:lnTo>
                    <a:pt x="83" y="844"/>
                  </a:lnTo>
                  <a:lnTo>
                    <a:pt x="44" y="928"/>
                  </a:lnTo>
                  <a:lnTo>
                    <a:pt x="0" y="1004"/>
                  </a:lnTo>
                  <a:lnTo>
                    <a:pt x="64" y="934"/>
                  </a:lnTo>
                  <a:lnTo>
                    <a:pt x="64" y="992"/>
                  </a:lnTo>
                  <a:lnTo>
                    <a:pt x="89" y="883"/>
                  </a:lnTo>
                  <a:lnTo>
                    <a:pt x="153" y="1100"/>
                  </a:lnTo>
                  <a:lnTo>
                    <a:pt x="121" y="883"/>
                  </a:lnTo>
                  <a:lnTo>
                    <a:pt x="102" y="768"/>
                  </a:lnTo>
                  <a:lnTo>
                    <a:pt x="121" y="691"/>
                  </a:lnTo>
                  <a:lnTo>
                    <a:pt x="121" y="569"/>
                  </a:lnTo>
                  <a:lnTo>
                    <a:pt x="140" y="358"/>
                  </a:lnTo>
                  <a:lnTo>
                    <a:pt x="121" y="224"/>
                  </a:lnTo>
                  <a:lnTo>
                    <a:pt x="128" y="96"/>
                  </a:lnTo>
                  <a:lnTo>
                    <a:pt x="166" y="0"/>
                  </a:lnTo>
                  <a:lnTo>
                    <a:pt x="115" y="102"/>
                  </a:lnTo>
                  <a:lnTo>
                    <a:pt x="96" y="32"/>
                  </a:lnTo>
                  <a:lnTo>
                    <a:pt x="108" y="179"/>
                  </a:lnTo>
                  <a:lnTo>
                    <a:pt x="64" y="121"/>
                  </a:lnTo>
                  <a:lnTo>
                    <a:pt x="76" y="160"/>
                  </a:lnTo>
                  <a:close/>
                </a:path>
              </a:pathLst>
            </a:custGeom>
            <a:solidFill>
              <a:srgbClr val="00CC99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559" name="Freeform 1320"/>
            <p:cNvSpPr>
              <a:spLocks/>
            </p:cNvSpPr>
            <p:nvPr/>
          </p:nvSpPr>
          <p:spPr bwMode="auto">
            <a:xfrm rot="6128749">
              <a:off x="835" y="2927"/>
              <a:ext cx="58" cy="135"/>
            </a:xfrm>
            <a:custGeom>
              <a:avLst/>
              <a:gdLst>
                <a:gd name="T0" fmla="*/ 100 w 51"/>
                <a:gd name="T1" fmla="*/ 0 h 103"/>
                <a:gd name="T2" fmla="*/ 77 w 51"/>
                <a:gd name="T3" fmla="*/ 524 h 103"/>
                <a:gd name="T4" fmla="*/ 0 w 51"/>
                <a:gd name="T5" fmla="*/ 958 h 103"/>
                <a:gd name="T6" fmla="*/ 0 w 51"/>
                <a:gd name="T7" fmla="*/ 1393 h 103"/>
                <a:gd name="T8" fmla="*/ 77 w 51"/>
                <a:gd name="T9" fmla="*/ 1541 h 103"/>
                <a:gd name="T10" fmla="*/ 125 w 51"/>
                <a:gd name="T11" fmla="*/ 1205 h 103"/>
                <a:gd name="T12" fmla="*/ 139 w 51"/>
                <a:gd name="T13" fmla="*/ 768 h 103"/>
                <a:gd name="T14" fmla="*/ 183 w 51"/>
                <a:gd name="T15" fmla="*/ 440 h 103"/>
                <a:gd name="T16" fmla="*/ 183 w 51"/>
                <a:gd name="T17" fmla="*/ 0 h 103"/>
                <a:gd name="T18" fmla="*/ 100 w 51"/>
                <a:gd name="T19" fmla="*/ 0 h 1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1"/>
                <a:gd name="T31" fmla="*/ 0 h 103"/>
                <a:gd name="T32" fmla="*/ 51 w 51"/>
                <a:gd name="T33" fmla="*/ 103 h 10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1" h="103">
                  <a:moveTo>
                    <a:pt x="28" y="0"/>
                  </a:moveTo>
                  <a:lnTo>
                    <a:pt x="22" y="35"/>
                  </a:lnTo>
                  <a:lnTo>
                    <a:pt x="0" y="64"/>
                  </a:lnTo>
                  <a:lnTo>
                    <a:pt x="0" y="93"/>
                  </a:lnTo>
                  <a:lnTo>
                    <a:pt x="22" y="103"/>
                  </a:lnTo>
                  <a:lnTo>
                    <a:pt x="35" y="80"/>
                  </a:lnTo>
                  <a:lnTo>
                    <a:pt x="38" y="51"/>
                  </a:lnTo>
                  <a:lnTo>
                    <a:pt x="51" y="29"/>
                  </a:lnTo>
                  <a:lnTo>
                    <a:pt x="51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61526" name="Group 1324"/>
          <p:cNvGrpSpPr>
            <a:grpSpLocks/>
          </p:cNvGrpSpPr>
          <p:nvPr/>
        </p:nvGrpSpPr>
        <p:grpSpPr bwMode="auto">
          <a:xfrm rot="-2043674">
            <a:off x="5722056" y="3759200"/>
            <a:ext cx="632178" cy="238125"/>
            <a:chOff x="1911" y="3233"/>
            <a:chExt cx="989" cy="303"/>
          </a:xfrm>
        </p:grpSpPr>
        <p:sp>
          <p:nvSpPr>
            <p:cNvPr id="61556" name="Freeform 1322"/>
            <p:cNvSpPr>
              <a:spLocks/>
            </p:cNvSpPr>
            <p:nvPr/>
          </p:nvSpPr>
          <p:spPr bwMode="auto">
            <a:xfrm rot="-1704219">
              <a:off x="1911" y="3233"/>
              <a:ext cx="989" cy="303"/>
            </a:xfrm>
            <a:custGeom>
              <a:avLst/>
              <a:gdLst>
                <a:gd name="T0" fmla="*/ 1899 w 765"/>
                <a:gd name="T1" fmla="*/ 405 h 259"/>
                <a:gd name="T2" fmla="*/ 2853 w 765"/>
                <a:gd name="T3" fmla="*/ 583 h 259"/>
                <a:gd name="T4" fmla="*/ 4605 w 765"/>
                <a:gd name="T5" fmla="*/ 691 h 259"/>
                <a:gd name="T6" fmla="*/ 5417 w 765"/>
                <a:gd name="T7" fmla="*/ 791 h 259"/>
                <a:gd name="T8" fmla="*/ 5726 w 765"/>
                <a:gd name="T9" fmla="*/ 757 h 259"/>
                <a:gd name="T10" fmla="*/ 6760 w 765"/>
                <a:gd name="T11" fmla="*/ 934 h 259"/>
                <a:gd name="T12" fmla="*/ 8367 w 765"/>
                <a:gd name="T13" fmla="*/ 827 h 259"/>
                <a:gd name="T14" fmla="*/ 9979 w 765"/>
                <a:gd name="T15" fmla="*/ 336 h 259"/>
                <a:gd name="T16" fmla="*/ 9223 w 765"/>
                <a:gd name="T17" fmla="*/ 719 h 259"/>
                <a:gd name="T18" fmla="*/ 9979 w 765"/>
                <a:gd name="T19" fmla="*/ 684 h 259"/>
                <a:gd name="T20" fmla="*/ 9037 w 765"/>
                <a:gd name="T21" fmla="*/ 827 h 259"/>
                <a:gd name="T22" fmla="*/ 8096 w 765"/>
                <a:gd name="T23" fmla="*/ 1039 h 259"/>
                <a:gd name="T24" fmla="*/ 7134 w 765"/>
                <a:gd name="T25" fmla="*/ 1178 h 259"/>
                <a:gd name="T26" fmla="*/ 6096 w 765"/>
                <a:gd name="T27" fmla="*/ 1239 h 259"/>
                <a:gd name="T28" fmla="*/ 5304 w 765"/>
                <a:gd name="T29" fmla="*/ 1151 h 259"/>
                <a:gd name="T30" fmla="*/ 4309 w 765"/>
                <a:gd name="T31" fmla="*/ 1076 h 259"/>
                <a:gd name="T32" fmla="*/ 3241 w 765"/>
                <a:gd name="T33" fmla="*/ 895 h 259"/>
                <a:gd name="T34" fmla="*/ 2374 w 765"/>
                <a:gd name="T35" fmla="*/ 684 h 259"/>
                <a:gd name="T36" fmla="*/ 1131 w 765"/>
                <a:gd name="T37" fmla="*/ 615 h 259"/>
                <a:gd name="T38" fmla="*/ 0 w 765"/>
                <a:gd name="T39" fmla="*/ 615 h 259"/>
                <a:gd name="T40" fmla="*/ 1519 w 765"/>
                <a:gd name="T41" fmla="*/ 583 h 259"/>
                <a:gd name="T42" fmla="*/ 953 w 765"/>
                <a:gd name="T43" fmla="*/ 405 h 259"/>
                <a:gd name="T44" fmla="*/ 1514 w 765"/>
                <a:gd name="T45" fmla="*/ 450 h 259"/>
                <a:gd name="T46" fmla="*/ 637 w 765"/>
                <a:gd name="T47" fmla="*/ 0 h 259"/>
                <a:gd name="T48" fmla="*/ 1899 w 765"/>
                <a:gd name="T49" fmla="*/ 405 h 2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5"/>
                <a:gd name="T76" fmla="*/ 0 h 259"/>
                <a:gd name="T77" fmla="*/ 765 w 765"/>
                <a:gd name="T78" fmla="*/ 259 h 25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5" h="259">
                  <a:moveTo>
                    <a:pt x="146" y="84"/>
                  </a:moveTo>
                  <a:lnTo>
                    <a:pt x="219" y="121"/>
                  </a:lnTo>
                  <a:lnTo>
                    <a:pt x="353" y="144"/>
                  </a:lnTo>
                  <a:lnTo>
                    <a:pt x="415" y="165"/>
                  </a:lnTo>
                  <a:lnTo>
                    <a:pt x="439" y="157"/>
                  </a:lnTo>
                  <a:lnTo>
                    <a:pt x="518" y="194"/>
                  </a:lnTo>
                  <a:lnTo>
                    <a:pt x="641" y="172"/>
                  </a:lnTo>
                  <a:lnTo>
                    <a:pt x="765" y="70"/>
                  </a:lnTo>
                  <a:lnTo>
                    <a:pt x="707" y="150"/>
                  </a:lnTo>
                  <a:lnTo>
                    <a:pt x="765" y="143"/>
                  </a:lnTo>
                  <a:lnTo>
                    <a:pt x="693" y="172"/>
                  </a:lnTo>
                  <a:lnTo>
                    <a:pt x="620" y="216"/>
                  </a:lnTo>
                  <a:lnTo>
                    <a:pt x="547" y="245"/>
                  </a:lnTo>
                  <a:lnTo>
                    <a:pt x="467" y="259"/>
                  </a:lnTo>
                  <a:lnTo>
                    <a:pt x="407" y="240"/>
                  </a:lnTo>
                  <a:lnTo>
                    <a:pt x="330" y="224"/>
                  </a:lnTo>
                  <a:lnTo>
                    <a:pt x="248" y="187"/>
                  </a:lnTo>
                  <a:lnTo>
                    <a:pt x="182" y="143"/>
                  </a:lnTo>
                  <a:lnTo>
                    <a:pt x="87" y="128"/>
                  </a:lnTo>
                  <a:lnTo>
                    <a:pt x="0" y="128"/>
                  </a:lnTo>
                  <a:lnTo>
                    <a:pt x="117" y="121"/>
                  </a:lnTo>
                  <a:lnTo>
                    <a:pt x="73" y="84"/>
                  </a:lnTo>
                  <a:lnTo>
                    <a:pt x="116" y="93"/>
                  </a:lnTo>
                  <a:lnTo>
                    <a:pt x="49" y="0"/>
                  </a:lnTo>
                  <a:lnTo>
                    <a:pt x="146" y="84"/>
                  </a:lnTo>
                  <a:close/>
                </a:path>
              </a:pathLst>
            </a:custGeom>
            <a:solidFill>
              <a:srgbClr val="00CC99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557" name="Freeform 1323"/>
            <p:cNvSpPr>
              <a:spLocks/>
            </p:cNvSpPr>
            <p:nvPr/>
          </p:nvSpPr>
          <p:spPr bwMode="auto">
            <a:xfrm rot="-4407301">
              <a:off x="2459" y="3381"/>
              <a:ext cx="78" cy="120"/>
            </a:xfrm>
            <a:custGeom>
              <a:avLst/>
              <a:gdLst>
                <a:gd name="T0" fmla="*/ 26 w 67"/>
                <a:gd name="T1" fmla="*/ 0 h 93"/>
                <a:gd name="T2" fmla="*/ 0 w 67"/>
                <a:gd name="T3" fmla="*/ 369 h 93"/>
                <a:gd name="T4" fmla="*/ 88 w 67"/>
                <a:gd name="T5" fmla="*/ 712 h 93"/>
                <a:gd name="T6" fmla="*/ 162 w 67"/>
                <a:gd name="T7" fmla="*/ 1067 h 93"/>
                <a:gd name="T8" fmla="*/ 271 w 67"/>
                <a:gd name="T9" fmla="*/ 1192 h 93"/>
                <a:gd name="T10" fmla="*/ 305 w 67"/>
                <a:gd name="T11" fmla="*/ 919 h 93"/>
                <a:gd name="T12" fmla="*/ 232 w 67"/>
                <a:gd name="T13" fmla="*/ 538 h 93"/>
                <a:gd name="T14" fmla="*/ 171 w 67"/>
                <a:gd name="T15" fmla="*/ 0 h 93"/>
                <a:gd name="T16" fmla="*/ 26 w 67"/>
                <a:gd name="T17" fmla="*/ 0 h 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"/>
                <a:gd name="T28" fmla="*/ 0 h 93"/>
                <a:gd name="T29" fmla="*/ 67 w 67"/>
                <a:gd name="T30" fmla="*/ 93 h 9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" h="93">
                  <a:moveTo>
                    <a:pt x="6" y="0"/>
                  </a:moveTo>
                  <a:lnTo>
                    <a:pt x="0" y="29"/>
                  </a:lnTo>
                  <a:lnTo>
                    <a:pt x="19" y="55"/>
                  </a:lnTo>
                  <a:lnTo>
                    <a:pt x="35" y="84"/>
                  </a:lnTo>
                  <a:lnTo>
                    <a:pt x="60" y="93"/>
                  </a:lnTo>
                  <a:lnTo>
                    <a:pt x="67" y="71"/>
                  </a:lnTo>
                  <a:lnTo>
                    <a:pt x="51" y="42"/>
                  </a:lnTo>
                  <a:lnTo>
                    <a:pt x="3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61527" name="Group 1326"/>
          <p:cNvGrpSpPr>
            <a:grpSpLocks/>
          </p:cNvGrpSpPr>
          <p:nvPr/>
        </p:nvGrpSpPr>
        <p:grpSpPr bwMode="auto">
          <a:xfrm rot="-5093499">
            <a:off x="3732222" y="4282733"/>
            <a:ext cx="727075" cy="184855"/>
            <a:chOff x="172" y="2931"/>
            <a:chExt cx="1448" cy="190"/>
          </a:xfrm>
        </p:grpSpPr>
        <p:sp>
          <p:nvSpPr>
            <p:cNvPr id="61554" name="Freeform 1327"/>
            <p:cNvSpPr>
              <a:spLocks/>
            </p:cNvSpPr>
            <p:nvPr/>
          </p:nvSpPr>
          <p:spPr bwMode="auto">
            <a:xfrm rot="7275588" flipH="1" flipV="1">
              <a:off x="801" y="2302"/>
              <a:ext cx="190" cy="1448"/>
            </a:xfrm>
            <a:custGeom>
              <a:avLst/>
              <a:gdLst>
                <a:gd name="T0" fmla="*/ 293 w 166"/>
                <a:gd name="T1" fmla="*/ 2508 h 1100"/>
                <a:gd name="T2" fmla="*/ 371 w 166"/>
                <a:gd name="T3" fmla="*/ 3899 h 1100"/>
                <a:gd name="T4" fmla="*/ 293 w 166"/>
                <a:gd name="T5" fmla="*/ 5183 h 1100"/>
                <a:gd name="T6" fmla="*/ 196 w 166"/>
                <a:gd name="T7" fmla="*/ 8003 h 1100"/>
                <a:gd name="T8" fmla="*/ 293 w 166"/>
                <a:gd name="T9" fmla="*/ 10506 h 1100"/>
                <a:gd name="T10" fmla="*/ 323 w 166"/>
                <a:gd name="T11" fmla="*/ 13185 h 1100"/>
                <a:gd name="T12" fmla="*/ 166 w 166"/>
                <a:gd name="T13" fmla="*/ 14505 h 1100"/>
                <a:gd name="T14" fmla="*/ 0 w 166"/>
                <a:gd name="T15" fmla="*/ 15682 h 1100"/>
                <a:gd name="T16" fmla="*/ 247 w 166"/>
                <a:gd name="T17" fmla="*/ 14588 h 1100"/>
                <a:gd name="T18" fmla="*/ 247 w 166"/>
                <a:gd name="T19" fmla="*/ 15496 h 1100"/>
                <a:gd name="T20" fmla="*/ 343 w 166"/>
                <a:gd name="T21" fmla="*/ 13793 h 1100"/>
                <a:gd name="T22" fmla="*/ 589 w 166"/>
                <a:gd name="T23" fmla="*/ 17188 h 1100"/>
                <a:gd name="T24" fmla="*/ 465 w 166"/>
                <a:gd name="T25" fmla="*/ 13793 h 1100"/>
                <a:gd name="T26" fmla="*/ 393 w 166"/>
                <a:gd name="T27" fmla="*/ 11999 h 1100"/>
                <a:gd name="T28" fmla="*/ 465 w 166"/>
                <a:gd name="T29" fmla="*/ 10802 h 1100"/>
                <a:gd name="T30" fmla="*/ 465 w 166"/>
                <a:gd name="T31" fmla="*/ 8895 h 1100"/>
                <a:gd name="T32" fmla="*/ 538 w 166"/>
                <a:gd name="T33" fmla="*/ 5588 h 1100"/>
                <a:gd name="T34" fmla="*/ 465 w 166"/>
                <a:gd name="T35" fmla="*/ 3502 h 1100"/>
                <a:gd name="T36" fmla="*/ 496 w 166"/>
                <a:gd name="T37" fmla="*/ 1499 h 1100"/>
                <a:gd name="T38" fmla="*/ 640 w 166"/>
                <a:gd name="T39" fmla="*/ 0 h 1100"/>
                <a:gd name="T40" fmla="*/ 446 w 166"/>
                <a:gd name="T41" fmla="*/ 1585 h 1100"/>
                <a:gd name="T42" fmla="*/ 371 w 166"/>
                <a:gd name="T43" fmla="*/ 495 h 1100"/>
                <a:gd name="T44" fmla="*/ 419 w 166"/>
                <a:gd name="T45" fmla="*/ 2799 h 1100"/>
                <a:gd name="T46" fmla="*/ 247 w 166"/>
                <a:gd name="T47" fmla="*/ 1888 h 1100"/>
                <a:gd name="T48" fmla="*/ 293 w 166"/>
                <a:gd name="T49" fmla="*/ 2508 h 1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6"/>
                <a:gd name="T76" fmla="*/ 0 h 1100"/>
                <a:gd name="T77" fmla="*/ 166 w 166"/>
                <a:gd name="T78" fmla="*/ 1100 h 1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6" h="1100">
                  <a:moveTo>
                    <a:pt x="76" y="160"/>
                  </a:moveTo>
                  <a:lnTo>
                    <a:pt x="96" y="249"/>
                  </a:lnTo>
                  <a:lnTo>
                    <a:pt x="76" y="332"/>
                  </a:lnTo>
                  <a:lnTo>
                    <a:pt x="51" y="512"/>
                  </a:lnTo>
                  <a:lnTo>
                    <a:pt x="76" y="672"/>
                  </a:lnTo>
                  <a:lnTo>
                    <a:pt x="83" y="844"/>
                  </a:lnTo>
                  <a:lnTo>
                    <a:pt x="44" y="928"/>
                  </a:lnTo>
                  <a:lnTo>
                    <a:pt x="0" y="1004"/>
                  </a:lnTo>
                  <a:lnTo>
                    <a:pt x="64" y="934"/>
                  </a:lnTo>
                  <a:lnTo>
                    <a:pt x="64" y="992"/>
                  </a:lnTo>
                  <a:lnTo>
                    <a:pt x="89" y="883"/>
                  </a:lnTo>
                  <a:lnTo>
                    <a:pt x="153" y="1100"/>
                  </a:lnTo>
                  <a:lnTo>
                    <a:pt x="121" y="883"/>
                  </a:lnTo>
                  <a:lnTo>
                    <a:pt x="102" y="768"/>
                  </a:lnTo>
                  <a:lnTo>
                    <a:pt x="121" y="691"/>
                  </a:lnTo>
                  <a:lnTo>
                    <a:pt x="121" y="569"/>
                  </a:lnTo>
                  <a:lnTo>
                    <a:pt x="140" y="358"/>
                  </a:lnTo>
                  <a:lnTo>
                    <a:pt x="121" y="224"/>
                  </a:lnTo>
                  <a:lnTo>
                    <a:pt x="128" y="96"/>
                  </a:lnTo>
                  <a:lnTo>
                    <a:pt x="166" y="0"/>
                  </a:lnTo>
                  <a:lnTo>
                    <a:pt x="115" y="102"/>
                  </a:lnTo>
                  <a:lnTo>
                    <a:pt x="96" y="32"/>
                  </a:lnTo>
                  <a:lnTo>
                    <a:pt x="108" y="179"/>
                  </a:lnTo>
                  <a:lnTo>
                    <a:pt x="64" y="121"/>
                  </a:lnTo>
                  <a:lnTo>
                    <a:pt x="76" y="160"/>
                  </a:lnTo>
                  <a:close/>
                </a:path>
              </a:pathLst>
            </a:custGeom>
            <a:solidFill>
              <a:srgbClr val="00CC99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555" name="Freeform 1328"/>
            <p:cNvSpPr>
              <a:spLocks/>
            </p:cNvSpPr>
            <p:nvPr/>
          </p:nvSpPr>
          <p:spPr bwMode="auto">
            <a:xfrm rot="6128749">
              <a:off x="835" y="2927"/>
              <a:ext cx="58" cy="135"/>
            </a:xfrm>
            <a:custGeom>
              <a:avLst/>
              <a:gdLst>
                <a:gd name="T0" fmla="*/ 100 w 51"/>
                <a:gd name="T1" fmla="*/ 0 h 103"/>
                <a:gd name="T2" fmla="*/ 77 w 51"/>
                <a:gd name="T3" fmla="*/ 524 h 103"/>
                <a:gd name="T4" fmla="*/ 0 w 51"/>
                <a:gd name="T5" fmla="*/ 958 h 103"/>
                <a:gd name="T6" fmla="*/ 0 w 51"/>
                <a:gd name="T7" fmla="*/ 1393 h 103"/>
                <a:gd name="T8" fmla="*/ 77 w 51"/>
                <a:gd name="T9" fmla="*/ 1541 h 103"/>
                <a:gd name="T10" fmla="*/ 125 w 51"/>
                <a:gd name="T11" fmla="*/ 1205 h 103"/>
                <a:gd name="T12" fmla="*/ 139 w 51"/>
                <a:gd name="T13" fmla="*/ 768 h 103"/>
                <a:gd name="T14" fmla="*/ 183 w 51"/>
                <a:gd name="T15" fmla="*/ 440 h 103"/>
                <a:gd name="T16" fmla="*/ 183 w 51"/>
                <a:gd name="T17" fmla="*/ 0 h 103"/>
                <a:gd name="T18" fmla="*/ 100 w 51"/>
                <a:gd name="T19" fmla="*/ 0 h 1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1"/>
                <a:gd name="T31" fmla="*/ 0 h 103"/>
                <a:gd name="T32" fmla="*/ 51 w 51"/>
                <a:gd name="T33" fmla="*/ 103 h 10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1" h="103">
                  <a:moveTo>
                    <a:pt x="28" y="0"/>
                  </a:moveTo>
                  <a:lnTo>
                    <a:pt x="22" y="35"/>
                  </a:lnTo>
                  <a:lnTo>
                    <a:pt x="0" y="64"/>
                  </a:lnTo>
                  <a:lnTo>
                    <a:pt x="0" y="93"/>
                  </a:lnTo>
                  <a:lnTo>
                    <a:pt x="22" y="103"/>
                  </a:lnTo>
                  <a:lnTo>
                    <a:pt x="35" y="80"/>
                  </a:lnTo>
                  <a:lnTo>
                    <a:pt x="38" y="51"/>
                  </a:lnTo>
                  <a:lnTo>
                    <a:pt x="51" y="29"/>
                  </a:lnTo>
                  <a:lnTo>
                    <a:pt x="51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61528" name="Group 1329"/>
          <p:cNvGrpSpPr>
            <a:grpSpLocks/>
          </p:cNvGrpSpPr>
          <p:nvPr/>
        </p:nvGrpSpPr>
        <p:grpSpPr bwMode="auto">
          <a:xfrm rot="-6859417">
            <a:off x="3656022" y="4001740"/>
            <a:ext cx="727075" cy="184855"/>
            <a:chOff x="172" y="2931"/>
            <a:chExt cx="1448" cy="190"/>
          </a:xfrm>
        </p:grpSpPr>
        <p:sp>
          <p:nvSpPr>
            <p:cNvPr id="61552" name="Freeform 1330"/>
            <p:cNvSpPr>
              <a:spLocks/>
            </p:cNvSpPr>
            <p:nvPr/>
          </p:nvSpPr>
          <p:spPr bwMode="auto">
            <a:xfrm rot="7275588" flipH="1" flipV="1">
              <a:off x="801" y="2302"/>
              <a:ext cx="190" cy="1448"/>
            </a:xfrm>
            <a:custGeom>
              <a:avLst/>
              <a:gdLst>
                <a:gd name="T0" fmla="*/ 293 w 166"/>
                <a:gd name="T1" fmla="*/ 2508 h 1100"/>
                <a:gd name="T2" fmla="*/ 371 w 166"/>
                <a:gd name="T3" fmla="*/ 3899 h 1100"/>
                <a:gd name="T4" fmla="*/ 293 w 166"/>
                <a:gd name="T5" fmla="*/ 5183 h 1100"/>
                <a:gd name="T6" fmla="*/ 196 w 166"/>
                <a:gd name="T7" fmla="*/ 8003 h 1100"/>
                <a:gd name="T8" fmla="*/ 293 w 166"/>
                <a:gd name="T9" fmla="*/ 10506 h 1100"/>
                <a:gd name="T10" fmla="*/ 323 w 166"/>
                <a:gd name="T11" fmla="*/ 13185 h 1100"/>
                <a:gd name="T12" fmla="*/ 166 w 166"/>
                <a:gd name="T13" fmla="*/ 14505 h 1100"/>
                <a:gd name="T14" fmla="*/ 0 w 166"/>
                <a:gd name="T15" fmla="*/ 15682 h 1100"/>
                <a:gd name="T16" fmla="*/ 247 w 166"/>
                <a:gd name="T17" fmla="*/ 14588 h 1100"/>
                <a:gd name="T18" fmla="*/ 247 w 166"/>
                <a:gd name="T19" fmla="*/ 15496 h 1100"/>
                <a:gd name="T20" fmla="*/ 343 w 166"/>
                <a:gd name="T21" fmla="*/ 13793 h 1100"/>
                <a:gd name="T22" fmla="*/ 589 w 166"/>
                <a:gd name="T23" fmla="*/ 17188 h 1100"/>
                <a:gd name="T24" fmla="*/ 465 w 166"/>
                <a:gd name="T25" fmla="*/ 13793 h 1100"/>
                <a:gd name="T26" fmla="*/ 393 w 166"/>
                <a:gd name="T27" fmla="*/ 11999 h 1100"/>
                <a:gd name="T28" fmla="*/ 465 w 166"/>
                <a:gd name="T29" fmla="*/ 10802 h 1100"/>
                <a:gd name="T30" fmla="*/ 465 w 166"/>
                <a:gd name="T31" fmla="*/ 8895 h 1100"/>
                <a:gd name="T32" fmla="*/ 538 w 166"/>
                <a:gd name="T33" fmla="*/ 5588 h 1100"/>
                <a:gd name="T34" fmla="*/ 465 w 166"/>
                <a:gd name="T35" fmla="*/ 3502 h 1100"/>
                <a:gd name="T36" fmla="*/ 496 w 166"/>
                <a:gd name="T37" fmla="*/ 1499 h 1100"/>
                <a:gd name="T38" fmla="*/ 640 w 166"/>
                <a:gd name="T39" fmla="*/ 0 h 1100"/>
                <a:gd name="T40" fmla="*/ 446 w 166"/>
                <a:gd name="T41" fmla="*/ 1585 h 1100"/>
                <a:gd name="T42" fmla="*/ 371 w 166"/>
                <a:gd name="T43" fmla="*/ 495 h 1100"/>
                <a:gd name="T44" fmla="*/ 419 w 166"/>
                <a:gd name="T45" fmla="*/ 2799 h 1100"/>
                <a:gd name="T46" fmla="*/ 247 w 166"/>
                <a:gd name="T47" fmla="*/ 1888 h 1100"/>
                <a:gd name="T48" fmla="*/ 293 w 166"/>
                <a:gd name="T49" fmla="*/ 2508 h 1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6"/>
                <a:gd name="T76" fmla="*/ 0 h 1100"/>
                <a:gd name="T77" fmla="*/ 166 w 166"/>
                <a:gd name="T78" fmla="*/ 1100 h 1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6" h="1100">
                  <a:moveTo>
                    <a:pt x="76" y="160"/>
                  </a:moveTo>
                  <a:lnTo>
                    <a:pt x="96" y="249"/>
                  </a:lnTo>
                  <a:lnTo>
                    <a:pt x="76" y="332"/>
                  </a:lnTo>
                  <a:lnTo>
                    <a:pt x="51" y="512"/>
                  </a:lnTo>
                  <a:lnTo>
                    <a:pt x="76" y="672"/>
                  </a:lnTo>
                  <a:lnTo>
                    <a:pt x="83" y="844"/>
                  </a:lnTo>
                  <a:lnTo>
                    <a:pt x="44" y="928"/>
                  </a:lnTo>
                  <a:lnTo>
                    <a:pt x="0" y="1004"/>
                  </a:lnTo>
                  <a:lnTo>
                    <a:pt x="64" y="934"/>
                  </a:lnTo>
                  <a:lnTo>
                    <a:pt x="64" y="992"/>
                  </a:lnTo>
                  <a:lnTo>
                    <a:pt x="89" y="883"/>
                  </a:lnTo>
                  <a:lnTo>
                    <a:pt x="153" y="1100"/>
                  </a:lnTo>
                  <a:lnTo>
                    <a:pt x="121" y="883"/>
                  </a:lnTo>
                  <a:lnTo>
                    <a:pt x="102" y="768"/>
                  </a:lnTo>
                  <a:lnTo>
                    <a:pt x="121" y="691"/>
                  </a:lnTo>
                  <a:lnTo>
                    <a:pt x="121" y="569"/>
                  </a:lnTo>
                  <a:lnTo>
                    <a:pt x="140" y="358"/>
                  </a:lnTo>
                  <a:lnTo>
                    <a:pt x="121" y="224"/>
                  </a:lnTo>
                  <a:lnTo>
                    <a:pt x="128" y="96"/>
                  </a:lnTo>
                  <a:lnTo>
                    <a:pt x="166" y="0"/>
                  </a:lnTo>
                  <a:lnTo>
                    <a:pt x="115" y="102"/>
                  </a:lnTo>
                  <a:lnTo>
                    <a:pt x="96" y="32"/>
                  </a:lnTo>
                  <a:lnTo>
                    <a:pt x="108" y="179"/>
                  </a:lnTo>
                  <a:lnTo>
                    <a:pt x="64" y="121"/>
                  </a:lnTo>
                  <a:lnTo>
                    <a:pt x="76" y="160"/>
                  </a:lnTo>
                  <a:close/>
                </a:path>
              </a:pathLst>
            </a:custGeom>
            <a:solidFill>
              <a:srgbClr val="00CC99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553" name="Freeform 1331"/>
            <p:cNvSpPr>
              <a:spLocks/>
            </p:cNvSpPr>
            <p:nvPr/>
          </p:nvSpPr>
          <p:spPr bwMode="auto">
            <a:xfrm rot="6128749">
              <a:off x="835" y="2927"/>
              <a:ext cx="58" cy="135"/>
            </a:xfrm>
            <a:custGeom>
              <a:avLst/>
              <a:gdLst>
                <a:gd name="T0" fmla="*/ 100 w 51"/>
                <a:gd name="T1" fmla="*/ 0 h 103"/>
                <a:gd name="T2" fmla="*/ 77 w 51"/>
                <a:gd name="T3" fmla="*/ 524 h 103"/>
                <a:gd name="T4" fmla="*/ 0 w 51"/>
                <a:gd name="T5" fmla="*/ 958 h 103"/>
                <a:gd name="T6" fmla="*/ 0 w 51"/>
                <a:gd name="T7" fmla="*/ 1393 h 103"/>
                <a:gd name="T8" fmla="*/ 77 w 51"/>
                <a:gd name="T9" fmla="*/ 1541 h 103"/>
                <a:gd name="T10" fmla="*/ 125 w 51"/>
                <a:gd name="T11" fmla="*/ 1205 h 103"/>
                <a:gd name="T12" fmla="*/ 139 w 51"/>
                <a:gd name="T13" fmla="*/ 768 h 103"/>
                <a:gd name="T14" fmla="*/ 183 w 51"/>
                <a:gd name="T15" fmla="*/ 440 h 103"/>
                <a:gd name="T16" fmla="*/ 183 w 51"/>
                <a:gd name="T17" fmla="*/ 0 h 103"/>
                <a:gd name="T18" fmla="*/ 100 w 51"/>
                <a:gd name="T19" fmla="*/ 0 h 1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1"/>
                <a:gd name="T31" fmla="*/ 0 h 103"/>
                <a:gd name="T32" fmla="*/ 51 w 51"/>
                <a:gd name="T33" fmla="*/ 103 h 10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1" h="103">
                  <a:moveTo>
                    <a:pt x="28" y="0"/>
                  </a:moveTo>
                  <a:lnTo>
                    <a:pt x="22" y="35"/>
                  </a:lnTo>
                  <a:lnTo>
                    <a:pt x="0" y="64"/>
                  </a:lnTo>
                  <a:lnTo>
                    <a:pt x="0" y="93"/>
                  </a:lnTo>
                  <a:lnTo>
                    <a:pt x="22" y="103"/>
                  </a:lnTo>
                  <a:lnTo>
                    <a:pt x="35" y="80"/>
                  </a:lnTo>
                  <a:lnTo>
                    <a:pt x="38" y="51"/>
                  </a:lnTo>
                  <a:lnTo>
                    <a:pt x="51" y="29"/>
                  </a:lnTo>
                  <a:lnTo>
                    <a:pt x="51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tx1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61529" name="Freeform 1338"/>
          <p:cNvSpPr>
            <a:spLocks/>
          </p:cNvSpPr>
          <p:nvPr/>
        </p:nvSpPr>
        <p:spPr bwMode="auto">
          <a:xfrm>
            <a:off x="5702302" y="3730625"/>
            <a:ext cx="263877" cy="971550"/>
          </a:xfrm>
          <a:custGeom>
            <a:avLst/>
            <a:gdLst>
              <a:gd name="T0" fmla="*/ 0 w 187"/>
              <a:gd name="T1" fmla="*/ 2147483647 h 612"/>
              <a:gd name="T2" fmla="*/ 2147483647 w 187"/>
              <a:gd name="T3" fmla="*/ 2147483647 h 612"/>
              <a:gd name="T4" fmla="*/ 2147483647 w 187"/>
              <a:gd name="T5" fmla="*/ 2147483647 h 612"/>
              <a:gd name="T6" fmla="*/ 2147483647 w 187"/>
              <a:gd name="T7" fmla="*/ 2147483647 h 612"/>
              <a:gd name="T8" fmla="*/ 2147483647 w 187"/>
              <a:gd name="T9" fmla="*/ 2147483647 h 612"/>
              <a:gd name="T10" fmla="*/ 2147483647 w 187"/>
              <a:gd name="T11" fmla="*/ 2147483647 h 612"/>
              <a:gd name="T12" fmla="*/ 2147483647 w 187"/>
              <a:gd name="T13" fmla="*/ 2147483647 h 612"/>
              <a:gd name="T14" fmla="*/ 2147483647 w 187"/>
              <a:gd name="T15" fmla="*/ 2147483647 h 612"/>
              <a:gd name="T16" fmla="*/ 2147483647 w 187"/>
              <a:gd name="T17" fmla="*/ 2147483647 h 612"/>
              <a:gd name="T18" fmla="*/ 2147483647 w 187"/>
              <a:gd name="T19" fmla="*/ 2147483647 h 612"/>
              <a:gd name="T20" fmla="*/ 2147483647 w 187"/>
              <a:gd name="T21" fmla="*/ 2147483647 h 612"/>
              <a:gd name="T22" fmla="*/ 2147483647 w 187"/>
              <a:gd name="T23" fmla="*/ 2147483647 h 612"/>
              <a:gd name="T24" fmla="*/ 2147483647 w 187"/>
              <a:gd name="T25" fmla="*/ 2147483647 h 612"/>
              <a:gd name="T26" fmla="*/ 2147483647 w 187"/>
              <a:gd name="T27" fmla="*/ 2147483647 h 612"/>
              <a:gd name="T28" fmla="*/ 2147483647 w 187"/>
              <a:gd name="T29" fmla="*/ 0 h 61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87"/>
              <a:gd name="T46" fmla="*/ 0 h 612"/>
              <a:gd name="T47" fmla="*/ 187 w 187"/>
              <a:gd name="T48" fmla="*/ 612 h 61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87" h="612">
                <a:moveTo>
                  <a:pt x="0" y="612"/>
                </a:moveTo>
                <a:lnTo>
                  <a:pt x="21" y="589"/>
                </a:lnTo>
                <a:lnTo>
                  <a:pt x="43" y="561"/>
                </a:lnTo>
                <a:lnTo>
                  <a:pt x="60" y="529"/>
                </a:lnTo>
                <a:lnTo>
                  <a:pt x="87" y="481"/>
                </a:lnTo>
                <a:lnTo>
                  <a:pt x="124" y="433"/>
                </a:lnTo>
                <a:lnTo>
                  <a:pt x="153" y="376"/>
                </a:lnTo>
                <a:lnTo>
                  <a:pt x="175" y="289"/>
                </a:lnTo>
                <a:lnTo>
                  <a:pt x="186" y="234"/>
                </a:lnTo>
                <a:lnTo>
                  <a:pt x="187" y="150"/>
                </a:lnTo>
                <a:lnTo>
                  <a:pt x="175" y="91"/>
                </a:lnTo>
                <a:lnTo>
                  <a:pt x="153" y="61"/>
                </a:lnTo>
                <a:lnTo>
                  <a:pt x="117" y="39"/>
                </a:lnTo>
                <a:lnTo>
                  <a:pt x="72" y="19"/>
                </a:lnTo>
                <a:lnTo>
                  <a:pt x="28" y="0"/>
                </a:lnTo>
              </a:path>
            </a:pathLst>
          </a:custGeom>
          <a:noFill/>
          <a:ln w="28575" cmpd="sng">
            <a:solidFill>
              <a:srgbClr val="D7D7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530" name="Freeform 12"/>
          <p:cNvSpPr>
            <a:spLocks/>
          </p:cNvSpPr>
          <p:nvPr/>
        </p:nvSpPr>
        <p:spPr bwMode="auto">
          <a:xfrm>
            <a:off x="5750288" y="3803650"/>
            <a:ext cx="210255" cy="266700"/>
          </a:xfrm>
          <a:custGeom>
            <a:avLst/>
            <a:gdLst>
              <a:gd name="T0" fmla="*/ 2147483647 w 235"/>
              <a:gd name="T1" fmla="*/ 2147483647 h 275"/>
              <a:gd name="T2" fmla="*/ 2147483647 w 235"/>
              <a:gd name="T3" fmla="*/ 2147483647 h 275"/>
              <a:gd name="T4" fmla="*/ 2147483647 w 235"/>
              <a:gd name="T5" fmla="*/ 2147483647 h 275"/>
              <a:gd name="T6" fmla="*/ 2147483647 w 235"/>
              <a:gd name="T7" fmla="*/ 2147483647 h 275"/>
              <a:gd name="T8" fmla="*/ 2147483647 w 235"/>
              <a:gd name="T9" fmla="*/ 2147483647 h 275"/>
              <a:gd name="T10" fmla="*/ 2147483647 w 235"/>
              <a:gd name="T11" fmla="*/ 2147483647 h 275"/>
              <a:gd name="T12" fmla="*/ 2147483647 w 235"/>
              <a:gd name="T13" fmla="*/ 2147483647 h 275"/>
              <a:gd name="T14" fmla="*/ 2147483647 w 235"/>
              <a:gd name="T15" fmla="*/ 2147483647 h 275"/>
              <a:gd name="T16" fmla="*/ 2147483647 w 235"/>
              <a:gd name="T17" fmla="*/ 2147483647 h 275"/>
              <a:gd name="T18" fmla="*/ 2147483647 w 235"/>
              <a:gd name="T19" fmla="*/ 2147483647 h 275"/>
              <a:gd name="T20" fmla="*/ 2147483647 w 235"/>
              <a:gd name="T21" fmla="*/ 2147483647 h 275"/>
              <a:gd name="T22" fmla="*/ 2147483647 w 235"/>
              <a:gd name="T23" fmla="*/ 2147483647 h 275"/>
              <a:gd name="T24" fmla="*/ 2147483647 w 235"/>
              <a:gd name="T25" fmla="*/ 2147483647 h 275"/>
              <a:gd name="T26" fmla="*/ 2147483647 w 235"/>
              <a:gd name="T27" fmla="*/ 2147483647 h 275"/>
              <a:gd name="T28" fmla="*/ 2147483647 w 235"/>
              <a:gd name="T29" fmla="*/ 2147483647 h 275"/>
              <a:gd name="T30" fmla="*/ 2147483647 w 235"/>
              <a:gd name="T31" fmla="*/ 2147483647 h 275"/>
              <a:gd name="T32" fmla="*/ 2147483647 w 235"/>
              <a:gd name="T33" fmla="*/ 2147483647 h 275"/>
              <a:gd name="T34" fmla="*/ 2147483647 w 235"/>
              <a:gd name="T35" fmla="*/ 2147483647 h 275"/>
              <a:gd name="T36" fmla="*/ 2147483647 w 235"/>
              <a:gd name="T37" fmla="*/ 2147483647 h 275"/>
              <a:gd name="T38" fmla="*/ 2147483647 w 235"/>
              <a:gd name="T39" fmla="*/ 2147483647 h 275"/>
              <a:gd name="T40" fmla="*/ 0 w 235"/>
              <a:gd name="T41" fmla="*/ 2147483647 h 275"/>
              <a:gd name="T42" fmla="*/ 0 w 235"/>
              <a:gd name="T43" fmla="*/ 2147483647 h 275"/>
              <a:gd name="T44" fmla="*/ 2147483647 w 235"/>
              <a:gd name="T45" fmla="*/ 2147483647 h 275"/>
              <a:gd name="T46" fmla="*/ 2147483647 w 235"/>
              <a:gd name="T47" fmla="*/ 2147483647 h 275"/>
              <a:gd name="T48" fmla="*/ 2147483647 w 235"/>
              <a:gd name="T49" fmla="*/ 2147483647 h 275"/>
              <a:gd name="T50" fmla="*/ 2147483647 w 235"/>
              <a:gd name="T51" fmla="*/ 2147483647 h 275"/>
              <a:gd name="T52" fmla="*/ 2147483647 w 235"/>
              <a:gd name="T53" fmla="*/ 2147483647 h 275"/>
              <a:gd name="T54" fmla="*/ 2147483647 w 235"/>
              <a:gd name="T55" fmla="*/ 2147483647 h 275"/>
              <a:gd name="T56" fmla="*/ 2147483647 w 235"/>
              <a:gd name="T57" fmla="*/ 2147483647 h 275"/>
              <a:gd name="T58" fmla="*/ 2147483647 w 235"/>
              <a:gd name="T59" fmla="*/ 2147483647 h 275"/>
              <a:gd name="T60" fmla="*/ 2147483647 w 235"/>
              <a:gd name="T61" fmla="*/ 2147483647 h 275"/>
              <a:gd name="T62" fmla="*/ 2147483647 w 235"/>
              <a:gd name="T63" fmla="*/ 2147483647 h 275"/>
              <a:gd name="T64" fmla="*/ 2147483647 w 235"/>
              <a:gd name="T65" fmla="*/ 2147483647 h 275"/>
              <a:gd name="T66" fmla="*/ 2147483647 w 235"/>
              <a:gd name="T67" fmla="*/ 2147483647 h 275"/>
              <a:gd name="T68" fmla="*/ 2147483647 w 235"/>
              <a:gd name="T69" fmla="*/ 2147483647 h 275"/>
              <a:gd name="T70" fmla="*/ 2147483647 w 235"/>
              <a:gd name="T71" fmla="*/ 2147483647 h 275"/>
              <a:gd name="T72" fmla="*/ 2147483647 w 235"/>
              <a:gd name="T73" fmla="*/ 2147483647 h 275"/>
              <a:gd name="T74" fmla="*/ 2147483647 w 235"/>
              <a:gd name="T75" fmla="*/ 2147483647 h 275"/>
              <a:gd name="T76" fmla="*/ 2147483647 w 235"/>
              <a:gd name="T77" fmla="*/ 2147483647 h 275"/>
              <a:gd name="T78" fmla="*/ 2147483647 w 235"/>
              <a:gd name="T79" fmla="*/ 2147483647 h 275"/>
              <a:gd name="T80" fmla="*/ 2147483647 w 235"/>
              <a:gd name="T81" fmla="*/ 2147483647 h 275"/>
              <a:gd name="T82" fmla="*/ 2147483647 w 235"/>
              <a:gd name="T83" fmla="*/ 2147483647 h 275"/>
              <a:gd name="T84" fmla="*/ 2147483647 w 235"/>
              <a:gd name="T85" fmla="*/ 0 h 275"/>
              <a:gd name="T86" fmla="*/ 2147483647 w 235"/>
              <a:gd name="T87" fmla="*/ 2147483647 h 275"/>
              <a:gd name="T88" fmla="*/ 2147483647 w 235"/>
              <a:gd name="T89" fmla="*/ 2147483647 h 275"/>
              <a:gd name="T90" fmla="*/ 2147483647 w 235"/>
              <a:gd name="T91" fmla="*/ 2147483647 h 275"/>
              <a:gd name="T92" fmla="*/ 2147483647 w 235"/>
              <a:gd name="T93" fmla="*/ 2147483647 h 275"/>
              <a:gd name="T94" fmla="*/ 2147483647 w 235"/>
              <a:gd name="T95" fmla="*/ 2147483647 h 275"/>
              <a:gd name="T96" fmla="*/ 2147483647 w 235"/>
              <a:gd name="T97" fmla="*/ 2147483647 h 275"/>
              <a:gd name="T98" fmla="*/ 2147483647 w 235"/>
              <a:gd name="T99" fmla="*/ 2147483647 h 27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35"/>
              <a:gd name="T151" fmla="*/ 0 h 275"/>
              <a:gd name="T152" fmla="*/ 235 w 235"/>
              <a:gd name="T153" fmla="*/ 275 h 27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35" h="275">
                <a:moveTo>
                  <a:pt x="230" y="233"/>
                </a:moveTo>
                <a:lnTo>
                  <a:pt x="217" y="232"/>
                </a:lnTo>
                <a:lnTo>
                  <a:pt x="210" y="232"/>
                </a:lnTo>
                <a:lnTo>
                  <a:pt x="203" y="233"/>
                </a:lnTo>
                <a:lnTo>
                  <a:pt x="195" y="235"/>
                </a:lnTo>
                <a:lnTo>
                  <a:pt x="186" y="237"/>
                </a:lnTo>
                <a:lnTo>
                  <a:pt x="177" y="240"/>
                </a:lnTo>
                <a:lnTo>
                  <a:pt x="169" y="243"/>
                </a:lnTo>
                <a:lnTo>
                  <a:pt x="159" y="247"/>
                </a:lnTo>
                <a:lnTo>
                  <a:pt x="150" y="250"/>
                </a:lnTo>
                <a:lnTo>
                  <a:pt x="141" y="253"/>
                </a:lnTo>
                <a:lnTo>
                  <a:pt x="131" y="257"/>
                </a:lnTo>
                <a:lnTo>
                  <a:pt x="122" y="260"/>
                </a:lnTo>
                <a:lnTo>
                  <a:pt x="112" y="263"/>
                </a:lnTo>
                <a:lnTo>
                  <a:pt x="104" y="266"/>
                </a:lnTo>
                <a:lnTo>
                  <a:pt x="94" y="269"/>
                </a:lnTo>
                <a:lnTo>
                  <a:pt x="85" y="271"/>
                </a:lnTo>
                <a:lnTo>
                  <a:pt x="77" y="273"/>
                </a:lnTo>
                <a:lnTo>
                  <a:pt x="68" y="273"/>
                </a:lnTo>
                <a:lnTo>
                  <a:pt x="60" y="274"/>
                </a:lnTo>
                <a:lnTo>
                  <a:pt x="53" y="274"/>
                </a:lnTo>
                <a:lnTo>
                  <a:pt x="46" y="273"/>
                </a:lnTo>
                <a:lnTo>
                  <a:pt x="39" y="271"/>
                </a:lnTo>
                <a:lnTo>
                  <a:pt x="33" y="268"/>
                </a:lnTo>
                <a:lnTo>
                  <a:pt x="28" y="264"/>
                </a:lnTo>
                <a:lnTo>
                  <a:pt x="23" y="259"/>
                </a:lnTo>
                <a:lnTo>
                  <a:pt x="19" y="252"/>
                </a:lnTo>
                <a:lnTo>
                  <a:pt x="17" y="245"/>
                </a:lnTo>
                <a:lnTo>
                  <a:pt x="13" y="235"/>
                </a:lnTo>
                <a:lnTo>
                  <a:pt x="12" y="225"/>
                </a:lnTo>
                <a:lnTo>
                  <a:pt x="12" y="213"/>
                </a:lnTo>
                <a:lnTo>
                  <a:pt x="12" y="199"/>
                </a:lnTo>
                <a:lnTo>
                  <a:pt x="13" y="189"/>
                </a:lnTo>
                <a:lnTo>
                  <a:pt x="14" y="185"/>
                </a:lnTo>
                <a:lnTo>
                  <a:pt x="14" y="181"/>
                </a:lnTo>
                <a:lnTo>
                  <a:pt x="14" y="178"/>
                </a:lnTo>
                <a:lnTo>
                  <a:pt x="16" y="175"/>
                </a:lnTo>
                <a:lnTo>
                  <a:pt x="16" y="173"/>
                </a:lnTo>
                <a:lnTo>
                  <a:pt x="17" y="171"/>
                </a:lnTo>
                <a:lnTo>
                  <a:pt x="17" y="169"/>
                </a:lnTo>
                <a:lnTo>
                  <a:pt x="17" y="168"/>
                </a:lnTo>
                <a:lnTo>
                  <a:pt x="18" y="167"/>
                </a:lnTo>
                <a:lnTo>
                  <a:pt x="19" y="167"/>
                </a:lnTo>
                <a:lnTo>
                  <a:pt x="20" y="167"/>
                </a:lnTo>
                <a:lnTo>
                  <a:pt x="20" y="168"/>
                </a:lnTo>
                <a:lnTo>
                  <a:pt x="21" y="168"/>
                </a:lnTo>
                <a:lnTo>
                  <a:pt x="21" y="169"/>
                </a:lnTo>
                <a:lnTo>
                  <a:pt x="21" y="170"/>
                </a:lnTo>
                <a:lnTo>
                  <a:pt x="22" y="171"/>
                </a:lnTo>
                <a:lnTo>
                  <a:pt x="23" y="173"/>
                </a:lnTo>
                <a:lnTo>
                  <a:pt x="23" y="174"/>
                </a:lnTo>
                <a:lnTo>
                  <a:pt x="24" y="175"/>
                </a:lnTo>
                <a:lnTo>
                  <a:pt x="25" y="175"/>
                </a:lnTo>
                <a:lnTo>
                  <a:pt x="26" y="175"/>
                </a:lnTo>
                <a:lnTo>
                  <a:pt x="27" y="175"/>
                </a:lnTo>
                <a:lnTo>
                  <a:pt x="25" y="174"/>
                </a:lnTo>
                <a:lnTo>
                  <a:pt x="24" y="173"/>
                </a:lnTo>
                <a:lnTo>
                  <a:pt x="23" y="173"/>
                </a:lnTo>
                <a:lnTo>
                  <a:pt x="22" y="173"/>
                </a:lnTo>
                <a:lnTo>
                  <a:pt x="21" y="173"/>
                </a:lnTo>
                <a:lnTo>
                  <a:pt x="20" y="172"/>
                </a:lnTo>
                <a:lnTo>
                  <a:pt x="19" y="172"/>
                </a:lnTo>
                <a:lnTo>
                  <a:pt x="18" y="172"/>
                </a:lnTo>
                <a:lnTo>
                  <a:pt x="17" y="171"/>
                </a:lnTo>
                <a:lnTo>
                  <a:pt x="16" y="171"/>
                </a:lnTo>
                <a:lnTo>
                  <a:pt x="14" y="171"/>
                </a:lnTo>
                <a:lnTo>
                  <a:pt x="13" y="171"/>
                </a:lnTo>
                <a:lnTo>
                  <a:pt x="12" y="171"/>
                </a:lnTo>
                <a:lnTo>
                  <a:pt x="11" y="170"/>
                </a:lnTo>
                <a:lnTo>
                  <a:pt x="10" y="170"/>
                </a:lnTo>
                <a:lnTo>
                  <a:pt x="9" y="169"/>
                </a:lnTo>
                <a:lnTo>
                  <a:pt x="8" y="169"/>
                </a:lnTo>
                <a:lnTo>
                  <a:pt x="7" y="168"/>
                </a:lnTo>
                <a:lnTo>
                  <a:pt x="6" y="168"/>
                </a:lnTo>
                <a:lnTo>
                  <a:pt x="6" y="167"/>
                </a:lnTo>
                <a:lnTo>
                  <a:pt x="5" y="167"/>
                </a:lnTo>
                <a:lnTo>
                  <a:pt x="4" y="166"/>
                </a:lnTo>
                <a:lnTo>
                  <a:pt x="4" y="165"/>
                </a:lnTo>
                <a:lnTo>
                  <a:pt x="3" y="164"/>
                </a:lnTo>
                <a:lnTo>
                  <a:pt x="3" y="163"/>
                </a:lnTo>
                <a:lnTo>
                  <a:pt x="2" y="157"/>
                </a:lnTo>
                <a:lnTo>
                  <a:pt x="1" y="155"/>
                </a:lnTo>
                <a:lnTo>
                  <a:pt x="0" y="151"/>
                </a:lnTo>
                <a:lnTo>
                  <a:pt x="0" y="148"/>
                </a:lnTo>
                <a:lnTo>
                  <a:pt x="0" y="144"/>
                </a:lnTo>
                <a:lnTo>
                  <a:pt x="0" y="141"/>
                </a:lnTo>
                <a:lnTo>
                  <a:pt x="0" y="137"/>
                </a:lnTo>
                <a:lnTo>
                  <a:pt x="0" y="133"/>
                </a:lnTo>
                <a:lnTo>
                  <a:pt x="1" y="129"/>
                </a:lnTo>
                <a:lnTo>
                  <a:pt x="1" y="125"/>
                </a:lnTo>
                <a:lnTo>
                  <a:pt x="2" y="121"/>
                </a:lnTo>
                <a:lnTo>
                  <a:pt x="2" y="118"/>
                </a:lnTo>
                <a:lnTo>
                  <a:pt x="3" y="114"/>
                </a:lnTo>
                <a:lnTo>
                  <a:pt x="3" y="110"/>
                </a:lnTo>
                <a:lnTo>
                  <a:pt x="4" y="106"/>
                </a:lnTo>
                <a:lnTo>
                  <a:pt x="5" y="103"/>
                </a:lnTo>
                <a:lnTo>
                  <a:pt x="6" y="99"/>
                </a:lnTo>
                <a:lnTo>
                  <a:pt x="6" y="96"/>
                </a:lnTo>
                <a:lnTo>
                  <a:pt x="7" y="93"/>
                </a:lnTo>
                <a:lnTo>
                  <a:pt x="8" y="89"/>
                </a:lnTo>
                <a:lnTo>
                  <a:pt x="9" y="87"/>
                </a:lnTo>
                <a:lnTo>
                  <a:pt x="10" y="84"/>
                </a:lnTo>
                <a:lnTo>
                  <a:pt x="10" y="82"/>
                </a:lnTo>
                <a:lnTo>
                  <a:pt x="11" y="79"/>
                </a:lnTo>
                <a:lnTo>
                  <a:pt x="12" y="78"/>
                </a:lnTo>
                <a:lnTo>
                  <a:pt x="13" y="76"/>
                </a:lnTo>
                <a:lnTo>
                  <a:pt x="14" y="75"/>
                </a:lnTo>
                <a:lnTo>
                  <a:pt x="14" y="74"/>
                </a:lnTo>
                <a:lnTo>
                  <a:pt x="16" y="73"/>
                </a:lnTo>
                <a:lnTo>
                  <a:pt x="17" y="73"/>
                </a:lnTo>
                <a:lnTo>
                  <a:pt x="19" y="75"/>
                </a:lnTo>
                <a:lnTo>
                  <a:pt x="21" y="76"/>
                </a:lnTo>
                <a:lnTo>
                  <a:pt x="22" y="77"/>
                </a:lnTo>
                <a:lnTo>
                  <a:pt x="24" y="77"/>
                </a:lnTo>
                <a:lnTo>
                  <a:pt x="26" y="78"/>
                </a:lnTo>
                <a:lnTo>
                  <a:pt x="28" y="79"/>
                </a:lnTo>
                <a:lnTo>
                  <a:pt x="30" y="79"/>
                </a:lnTo>
                <a:lnTo>
                  <a:pt x="32" y="79"/>
                </a:lnTo>
                <a:lnTo>
                  <a:pt x="34" y="79"/>
                </a:lnTo>
                <a:lnTo>
                  <a:pt x="37" y="80"/>
                </a:lnTo>
                <a:lnTo>
                  <a:pt x="39" y="80"/>
                </a:lnTo>
                <a:lnTo>
                  <a:pt x="41" y="80"/>
                </a:lnTo>
                <a:lnTo>
                  <a:pt x="45" y="80"/>
                </a:lnTo>
                <a:lnTo>
                  <a:pt x="48" y="79"/>
                </a:lnTo>
                <a:lnTo>
                  <a:pt x="50" y="79"/>
                </a:lnTo>
                <a:lnTo>
                  <a:pt x="53" y="79"/>
                </a:lnTo>
                <a:lnTo>
                  <a:pt x="56" y="78"/>
                </a:lnTo>
                <a:lnTo>
                  <a:pt x="58" y="77"/>
                </a:lnTo>
                <a:lnTo>
                  <a:pt x="61" y="77"/>
                </a:lnTo>
                <a:lnTo>
                  <a:pt x="64" y="76"/>
                </a:lnTo>
                <a:lnTo>
                  <a:pt x="66" y="75"/>
                </a:lnTo>
                <a:lnTo>
                  <a:pt x="69" y="74"/>
                </a:lnTo>
                <a:lnTo>
                  <a:pt x="72" y="73"/>
                </a:lnTo>
                <a:lnTo>
                  <a:pt x="75" y="71"/>
                </a:lnTo>
                <a:lnTo>
                  <a:pt x="78" y="69"/>
                </a:lnTo>
                <a:lnTo>
                  <a:pt x="80" y="68"/>
                </a:lnTo>
                <a:lnTo>
                  <a:pt x="83" y="66"/>
                </a:lnTo>
                <a:lnTo>
                  <a:pt x="85" y="64"/>
                </a:lnTo>
                <a:lnTo>
                  <a:pt x="88" y="62"/>
                </a:lnTo>
                <a:lnTo>
                  <a:pt x="90" y="59"/>
                </a:lnTo>
                <a:lnTo>
                  <a:pt x="92" y="57"/>
                </a:lnTo>
                <a:lnTo>
                  <a:pt x="96" y="52"/>
                </a:lnTo>
                <a:lnTo>
                  <a:pt x="97" y="49"/>
                </a:lnTo>
                <a:lnTo>
                  <a:pt x="99" y="47"/>
                </a:lnTo>
                <a:lnTo>
                  <a:pt x="101" y="45"/>
                </a:lnTo>
                <a:lnTo>
                  <a:pt x="103" y="42"/>
                </a:lnTo>
                <a:lnTo>
                  <a:pt x="105" y="40"/>
                </a:lnTo>
                <a:lnTo>
                  <a:pt x="106" y="37"/>
                </a:lnTo>
                <a:lnTo>
                  <a:pt x="108" y="35"/>
                </a:lnTo>
                <a:lnTo>
                  <a:pt x="109" y="33"/>
                </a:lnTo>
                <a:lnTo>
                  <a:pt x="110" y="31"/>
                </a:lnTo>
                <a:lnTo>
                  <a:pt x="112" y="28"/>
                </a:lnTo>
                <a:lnTo>
                  <a:pt x="113" y="26"/>
                </a:lnTo>
                <a:lnTo>
                  <a:pt x="115" y="24"/>
                </a:lnTo>
                <a:lnTo>
                  <a:pt x="116" y="22"/>
                </a:lnTo>
                <a:lnTo>
                  <a:pt x="118" y="20"/>
                </a:lnTo>
                <a:lnTo>
                  <a:pt x="119" y="18"/>
                </a:lnTo>
                <a:lnTo>
                  <a:pt x="121" y="16"/>
                </a:lnTo>
                <a:lnTo>
                  <a:pt x="122" y="14"/>
                </a:lnTo>
                <a:lnTo>
                  <a:pt x="124" y="12"/>
                </a:lnTo>
                <a:lnTo>
                  <a:pt x="126" y="11"/>
                </a:lnTo>
                <a:lnTo>
                  <a:pt x="128" y="9"/>
                </a:lnTo>
                <a:lnTo>
                  <a:pt x="130" y="8"/>
                </a:lnTo>
                <a:lnTo>
                  <a:pt x="133" y="6"/>
                </a:lnTo>
                <a:lnTo>
                  <a:pt x="135" y="5"/>
                </a:lnTo>
                <a:lnTo>
                  <a:pt x="137" y="4"/>
                </a:lnTo>
                <a:lnTo>
                  <a:pt x="139" y="3"/>
                </a:lnTo>
                <a:lnTo>
                  <a:pt x="142" y="2"/>
                </a:lnTo>
                <a:lnTo>
                  <a:pt x="145" y="1"/>
                </a:lnTo>
                <a:lnTo>
                  <a:pt x="147" y="1"/>
                </a:lnTo>
                <a:lnTo>
                  <a:pt x="150" y="0"/>
                </a:lnTo>
                <a:lnTo>
                  <a:pt x="153" y="0"/>
                </a:lnTo>
                <a:lnTo>
                  <a:pt x="163" y="1"/>
                </a:lnTo>
                <a:lnTo>
                  <a:pt x="168" y="3"/>
                </a:lnTo>
                <a:lnTo>
                  <a:pt x="172" y="6"/>
                </a:lnTo>
                <a:lnTo>
                  <a:pt x="176" y="10"/>
                </a:lnTo>
                <a:lnTo>
                  <a:pt x="180" y="15"/>
                </a:lnTo>
                <a:lnTo>
                  <a:pt x="185" y="21"/>
                </a:lnTo>
                <a:lnTo>
                  <a:pt x="189" y="27"/>
                </a:lnTo>
                <a:lnTo>
                  <a:pt x="194" y="33"/>
                </a:lnTo>
                <a:lnTo>
                  <a:pt x="197" y="41"/>
                </a:lnTo>
                <a:lnTo>
                  <a:pt x="201" y="49"/>
                </a:lnTo>
                <a:lnTo>
                  <a:pt x="205" y="57"/>
                </a:lnTo>
                <a:lnTo>
                  <a:pt x="208" y="66"/>
                </a:lnTo>
                <a:lnTo>
                  <a:pt x="211" y="75"/>
                </a:lnTo>
                <a:lnTo>
                  <a:pt x="215" y="85"/>
                </a:lnTo>
                <a:lnTo>
                  <a:pt x="217" y="94"/>
                </a:lnTo>
                <a:lnTo>
                  <a:pt x="221" y="104"/>
                </a:lnTo>
                <a:lnTo>
                  <a:pt x="224" y="114"/>
                </a:lnTo>
                <a:lnTo>
                  <a:pt x="226" y="124"/>
                </a:lnTo>
                <a:lnTo>
                  <a:pt x="228" y="134"/>
                </a:lnTo>
                <a:lnTo>
                  <a:pt x="230" y="144"/>
                </a:lnTo>
                <a:lnTo>
                  <a:pt x="231" y="154"/>
                </a:lnTo>
                <a:lnTo>
                  <a:pt x="232" y="163"/>
                </a:lnTo>
                <a:lnTo>
                  <a:pt x="233" y="173"/>
                </a:lnTo>
                <a:lnTo>
                  <a:pt x="234" y="182"/>
                </a:lnTo>
                <a:lnTo>
                  <a:pt x="234" y="191"/>
                </a:lnTo>
                <a:lnTo>
                  <a:pt x="234" y="199"/>
                </a:lnTo>
                <a:lnTo>
                  <a:pt x="234" y="207"/>
                </a:lnTo>
                <a:lnTo>
                  <a:pt x="234" y="214"/>
                </a:lnTo>
                <a:lnTo>
                  <a:pt x="233" y="221"/>
                </a:lnTo>
                <a:lnTo>
                  <a:pt x="232" y="227"/>
                </a:lnTo>
                <a:lnTo>
                  <a:pt x="230" y="233"/>
                </a:lnTo>
              </a:path>
            </a:pathLst>
          </a:custGeom>
          <a:solidFill>
            <a:srgbClr val="FF8000"/>
          </a:solidFill>
          <a:ln w="12700" cap="rnd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531" name="Oval 22"/>
          <p:cNvSpPr>
            <a:spLocks noChangeArrowheads="1"/>
          </p:cNvSpPr>
          <p:nvPr/>
        </p:nvSpPr>
        <p:spPr bwMode="auto">
          <a:xfrm>
            <a:off x="5881511" y="3905250"/>
            <a:ext cx="47978" cy="50800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 smtClean="0">
              <a:solidFill>
                <a:srgbClr val="000000"/>
              </a:solidFill>
              <a:latin typeface="Comic Sans MS" charset="0"/>
              <a:ea typeface="ＭＳ Ｐゴシック" charset="0"/>
              <a:cs typeface="Arial" charset="0"/>
            </a:endParaRPr>
          </a:p>
        </p:txBody>
      </p:sp>
      <p:grpSp>
        <p:nvGrpSpPr>
          <p:cNvPr id="61532" name="Group 1336"/>
          <p:cNvGrpSpPr>
            <a:grpSpLocks/>
          </p:cNvGrpSpPr>
          <p:nvPr/>
        </p:nvGrpSpPr>
        <p:grpSpPr bwMode="auto">
          <a:xfrm rot="1828326">
            <a:off x="5747462" y="3998913"/>
            <a:ext cx="211667" cy="266700"/>
            <a:chOff x="3511" y="3143"/>
            <a:chExt cx="150" cy="168"/>
          </a:xfrm>
        </p:grpSpPr>
        <p:sp>
          <p:nvSpPr>
            <p:cNvPr id="61550" name="Freeform 12"/>
            <p:cNvSpPr>
              <a:spLocks/>
            </p:cNvSpPr>
            <p:nvPr/>
          </p:nvSpPr>
          <p:spPr bwMode="auto">
            <a:xfrm>
              <a:off x="3511" y="3143"/>
              <a:ext cx="150" cy="168"/>
            </a:xfrm>
            <a:custGeom>
              <a:avLst/>
              <a:gdLst>
                <a:gd name="T0" fmla="*/ 3 w 235"/>
                <a:gd name="T1" fmla="*/ 1 h 275"/>
                <a:gd name="T2" fmla="*/ 2 w 235"/>
                <a:gd name="T3" fmla="*/ 2 h 275"/>
                <a:gd name="T4" fmla="*/ 2 w 235"/>
                <a:gd name="T5" fmla="*/ 2 h 275"/>
                <a:gd name="T6" fmla="*/ 1 w 235"/>
                <a:gd name="T7" fmla="*/ 2 h 275"/>
                <a:gd name="T8" fmla="*/ 1 w 235"/>
                <a:gd name="T9" fmla="*/ 2 h 275"/>
                <a:gd name="T10" fmla="*/ 1 w 235"/>
                <a:gd name="T11" fmla="*/ 2 h 275"/>
                <a:gd name="T12" fmla="*/ 1 w 235"/>
                <a:gd name="T13" fmla="*/ 2 h 275"/>
                <a:gd name="T14" fmla="*/ 1 w 235"/>
                <a:gd name="T15" fmla="*/ 1 h 275"/>
                <a:gd name="T16" fmla="*/ 1 w 235"/>
                <a:gd name="T17" fmla="*/ 1 h 275"/>
                <a:gd name="T18" fmla="*/ 1 w 235"/>
                <a:gd name="T19" fmla="*/ 1 h 275"/>
                <a:gd name="T20" fmla="*/ 1 w 235"/>
                <a:gd name="T21" fmla="*/ 1 h 275"/>
                <a:gd name="T22" fmla="*/ 1 w 235"/>
                <a:gd name="T23" fmla="*/ 1 h 275"/>
                <a:gd name="T24" fmla="*/ 1 w 235"/>
                <a:gd name="T25" fmla="*/ 1 h 275"/>
                <a:gd name="T26" fmla="*/ 1 w 235"/>
                <a:gd name="T27" fmla="*/ 1 h 275"/>
                <a:gd name="T28" fmla="*/ 1 w 235"/>
                <a:gd name="T29" fmla="*/ 1 h 275"/>
                <a:gd name="T30" fmla="*/ 1 w 235"/>
                <a:gd name="T31" fmla="*/ 1 h 275"/>
                <a:gd name="T32" fmla="*/ 1 w 235"/>
                <a:gd name="T33" fmla="*/ 1 h 275"/>
                <a:gd name="T34" fmla="*/ 1 w 235"/>
                <a:gd name="T35" fmla="*/ 1 h 275"/>
                <a:gd name="T36" fmla="*/ 1 w 235"/>
                <a:gd name="T37" fmla="*/ 1 h 275"/>
                <a:gd name="T38" fmla="*/ 1 w 235"/>
                <a:gd name="T39" fmla="*/ 1 h 275"/>
                <a:gd name="T40" fmla="*/ 0 w 235"/>
                <a:gd name="T41" fmla="*/ 1 h 275"/>
                <a:gd name="T42" fmla="*/ 0 w 235"/>
                <a:gd name="T43" fmla="*/ 1 h 275"/>
                <a:gd name="T44" fmla="*/ 1 w 235"/>
                <a:gd name="T45" fmla="*/ 1 h 275"/>
                <a:gd name="T46" fmla="*/ 1 w 235"/>
                <a:gd name="T47" fmla="*/ 1 h 275"/>
                <a:gd name="T48" fmla="*/ 1 w 235"/>
                <a:gd name="T49" fmla="*/ 1 h 275"/>
                <a:gd name="T50" fmla="*/ 1 w 235"/>
                <a:gd name="T51" fmla="*/ 1 h 275"/>
                <a:gd name="T52" fmla="*/ 1 w 235"/>
                <a:gd name="T53" fmla="*/ 1 h 275"/>
                <a:gd name="T54" fmla="*/ 1 w 235"/>
                <a:gd name="T55" fmla="*/ 1 h 275"/>
                <a:gd name="T56" fmla="*/ 1 w 235"/>
                <a:gd name="T57" fmla="*/ 1 h 275"/>
                <a:gd name="T58" fmla="*/ 1 w 235"/>
                <a:gd name="T59" fmla="*/ 1 h 275"/>
                <a:gd name="T60" fmla="*/ 1 w 235"/>
                <a:gd name="T61" fmla="*/ 1 h 275"/>
                <a:gd name="T62" fmla="*/ 1 w 235"/>
                <a:gd name="T63" fmla="*/ 1 h 275"/>
                <a:gd name="T64" fmla="*/ 1 w 235"/>
                <a:gd name="T65" fmla="*/ 1 h 275"/>
                <a:gd name="T66" fmla="*/ 1 w 235"/>
                <a:gd name="T67" fmla="*/ 1 h 275"/>
                <a:gd name="T68" fmla="*/ 1 w 235"/>
                <a:gd name="T69" fmla="*/ 1 h 275"/>
                <a:gd name="T70" fmla="*/ 1 w 235"/>
                <a:gd name="T71" fmla="*/ 1 h 275"/>
                <a:gd name="T72" fmla="*/ 1 w 235"/>
                <a:gd name="T73" fmla="*/ 1 h 275"/>
                <a:gd name="T74" fmla="*/ 1 w 235"/>
                <a:gd name="T75" fmla="*/ 1 h 275"/>
                <a:gd name="T76" fmla="*/ 1 w 235"/>
                <a:gd name="T77" fmla="*/ 1 h 275"/>
                <a:gd name="T78" fmla="*/ 1 w 235"/>
                <a:gd name="T79" fmla="*/ 1 h 275"/>
                <a:gd name="T80" fmla="*/ 2 w 235"/>
                <a:gd name="T81" fmla="*/ 1 h 275"/>
                <a:gd name="T82" fmla="*/ 2 w 235"/>
                <a:gd name="T83" fmla="*/ 1 h 275"/>
                <a:gd name="T84" fmla="*/ 2 w 235"/>
                <a:gd name="T85" fmla="*/ 0 h 275"/>
                <a:gd name="T86" fmla="*/ 2 w 235"/>
                <a:gd name="T87" fmla="*/ 1 h 275"/>
                <a:gd name="T88" fmla="*/ 2 w 235"/>
                <a:gd name="T89" fmla="*/ 1 h 275"/>
                <a:gd name="T90" fmla="*/ 3 w 235"/>
                <a:gd name="T91" fmla="*/ 1 h 275"/>
                <a:gd name="T92" fmla="*/ 3 w 235"/>
                <a:gd name="T93" fmla="*/ 1 h 275"/>
                <a:gd name="T94" fmla="*/ 3 w 235"/>
                <a:gd name="T95" fmla="*/ 1 h 275"/>
                <a:gd name="T96" fmla="*/ 3 w 235"/>
                <a:gd name="T97" fmla="*/ 1 h 275"/>
                <a:gd name="T98" fmla="*/ 3 w 235"/>
                <a:gd name="T99" fmla="*/ 1 h 27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35"/>
                <a:gd name="T151" fmla="*/ 0 h 275"/>
                <a:gd name="T152" fmla="*/ 235 w 235"/>
                <a:gd name="T153" fmla="*/ 275 h 27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35" h="275">
                  <a:moveTo>
                    <a:pt x="230" y="233"/>
                  </a:moveTo>
                  <a:lnTo>
                    <a:pt x="217" y="232"/>
                  </a:lnTo>
                  <a:lnTo>
                    <a:pt x="210" y="232"/>
                  </a:lnTo>
                  <a:lnTo>
                    <a:pt x="203" y="233"/>
                  </a:lnTo>
                  <a:lnTo>
                    <a:pt x="195" y="235"/>
                  </a:lnTo>
                  <a:lnTo>
                    <a:pt x="186" y="237"/>
                  </a:lnTo>
                  <a:lnTo>
                    <a:pt x="177" y="240"/>
                  </a:lnTo>
                  <a:lnTo>
                    <a:pt x="169" y="243"/>
                  </a:lnTo>
                  <a:lnTo>
                    <a:pt x="159" y="247"/>
                  </a:lnTo>
                  <a:lnTo>
                    <a:pt x="150" y="250"/>
                  </a:lnTo>
                  <a:lnTo>
                    <a:pt x="141" y="253"/>
                  </a:lnTo>
                  <a:lnTo>
                    <a:pt x="131" y="257"/>
                  </a:lnTo>
                  <a:lnTo>
                    <a:pt x="122" y="260"/>
                  </a:lnTo>
                  <a:lnTo>
                    <a:pt x="112" y="263"/>
                  </a:lnTo>
                  <a:lnTo>
                    <a:pt x="104" y="266"/>
                  </a:lnTo>
                  <a:lnTo>
                    <a:pt x="94" y="269"/>
                  </a:lnTo>
                  <a:lnTo>
                    <a:pt x="85" y="271"/>
                  </a:lnTo>
                  <a:lnTo>
                    <a:pt x="77" y="273"/>
                  </a:lnTo>
                  <a:lnTo>
                    <a:pt x="68" y="273"/>
                  </a:lnTo>
                  <a:lnTo>
                    <a:pt x="60" y="274"/>
                  </a:lnTo>
                  <a:lnTo>
                    <a:pt x="53" y="274"/>
                  </a:lnTo>
                  <a:lnTo>
                    <a:pt x="46" y="273"/>
                  </a:lnTo>
                  <a:lnTo>
                    <a:pt x="39" y="271"/>
                  </a:lnTo>
                  <a:lnTo>
                    <a:pt x="33" y="268"/>
                  </a:lnTo>
                  <a:lnTo>
                    <a:pt x="28" y="264"/>
                  </a:lnTo>
                  <a:lnTo>
                    <a:pt x="23" y="259"/>
                  </a:lnTo>
                  <a:lnTo>
                    <a:pt x="19" y="252"/>
                  </a:lnTo>
                  <a:lnTo>
                    <a:pt x="17" y="245"/>
                  </a:lnTo>
                  <a:lnTo>
                    <a:pt x="13" y="235"/>
                  </a:lnTo>
                  <a:lnTo>
                    <a:pt x="12" y="225"/>
                  </a:lnTo>
                  <a:lnTo>
                    <a:pt x="12" y="213"/>
                  </a:lnTo>
                  <a:lnTo>
                    <a:pt x="12" y="199"/>
                  </a:lnTo>
                  <a:lnTo>
                    <a:pt x="13" y="189"/>
                  </a:lnTo>
                  <a:lnTo>
                    <a:pt x="14" y="185"/>
                  </a:lnTo>
                  <a:lnTo>
                    <a:pt x="14" y="181"/>
                  </a:lnTo>
                  <a:lnTo>
                    <a:pt x="14" y="178"/>
                  </a:lnTo>
                  <a:lnTo>
                    <a:pt x="16" y="175"/>
                  </a:lnTo>
                  <a:lnTo>
                    <a:pt x="16" y="173"/>
                  </a:lnTo>
                  <a:lnTo>
                    <a:pt x="17" y="171"/>
                  </a:lnTo>
                  <a:lnTo>
                    <a:pt x="17" y="169"/>
                  </a:lnTo>
                  <a:lnTo>
                    <a:pt x="17" y="168"/>
                  </a:lnTo>
                  <a:lnTo>
                    <a:pt x="18" y="167"/>
                  </a:lnTo>
                  <a:lnTo>
                    <a:pt x="19" y="167"/>
                  </a:lnTo>
                  <a:lnTo>
                    <a:pt x="20" y="167"/>
                  </a:lnTo>
                  <a:lnTo>
                    <a:pt x="20" y="168"/>
                  </a:lnTo>
                  <a:lnTo>
                    <a:pt x="21" y="168"/>
                  </a:lnTo>
                  <a:lnTo>
                    <a:pt x="21" y="169"/>
                  </a:lnTo>
                  <a:lnTo>
                    <a:pt x="21" y="170"/>
                  </a:lnTo>
                  <a:lnTo>
                    <a:pt x="22" y="171"/>
                  </a:lnTo>
                  <a:lnTo>
                    <a:pt x="23" y="173"/>
                  </a:lnTo>
                  <a:lnTo>
                    <a:pt x="23" y="174"/>
                  </a:lnTo>
                  <a:lnTo>
                    <a:pt x="24" y="175"/>
                  </a:lnTo>
                  <a:lnTo>
                    <a:pt x="25" y="175"/>
                  </a:lnTo>
                  <a:lnTo>
                    <a:pt x="26" y="175"/>
                  </a:lnTo>
                  <a:lnTo>
                    <a:pt x="27" y="175"/>
                  </a:lnTo>
                  <a:lnTo>
                    <a:pt x="25" y="174"/>
                  </a:lnTo>
                  <a:lnTo>
                    <a:pt x="24" y="173"/>
                  </a:lnTo>
                  <a:lnTo>
                    <a:pt x="23" y="173"/>
                  </a:lnTo>
                  <a:lnTo>
                    <a:pt x="22" y="173"/>
                  </a:lnTo>
                  <a:lnTo>
                    <a:pt x="21" y="173"/>
                  </a:lnTo>
                  <a:lnTo>
                    <a:pt x="20" y="172"/>
                  </a:lnTo>
                  <a:lnTo>
                    <a:pt x="19" y="172"/>
                  </a:lnTo>
                  <a:lnTo>
                    <a:pt x="18" y="172"/>
                  </a:lnTo>
                  <a:lnTo>
                    <a:pt x="17" y="171"/>
                  </a:lnTo>
                  <a:lnTo>
                    <a:pt x="16" y="171"/>
                  </a:lnTo>
                  <a:lnTo>
                    <a:pt x="14" y="171"/>
                  </a:lnTo>
                  <a:lnTo>
                    <a:pt x="13" y="171"/>
                  </a:lnTo>
                  <a:lnTo>
                    <a:pt x="12" y="171"/>
                  </a:lnTo>
                  <a:lnTo>
                    <a:pt x="11" y="170"/>
                  </a:lnTo>
                  <a:lnTo>
                    <a:pt x="10" y="170"/>
                  </a:lnTo>
                  <a:lnTo>
                    <a:pt x="9" y="169"/>
                  </a:lnTo>
                  <a:lnTo>
                    <a:pt x="8" y="169"/>
                  </a:lnTo>
                  <a:lnTo>
                    <a:pt x="7" y="168"/>
                  </a:lnTo>
                  <a:lnTo>
                    <a:pt x="6" y="168"/>
                  </a:lnTo>
                  <a:lnTo>
                    <a:pt x="6" y="167"/>
                  </a:lnTo>
                  <a:lnTo>
                    <a:pt x="5" y="167"/>
                  </a:lnTo>
                  <a:lnTo>
                    <a:pt x="4" y="166"/>
                  </a:lnTo>
                  <a:lnTo>
                    <a:pt x="4" y="165"/>
                  </a:lnTo>
                  <a:lnTo>
                    <a:pt x="3" y="164"/>
                  </a:lnTo>
                  <a:lnTo>
                    <a:pt x="3" y="163"/>
                  </a:lnTo>
                  <a:lnTo>
                    <a:pt x="2" y="157"/>
                  </a:lnTo>
                  <a:lnTo>
                    <a:pt x="1" y="155"/>
                  </a:lnTo>
                  <a:lnTo>
                    <a:pt x="0" y="151"/>
                  </a:lnTo>
                  <a:lnTo>
                    <a:pt x="0" y="148"/>
                  </a:lnTo>
                  <a:lnTo>
                    <a:pt x="0" y="144"/>
                  </a:lnTo>
                  <a:lnTo>
                    <a:pt x="0" y="141"/>
                  </a:lnTo>
                  <a:lnTo>
                    <a:pt x="0" y="137"/>
                  </a:lnTo>
                  <a:lnTo>
                    <a:pt x="0" y="133"/>
                  </a:lnTo>
                  <a:lnTo>
                    <a:pt x="1" y="129"/>
                  </a:lnTo>
                  <a:lnTo>
                    <a:pt x="1" y="125"/>
                  </a:lnTo>
                  <a:lnTo>
                    <a:pt x="2" y="121"/>
                  </a:lnTo>
                  <a:lnTo>
                    <a:pt x="2" y="118"/>
                  </a:lnTo>
                  <a:lnTo>
                    <a:pt x="3" y="114"/>
                  </a:lnTo>
                  <a:lnTo>
                    <a:pt x="3" y="110"/>
                  </a:lnTo>
                  <a:lnTo>
                    <a:pt x="4" y="106"/>
                  </a:lnTo>
                  <a:lnTo>
                    <a:pt x="5" y="103"/>
                  </a:lnTo>
                  <a:lnTo>
                    <a:pt x="6" y="99"/>
                  </a:lnTo>
                  <a:lnTo>
                    <a:pt x="6" y="96"/>
                  </a:lnTo>
                  <a:lnTo>
                    <a:pt x="7" y="93"/>
                  </a:lnTo>
                  <a:lnTo>
                    <a:pt x="8" y="89"/>
                  </a:lnTo>
                  <a:lnTo>
                    <a:pt x="9" y="87"/>
                  </a:lnTo>
                  <a:lnTo>
                    <a:pt x="10" y="84"/>
                  </a:lnTo>
                  <a:lnTo>
                    <a:pt x="10" y="82"/>
                  </a:lnTo>
                  <a:lnTo>
                    <a:pt x="11" y="79"/>
                  </a:lnTo>
                  <a:lnTo>
                    <a:pt x="12" y="78"/>
                  </a:lnTo>
                  <a:lnTo>
                    <a:pt x="13" y="76"/>
                  </a:lnTo>
                  <a:lnTo>
                    <a:pt x="14" y="75"/>
                  </a:lnTo>
                  <a:lnTo>
                    <a:pt x="14" y="74"/>
                  </a:lnTo>
                  <a:lnTo>
                    <a:pt x="16" y="73"/>
                  </a:lnTo>
                  <a:lnTo>
                    <a:pt x="17" y="73"/>
                  </a:lnTo>
                  <a:lnTo>
                    <a:pt x="19" y="75"/>
                  </a:lnTo>
                  <a:lnTo>
                    <a:pt x="21" y="76"/>
                  </a:lnTo>
                  <a:lnTo>
                    <a:pt x="22" y="77"/>
                  </a:lnTo>
                  <a:lnTo>
                    <a:pt x="24" y="77"/>
                  </a:lnTo>
                  <a:lnTo>
                    <a:pt x="26" y="78"/>
                  </a:lnTo>
                  <a:lnTo>
                    <a:pt x="28" y="79"/>
                  </a:lnTo>
                  <a:lnTo>
                    <a:pt x="30" y="79"/>
                  </a:lnTo>
                  <a:lnTo>
                    <a:pt x="32" y="79"/>
                  </a:lnTo>
                  <a:lnTo>
                    <a:pt x="34" y="79"/>
                  </a:lnTo>
                  <a:lnTo>
                    <a:pt x="37" y="80"/>
                  </a:lnTo>
                  <a:lnTo>
                    <a:pt x="39" y="80"/>
                  </a:lnTo>
                  <a:lnTo>
                    <a:pt x="41" y="80"/>
                  </a:lnTo>
                  <a:lnTo>
                    <a:pt x="45" y="80"/>
                  </a:lnTo>
                  <a:lnTo>
                    <a:pt x="48" y="79"/>
                  </a:lnTo>
                  <a:lnTo>
                    <a:pt x="50" y="79"/>
                  </a:lnTo>
                  <a:lnTo>
                    <a:pt x="53" y="79"/>
                  </a:lnTo>
                  <a:lnTo>
                    <a:pt x="56" y="78"/>
                  </a:lnTo>
                  <a:lnTo>
                    <a:pt x="58" y="77"/>
                  </a:lnTo>
                  <a:lnTo>
                    <a:pt x="61" y="77"/>
                  </a:lnTo>
                  <a:lnTo>
                    <a:pt x="64" y="76"/>
                  </a:lnTo>
                  <a:lnTo>
                    <a:pt x="66" y="75"/>
                  </a:lnTo>
                  <a:lnTo>
                    <a:pt x="69" y="74"/>
                  </a:lnTo>
                  <a:lnTo>
                    <a:pt x="72" y="73"/>
                  </a:lnTo>
                  <a:lnTo>
                    <a:pt x="75" y="71"/>
                  </a:lnTo>
                  <a:lnTo>
                    <a:pt x="78" y="69"/>
                  </a:lnTo>
                  <a:lnTo>
                    <a:pt x="80" y="68"/>
                  </a:lnTo>
                  <a:lnTo>
                    <a:pt x="83" y="66"/>
                  </a:lnTo>
                  <a:lnTo>
                    <a:pt x="85" y="64"/>
                  </a:lnTo>
                  <a:lnTo>
                    <a:pt x="88" y="62"/>
                  </a:lnTo>
                  <a:lnTo>
                    <a:pt x="90" y="59"/>
                  </a:lnTo>
                  <a:lnTo>
                    <a:pt x="92" y="57"/>
                  </a:lnTo>
                  <a:lnTo>
                    <a:pt x="96" y="52"/>
                  </a:lnTo>
                  <a:lnTo>
                    <a:pt x="97" y="49"/>
                  </a:lnTo>
                  <a:lnTo>
                    <a:pt x="99" y="47"/>
                  </a:lnTo>
                  <a:lnTo>
                    <a:pt x="101" y="45"/>
                  </a:lnTo>
                  <a:lnTo>
                    <a:pt x="103" y="42"/>
                  </a:lnTo>
                  <a:lnTo>
                    <a:pt x="105" y="40"/>
                  </a:lnTo>
                  <a:lnTo>
                    <a:pt x="106" y="37"/>
                  </a:lnTo>
                  <a:lnTo>
                    <a:pt x="108" y="35"/>
                  </a:lnTo>
                  <a:lnTo>
                    <a:pt x="109" y="33"/>
                  </a:lnTo>
                  <a:lnTo>
                    <a:pt x="110" y="31"/>
                  </a:lnTo>
                  <a:lnTo>
                    <a:pt x="112" y="28"/>
                  </a:lnTo>
                  <a:lnTo>
                    <a:pt x="113" y="26"/>
                  </a:lnTo>
                  <a:lnTo>
                    <a:pt x="115" y="24"/>
                  </a:lnTo>
                  <a:lnTo>
                    <a:pt x="116" y="22"/>
                  </a:lnTo>
                  <a:lnTo>
                    <a:pt x="118" y="20"/>
                  </a:lnTo>
                  <a:lnTo>
                    <a:pt x="119" y="18"/>
                  </a:lnTo>
                  <a:lnTo>
                    <a:pt x="121" y="16"/>
                  </a:lnTo>
                  <a:lnTo>
                    <a:pt x="122" y="14"/>
                  </a:lnTo>
                  <a:lnTo>
                    <a:pt x="124" y="12"/>
                  </a:lnTo>
                  <a:lnTo>
                    <a:pt x="126" y="11"/>
                  </a:lnTo>
                  <a:lnTo>
                    <a:pt x="128" y="9"/>
                  </a:lnTo>
                  <a:lnTo>
                    <a:pt x="130" y="8"/>
                  </a:lnTo>
                  <a:lnTo>
                    <a:pt x="133" y="6"/>
                  </a:lnTo>
                  <a:lnTo>
                    <a:pt x="135" y="5"/>
                  </a:lnTo>
                  <a:lnTo>
                    <a:pt x="137" y="4"/>
                  </a:lnTo>
                  <a:lnTo>
                    <a:pt x="139" y="3"/>
                  </a:lnTo>
                  <a:lnTo>
                    <a:pt x="142" y="2"/>
                  </a:lnTo>
                  <a:lnTo>
                    <a:pt x="145" y="1"/>
                  </a:lnTo>
                  <a:lnTo>
                    <a:pt x="147" y="1"/>
                  </a:lnTo>
                  <a:lnTo>
                    <a:pt x="150" y="0"/>
                  </a:lnTo>
                  <a:lnTo>
                    <a:pt x="153" y="0"/>
                  </a:lnTo>
                  <a:lnTo>
                    <a:pt x="163" y="1"/>
                  </a:lnTo>
                  <a:lnTo>
                    <a:pt x="168" y="3"/>
                  </a:lnTo>
                  <a:lnTo>
                    <a:pt x="172" y="6"/>
                  </a:lnTo>
                  <a:lnTo>
                    <a:pt x="176" y="10"/>
                  </a:lnTo>
                  <a:lnTo>
                    <a:pt x="180" y="15"/>
                  </a:lnTo>
                  <a:lnTo>
                    <a:pt x="185" y="21"/>
                  </a:lnTo>
                  <a:lnTo>
                    <a:pt x="189" y="27"/>
                  </a:lnTo>
                  <a:lnTo>
                    <a:pt x="194" y="33"/>
                  </a:lnTo>
                  <a:lnTo>
                    <a:pt x="197" y="41"/>
                  </a:lnTo>
                  <a:lnTo>
                    <a:pt x="201" y="49"/>
                  </a:lnTo>
                  <a:lnTo>
                    <a:pt x="205" y="57"/>
                  </a:lnTo>
                  <a:lnTo>
                    <a:pt x="208" y="66"/>
                  </a:lnTo>
                  <a:lnTo>
                    <a:pt x="211" y="75"/>
                  </a:lnTo>
                  <a:lnTo>
                    <a:pt x="215" y="85"/>
                  </a:lnTo>
                  <a:lnTo>
                    <a:pt x="217" y="94"/>
                  </a:lnTo>
                  <a:lnTo>
                    <a:pt x="221" y="104"/>
                  </a:lnTo>
                  <a:lnTo>
                    <a:pt x="224" y="114"/>
                  </a:lnTo>
                  <a:lnTo>
                    <a:pt x="226" y="124"/>
                  </a:lnTo>
                  <a:lnTo>
                    <a:pt x="228" y="134"/>
                  </a:lnTo>
                  <a:lnTo>
                    <a:pt x="230" y="144"/>
                  </a:lnTo>
                  <a:lnTo>
                    <a:pt x="231" y="154"/>
                  </a:lnTo>
                  <a:lnTo>
                    <a:pt x="232" y="163"/>
                  </a:lnTo>
                  <a:lnTo>
                    <a:pt x="233" y="173"/>
                  </a:lnTo>
                  <a:lnTo>
                    <a:pt x="234" y="182"/>
                  </a:lnTo>
                  <a:lnTo>
                    <a:pt x="234" y="191"/>
                  </a:lnTo>
                  <a:lnTo>
                    <a:pt x="234" y="199"/>
                  </a:lnTo>
                  <a:lnTo>
                    <a:pt x="234" y="207"/>
                  </a:lnTo>
                  <a:lnTo>
                    <a:pt x="234" y="214"/>
                  </a:lnTo>
                  <a:lnTo>
                    <a:pt x="233" y="221"/>
                  </a:lnTo>
                  <a:lnTo>
                    <a:pt x="232" y="227"/>
                  </a:lnTo>
                  <a:lnTo>
                    <a:pt x="230" y="233"/>
                  </a:lnTo>
                </a:path>
              </a:pathLst>
            </a:custGeom>
            <a:solidFill>
              <a:srgbClr val="FF80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551" name="Oval 22"/>
            <p:cNvSpPr>
              <a:spLocks noChangeArrowheads="1"/>
            </p:cNvSpPr>
            <p:nvPr/>
          </p:nvSpPr>
          <p:spPr bwMode="auto">
            <a:xfrm>
              <a:off x="3604" y="3207"/>
              <a:ext cx="34" cy="32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61533" name="Group 1337"/>
          <p:cNvGrpSpPr>
            <a:grpSpLocks/>
          </p:cNvGrpSpPr>
          <p:nvPr/>
        </p:nvGrpSpPr>
        <p:grpSpPr bwMode="auto">
          <a:xfrm rot="2623573">
            <a:off x="5717825" y="4173538"/>
            <a:ext cx="213078" cy="266700"/>
            <a:chOff x="3221" y="3103"/>
            <a:chExt cx="150" cy="168"/>
          </a:xfrm>
        </p:grpSpPr>
        <p:sp>
          <p:nvSpPr>
            <p:cNvPr id="61548" name="Freeform 12"/>
            <p:cNvSpPr>
              <a:spLocks/>
            </p:cNvSpPr>
            <p:nvPr/>
          </p:nvSpPr>
          <p:spPr bwMode="auto">
            <a:xfrm>
              <a:off x="3221" y="3103"/>
              <a:ext cx="150" cy="168"/>
            </a:xfrm>
            <a:custGeom>
              <a:avLst/>
              <a:gdLst>
                <a:gd name="T0" fmla="*/ 3 w 235"/>
                <a:gd name="T1" fmla="*/ 1 h 275"/>
                <a:gd name="T2" fmla="*/ 2 w 235"/>
                <a:gd name="T3" fmla="*/ 2 h 275"/>
                <a:gd name="T4" fmla="*/ 2 w 235"/>
                <a:gd name="T5" fmla="*/ 2 h 275"/>
                <a:gd name="T6" fmla="*/ 1 w 235"/>
                <a:gd name="T7" fmla="*/ 2 h 275"/>
                <a:gd name="T8" fmla="*/ 1 w 235"/>
                <a:gd name="T9" fmla="*/ 2 h 275"/>
                <a:gd name="T10" fmla="*/ 1 w 235"/>
                <a:gd name="T11" fmla="*/ 2 h 275"/>
                <a:gd name="T12" fmla="*/ 1 w 235"/>
                <a:gd name="T13" fmla="*/ 2 h 275"/>
                <a:gd name="T14" fmla="*/ 1 w 235"/>
                <a:gd name="T15" fmla="*/ 1 h 275"/>
                <a:gd name="T16" fmla="*/ 1 w 235"/>
                <a:gd name="T17" fmla="*/ 1 h 275"/>
                <a:gd name="T18" fmla="*/ 1 w 235"/>
                <a:gd name="T19" fmla="*/ 1 h 275"/>
                <a:gd name="T20" fmla="*/ 1 w 235"/>
                <a:gd name="T21" fmla="*/ 1 h 275"/>
                <a:gd name="T22" fmla="*/ 1 w 235"/>
                <a:gd name="T23" fmla="*/ 1 h 275"/>
                <a:gd name="T24" fmla="*/ 1 w 235"/>
                <a:gd name="T25" fmla="*/ 1 h 275"/>
                <a:gd name="T26" fmla="*/ 1 w 235"/>
                <a:gd name="T27" fmla="*/ 1 h 275"/>
                <a:gd name="T28" fmla="*/ 1 w 235"/>
                <a:gd name="T29" fmla="*/ 1 h 275"/>
                <a:gd name="T30" fmla="*/ 1 w 235"/>
                <a:gd name="T31" fmla="*/ 1 h 275"/>
                <a:gd name="T32" fmla="*/ 1 w 235"/>
                <a:gd name="T33" fmla="*/ 1 h 275"/>
                <a:gd name="T34" fmla="*/ 1 w 235"/>
                <a:gd name="T35" fmla="*/ 1 h 275"/>
                <a:gd name="T36" fmla="*/ 1 w 235"/>
                <a:gd name="T37" fmla="*/ 1 h 275"/>
                <a:gd name="T38" fmla="*/ 1 w 235"/>
                <a:gd name="T39" fmla="*/ 1 h 275"/>
                <a:gd name="T40" fmla="*/ 0 w 235"/>
                <a:gd name="T41" fmla="*/ 1 h 275"/>
                <a:gd name="T42" fmla="*/ 0 w 235"/>
                <a:gd name="T43" fmla="*/ 1 h 275"/>
                <a:gd name="T44" fmla="*/ 1 w 235"/>
                <a:gd name="T45" fmla="*/ 1 h 275"/>
                <a:gd name="T46" fmla="*/ 1 w 235"/>
                <a:gd name="T47" fmla="*/ 1 h 275"/>
                <a:gd name="T48" fmla="*/ 1 w 235"/>
                <a:gd name="T49" fmla="*/ 1 h 275"/>
                <a:gd name="T50" fmla="*/ 1 w 235"/>
                <a:gd name="T51" fmla="*/ 1 h 275"/>
                <a:gd name="T52" fmla="*/ 1 w 235"/>
                <a:gd name="T53" fmla="*/ 1 h 275"/>
                <a:gd name="T54" fmla="*/ 1 w 235"/>
                <a:gd name="T55" fmla="*/ 1 h 275"/>
                <a:gd name="T56" fmla="*/ 1 w 235"/>
                <a:gd name="T57" fmla="*/ 1 h 275"/>
                <a:gd name="T58" fmla="*/ 1 w 235"/>
                <a:gd name="T59" fmla="*/ 1 h 275"/>
                <a:gd name="T60" fmla="*/ 1 w 235"/>
                <a:gd name="T61" fmla="*/ 1 h 275"/>
                <a:gd name="T62" fmla="*/ 1 w 235"/>
                <a:gd name="T63" fmla="*/ 1 h 275"/>
                <a:gd name="T64" fmla="*/ 1 w 235"/>
                <a:gd name="T65" fmla="*/ 1 h 275"/>
                <a:gd name="T66" fmla="*/ 1 w 235"/>
                <a:gd name="T67" fmla="*/ 1 h 275"/>
                <a:gd name="T68" fmla="*/ 1 w 235"/>
                <a:gd name="T69" fmla="*/ 1 h 275"/>
                <a:gd name="T70" fmla="*/ 1 w 235"/>
                <a:gd name="T71" fmla="*/ 1 h 275"/>
                <a:gd name="T72" fmla="*/ 1 w 235"/>
                <a:gd name="T73" fmla="*/ 1 h 275"/>
                <a:gd name="T74" fmla="*/ 1 w 235"/>
                <a:gd name="T75" fmla="*/ 1 h 275"/>
                <a:gd name="T76" fmla="*/ 1 w 235"/>
                <a:gd name="T77" fmla="*/ 1 h 275"/>
                <a:gd name="T78" fmla="*/ 1 w 235"/>
                <a:gd name="T79" fmla="*/ 1 h 275"/>
                <a:gd name="T80" fmla="*/ 2 w 235"/>
                <a:gd name="T81" fmla="*/ 1 h 275"/>
                <a:gd name="T82" fmla="*/ 2 w 235"/>
                <a:gd name="T83" fmla="*/ 1 h 275"/>
                <a:gd name="T84" fmla="*/ 2 w 235"/>
                <a:gd name="T85" fmla="*/ 0 h 275"/>
                <a:gd name="T86" fmla="*/ 2 w 235"/>
                <a:gd name="T87" fmla="*/ 1 h 275"/>
                <a:gd name="T88" fmla="*/ 2 w 235"/>
                <a:gd name="T89" fmla="*/ 1 h 275"/>
                <a:gd name="T90" fmla="*/ 3 w 235"/>
                <a:gd name="T91" fmla="*/ 1 h 275"/>
                <a:gd name="T92" fmla="*/ 3 w 235"/>
                <a:gd name="T93" fmla="*/ 1 h 275"/>
                <a:gd name="T94" fmla="*/ 3 w 235"/>
                <a:gd name="T95" fmla="*/ 1 h 275"/>
                <a:gd name="T96" fmla="*/ 3 w 235"/>
                <a:gd name="T97" fmla="*/ 1 h 275"/>
                <a:gd name="T98" fmla="*/ 3 w 235"/>
                <a:gd name="T99" fmla="*/ 1 h 27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35"/>
                <a:gd name="T151" fmla="*/ 0 h 275"/>
                <a:gd name="T152" fmla="*/ 235 w 235"/>
                <a:gd name="T153" fmla="*/ 275 h 27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35" h="275">
                  <a:moveTo>
                    <a:pt x="230" y="233"/>
                  </a:moveTo>
                  <a:lnTo>
                    <a:pt x="217" y="232"/>
                  </a:lnTo>
                  <a:lnTo>
                    <a:pt x="210" y="232"/>
                  </a:lnTo>
                  <a:lnTo>
                    <a:pt x="203" y="233"/>
                  </a:lnTo>
                  <a:lnTo>
                    <a:pt x="195" y="235"/>
                  </a:lnTo>
                  <a:lnTo>
                    <a:pt x="186" y="237"/>
                  </a:lnTo>
                  <a:lnTo>
                    <a:pt x="177" y="240"/>
                  </a:lnTo>
                  <a:lnTo>
                    <a:pt x="169" y="243"/>
                  </a:lnTo>
                  <a:lnTo>
                    <a:pt x="159" y="247"/>
                  </a:lnTo>
                  <a:lnTo>
                    <a:pt x="150" y="250"/>
                  </a:lnTo>
                  <a:lnTo>
                    <a:pt x="141" y="253"/>
                  </a:lnTo>
                  <a:lnTo>
                    <a:pt x="131" y="257"/>
                  </a:lnTo>
                  <a:lnTo>
                    <a:pt x="122" y="260"/>
                  </a:lnTo>
                  <a:lnTo>
                    <a:pt x="112" y="263"/>
                  </a:lnTo>
                  <a:lnTo>
                    <a:pt x="104" y="266"/>
                  </a:lnTo>
                  <a:lnTo>
                    <a:pt x="94" y="269"/>
                  </a:lnTo>
                  <a:lnTo>
                    <a:pt x="85" y="271"/>
                  </a:lnTo>
                  <a:lnTo>
                    <a:pt x="77" y="273"/>
                  </a:lnTo>
                  <a:lnTo>
                    <a:pt x="68" y="273"/>
                  </a:lnTo>
                  <a:lnTo>
                    <a:pt x="60" y="274"/>
                  </a:lnTo>
                  <a:lnTo>
                    <a:pt x="53" y="274"/>
                  </a:lnTo>
                  <a:lnTo>
                    <a:pt x="46" y="273"/>
                  </a:lnTo>
                  <a:lnTo>
                    <a:pt x="39" y="271"/>
                  </a:lnTo>
                  <a:lnTo>
                    <a:pt x="33" y="268"/>
                  </a:lnTo>
                  <a:lnTo>
                    <a:pt x="28" y="264"/>
                  </a:lnTo>
                  <a:lnTo>
                    <a:pt x="23" y="259"/>
                  </a:lnTo>
                  <a:lnTo>
                    <a:pt x="19" y="252"/>
                  </a:lnTo>
                  <a:lnTo>
                    <a:pt x="17" y="245"/>
                  </a:lnTo>
                  <a:lnTo>
                    <a:pt x="13" y="235"/>
                  </a:lnTo>
                  <a:lnTo>
                    <a:pt x="12" y="225"/>
                  </a:lnTo>
                  <a:lnTo>
                    <a:pt x="12" y="213"/>
                  </a:lnTo>
                  <a:lnTo>
                    <a:pt x="12" y="199"/>
                  </a:lnTo>
                  <a:lnTo>
                    <a:pt x="13" y="189"/>
                  </a:lnTo>
                  <a:lnTo>
                    <a:pt x="14" y="185"/>
                  </a:lnTo>
                  <a:lnTo>
                    <a:pt x="14" y="181"/>
                  </a:lnTo>
                  <a:lnTo>
                    <a:pt x="14" y="178"/>
                  </a:lnTo>
                  <a:lnTo>
                    <a:pt x="16" y="175"/>
                  </a:lnTo>
                  <a:lnTo>
                    <a:pt x="16" y="173"/>
                  </a:lnTo>
                  <a:lnTo>
                    <a:pt x="17" y="171"/>
                  </a:lnTo>
                  <a:lnTo>
                    <a:pt x="17" y="169"/>
                  </a:lnTo>
                  <a:lnTo>
                    <a:pt x="17" y="168"/>
                  </a:lnTo>
                  <a:lnTo>
                    <a:pt x="18" y="167"/>
                  </a:lnTo>
                  <a:lnTo>
                    <a:pt x="19" y="167"/>
                  </a:lnTo>
                  <a:lnTo>
                    <a:pt x="20" y="167"/>
                  </a:lnTo>
                  <a:lnTo>
                    <a:pt x="20" y="168"/>
                  </a:lnTo>
                  <a:lnTo>
                    <a:pt x="21" y="168"/>
                  </a:lnTo>
                  <a:lnTo>
                    <a:pt x="21" y="169"/>
                  </a:lnTo>
                  <a:lnTo>
                    <a:pt x="21" y="170"/>
                  </a:lnTo>
                  <a:lnTo>
                    <a:pt x="22" y="171"/>
                  </a:lnTo>
                  <a:lnTo>
                    <a:pt x="23" y="173"/>
                  </a:lnTo>
                  <a:lnTo>
                    <a:pt x="23" y="174"/>
                  </a:lnTo>
                  <a:lnTo>
                    <a:pt x="24" y="175"/>
                  </a:lnTo>
                  <a:lnTo>
                    <a:pt x="25" y="175"/>
                  </a:lnTo>
                  <a:lnTo>
                    <a:pt x="26" y="175"/>
                  </a:lnTo>
                  <a:lnTo>
                    <a:pt x="27" y="175"/>
                  </a:lnTo>
                  <a:lnTo>
                    <a:pt x="25" y="174"/>
                  </a:lnTo>
                  <a:lnTo>
                    <a:pt x="24" y="173"/>
                  </a:lnTo>
                  <a:lnTo>
                    <a:pt x="23" y="173"/>
                  </a:lnTo>
                  <a:lnTo>
                    <a:pt x="22" y="173"/>
                  </a:lnTo>
                  <a:lnTo>
                    <a:pt x="21" y="173"/>
                  </a:lnTo>
                  <a:lnTo>
                    <a:pt x="20" y="172"/>
                  </a:lnTo>
                  <a:lnTo>
                    <a:pt x="19" y="172"/>
                  </a:lnTo>
                  <a:lnTo>
                    <a:pt x="18" y="172"/>
                  </a:lnTo>
                  <a:lnTo>
                    <a:pt x="17" y="171"/>
                  </a:lnTo>
                  <a:lnTo>
                    <a:pt x="16" y="171"/>
                  </a:lnTo>
                  <a:lnTo>
                    <a:pt x="14" y="171"/>
                  </a:lnTo>
                  <a:lnTo>
                    <a:pt x="13" y="171"/>
                  </a:lnTo>
                  <a:lnTo>
                    <a:pt x="12" y="171"/>
                  </a:lnTo>
                  <a:lnTo>
                    <a:pt x="11" y="170"/>
                  </a:lnTo>
                  <a:lnTo>
                    <a:pt x="10" y="170"/>
                  </a:lnTo>
                  <a:lnTo>
                    <a:pt x="9" y="169"/>
                  </a:lnTo>
                  <a:lnTo>
                    <a:pt x="8" y="169"/>
                  </a:lnTo>
                  <a:lnTo>
                    <a:pt x="7" y="168"/>
                  </a:lnTo>
                  <a:lnTo>
                    <a:pt x="6" y="168"/>
                  </a:lnTo>
                  <a:lnTo>
                    <a:pt x="6" y="167"/>
                  </a:lnTo>
                  <a:lnTo>
                    <a:pt x="5" y="167"/>
                  </a:lnTo>
                  <a:lnTo>
                    <a:pt x="4" y="166"/>
                  </a:lnTo>
                  <a:lnTo>
                    <a:pt x="4" y="165"/>
                  </a:lnTo>
                  <a:lnTo>
                    <a:pt x="3" y="164"/>
                  </a:lnTo>
                  <a:lnTo>
                    <a:pt x="3" y="163"/>
                  </a:lnTo>
                  <a:lnTo>
                    <a:pt x="2" y="157"/>
                  </a:lnTo>
                  <a:lnTo>
                    <a:pt x="1" y="155"/>
                  </a:lnTo>
                  <a:lnTo>
                    <a:pt x="0" y="151"/>
                  </a:lnTo>
                  <a:lnTo>
                    <a:pt x="0" y="148"/>
                  </a:lnTo>
                  <a:lnTo>
                    <a:pt x="0" y="144"/>
                  </a:lnTo>
                  <a:lnTo>
                    <a:pt x="0" y="141"/>
                  </a:lnTo>
                  <a:lnTo>
                    <a:pt x="0" y="137"/>
                  </a:lnTo>
                  <a:lnTo>
                    <a:pt x="0" y="133"/>
                  </a:lnTo>
                  <a:lnTo>
                    <a:pt x="1" y="129"/>
                  </a:lnTo>
                  <a:lnTo>
                    <a:pt x="1" y="125"/>
                  </a:lnTo>
                  <a:lnTo>
                    <a:pt x="2" y="121"/>
                  </a:lnTo>
                  <a:lnTo>
                    <a:pt x="2" y="118"/>
                  </a:lnTo>
                  <a:lnTo>
                    <a:pt x="3" y="114"/>
                  </a:lnTo>
                  <a:lnTo>
                    <a:pt x="3" y="110"/>
                  </a:lnTo>
                  <a:lnTo>
                    <a:pt x="4" y="106"/>
                  </a:lnTo>
                  <a:lnTo>
                    <a:pt x="5" y="103"/>
                  </a:lnTo>
                  <a:lnTo>
                    <a:pt x="6" y="99"/>
                  </a:lnTo>
                  <a:lnTo>
                    <a:pt x="6" y="96"/>
                  </a:lnTo>
                  <a:lnTo>
                    <a:pt x="7" y="93"/>
                  </a:lnTo>
                  <a:lnTo>
                    <a:pt x="8" y="89"/>
                  </a:lnTo>
                  <a:lnTo>
                    <a:pt x="9" y="87"/>
                  </a:lnTo>
                  <a:lnTo>
                    <a:pt x="10" y="84"/>
                  </a:lnTo>
                  <a:lnTo>
                    <a:pt x="10" y="82"/>
                  </a:lnTo>
                  <a:lnTo>
                    <a:pt x="11" y="79"/>
                  </a:lnTo>
                  <a:lnTo>
                    <a:pt x="12" y="78"/>
                  </a:lnTo>
                  <a:lnTo>
                    <a:pt x="13" y="76"/>
                  </a:lnTo>
                  <a:lnTo>
                    <a:pt x="14" y="75"/>
                  </a:lnTo>
                  <a:lnTo>
                    <a:pt x="14" y="74"/>
                  </a:lnTo>
                  <a:lnTo>
                    <a:pt x="16" y="73"/>
                  </a:lnTo>
                  <a:lnTo>
                    <a:pt x="17" y="73"/>
                  </a:lnTo>
                  <a:lnTo>
                    <a:pt x="19" y="75"/>
                  </a:lnTo>
                  <a:lnTo>
                    <a:pt x="21" y="76"/>
                  </a:lnTo>
                  <a:lnTo>
                    <a:pt x="22" y="77"/>
                  </a:lnTo>
                  <a:lnTo>
                    <a:pt x="24" y="77"/>
                  </a:lnTo>
                  <a:lnTo>
                    <a:pt x="26" y="78"/>
                  </a:lnTo>
                  <a:lnTo>
                    <a:pt x="28" y="79"/>
                  </a:lnTo>
                  <a:lnTo>
                    <a:pt x="30" y="79"/>
                  </a:lnTo>
                  <a:lnTo>
                    <a:pt x="32" y="79"/>
                  </a:lnTo>
                  <a:lnTo>
                    <a:pt x="34" y="79"/>
                  </a:lnTo>
                  <a:lnTo>
                    <a:pt x="37" y="80"/>
                  </a:lnTo>
                  <a:lnTo>
                    <a:pt x="39" y="80"/>
                  </a:lnTo>
                  <a:lnTo>
                    <a:pt x="41" y="80"/>
                  </a:lnTo>
                  <a:lnTo>
                    <a:pt x="45" y="80"/>
                  </a:lnTo>
                  <a:lnTo>
                    <a:pt x="48" y="79"/>
                  </a:lnTo>
                  <a:lnTo>
                    <a:pt x="50" y="79"/>
                  </a:lnTo>
                  <a:lnTo>
                    <a:pt x="53" y="79"/>
                  </a:lnTo>
                  <a:lnTo>
                    <a:pt x="56" y="78"/>
                  </a:lnTo>
                  <a:lnTo>
                    <a:pt x="58" y="77"/>
                  </a:lnTo>
                  <a:lnTo>
                    <a:pt x="61" y="77"/>
                  </a:lnTo>
                  <a:lnTo>
                    <a:pt x="64" y="76"/>
                  </a:lnTo>
                  <a:lnTo>
                    <a:pt x="66" y="75"/>
                  </a:lnTo>
                  <a:lnTo>
                    <a:pt x="69" y="74"/>
                  </a:lnTo>
                  <a:lnTo>
                    <a:pt x="72" y="73"/>
                  </a:lnTo>
                  <a:lnTo>
                    <a:pt x="75" y="71"/>
                  </a:lnTo>
                  <a:lnTo>
                    <a:pt x="78" y="69"/>
                  </a:lnTo>
                  <a:lnTo>
                    <a:pt x="80" y="68"/>
                  </a:lnTo>
                  <a:lnTo>
                    <a:pt x="83" y="66"/>
                  </a:lnTo>
                  <a:lnTo>
                    <a:pt x="85" y="64"/>
                  </a:lnTo>
                  <a:lnTo>
                    <a:pt x="88" y="62"/>
                  </a:lnTo>
                  <a:lnTo>
                    <a:pt x="90" y="59"/>
                  </a:lnTo>
                  <a:lnTo>
                    <a:pt x="92" y="57"/>
                  </a:lnTo>
                  <a:lnTo>
                    <a:pt x="96" y="52"/>
                  </a:lnTo>
                  <a:lnTo>
                    <a:pt x="97" y="49"/>
                  </a:lnTo>
                  <a:lnTo>
                    <a:pt x="99" y="47"/>
                  </a:lnTo>
                  <a:lnTo>
                    <a:pt x="101" y="45"/>
                  </a:lnTo>
                  <a:lnTo>
                    <a:pt x="103" y="42"/>
                  </a:lnTo>
                  <a:lnTo>
                    <a:pt x="105" y="40"/>
                  </a:lnTo>
                  <a:lnTo>
                    <a:pt x="106" y="37"/>
                  </a:lnTo>
                  <a:lnTo>
                    <a:pt x="108" y="35"/>
                  </a:lnTo>
                  <a:lnTo>
                    <a:pt x="109" y="33"/>
                  </a:lnTo>
                  <a:lnTo>
                    <a:pt x="110" y="31"/>
                  </a:lnTo>
                  <a:lnTo>
                    <a:pt x="112" y="28"/>
                  </a:lnTo>
                  <a:lnTo>
                    <a:pt x="113" y="26"/>
                  </a:lnTo>
                  <a:lnTo>
                    <a:pt x="115" y="24"/>
                  </a:lnTo>
                  <a:lnTo>
                    <a:pt x="116" y="22"/>
                  </a:lnTo>
                  <a:lnTo>
                    <a:pt x="118" y="20"/>
                  </a:lnTo>
                  <a:lnTo>
                    <a:pt x="119" y="18"/>
                  </a:lnTo>
                  <a:lnTo>
                    <a:pt x="121" y="16"/>
                  </a:lnTo>
                  <a:lnTo>
                    <a:pt x="122" y="14"/>
                  </a:lnTo>
                  <a:lnTo>
                    <a:pt x="124" y="12"/>
                  </a:lnTo>
                  <a:lnTo>
                    <a:pt x="126" y="11"/>
                  </a:lnTo>
                  <a:lnTo>
                    <a:pt x="128" y="9"/>
                  </a:lnTo>
                  <a:lnTo>
                    <a:pt x="130" y="8"/>
                  </a:lnTo>
                  <a:lnTo>
                    <a:pt x="133" y="6"/>
                  </a:lnTo>
                  <a:lnTo>
                    <a:pt x="135" y="5"/>
                  </a:lnTo>
                  <a:lnTo>
                    <a:pt x="137" y="4"/>
                  </a:lnTo>
                  <a:lnTo>
                    <a:pt x="139" y="3"/>
                  </a:lnTo>
                  <a:lnTo>
                    <a:pt x="142" y="2"/>
                  </a:lnTo>
                  <a:lnTo>
                    <a:pt x="145" y="1"/>
                  </a:lnTo>
                  <a:lnTo>
                    <a:pt x="147" y="1"/>
                  </a:lnTo>
                  <a:lnTo>
                    <a:pt x="150" y="0"/>
                  </a:lnTo>
                  <a:lnTo>
                    <a:pt x="153" y="0"/>
                  </a:lnTo>
                  <a:lnTo>
                    <a:pt x="163" y="1"/>
                  </a:lnTo>
                  <a:lnTo>
                    <a:pt x="168" y="3"/>
                  </a:lnTo>
                  <a:lnTo>
                    <a:pt x="172" y="6"/>
                  </a:lnTo>
                  <a:lnTo>
                    <a:pt x="176" y="10"/>
                  </a:lnTo>
                  <a:lnTo>
                    <a:pt x="180" y="15"/>
                  </a:lnTo>
                  <a:lnTo>
                    <a:pt x="185" y="21"/>
                  </a:lnTo>
                  <a:lnTo>
                    <a:pt x="189" y="27"/>
                  </a:lnTo>
                  <a:lnTo>
                    <a:pt x="194" y="33"/>
                  </a:lnTo>
                  <a:lnTo>
                    <a:pt x="197" y="41"/>
                  </a:lnTo>
                  <a:lnTo>
                    <a:pt x="201" y="49"/>
                  </a:lnTo>
                  <a:lnTo>
                    <a:pt x="205" y="57"/>
                  </a:lnTo>
                  <a:lnTo>
                    <a:pt x="208" y="66"/>
                  </a:lnTo>
                  <a:lnTo>
                    <a:pt x="211" y="75"/>
                  </a:lnTo>
                  <a:lnTo>
                    <a:pt x="215" y="85"/>
                  </a:lnTo>
                  <a:lnTo>
                    <a:pt x="217" y="94"/>
                  </a:lnTo>
                  <a:lnTo>
                    <a:pt x="221" y="104"/>
                  </a:lnTo>
                  <a:lnTo>
                    <a:pt x="224" y="114"/>
                  </a:lnTo>
                  <a:lnTo>
                    <a:pt x="226" y="124"/>
                  </a:lnTo>
                  <a:lnTo>
                    <a:pt x="228" y="134"/>
                  </a:lnTo>
                  <a:lnTo>
                    <a:pt x="230" y="144"/>
                  </a:lnTo>
                  <a:lnTo>
                    <a:pt x="231" y="154"/>
                  </a:lnTo>
                  <a:lnTo>
                    <a:pt x="232" y="163"/>
                  </a:lnTo>
                  <a:lnTo>
                    <a:pt x="233" y="173"/>
                  </a:lnTo>
                  <a:lnTo>
                    <a:pt x="234" y="182"/>
                  </a:lnTo>
                  <a:lnTo>
                    <a:pt x="234" y="191"/>
                  </a:lnTo>
                  <a:lnTo>
                    <a:pt x="234" y="199"/>
                  </a:lnTo>
                  <a:lnTo>
                    <a:pt x="234" y="207"/>
                  </a:lnTo>
                  <a:lnTo>
                    <a:pt x="234" y="214"/>
                  </a:lnTo>
                  <a:lnTo>
                    <a:pt x="233" y="221"/>
                  </a:lnTo>
                  <a:lnTo>
                    <a:pt x="232" y="227"/>
                  </a:lnTo>
                  <a:lnTo>
                    <a:pt x="230" y="233"/>
                  </a:lnTo>
                </a:path>
              </a:pathLst>
            </a:custGeom>
            <a:solidFill>
              <a:srgbClr val="FF8000"/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549" name="Oval 22"/>
            <p:cNvSpPr>
              <a:spLocks noChangeArrowheads="1"/>
            </p:cNvSpPr>
            <p:nvPr/>
          </p:nvSpPr>
          <p:spPr bwMode="auto">
            <a:xfrm>
              <a:off x="3301" y="3182"/>
              <a:ext cx="34" cy="32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61534" name="Freeform 1339"/>
          <p:cNvSpPr>
            <a:spLocks/>
          </p:cNvSpPr>
          <p:nvPr/>
        </p:nvSpPr>
        <p:spPr bwMode="auto">
          <a:xfrm>
            <a:off x="4761098" y="4278332"/>
            <a:ext cx="262467" cy="657225"/>
          </a:xfrm>
          <a:custGeom>
            <a:avLst/>
            <a:gdLst>
              <a:gd name="T0" fmla="*/ 0 w 186"/>
              <a:gd name="T1" fmla="*/ 0 h 414"/>
              <a:gd name="T2" fmla="*/ 2147483647 w 186"/>
              <a:gd name="T3" fmla="*/ 2147483647 h 414"/>
              <a:gd name="T4" fmla="*/ 2147483647 w 186"/>
              <a:gd name="T5" fmla="*/ 2147483647 h 414"/>
              <a:gd name="T6" fmla="*/ 2147483647 w 186"/>
              <a:gd name="T7" fmla="*/ 2147483647 h 414"/>
              <a:gd name="T8" fmla="*/ 2147483647 w 186"/>
              <a:gd name="T9" fmla="*/ 2147483647 h 414"/>
              <a:gd name="T10" fmla="*/ 2147483647 w 186"/>
              <a:gd name="T11" fmla="*/ 2147483647 h 414"/>
              <a:gd name="T12" fmla="*/ 2147483647 w 186"/>
              <a:gd name="T13" fmla="*/ 2147483647 h 414"/>
              <a:gd name="T14" fmla="*/ 2147483647 w 186"/>
              <a:gd name="T15" fmla="*/ 2147483647 h 414"/>
              <a:gd name="T16" fmla="*/ 2147483647 w 186"/>
              <a:gd name="T17" fmla="*/ 2147483647 h 41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86"/>
              <a:gd name="T28" fmla="*/ 0 h 414"/>
              <a:gd name="T29" fmla="*/ 186 w 186"/>
              <a:gd name="T30" fmla="*/ 414 h 41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86" h="414">
                <a:moveTo>
                  <a:pt x="0" y="0"/>
                </a:moveTo>
                <a:lnTo>
                  <a:pt x="34" y="68"/>
                </a:lnTo>
                <a:lnTo>
                  <a:pt x="46" y="114"/>
                </a:lnTo>
                <a:lnTo>
                  <a:pt x="79" y="156"/>
                </a:lnTo>
                <a:lnTo>
                  <a:pt x="103" y="201"/>
                </a:lnTo>
                <a:lnTo>
                  <a:pt x="132" y="246"/>
                </a:lnTo>
                <a:lnTo>
                  <a:pt x="144" y="303"/>
                </a:lnTo>
                <a:lnTo>
                  <a:pt x="172" y="360"/>
                </a:lnTo>
                <a:lnTo>
                  <a:pt x="186" y="414"/>
                </a:lnTo>
              </a:path>
            </a:pathLst>
          </a:custGeom>
          <a:noFill/>
          <a:ln w="28575" cap="flat" cmpd="sng">
            <a:solidFill>
              <a:srgbClr val="D7D703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535" name="Freeform 16"/>
          <p:cNvSpPr>
            <a:spLocks/>
          </p:cNvSpPr>
          <p:nvPr/>
        </p:nvSpPr>
        <p:spPr bwMode="auto">
          <a:xfrm rot="-3473716">
            <a:off x="4650150" y="4430890"/>
            <a:ext cx="257175" cy="269522"/>
          </a:xfrm>
          <a:custGeom>
            <a:avLst/>
            <a:gdLst>
              <a:gd name="T0" fmla="*/ 2147483647 w 253"/>
              <a:gd name="T1" fmla="*/ 2147483647 h 314"/>
              <a:gd name="T2" fmla="*/ 2147483647 w 253"/>
              <a:gd name="T3" fmla="*/ 2147483647 h 314"/>
              <a:gd name="T4" fmla="*/ 2147483647 w 253"/>
              <a:gd name="T5" fmla="*/ 2147483647 h 314"/>
              <a:gd name="T6" fmla="*/ 2147483647 w 253"/>
              <a:gd name="T7" fmla="*/ 2147483647 h 314"/>
              <a:gd name="T8" fmla="*/ 2147483647 w 253"/>
              <a:gd name="T9" fmla="*/ 2147483647 h 314"/>
              <a:gd name="T10" fmla="*/ 2147483647 w 253"/>
              <a:gd name="T11" fmla="*/ 2147483647 h 314"/>
              <a:gd name="T12" fmla="*/ 2147483647 w 253"/>
              <a:gd name="T13" fmla="*/ 2147483647 h 314"/>
              <a:gd name="T14" fmla="*/ 2147483647 w 253"/>
              <a:gd name="T15" fmla="*/ 2147483647 h 314"/>
              <a:gd name="T16" fmla="*/ 2147483647 w 253"/>
              <a:gd name="T17" fmla="*/ 2147483647 h 314"/>
              <a:gd name="T18" fmla="*/ 2147483647 w 253"/>
              <a:gd name="T19" fmla="*/ 2147483647 h 314"/>
              <a:gd name="T20" fmla="*/ 2147483647 w 253"/>
              <a:gd name="T21" fmla="*/ 2147483647 h 314"/>
              <a:gd name="T22" fmla="*/ 2147483647 w 253"/>
              <a:gd name="T23" fmla="*/ 2147483647 h 314"/>
              <a:gd name="T24" fmla="*/ 2147483647 w 253"/>
              <a:gd name="T25" fmla="*/ 2147483647 h 314"/>
              <a:gd name="T26" fmla="*/ 2147483647 w 253"/>
              <a:gd name="T27" fmla="*/ 2147483647 h 314"/>
              <a:gd name="T28" fmla="*/ 2147483647 w 253"/>
              <a:gd name="T29" fmla="*/ 2147483647 h 314"/>
              <a:gd name="T30" fmla="*/ 2147483647 w 253"/>
              <a:gd name="T31" fmla="*/ 2147483647 h 314"/>
              <a:gd name="T32" fmla="*/ 2147483647 w 253"/>
              <a:gd name="T33" fmla="*/ 2147483647 h 314"/>
              <a:gd name="T34" fmla="*/ 2147483647 w 253"/>
              <a:gd name="T35" fmla="*/ 2147483647 h 314"/>
              <a:gd name="T36" fmla="*/ 2147483647 w 253"/>
              <a:gd name="T37" fmla="*/ 2147483647 h 314"/>
              <a:gd name="T38" fmla="*/ 2147483647 w 253"/>
              <a:gd name="T39" fmla="*/ 2147483647 h 314"/>
              <a:gd name="T40" fmla="*/ 2147483647 w 253"/>
              <a:gd name="T41" fmla="*/ 2147483647 h 314"/>
              <a:gd name="T42" fmla="*/ 2147483647 w 253"/>
              <a:gd name="T43" fmla="*/ 2147483647 h 314"/>
              <a:gd name="T44" fmla="*/ 2147483647 w 253"/>
              <a:gd name="T45" fmla="*/ 2147483647 h 314"/>
              <a:gd name="T46" fmla="*/ 2147483647 w 253"/>
              <a:gd name="T47" fmla="*/ 2147483647 h 314"/>
              <a:gd name="T48" fmla="*/ 2147483647 w 253"/>
              <a:gd name="T49" fmla="*/ 2147483647 h 314"/>
              <a:gd name="T50" fmla="*/ 2147483647 w 253"/>
              <a:gd name="T51" fmla="*/ 2147483647 h 314"/>
              <a:gd name="T52" fmla="*/ 2147483647 w 253"/>
              <a:gd name="T53" fmla="*/ 2147483647 h 314"/>
              <a:gd name="T54" fmla="*/ 2147483647 w 253"/>
              <a:gd name="T55" fmla="*/ 0 h 314"/>
              <a:gd name="T56" fmla="*/ 2147483647 w 253"/>
              <a:gd name="T57" fmla="*/ 2147483647 h 314"/>
              <a:gd name="T58" fmla="*/ 2147483647 w 253"/>
              <a:gd name="T59" fmla="*/ 2147483647 h 314"/>
              <a:gd name="T60" fmla="*/ 2147483647 w 253"/>
              <a:gd name="T61" fmla="*/ 2147483647 h 314"/>
              <a:gd name="T62" fmla="*/ 2147483647 w 253"/>
              <a:gd name="T63" fmla="*/ 2147483647 h 314"/>
              <a:gd name="T64" fmla="*/ 2147483647 w 253"/>
              <a:gd name="T65" fmla="*/ 2147483647 h 314"/>
              <a:gd name="T66" fmla="*/ 2147483647 w 253"/>
              <a:gd name="T67" fmla="*/ 2147483647 h 314"/>
              <a:gd name="T68" fmla="*/ 2147483647 w 253"/>
              <a:gd name="T69" fmla="*/ 2147483647 h 314"/>
              <a:gd name="T70" fmla="*/ 2147483647 w 253"/>
              <a:gd name="T71" fmla="*/ 2147483647 h 314"/>
              <a:gd name="T72" fmla="*/ 2147483647 w 253"/>
              <a:gd name="T73" fmla="*/ 2147483647 h 314"/>
              <a:gd name="T74" fmla="*/ 2147483647 w 253"/>
              <a:gd name="T75" fmla="*/ 2147483647 h 314"/>
              <a:gd name="T76" fmla="*/ 2147483647 w 253"/>
              <a:gd name="T77" fmla="*/ 2147483647 h 314"/>
              <a:gd name="T78" fmla="*/ 2147483647 w 253"/>
              <a:gd name="T79" fmla="*/ 2147483647 h 314"/>
              <a:gd name="T80" fmla="*/ 2147483647 w 253"/>
              <a:gd name="T81" fmla="*/ 2147483647 h 314"/>
              <a:gd name="T82" fmla="*/ 2147483647 w 253"/>
              <a:gd name="T83" fmla="*/ 2147483647 h 314"/>
              <a:gd name="T84" fmla="*/ 2147483647 w 253"/>
              <a:gd name="T85" fmla="*/ 2147483647 h 314"/>
              <a:gd name="T86" fmla="*/ 2147483647 w 253"/>
              <a:gd name="T87" fmla="*/ 2147483647 h 314"/>
              <a:gd name="T88" fmla="*/ 2147483647 w 253"/>
              <a:gd name="T89" fmla="*/ 2147483647 h 314"/>
              <a:gd name="T90" fmla="*/ 2147483647 w 253"/>
              <a:gd name="T91" fmla="*/ 2147483647 h 314"/>
              <a:gd name="T92" fmla="*/ 2147483647 w 253"/>
              <a:gd name="T93" fmla="*/ 2147483647 h 314"/>
              <a:gd name="T94" fmla="*/ 2147483647 w 253"/>
              <a:gd name="T95" fmla="*/ 2147483647 h 314"/>
              <a:gd name="T96" fmla="*/ 2147483647 w 253"/>
              <a:gd name="T97" fmla="*/ 2147483647 h 314"/>
              <a:gd name="T98" fmla="*/ 2147483647 w 253"/>
              <a:gd name="T99" fmla="*/ 2147483647 h 314"/>
              <a:gd name="T100" fmla="*/ 2147483647 w 253"/>
              <a:gd name="T101" fmla="*/ 2147483647 h 314"/>
              <a:gd name="T102" fmla="*/ 2147483647 w 253"/>
              <a:gd name="T103" fmla="*/ 2147483647 h 31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53"/>
              <a:gd name="T157" fmla="*/ 0 h 314"/>
              <a:gd name="T158" fmla="*/ 253 w 253"/>
              <a:gd name="T159" fmla="*/ 314 h 31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53" h="314">
                <a:moveTo>
                  <a:pt x="137" y="313"/>
                </a:moveTo>
                <a:lnTo>
                  <a:pt x="131" y="299"/>
                </a:lnTo>
                <a:lnTo>
                  <a:pt x="127" y="292"/>
                </a:lnTo>
                <a:lnTo>
                  <a:pt x="120" y="285"/>
                </a:lnTo>
                <a:lnTo>
                  <a:pt x="115" y="278"/>
                </a:lnTo>
                <a:lnTo>
                  <a:pt x="109" y="270"/>
                </a:lnTo>
                <a:lnTo>
                  <a:pt x="102" y="263"/>
                </a:lnTo>
                <a:lnTo>
                  <a:pt x="95" y="255"/>
                </a:lnTo>
                <a:lnTo>
                  <a:pt x="87" y="248"/>
                </a:lnTo>
                <a:lnTo>
                  <a:pt x="80" y="241"/>
                </a:lnTo>
                <a:lnTo>
                  <a:pt x="73" y="233"/>
                </a:lnTo>
                <a:lnTo>
                  <a:pt x="64" y="225"/>
                </a:lnTo>
                <a:lnTo>
                  <a:pt x="57" y="217"/>
                </a:lnTo>
                <a:lnTo>
                  <a:pt x="50" y="209"/>
                </a:lnTo>
                <a:lnTo>
                  <a:pt x="43" y="202"/>
                </a:lnTo>
                <a:lnTo>
                  <a:pt x="35" y="194"/>
                </a:lnTo>
                <a:lnTo>
                  <a:pt x="29" y="186"/>
                </a:lnTo>
                <a:lnTo>
                  <a:pt x="23" y="178"/>
                </a:lnTo>
                <a:lnTo>
                  <a:pt x="18" y="170"/>
                </a:lnTo>
                <a:lnTo>
                  <a:pt x="12" y="162"/>
                </a:lnTo>
                <a:lnTo>
                  <a:pt x="8" y="154"/>
                </a:lnTo>
                <a:lnTo>
                  <a:pt x="5" y="147"/>
                </a:lnTo>
                <a:lnTo>
                  <a:pt x="2" y="139"/>
                </a:lnTo>
                <a:lnTo>
                  <a:pt x="1" y="131"/>
                </a:lnTo>
                <a:lnTo>
                  <a:pt x="0" y="123"/>
                </a:lnTo>
                <a:lnTo>
                  <a:pt x="1" y="115"/>
                </a:lnTo>
                <a:lnTo>
                  <a:pt x="3" y="108"/>
                </a:lnTo>
                <a:lnTo>
                  <a:pt x="6" y="100"/>
                </a:lnTo>
                <a:lnTo>
                  <a:pt x="11" y="93"/>
                </a:lnTo>
                <a:lnTo>
                  <a:pt x="18" y="85"/>
                </a:lnTo>
                <a:lnTo>
                  <a:pt x="25" y="78"/>
                </a:lnTo>
                <a:lnTo>
                  <a:pt x="34" y="71"/>
                </a:lnTo>
                <a:lnTo>
                  <a:pt x="41" y="65"/>
                </a:lnTo>
                <a:lnTo>
                  <a:pt x="45" y="63"/>
                </a:lnTo>
                <a:lnTo>
                  <a:pt x="47" y="62"/>
                </a:lnTo>
                <a:lnTo>
                  <a:pt x="50" y="60"/>
                </a:lnTo>
                <a:lnTo>
                  <a:pt x="52" y="59"/>
                </a:lnTo>
                <a:lnTo>
                  <a:pt x="53" y="58"/>
                </a:lnTo>
                <a:lnTo>
                  <a:pt x="55" y="57"/>
                </a:lnTo>
                <a:lnTo>
                  <a:pt x="56" y="57"/>
                </a:lnTo>
                <a:lnTo>
                  <a:pt x="57" y="57"/>
                </a:lnTo>
                <a:lnTo>
                  <a:pt x="58" y="57"/>
                </a:lnTo>
                <a:lnTo>
                  <a:pt x="59" y="57"/>
                </a:lnTo>
                <a:lnTo>
                  <a:pt x="59" y="58"/>
                </a:lnTo>
                <a:lnTo>
                  <a:pt x="59" y="59"/>
                </a:lnTo>
                <a:lnTo>
                  <a:pt x="59" y="60"/>
                </a:lnTo>
                <a:lnTo>
                  <a:pt x="59" y="61"/>
                </a:lnTo>
                <a:lnTo>
                  <a:pt x="58" y="61"/>
                </a:lnTo>
                <a:lnTo>
                  <a:pt x="58" y="62"/>
                </a:lnTo>
                <a:lnTo>
                  <a:pt x="58" y="63"/>
                </a:lnTo>
                <a:lnTo>
                  <a:pt x="58" y="64"/>
                </a:lnTo>
                <a:lnTo>
                  <a:pt x="57" y="65"/>
                </a:lnTo>
                <a:lnTo>
                  <a:pt x="57" y="66"/>
                </a:lnTo>
                <a:lnTo>
                  <a:pt x="57" y="67"/>
                </a:lnTo>
                <a:lnTo>
                  <a:pt x="57" y="68"/>
                </a:lnTo>
                <a:lnTo>
                  <a:pt x="57" y="69"/>
                </a:lnTo>
                <a:lnTo>
                  <a:pt x="57" y="70"/>
                </a:lnTo>
                <a:lnTo>
                  <a:pt x="58" y="70"/>
                </a:lnTo>
                <a:lnTo>
                  <a:pt x="58" y="71"/>
                </a:lnTo>
                <a:lnTo>
                  <a:pt x="58" y="69"/>
                </a:lnTo>
                <a:lnTo>
                  <a:pt x="58" y="67"/>
                </a:lnTo>
                <a:lnTo>
                  <a:pt x="57" y="67"/>
                </a:lnTo>
                <a:lnTo>
                  <a:pt x="57" y="65"/>
                </a:lnTo>
                <a:lnTo>
                  <a:pt x="56" y="63"/>
                </a:lnTo>
                <a:lnTo>
                  <a:pt x="56" y="61"/>
                </a:lnTo>
                <a:lnTo>
                  <a:pt x="55" y="61"/>
                </a:lnTo>
                <a:lnTo>
                  <a:pt x="55" y="59"/>
                </a:lnTo>
                <a:lnTo>
                  <a:pt x="54" y="57"/>
                </a:lnTo>
                <a:lnTo>
                  <a:pt x="54" y="55"/>
                </a:lnTo>
                <a:lnTo>
                  <a:pt x="53" y="55"/>
                </a:lnTo>
                <a:lnTo>
                  <a:pt x="53" y="54"/>
                </a:lnTo>
                <a:lnTo>
                  <a:pt x="53" y="53"/>
                </a:lnTo>
                <a:lnTo>
                  <a:pt x="52" y="52"/>
                </a:lnTo>
                <a:lnTo>
                  <a:pt x="52" y="51"/>
                </a:lnTo>
                <a:lnTo>
                  <a:pt x="52" y="50"/>
                </a:lnTo>
                <a:lnTo>
                  <a:pt x="52" y="49"/>
                </a:lnTo>
                <a:lnTo>
                  <a:pt x="52" y="48"/>
                </a:lnTo>
                <a:lnTo>
                  <a:pt x="52" y="47"/>
                </a:lnTo>
                <a:lnTo>
                  <a:pt x="52" y="46"/>
                </a:lnTo>
                <a:lnTo>
                  <a:pt x="52" y="45"/>
                </a:lnTo>
                <a:lnTo>
                  <a:pt x="52" y="44"/>
                </a:lnTo>
                <a:lnTo>
                  <a:pt x="52" y="43"/>
                </a:lnTo>
                <a:lnTo>
                  <a:pt x="52" y="42"/>
                </a:lnTo>
                <a:lnTo>
                  <a:pt x="52" y="41"/>
                </a:lnTo>
                <a:lnTo>
                  <a:pt x="53" y="40"/>
                </a:lnTo>
                <a:lnTo>
                  <a:pt x="55" y="35"/>
                </a:lnTo>
                <a:lnTo>
                  <a:pt x="57" y="33"/>
                </a:lnTo>
                <a:lnTo>
                  <a:pt x="59" y="31"/>
                </a:lnTo>
                <a:lnTo>
                  <a:pt x="61" y="28"/>
                </a:lnTo>
                <a:lnTo>
                  <a:pt x="63" y="26"/>
                </a:lnTo>
                <a:lnTo>
                  <a:pt x="65" y="24"/>
                </a:lnTo>
                <a:lnTo>
                  <a:pt x="68" y="22"/>
                </a:lnTo>
                <a:lnTo>
                  <a:pt x="71" y="20"/>
                </a:lnTo>
                <a:lnTo>
                  <a:pt x="73" y="18"/>
                </a:lnTo>
                <a:lnTo>
                  <a:pt x="76" y="16"/>
                </a:lnTo>
                <a:lnTo>
                  <a:pt x="79" y="14"/>
                </a:lnTo>
                <a:lnTo>
                  <a:pt x="82" y="13"/>
                </a:lnTo>
                <a:lnTo>
                  <a:pt x="85" y="11"/>
                </a:lnTo>
                <a:lnTo>
                  <a:pt x="87" y="10"/>
                </a:lnTo>
                <a:lnTo>
                  <a:pt x="90" y="8"/>
                </a:lnTo>
                <a:lnTo>
                  <a:pt x="93" y="7"/>
                </a:lnTo>
                <a:lnTo>
                  <a:pt x="95" y="6"/>
                </a:lnTo>
                <a:lnTo>
                  <a:pt x="99" y="5"/>
                </a:lnTo>
                <a:lnTo>
                  <a:pt x="102" y="4"/>
                </a:lnTo>
                <a:lnTo>
                  <a:pt x="104" y="3"/>
                </a:lnTo>
                <a:lnTo>
                  <a:pt x="106" y="2"/>
                </a:lnTo>
                <a:lnTo>
                  <a:pt x="108" y="1"/>
                </a:lnTo>
                <a:lnTo>
                  <a:pt x="110" y="1"/>
                </a:lnTo>
                <a:lnTo>
                  <a:pt x="112" y="1"/>
                </a:lnTo>
                <a:lnTo>
                  <a:pt x="114" y="0"/>
                </a:lnTo>
                <a:lnTo>
                  <a:pt x="115" y="0"/>
                </a:lnTo>
                <a:lnTo>
                  <a:pt x="116" y="0"/>
                </a:lnTo>
                <a:lnTo>
                  <a:pt x="117" y="1"/>
                </a:lnTo>
                <a:lnTo>
                  <a:pt x="118" y="1"/>
                </a:lnTo>
                <a:lnTo>
                  <a:pt x="119" y="2"/>
                </a:lnTo>
                <a:lnTo>
                  <a:pt x="119" y="5"/>
                </a:lnTo>
                <a:lnTo>
                  <a:pt x="119" y="7"/>
                </a:lnTo>
                <a:lnTo>
                  <a:pt x="120" y="10"/>
                </a:lnTo>
                <a:lnTo>
                  <a:pt x="120" y="12"/>
                </a:lnTo>
                <a:lnTo>
                  <a:pt x="121" y="14"/>
                </a:lnTo>
                <a:lnTo>
                  <a:pt x="122" y="17"/>
                </a:lnTo>
                <a:lnTo>
                  <a:pt x="122" y="19"/>
                </a:lnTo>
                <a:lnTo>
                  <a:pt x="124" y="21"/>
                </a:lnTo>
                <a:lnTo>
                  <a:pt x="125" y="24"/>
                </a:lnTo>
                <a:lnTo>
                  <a:pt x="127" y="27"/>
                </a:lnTo>
                <a:lnTo>
                  <a:pt x="128" y="29"/>
                </a:lnTo>
                <a:lnTo>
                  <a:pt x="130" y="32"/>
                </a:lnTo>
                <a:lnTo>
                  <a:pt x="131" y="34"/>
                </a:lnTo>
                <a:lnTo>
                  <a:pt x="133" y="37"/>
                </a:lnTo>
                <a:lnTo>
                  <a:pt x="135" y="40"/>
                </a:lnTo>
                <a:lnTo>
                  <a:pt x="136" y="42"/>
                </a:lnTo>
                <a:lnTo>
                  <a:pt x="138" y="45"/>
                </a:lnTo>
                <a:lnTo>
                  <a:pt x="140" y="47"/>
                </a:lnTo>
                <a:lnTo>
                  <a:pt x="142" y="50"/>
                </a:lnTo>
                <a:lnTo>
                  <a:pt x="145" y="52"/>
                </a:lnTo>
                <a:lnTo>
                  <a:pt x="147" y="54"/>
                </a:lnTo>
                <a:lnTo>
                  <a:pt x="149" y="57"/>
                </a:lnTo>
                <a:lnTo>
                  <a:pt x="151" y="59"/>
                </a:lnTo>
                <a:lnTo>
                  <a:pt x="155" y="61"/>
                </a:lnTo>
                <a:lnTo>
                  <a:pt x="157" y="63"/>
                </a:lnTo>
                <a:lnTo>
                  <a:pt x="160" y="64"/>
                </a:lnTo>
                <a:lnTo>
                  <a:pt x="162" y="66"/>
                </a:lnTo>
                <a:lnTo>
                  <a:pt x="165" y="67"/>
                </a:lnTo>
                <a:lnTo>
                  <a:pt x="168" y="69"/>
                </a:lnTo>
                <a:lnTo>
                  <a:pt x="170" y="69"/>
                </a:lnTo>
                <a:lnTo>
                  <a:pt x="174" y="71"/>
                </a:lnTo>
                <a:lnTo>
                  <a:pt x="178" y="71"/>
                </a:lnTo>
                <a:lnTo>
                  <a:pt x="181" y="72"/>
                </a:lnTo>
                <a:lnTo>
                  <a:pt x="185" y="72"/>
                </a:lnTo>
                <a:lnTo>
                  <a:pt x="187" y="73"/>
                </a:lnTo>
                <a:lnTo>
                  <a:pt x="189" y="73"/>
                </a:lnTo>
                <a:lnTo>
                  <a:pt x="191" y="73"/>
                </a:lnTo>
                <a:lnTo>
                  <a:pt x="194" y="73"/>
                </a:lnTo>
                <a:lnTo>
                  <a:pt x="196" y="73"/>
                </a:lnTo>
                <a:lnTo>
                  <a:pt x="199" y="74"/>
                </a:lnTo>
                <a:lnTo>
                  <a:pt x="201" y="74"/>
                </a:lnTo>
                <a:lnTo>
                  <a:pt x="203" y="74"/>
                </a:lnTo>
                <a:lnTo>
                  <a:pt x="205" y="74"/>
                </a:lnTo>
                <a:lnTo>
                  <a:pt x="207" y="75"/>
                </a:lnTo>
                <a:lnTo>
                  <a:pt x="209" y="75"/>
                </a:lnTo>
                <a:lnTo>
                  <a:pt x="213" y="75"/>
                </a:lnTo>
                <a:lnTo>
                  <a:pt x="215" y="76"/>
                </a:lnTo>
                <a:lnTo>
                  <a:pt x="217" y="77"/>
                </a:lnTo>
                <a:lnTo>
                  <a:pt x="219" y="77"/>
                </a:lnTo>
                <a:lnTo>
                  <a:pt x="221" y="78"/>
                </a:lnTo>
                <a:lnTo>
                  <a:pt x="223" y="79"/>
                </a:lnTo>
                <a:lnTo>
                  <a:pt x="225" y="80"/>
                </a:lnTo>
                <a:lnTo>
                  <a:pt x="227" y="81"/>
                </a:lnTo>
                <a:lnTo>
                  <a:pt x="229" y="83"/>
                </a:lnTo>
                <a:lnTo>
                  <a:pt x="231" y="84"/>
                </a:lnTo>
                <a:lnTo>
                  <a:pt x="233" y="86"/>
                </a:lnTo>
                <a:lnTo>
                  <a:pt x="235" y="88"/>
                </a:lnTo>
                <a:lnTo>
                  <a:pt x="237" y="90"/>
                </a:lnTo>
                <a:lnTo>
                  <a:pt x="240" y="92"/>
                </a:lnTo>
                <a:lnTo>
                  <a:pt x="242" y="95"/>
                </a:lnTo>
                <a:lnTo>
                  <a:pt x="244" y="98"/>
                </a:lnTo>
                <a:lnTo>
                  <a:pt x="246" y="101"/>
                </a:lnTo>
                <a:lnTo>
                  <a:pt x="250" y="111"/>
                </a:lnTo>
                <a:lnTo>
                  <a:pt x="251" y="117"/>
                </a:lnTo>
                <a:lnTo>
                  <a:pt x="252" y="123"/>
                </a:lnTo>
                <a:lnTo>
                  <a:pt x="252" y="130"/>
                </a:lnTo>
                <a:lnTo>
                  <a:pt x="251" y="137"/>
                </a:lnTo>
                <a:lnTo>
                  <a:pt x="251" y="145"/>
                </a:lnTo>
                <a:lnTo>
                  <a:pt x="249" y="153"/>
                </a:lnTo>
                <a:lnTo>
                  <a:pt x="247" y="161"/>
                </a:lnTo>
                <a:lnTo>
                  <a:pt x="244" y="169"/>
                </a:lnTo>
                <a:lnTo>
                  <a:pt x="241" y="177"/>
                </a:lnTo>
                <a:lnTo>
                  <a:pt x="237" y="186"/>
                </a:lnTo>
                <a:lnTo>
                  <a:pt x="234" y="195"/>
                </a:lnTo>
                <a:lnTo>
                  <a:pt x="230" y="203"/>
                </a:lnTo>
                <a:lnTo>
                  <a:pt x="226" y="212"/>
                </a:lnTo>
                <a:lnTo>
                  <a:pt x="221" y="221"/>
                </a:lnTo>
                <a:lnTo>
                  <a:pt x="216" y="229"/>
                </a:lnTo>
                <a:lnTo>
                  <a:pt x="212" y="237"/>
                </a:lnTo>
                <a:lnTo>
                  <a:pt x="205" y="245"/>
                </a:lnTo>
                <a:lnTo>
                  <a:pt x="201" y="253"/>
                </a:lnTo>
                <a:lnTo>
                  <a:pt x="195" y="261"/>
                </a:lnTo>
                <a:lnTo>
                  <a:pt x="190" y="268"/>
                </a:lnTo>
                <a:lnTo>
                  <a:pt x="185" y="275"/>
                </a:lnTo>
                <a:lnTo>
                  <a:pt x="178" y="281"/>
                </a:lnTo>
                <a:lnTo>
                  <a:pt x="173" y="287"/>
                </a:lnTo>
                <a:lnTo>
                  <a:pt x="167" y="293"/>
                </a:lnTo>
                <a:lnTo>
                  <a:pt x="162" y="298"/>
                </a:lnTo>
                <a:lnTo>
                  <a:pt x="157" y="302"/>
                </a:lnTo>
                <a:lnTo>
                  <a:pt x="151" y="306"/>
                </a:lnTo>
                <a:lnTo>
                  <a:pt x="146" y="309"/>
                </a:lnTo>
                <a:lnTo>
                  <a:pt x="141" y="311"/>
                </a:lnTo>
                <a:lnTo>
                  <a:pt x="137" y="313"/>
                </a:lnTo>
              </a:path>
            </a:pathLst>
          </a:custGeom>
          <a:solidFill>
            <a:srgbClr val="FF8000"/>
          </a:solidFill>
          <a:ln w="12700" cap="rnd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536" name="Oval 20"/>
          <p:cNvSpPr>
            <a:spLocks noChangeArrowheads="1"/>
          </p:cNvSpPr>
          <p:nvPr/>
        </p:nvSpPr>
        <p:spPr bwMode="auto">
          <a:xfrm rot="-3435886">
            <a:off x="4782883" y="4522533"/>
            <a:ext cx="39687" cy="46566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 smtClean="0">
              <a:solidFill>
                <a:srgbClr val="000000"/>
              </a:solidFill>
              <a:latin typeface="Comic Sans MS" charset="0"/>
              <a:ea typeface="ＭＳ Ｐゴシック" charset="0"/>
              <a:cs typeface="Arial" charset="0"/>
            </a:endParaRPr>
          </a:p>
        </p:txBody>
      </p:sp>
      <p:sp>
        <p:nvSpPr>
          <p:cNvPr id="61537" name="Freeform 13"/>
          <p:cNvSpPr>
            <a:spLocks/>
          </p:cNvSpPr>
          <p:nvPr/>
        </p:nvSpPr>
        <p:spPr bwMode="auto">
          <a:xfrm rot="-6931168">
            <a:off x="4757836" y="4592392"/>
            <a:ext cx="147637" cy="211667"/>
          </a:xfrm>
          <a:custGeom>
            <a:avLst/>
            <a:gdLst>
              <a:gd name="T0" fmla="*/ 2147483647 w 145"/>
              <a:gd name="T1" fmla="*/ 2147483647 h 247"/>
              <a:gd name="T2" fmla="*/ 0 w 145"/>
              <a:gd name="T3" fmla="*/ 2147483647 h 247"/>
              <a:gd name="T4" fmla="*/ 2147483647 w 145"/>
              <a:gd name="T5" fmla="*/ 2147483647 h 247"/>
              <a:gd name="T6" fmla="*/ 2147483647 w 145"/>
              <a:gd name="T7" fmla="*/ 2147483647 h 247"/>
              <a:gd name="T8" fmla="*/ 2147483647 w 145"/>
              <a:gd name="T9" fmla="*/ 2147483647 h 247"/>
              <a:gd name="T10" fmla="*/ 2147483647 w 145"/>
              <a:gd name="T11" fmla="*/ 2147483647 h 247"/>
              <a:gd name="T12" fmla="*/ 2147483647 w 145"/>
              <a:gd name="T13" fmla="*/ 2147483647 h 247"/>
              <a:gd name="T14" fmla="*/ 2147483647 w 145"/>
              <a:gd name="T15" fmla="*/ 0 h 247"/>
              <a:gd name="T16" fmla="*/ 2147483647 w 145"/>
              <a:gd name="T17" fmla="*/ 2147483647 h 247"/>
              <a:gd name="T18" fmla="*/ 2147483647 w 145"/>
              <a:gd name="T19" fmla="*/ 2147483647 h 247"/>
              <a:gd name="T20" fmla="*/ 2147483647 w 145"/>
              <a:gd name="T21" fmla="*/ 2147483647 h 247"/>
              <a:gd name="T22" fmla="*/ 2147483647 w 145"/>
              <a:gd name="T23" fmla="*/ 2147483647 h 247"/>
              <a:gd name="T24" fmla="*/ 2147483647 w 145"/>
              <a:gd name="T25" fmla="*/ 2147483647 h 247"/>
              <a:gd name="T26" fmla="*/ 2147483647 w 145"/>
              <a:gd name="T27" fmla="*/ 2147483647 h 247"/>
              <a:gd name="T28" fmla="*/ 2147483647 w 145"/>
              <a:gd name="T29" fmla="*/ 2147483647 h 247"/>
              <a:gd name="T30" fmla="*/ 2147483647 w 145"/>
              <a:gd name="T31" fmla="*/ 2147483647 h 247"/>
              <a:gd name="T32" fmla="*/ 2147483647 w 145"/>
              <a:gd name="T33" fmla="*/ 2147483647 h 247"/>
              <a:gd name="T34" fmla="*/ 2147483647 w 145"/>
              <a:gd name="T35" fmla="*/ 2147483647 h 247"/>
              <a:gd name="T36" fmla="*/ 2147483647 w 145"/>
              <a:gd name="T37" fmla="*/ 2147483647 h 247"/>
              <a:gd name="T38" fmla="*/ 2147483647 w 145"/>
              <a:gd name="T39" fmla="*/ 2147483647 h 247"/>
              <a:gd name="T40" fmla="*/ 2147483647 w 145"/>
              <a:gd name="T41" fmla="*/ 2147483647 h 247"/>
              <a:gd name="T42" fmla="*/ 2147483647 w 145"/>
              <a:gd name="T43" fmla="*/ 2147483647 h 247"/>
              <a:gd name="T44" fmla="*/ 2147483647 w 145"/>
              <a:gd name="T45" fmla="*/ 2147483647 h 247"/>
              <a:gd name="T46" fmla="*/ 2147483647 w 145"/>
              <a:gd name="T47" fmla="*/ 2147483647 h 247"/>
              <a:gd name="T48" fmla="*/ 2147483647 w 145"/>
              <a:gd name="T49" fmla="*/ 2147483647 h 247"/>
              <a:gd name="T50" fmla="*/ 2147483647 w 145"/>
              <a:gd name="T51" fmla="*/ 2147483647 h 247"/>
              <a:gd name="T52" fmla="*/ 2147483647 w 145"/>
              <a:gd name="T53" fmla="*/ 2147483647 h 247"/>
              <a:gd name="T54" fmla="*/ 2147483647 w 145"/>
              <a:gd name="T55" fmla="*/ 2147483647 h 247"/>
              <a:gd name="T56" fmla="*/ 2147483647 w 145"/>
              <a:gd name="T57" fmla="*/ 2147483647 h 247"/>
              <a:gd name="T58" fmla="*/ 2147483647 w 145"/>
              <a:gd name="T59" fmla="*/ 2147483647 h 247"/>
              <a:gd name="T60" fmla="*/ 2147483647 w 145"/>
              <a:gd name="T61" fmla="*/ 2147483647 h 247"/>
              <a:gd name="T62" fmla="*/ 2147483647 w 145"/>
              <a:gd name="T63" fmla="*/ 2147483647 h 247"/>
              <a:gd name="T64" fmla="*/ 2147483647 w 145"/>
              <a:gd name="T65" fmla="*/ 2147483647 h 247"/>
              <a:gd name="T66" fmla="*/ 2147483647 w 145"/>
              <a:gd name="T67" fmla="*/ 2147483647 h 247"/>
              <a:gd name="T68" fmla="*/ 2147483647 w 145"/>
              <a:gd name="T69" fmla="*/ 2147483647 h 247"/>
              <a:gd name="T70" fmla="*/ 2147483647 w 145"/>
              <a:gd name="T71" fmla="*/ 2147483647 h 247"/>
              <a:gd name="T72" fmla="*/ 2147483647 w 145"/>
              <a:gd name="T73" fmla="*/ 2147483647 h 247"/>
              <a:gd name="T74" fmla="*/ 2147483647 w 145"/>
              <a:gd name="T75" fmla="*/ 2147483647 h 247"/>
              <a:gd name="T76" fmla="*/ 2147483647 w 145"/>
              <a:gd name="T77" fmla="*/ 2147483647 h 247"/>
              <a:gd name="T78" fmla="*/ 2147483647 w 145"/>
              <a:gd name="T79" fmla="*/ 2147483647 h 247"/>
              <a:gd name="T80" fmla="*/ 2147483647 w 145"/>
              <a:gd name="T81" fmla="*/ 2147483647 h 247"/>
              <a:gd name="T82" fmla="*/ 2147483647 w 145"/>
              <a:gd name="T83" fmla="*/ 2147483647 h 247"/>
              <a:gd name="T84" fmla="*/ 2147483647 w 145"/>
              <a:gd name="T85" fmla="*/ 2147483647 h 247"/>
              <a:gd name="T86" fmla="*/ 2147483647 w 145"/>
              <a:gd name="T87" fmla="*/ 2147483647 h 247"/>
              <a:gd name="T88" fmla="*/ 2147483647 w 145"/>
              <a:gd name="T89" fmla="*/ 2147483647 h 247"/>
              <a:gd name="T90" fmla="*/ 2147483647 w 145"/>
              <a:gd name="T91" fmla="*/ 2147483647 h 247"/>
              <a:gd name="T92" fmla="*/ 2147483647 w 145"/>
              <a:gd name="T93" fmla="*/ 2147483647 h 247"/>
              <a:gd name="T94" fmla="*/ 2147483647 w 145"/>
              <a:gd name="T95" fmla="*/ 2147483647 h 247"/>
              <a:gd name="T96" fmla="*/ 2147483647 w 145"/>
              <a:gd name="T97" fmla="*/ 2147483647 h 247"/>
              <a:gd name="T98" fmla="*/ 2147483647 w 145"/>
              <a:gd name="T99" fmla="*/ 2147483647 h 247"/>
              <a:gd name="T100" fmla="*/ 2147483647 w 145"/>
              <a:gd name="T101" fmla="*/ 2147483647 h 247"/>
              <a:gd name="T102" fmla="*/ 2147483647 w 145"/>
              <a:gd name="T103" fmla="*/ 2147483647 h 247"/>
              <a:gd name="T104" fmla="*/ 2147483647 w 145"/>
              <a:gd name="T105" fmla="*/ 2147483647 h 247"/>
              <a:gd name="T106" fmla="*/ 2147483647 w 145"/>
              <a:gd name="T107" fmla="*/ 2147483647 h 247"/>
              <a:gd name="T108" fmla="*/ 2147483647 w 145"/>
              <a:gd name="T109" fmla="*/ 2147483647 h 247"/>
              <a:gd name="T110" fmla="*/ 2147483647 w 145"/>
              <a:gd name="T111" fmla="*/ 2147483647 h 24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247"/>
              <a:gd name="T170" fmla="*/ 145 w 145"/>
              <a:gd name="T171" fmla="*/ 247 h 24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247">
                <a:moveTo>
                  <a:pt x="5" y="202"/>
                </a:moveTo>
                <a:lnTo>
                  <a:pt x="2" y="194"/>
                </a:lnTo>
                <a:lnTo>
                  <a:pt x="1" y="188"/>
                </a:lnTo>
                <a:lnTo>
                  <a:pt x="1" y="183"/>
                </a:lnTo>
                <a:lnTo>
                  <a:pt x="0" y="176"/>
                </a:lnTo>
                <a:lnTo>
                  <a:pt x="0" y="170"/>
                </a:lnTo>
                <a:lnTo>
                  <a:pt x="0" y="162"/>
                </a:lnTo>
                <a:lnTo>
                  <a:pt x="0" y="155"/>
                </a:lnTo>
                <a:lnTo>
                  <a:pt x="1" y="147"/>
                </a:lnTo>
                <a:lnTo>
                  <a:pt x="1" y="139"/>
                </a:lnTo>
                <a:lnTo>
                  <a:pt x="2" y="130"/>
                </a:lnTo>
                <a:lnTo>
                  <a:pt x="3" y="122"/>
                </a:lnTo>
                <a:lnTo>
                  <a:pt x="4" y="113"/>
                </a:lnTo>
                <a:lnTo>
                  <a:pt x="5" y="104"/>
                </a:lnTo>
                <a:lnTo>
                  <a:pt x="7" y="96"/>
                </a:lnTo>
                <a:lnTo>
                  <a:pt x="9" y="87"/>
                </a:lnTo>
                <a:lnTo>
                  <a:pt x="11" y="78"/>
                </a:lnTo>
                <a:lnTo>
                  <a:pt x="13" y="70"/>
                </a:lnTo>
                <a:lnTo>
                  <a:pt x="16" y="62"/>
                </a:lnTo>
                <a:lnTo>
                  <a:pt x="18" y="54"/>
                </a:lnTo>
                <a:lnTo>
                  <a:pt x="20" y="47"/>
                </a:lnTo>
                <a:lnTo>
                  <a:pt x="23" y="40"/>
                </a:lnTo>
                <a:lnTo>
                  <a:pt x="26" y="33"/>
                </a:lnTo>
                <a:lnTo>
                  <a:pt x="29" y="26"/>
                </a:lnTo>
                <a:lnTo>
                  <a:pt x="32" y="21"/>
                </a:lnTo>
                <a:lnTo>
                  <a:pt x="35" y="16"/>
                </a:lnTo>
                <a:lnTo>
                  <a:pt x="39" y="11"/>
                </a:lnTo>
                <a:lnTo>
                  <a:pt x="42" y="7"/>
                </a:lnTo>
                <a:lnTo>
                  <a:pt x="47" y="4"/>
                </a:lnTo>
                <a:lnTo>
                  <a:pt x="51" y="2"/>
                </a:lnTo>
                <a:lnTo>
                  <a:pt x="55" y="1"/>
                </a:lnTo>
                <a:lnTo>
                  <a:pt x="59" y="0"/>
                </a:lnTo>
                <a:lnTo>
                  <a:pt x="61" y="0"/>
                </a:lnTo>
                <a:lnTo>
                  <a:pt x="63" y="1"/>
                </a:lnTo>
                <a:lnTo>
                  <a:pt x="64" y="2"/>
                </a:lnTo>
                <a:lnTo>
                  <a:pt x="65" y="2"/>
                </a:lnTo>
                <a:lnTo>
                  <a:pt x="67" y="3"/>
                </a:lnTo>
                <a:lnTo>
                  <a:pt x="68" y="4"/>
                </a:lnTo>
                <a:lnTo>
                  <a:pt x="69" y="5"/>
                </a:lnTo>
                <a:lnTo>
                  <a:pt x="70" y="6"/>
                </a:lnTo>
                <a:lnTo>
                  <a:pt x="71" y="8"/>
                </a:lnTo>
                <a:lnTo>
                  <a:pt x="73" y="9"/>
                </a:lnTo>
                <a:lnTo>
                  <a:pt x="74" y="11"/>
                </a:lnTo>
                <a:lnTo>
                  <a:pt x="75" y="12"/>
                </a:lnTo>
                <a:lnTo>
                  <a:pt x="76" y="14"/>
                </a:lnTo>
                <a:lnTo>
                  <a:pt x="77" y="16"/>
                </a:lnTo>
                <a:lnTo>
                  <a:pt x="78" y="17"/>
                </a:lnTo>
                <a:lnTo>
                  <a:pt x="79" y="19"/>
                </a:lnTo>
                <a:lnTo>
                  <a:pt x="80" y="21"/>
                </a:lnTo>
                <a:lnTo>
                  <a:pt x="81" y="22"/>
                </a:lnTo>
                <a:lnTo>
                  <a:pt x="82" y="24"/>
                </a:lnTo>
                <a:lnTo>
                  <a:pt x="83" y="26"/>
                </a:lnTo>
                <a:lnTo>
                  <a:pt x="84" y="28"/>
                </a:lnTo>
                <a:lnTo>
                  <a:pt x="84" y="29"/>
                </a:lnTo>
                <a:lnTo>
                  <a:pt x="86" y="31"/>
                </a:lnTo>
                <a:lnTo>
                  <a:pt x="87" y="32"/>
                </a:lnTo>
                <a:lnTo>
                  <a:pt x="88" y="34"/>
                </a:lnTo>
                <a:lnTo>
                  <a:pt x="89" y="36"/>
                </a:lnTo>
                <a:lnTo>
                  <a:pt x="90" y="37"/>
                </a:lnTo>
                <a:lnTo>
                  <a:pt x="91" y="38"/>
                </a:lnTo>
                <a:lnTo>
                  <a:pt x="92" y="39"/>
                </a:lnTo>
                <a:lnTo>
                  <a:pt x="93" y="40"/>
                </a:lnTo>
                <a:lnTo>
                  <a:pt x="95" y="42"/>
                </a:lnTo>
                <a:lnTo>
                  <a:pt x="96" y="40"/>
                </a:lnTo>
                <a:lnTo>
                  <a:pt x="96" y="39"/>
                </a:lnTo>
                <a:lnTo>
                  <a:pt x="96" y="38"/>
                </a:lnTo>
                <a:lnTo>
                  <a:pt x="97" y="38"/>
                </a:lnTo>
                <a:lnTo>
                  <a:pt x="97" y="37"/>
                </a:lnTo>
                <a:lnTo>
                  <a:pt x="98" y="36"/>
                </a:lnTo>
                <a:lnTo>
                  <a:pt x="98" y="35"/>
                </a:lnTo>
                <a:lnTo>
                  <a:pt x="98" y="34"/>
                </a:lnTo>
                <a:lnTo>
                  <a:pt x="99" y="34"/>
                </a:lnTo>
                <a:lnTo>
                  <a:pt x="99" y="33"/>
                </a:lnTo>
                <a:lnTo>
                  <a:pt x="100" y="32"/>
                </a:lnTo>
                <a:lnTo>
                  <a:pt x="100" y="31"/>
                </a:lnTo>
                <a:lnTo>
                  <a:pt x="100" y="30"/>
                </a:lnTo>
                <a:lnTo>
                  <a:pt x="102" y="30"/>
                </a:lnTo>
                <a:lnTo>
                  <a:pt x="103" y="29"/>
                </a:lnTo>
                <a:lnTo>
                  <a:pt x="103" y="28"/>
                </a:lnTo>
                <a:lnTo>
                  <a:pt x="104" y="27"/>
                </a:lnTo>
                <a:lnTo>
                  <a:pt x="104" y="26"/>
                </a:lnTo>
                <a:lnTo>
                  <a:pt x="105" y="25"/>
                </a:lnTo>
                <a:lnTo>
                  <a:pt x="105" y="24"/>
                </a:lnTo>
                <a:lnTo>
                  <a:pt x="106" y="23"/>
                </a:lnTo>
                <a:lnTo>
                  <a:pt x="106" y="22"/>
                </a:lnTo>
                <a:lnTo>
                  <a:pt x="107" y="21"/>
                </a:lnTo>
                <a:lnTo>
                  <a:pt x="107" y="20"/>
                </a:lnTo>
                <a:lnTo>
                  <a:pt x="108" y="19"/>
                </a:lnTo>
                <a:lnTo>
                  <a:pt x="108" y="18"/>
                </a:lnTo>
                <a:lnTo>
                  <a:pt x="109" y="17"/>
                </a:lnTo>
                <a:lnTo>
                  <a:pt x="110" y="18"/>
                </a:lnTo>
                <a:lnTo>
                  <a:pt x="110" y="19"/>
                </a:lnTo>
                <a:lnTo>
                  <a:pt x="111" y="20"/>
                </a:lnTo>
                <a:lnTo>
                  <a:pt x="111" y="21"/>
                </a:lnTo>
                <a:lnTo>
                  <a:pt x="111" y="22"/>
                </a:lnTo>
                <a:lnTo>
                  <a:pt x="112" y="23"/>
                </a:lnTo>
                <a:lnTo>
                  <a:pt x="112" y="24"/>
                </a:lnTo>
                <a:lnTo>
                  <a:pt x="113" y="25"/>
                </a:lnTo>
                <a:lnTo>
                  <a:pt x="113" y="26"/>
                </a:lnTo>
                <a:lnTo>
                  <a:pt x="114" y="28"/>
                </a:lnTo>
                <a:lnTo>
                  <a:pt x="115" y="29"/>
                </a:lnTo>
                <a:lnTo>
                  <a:pt x="115" y="30"/>
                </a:lnTo>
                <a:lnTo>
                  <a:pt x="115" y="31"/>
                </a:lnTo>
                <a:lnTo>
                  <a:pt x="116" y="32"/>
                </a:lnTo>
                <a:lnTo>
                  <a:pt x="116" y="33"/>
                </a:lnTo>
                <a:lnTo>
                  <a:pt x="117" y="34"/>
                </a:lnTo>
                <a:lnTo>
                  <a:pt x="117" y="35"/>
                </a:lnTo>
                <a:lnTo>
                  <a:pt x="117" y="36"/>
                </a:lnTo>
                <a:lnTo>
                  <a:pt x="118" y="37"/>
                </a:lnTo>
                <a:lnTo>
                  <a:pt x="118" y="38"/>
                </a:lnTo>
                <a:lnTo>
                  <a:pt x="119" y="39"/>
                </a:lnTo>
                <a:lnTo>
                  <a:pt x="119" y="40"/>
                </a:lnTo>
                <a:lnTo>
                  <a:pt x="120" y="42"/>
                </a:lnTo>
                <a:lnTo>
                  <a:pt x="121" y="43"/>
                </a:lnTo>
                <a:lnTo>
                  <a:pt x="121" y="44"/>
                </a:lnTo>
                <a:lnTo>
                  <a:pt x="121" y="45"/>
                </a:lnTo>
                <a:lnTo>
                  <a:pt x="122" y="46"/>
                </a:lnTo>
                <a:lnTo>
                  <a:pt x="123" y="45"/>
                </a:lnTo>
                <a:lnTo>
                  <a:pt x="123" y="44"/>
                </a:lnTo>
                <a:lnTo>
                  <a:pt x="123" y="43"/>
                </a:lnTo>
                <a:lnTo>
                  <a:pt x="124" y="42"/>
                </a:lnTo>
                <a:lnTo>
                  <a:pt x="125" y="41"/>
                </a:lnTo>
                <a:lnTo>
                  <a:pt x="125" y="40"/>
                </a:lnTo>
                <a:lnTo>
                  <a:pt x="125" y="39"/>
                </a:lnTo>
                <a:lnTo>
                  <a:pt x="126" y="38"/>
                </a:lnTo>
                <a:lnTo>
                  <a:pt x="127" y="37"/>
                </a:lnTo>
                <a:lnTo>
                  <a:pt x="127" y="36"/>
                </a:lnTo>
                <a:lnTo>
                  <a:pt x="128" y="35"/>
                </a:lnTo>
                <a:lnTo>
                  <a:pt x="128" y="34"/>
                </a:lnTo>
                <a:lnTo>
                  <a:pt x="129" y="33"/>
                </a:lnTo>
                <a:lnTo>
                  <a:pt x="129" y="32"/>
                </a:lnTo>
                <a:lnTo>
                  <a:pt x="131" y="31"/>
                </a:lnTo>
                <a:lnTo>
                  <a:pt x="131" y="30"/>
                </a:lnTo>
                <a:lnTo>
                  <a:pt x="132" y="29"/>
                </a:lnTo>
                <a:lnTo>
                  <a:pt x="132" y="28"/>
                </a:lnTo>
                <a:lnTo>
                  <a:pt x="133" y="28"/>
                </a:lnTo>
                <a:lnTo>
                  <a:pt x="133" y="27"/>
                </a:lnTo>
                <a:lnTo>
                  <a:pt x="134" y="26"/>
                </a:lnTo>
                <a:lnTo>
                  <a:pt x="134" y="25"/>
                </a:lnTo>
                <a:lnTo>
                  <a:pt x="134" y="24"/>
                </a:lnTo>
                <a:lnTo>
                  <a:pt x="135" y="24"/>
                </a:lnTo>
                <a:lnTo>
                  <a:pt x="135" y="23"/>
                </a:lnTo>
                <a:lnTo>
                  <a:pt x="136" y="22"/>
                </a:lnTo>
                <a:lnTo>
                  <a:pt x="140" y="32"/>
                </a:lnTo>
                <a:lnTo>
                  <a:pt x="141" y="38"/>
                </a:lnTo>
                <a:lnTo>
                  <a:pt x="142" y="44"/>
                </a:lnTo>
                <a:lnTo>
                  <a:pt x="143" y="50"/>
                </a:lnTo>
                <a:lnTo>
                  <a:pt x="144" y="56"/>
                </a:lnTo>
                <a:lnTo>
                  <a:pt x="144" y="63"/>
                </a:lnTo>
                <a:lnTo>
                  <a:pt x="144" y="70"/>
                </a:lnTo>
                <a:lnTo>
                  <a:pt x="144" y="76"/>
                </a:lnTo>
                <a:lnTo>
                  <a:pt x="143" y="84"/>
                </a:lnTo>
                <a:lnTo>
                  <a:pt x="142" y="91"/>
                </a:lnTo>
                <a:lnTo>
                  <a:pt x="142" y="98"/>
                </a:lnTo>
                <a:lnTo>
                  <a:pt x="141" y="106"/>
                </a:lnTo>
                <a:lnTo>
                  <a:pt x="140" y="113"/>
                </a:lnTo>
                <a:lnTo>
                  <a:pt x="138" y="121"/>
                </a:lnTo>
                <a:lnTo>
                  <a:pt x="137" y="128"/>
                </a:lnTo>
                <a:lnTo>
                  <a:pt x="136" y="136"/>
                </a:lnTo>
                <a:lnTo>
                  <a:pt x="134" y="144"/>
                </a:lnTo>
                <a:lnTo>
                  <a:pt x="133" y="152"/>
                </a:lnTo>
                <a:lnTo>
                  <a:pt x="131" y="159"/>
                </a:lnTo>
                <a:lnTo>
                  <a:pt x="129" y="167"/>
                </a:lnTo>
                <a:lnTo>
                  <a:pt x="127" y="174"/>
                </a:lnTo>
                <a:lnTo>
                  <a:pt x="125" y="182"/>
                </a:lnTo>
                <a:lnTo>
                  <a:pt x="124" y="189"/>
                </a:lnTo>
                <a:lnTo>
                  <a:pt x="123" y="197"/>
                </a:lnTo>
                <a:lnTo>
                  <a:pt x="121" y="204"/>
                </a:lnTo>
                <a:lnTo>
                  <a:pt x="120" y="211"/>
                </a:lnTo>
                <a:lnTo>
                  <a:pt x="119" y="218"/>
                </a:lnTo>
                <a:lnTo>
                  <a:pt x="117" y="224"/>
                </a:lnTo>
                <a:lnTo>
                  <a:pt x="117" y="231"/>
                </a:lnTo>
                <a:lnTo>
                  <a:pt x="116" y="237"/>
                </a:lnTo>
                <a:lnTo>
                  <a:pt x="115" y="244"/>
                </a:lnTo>
                <a:lnTo>
                  <a:pt x="109" y="243"/>
                </a:lnTo>
                <a:lnTo>
                  <a:pt x="105" y="243"/>
                </a:lnTo>
                <a:lnTo>
                  <a:pt x="102" y="243"/>
                </a:lnTo>
                <a:lnTo>
                  <a:pt x="98" y="243"/>
                </a:lnTo>
                <a:lnTo>
                  <a:pt x="94" y="244"/>
                </a:lnTo>
                <a:lnTo>
                  <a:pt x="91" y="244"/>
                </a:lnTo>
                <a:lnTo>
                  <a:pt x="87" y="244"/>
                </a:lnTo>
                <a:lnTo>
                  <a:pt x="84" y="244"/>
                </a:lnTo>
                <a:lnTo>
                  <a:pt x="80" y="245"/>
                </a:lnTo>
                <a:lnTo>
                  <a:pt x="77" y="245"/>
                </a:lnTo>
                <a:lnTo>
                  <a:pt x="74" y="245"/>
                </a:lnTo>
                <a:lnTo>
                  <a:pt x="69" y="246"/>
                </a:lnTo>
                <a:lnTo>
                  <a:pt x="65" y="246"/>
                </a:lnTo>
                <a:lnTo>
                  <a:pt x="62" y="246"/>
                </a:lnTo>
                <a:lnTo>
                  <a:pt x="59" y="246"/>
                </a:lnTo>
                <a:lnTo>
                  <a:pt x="55" y="246"/>
                </a:lnTo>
                <a:lnTo>
                  <a:pt x="52" y="246"/>
                </a:lnTo>
                <a:lnTo>
                  <a:pt x="49" y="246"/>
                </a:lnTo>
                <a:lnTo>
                  <a:pt x="45" y="245"/>
                </a:lnTo>
                <a:lnTo>
                  <a:pt x="41" y="245"/>
                </a:lnTo>
                <a:lnTo>
                  <a:pt x="38" y="244"/>
                </a:lnTo>
                <a:lnTo>
                  <a:pt x="34" y="243"/>
                </a:lnTo>
                <a:lnTo>
                  <a:pt x="32" y="242"/>
                </a:lnTo>
                <a:lnTo>
                  <a:pt x="28" y="240"/>
                </a:lnTo>
                <a:lnTo>
                  <a:pt x="25" y="239"/>
                </a:lnTo>
                <a:lnTo>
                  <a:pt x="22" y="237"/>
                </a:lnTo>
                <a:lnTo>
                  <a:pt x="20" y="235"/>
                </a:lnTo>
                <a:lnTo>
                  <a:pt x="16" y="232"/>
                </a:lnTo>
                <a:lnTo>
                  <a:pt x="13" y="230"/>
                </a:lnTo>
                <a:lnTo>
                  <a:pt x="10" y="227"/>
                </a:lnTo>
                <a:lnTo>
                  <a:pt x="8" y="224"/>
                </a:lnTo>
                <a:lnTo>
                  <a:pt x="7" y="222"/>
                </a:lnTo>
                <a:lnTo>
                  <a:pt x="7" y="221"/>
                </a:lnTo>
                <a:lnTo>
                  <a:pt x="7" y="220"/>
                </a:lnTo>
                <a:lnTo>
                  <a:pt x="7" y="219"/>
                </a:lnTo>
                <a:lnTo>
                  <a:pt x="7" y="218"/>
                </a:lnTo>
                <a:lnTo>
                  <a:pt x="7" y="217"/>
                </a:lnTo>
                <a:lnTo>
                  <a:pt x="7" y="216"/>
                </a:lnTo>
                <a:lnTo>
                  <a:pt x="7" y="215"/>
                </a:lnTo>
                <a:lnTo>
                  <a:pt x="6" y="214"/>
                </a:lnTo>
                <a:lnTo>
                  <a:pt x="6" y="213"/>
                </a:lnTo>
                <a:lnTo>
                  <a:pt x="6" y="212"/>
                </a:lnTo>
                <a:lnTo>
                  <a:pt x="6" y="211"/>
                </a:lnTo>
                <a:lnTo>
                  <a:pt x="6" y="210"/>
                </a:lnTo>
                <a:lnTo>
                  <a:pt x="6" y="209"/>
                </a:lnTo>
                <a:lnTo>
                  <a:pt x="5" y="208"/>
                </a:lnTo>
                <a:lnTo>
                  <a:pt x="5" y="207"/>
                </a:lnTo>
                <a:lnTo>
                  <a:pt x="5" y="206"/>
                </a:lnTo>
                <a:lnTo>
                  <a:pt x="5" y="205"/>
                </a:lnTo>
                <a:lnTo>
                  <a:pt x="5" y="204"/>
                </a:lnTo>
                <a:lnTo>
                  <a:pt x="5" y="203"/>
                </a:lnTo>
                <a:lnTo>
                  <a:pt x="5" y="202"/>
                </a:lnTo>
              </a:path>
            </a:pathLst>
          </a:custGeom>
          <a:solidFill>
            <a:srgbClr val="FF8000"/>
          </a:solidFill>
          <a:ln w="12700" cap="rnd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538" name="Oval 21"/>
          <p:cNvSpPr>
            <a:spLocks noChangeArrowheads="1"/>
          </p:cNvSpPr>
          <p:nvPr/>
        </p:nvSpPr>
        <p:spPr bwMode="auto">
          <a:xfrm rot="-6669675">
            <a:off x="4845588" y="4669377"/>
            <a:ext cx="41275" cy="46567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 smtClean="0">
              <a:solidFill>
                <a:srgbClr val="000000"/>
              </a:solidFill>
              <a:latin typeface="Comic Sans MS" charset="0"/>
              <a:ea typeface="ＭＳ Ｐゴシック" charset="0"/>
              <a:cs typeface="Arial" charset="0"/>
            </a:endParaRPr>
          </a:p>
        </p:txBody>
      </p:sp>
      <p:sp>
        <p:nvSpPr>
          <p:cNvPr id="61539" name="Freeform 1348"/>
          <p:cNvSpPr>
            <a:spLocks/>
          </p:cNvSpPr>
          <p:nvPr/>
        </p:nvSpPr>
        <p:spPr bwMode="auto">
          <a:xfrm>
            <a:off x="809987" y="263525"/>
            <a:ext cx="166511" cy="800100"/>
          </a:xfrm>
          <a:custGeom>
            <a:avLst/>
            <a:gdLst>
              <a:gd name="T0" fmla="*/ 2147483647 w 118"/>
              <a:gd name="T1" fmla="*/ 0 h 504"/>
              <a:gd name="T2" fmla="*/ 2147483647 w 118"/>
              <a:gd name="T3" fmla="*/ 2147483647 h 504"/>
              <a:gd name="T4" fmla="*/ 2147483647 w 118"/>
              <a:gd name="T5" fmla="*/ 2147483647 h 504"/>
              <a:gd name="T6" fmla="*/ 2147483647 w 118"/>
              <a:gd name="T7" fmla="*/ 2147483647 h 504"/>
              <a:gd name="T8" fmla="*/ 0 60000 65536"/>
              <a:gd name="T9" fmla="*/ 0 60000 65536"/>
              <a:gd name="T10" fmla="*/ 0 60000 65536"/>
              <a:gd name="T11" fmla="*/ 0 60000 65536"/>
              <a:gd name="T12" fmla="*/ 0 w 118"/>
              <a:gd name="T13" fmla="*/ 0 h 504"/>
              <a:gd name="T14" fmla="*/ 118 w 118"/>
              <a:gd name="T15" fmla="*/ 504 h 5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8" h="504">
                <a:moveTo>
                  <a:pt x="95" y="0"/>
                </a:moveTo>
                <a:cubicBezTo>
                  <a:pt x="81" y="27"/>
                  <a:pt x="27" y="107"/>
                  <a:pt x="14" y="162"/>
                </a:cubicBezTo>
                <a:cubicBezTo>
                  <a:pt x="1" y="217"/>
                  <a:pt x="0" y="273"/>
                  <a:pt x="17" y="330"/>
                </a:cubicBezTo>
                <a:cubicBezTo>
                  <a:pt x="34" y="387"/>
                  <a:pt x="97" y="468"/>
                  <a:pt x="118" y="504"/>
                </a:cubicBezTo>
              </a:path>
            </a:pathLst>
          </a:custGeom>
          <a:noFill/>
          <a:ln w="57150" cmpd="sng">
            <a:solidFill>
              <a:srgbClr val="00CC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61540" name="AutoShape 16"/>
          <p:cNvSpPr>
            <a:spLocks noChangeArrowheads="1"/>
          </p:cNvSpPr>
          <p:nvPr/>
        </p:nvSpPr>
        <p:spPr bwMode="auto">
          <a:xfrm rot="5400000">
            <a:off x="606875" y="4140475"/>
            <a:ext cx="1662113" cy="22013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99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grpSp>
        <p:nvGrpSpPr>
          <p:cNvPr id="61541" name="Group 1357"/>
          <p:cNvGrpSpPr>
            <a:grpSpLocks/>
          </p:cNvGrpSpPr>
          <p:nvPr/>
        </p:nvGrpSpPr>
        <p:grpSpPr bwMode="auto">
          <a:xfrm>
            <a:off x="6300612" y="2700344"/>
            <a:ext cx="1078089" cy="1603375"/>
            <a:chOff x="3978" y="1894"/>
            <a:chExt cx="764" cy="1010"/>
          </a:xfrm>
        </p:grpSpPr>
        <p:sp>
          <p:nvSpPr>
            <p:cNvPr id="61545" name="Freeform 1354"/>
            <p:cNvSpPr>
              <a:spLocks/>
            </p:cNvSpPr>
            <p:nvPr/>
          </p:nvSpPr>
          <p:spPr bwMode="auto">
            <a:xfrm>
              <a:off x="3978" y="2057"/>
              <a:ext cx="764" cy="847"/>
            </a:xfrm>
            <a:custGeom>
              <a:avLst/>
              <a:gdLst>
                <a:gd name="T0" fmla="*/ 666 w 764"/>
                <a:gd name="T1" fmla="*/ 0 h 847"/>
                <a:gd name="T2" fmla="*/ 666 w 764"/>
                <a:gd name="T3" fmla="*/ 595 h 847"/>
                <a:gd name="T4" fmla="*/ 665 w 764"/>
                <a:gd name="T5" fmla="*/ 622 h 847"/>
                <a:gd name="T6" fmla="*/ 662 w 764"/>
                <a:gd name="T7" fmla="*/ 649 h 847"/>
                <a:gd name="T8" fmla="*/ 654 w 764"/>
                <a:gd name="T9" fmla="*/ 669 h 847"/>
                <a:gd name="T10" fmla="*/ 636 w 764"/>
                <a:gd name="T11" fmla="*/ 688 h 847"/>
                <a:gd name="T12" fmla="*/ 623 w 764"/>
                <a:gd name="T13" fmla="*/ 705 h 847"/>
                <a:gd name="T14" fmla="*/ 605 w 764"/>
                <a:gd name="T15" fmla="*/ 717 h 847"/>
                <a:gd name="T16" fmla="*/ 576 w 764"/>
                <a:gd name="T17" fmla="*/ 727 h 847"/>
                <a:gd name="T18" fmla="*/ 288 w 764"/>
                <a:gd name="T19" fmla="*/ 727 h 847"/>
                <a:gd name="T20" fmla="*/ 288 w 764"/>
                <a:gd name="T21" fmla="*/ 684 h 847"/>
                <a:gd name="T22" fmla="*/ 0 w 764"/>
                <a:gd name="T23" fmla="*/ 787 h 847"/>
                <a:gd name="T24" fmla="*/ 288 w 764"/>
                <a:gd name="T25" fmla="*/ 847 h 847"/>
                <a:gd name="T26" fmla="*/ 288 w 764"/>
                <a:gd name="T27" fmla="*/ 811 h 847"/>
                <a:gd name="T28" fmla="*/ 585 w 764"/>
                <a:gd name="T29" fmla="*/ 811 h 847"/>
                <a:gd name="T30" fmla="*/ 624 w 764"/>
                <a:gd name="T31" fmla="*/ 804 h 847"/>
                <a:gd name="T32" fmla="*/ 645 w 764"/>
                <a:gd name="T33" fmla="*/ 798 h 847"/>
                <a:gd name="T34" fmla="*/ 671 w 764"/>
                <a:gd name="T35" fmla="*/ 784 h 847"/>
                <a:gd name="T36" fmla="*/ 687 w 764"/>
                <a:gd name="T37" fmla="*/ 771 h 847"/>
                <a:gd name="T38" fmla="*/ 701 w 764"/>
                <a:gd name="T39" fmla="*/ 757 h 847"/>
                <a:gd name="T40" fmla="*/ 717 w 764"/>
                <a:gd name="T41" fmla="*/ 741 h 847"/>
                <a:gd name="T42" fmla="*/ 734 w 764"/>
                <a:gd name="T43" fmla="*/ 718 h 847"/>
                <a:gd name="T44" fmla="*/ 746 w 764"/>
                <a:gd name="T45" fmla="*/ 696 h 847"/>
                <a:gd name="T46" fmla="*/ 752 w 764"/>
                <a:gd name="T47" fmla="*/ 672 h 847"/>
                <a:gd name="T48" fmla="*/ 759 w 764"/>
                <a:gd name="T49" fmla="*/ 642 h 847"/>
                <a:gd name="T50" fmla="*/ 762 w 764"/>
                <a:gd name="T51" fmla="*/ 613 h 847"/>
                <a:gd name="T52" fmla="*/ 764 w 764"/>
                <a:gd name="T53" fmla="*/ 0 h 847"/>
                <a:gd name="T54" fmla="*/ 666 w 764"/>
                <a:gd name="T55" fmla="*/ 0 h 84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764"/>
                <a:gd name="T85" fmla="*/ 0 h 847"/>
                <a:gd name="T86" fmla="*/ 764 w 764"/>
                <a:gd name="T87" fmla="*/ 847 h 84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764" h="847">
                  <a:moveTo>
                    <a:pt x="666" y="0"/>
                  </a:moveTo>
                  <a:lnTo>
                    <a:pt x="666" y="595"/>
                  </a:lnTo>
                  <a:lnTo>
                    <a:pt x="665" y="622"/>
                  </a:lnTo>
                  <a:lnTo>
                    <a:pt x="662" y="649"/>
                  </a:lnTo>
                  <a:lnTo>
                    <a:pt x="654" y="669"/>
                  </a:lnTo>
                  <a:lnTo>
                    <a:pt x="636" y="688"/>
                  </a:lnTo>
                  <a:lnTo>
                    <a:pt x="623" y="705"/>
                  </a:lnTo>
                  <a:lnTo>
                    <a:pt x="605" y="717"/>
                  </a:lnTo>
                  <a:lnTo>
                    <a:pt x="576" y="727"/>
                  </a:lnTo>
                  <a:lnTo>
                    <a:pt x="288" y="727"/>
                  </a:lnTo>
                  <a:lnTo>
                    <a:pt x="288" y="684"/>
                  </a:lnTo>
                  <a:lnTo>
                    <a:pt x="0" y="787"/>
                  </a:lnTo>
                  <a:lnTo>
                    <a:pt x="288" y="847"/>
                  </a:lnTo>
                  <a:lnTo>
                    <a:pt x="288" y="811"/>
                  </a:lnTo>
                  <a:lnTo>
                    <a:pt x="585" y="811"/>
                  </a:lnTo>
                  <a:lnTo>
                    <a:pt x="624" y="804"/>
                  </a:lnTo>
                  <a:lnTo>
                    <a:pt x="645" y="798"/>
                  </a:lnTo>
                  <a:lnTo>
                    <a:pt x="671" y="784"/>
                  </a:lnTo>
                  <a:lnTo>
                    <a:pt x="687" y="771"/>
                  </a:lnTo>
                  <a:lnTo>
                    <a:pt x="701" y="757"/>
                  </a:lnTo>
                  <a:lnTo>
                    <a:pt x="717" y="741"/>
                  </a:lnTo>
                  <a:lnTo>
                    <a:pt x="734" y="718"/>
                  </a:lnTo>
                  <a:lnTo>
                    <a:pt x="746" y="696"/>
                  </a:lnTo>
                  <a:lnTo>
                    <a:pt x="752" y="672"/>
                  </a:lnTo>
                  <a:lnTo>
                    <a:pt x="759" y="642"/>
                  </a:lnTo>
                  <a:lnTo>
                    <a:pt x="762" y="613"/>
                  </a:lnTo>
                  <a:lnTo>
                    <a:pt x="764" y="0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rgbClr val="9900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400" smtClean="0">
                <a:solidFill>
                  <a:prstClr val="black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1546" name="Rectangle 1355"/>
            <p:cNvSpPr>
              <a:spLocks noChangeArrowheads="1"/>
            </p:cNvSpPr>
            <p:nvPr/>
          </p:nvSpPr>
          <p:spPr bwMode="auto">
            <a:xfrm>
              <a:off x="4639" y="1957"/>
              <a:ext cx="102" cy="65"/>
            </a:xfrm>
            <a:prstGeom prst="rect">
              <a:avLst/>
            </a:prstGeom>
            <a:solidFill>
              <a:srgbClr val="99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z="20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1547" name="Rectangle 1356"/>
            <p:cNvSpPr>
              <a:spLocks noChangeArrowheads="1"/>
            </p:cNvSpPr>
            <p:nvPr/>
          </p:nvSpPr>
          <p:spPr bwMode="auto">
            <a:xfrm>
              <a:off x="4639" y="1894"/>
              <a:ext cx="102" cy="27"/>
            </a:xfrm>
            <a:prstGeom prst="rect">
              <a:avLst/>
            </a:prstGeom>
            <a:solidFill>
              <a:srgbClr val="99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z="2000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61542" name="Text Box 205"/>
          <p:cNvSpPr txBox="1">
            <a:spLocks noChangeArrowheads="1"/>
          </p:cNvSpPr>
          <p:nvPr/>
        </p:nvSpPr>
        <p:spPr bwMode="auto">
          <a:xfrm>
            <a:off x="26821" y="6453189"/>
            <a:ext cx="25378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1800" b="1" smtClean="0">
                <a:solidFill>
                  <a:prstClr val="black"/>
                </a:solidFill>
              </a:rPr>
              <a:t>Selman AJRCCM, 2012</a:t>
            </a:r>
            <a:endParaRPr lang="es-ES" sz="1800" b="1" smtClean="0">
              <a:solidFill>
                <a:prstClr val="black"/>
              </a:solidFill>
            </a:endParaRPr>
          </a:p>
        </p:txBody>
      </p:sp>
      <p:sp>
        <p:nvSpPr>
          <p:cNvPr id="682" name="Text Box 200"/>
          <p:cNvSpPr txBox="1">
            <a:spLocks noChangeArrowheads="1"/>
          </p:cNvSpPr>
          <p:nvPr/>
        </p:nvSpPr>
        <p:spPr bwMode="auto">
          <a:xfrm>
            <a:off x="2700876" y="1592263"/>
            <a:ext cx="3314429" cy="147732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HLA, TNF</a:t>
            </a:r>
            <a:r>
              <a:rPr lang="es-MX" sz="1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  <a:cs typeface="Times New Roman" charset="0"/>
              </a:rPr>
              <a:t>a</a:t>
            </a:r>
            <a:r>
              <a:rPr lang="es-MX" sz="1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, TAP1, PSMB8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Infecciones virales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Exposición a un segundo agente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(Pesticidas)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Microquimerismo</a:t>
            </a:r>
          </a:p>
        </p:txBody>
      </p:sp>
      <p:sp>
        <p:nvSpPr>
          <p:cNvPr id="683" name="Text Box 200"/>
          <p:cNvSpPr txBox="1">
            <a:spLocks noChangeArrowheads="1"/>
          </p:cNvSpPr>
          <p:nvPr/>
        </p:nvSpPr>
        <p:spPr bwMode="auto">
          <a:xfrm>
            <a:off x="6300621" y="4400551"/>
            <a:ext cx="2864887" cy="92333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PDGF, TGF-</a:t>
            </a:r>
            <a:r>
              <a:rPr lang="es-MX" sz="1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  <a:cs typeface="Times New Roman" charset="0"/>
              </a:rPr>
              <a:t>b</a:t>
            </a:r>
            <a:r>
              <a:rPr lang="es-MX" sz="1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Linfocitos T reguladores </a:t>
            </a:r>
            <a:r>
              <a:rPr lang="es-MX" sz="1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  <a:cs typeface="Times New Roman" charset="0"/>
              </a:rPr>
              <a:t>gd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Cambio Th1 a Th2</a:t>
            </a:r>
          </a:p>
        </p:txBody>
      </p:sp>
    </p:spTree>
    <p:extLst>
      <p:ext uri="{BB962C8B-B14F-4D97-AF65-F5344CB8AC3E}">
        <p14:creationId xmlns:p14="http://schemas.microsoft.com/office/powerpoint/2010/main" val="1863289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M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WordArt 3"/>
          <p:cNvSpPr>
            <a:spLocks noChangeArrowheads="1" noChangeShapeType="1" noTextEdit="1"/>
          </p:cNvSpPr>
          <p:nvPr/>
        </p:nvSpPr>
        <p:spPr bwMode="auto">
          <a:xfrm>
            <a:off x="-468489" y="2708275"/>
            <a:ext cx="8913989" cy="1246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2366"/>
              </a:avLst>
            </a:prstTxWarp>
            <a:scene3d>
              <a:camera prst="legacyPerspectiveFront">
                <a:rot lat="2051998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3600" kern="1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Fibrosis  pulmonar  idiopática</a:t>
            </a:r>
          </a:p>
        </p:txBody>
      </p:sp>
    </p:spTree>
    <p:extLst>
      <p:ext uri="{BB962C8B-B14F-4D97-AF65-F5344CB8AC3E}">
        <p14:creationId xmlns:p14="http://schemas.microsoft.com/office/powerpoint/2010/main" val="1159226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19"/>
          <p:cNvSpPr txBox="1">
            <a:spLocks noChangeArrowheads="1"/>
          </p:cNvSpPr>
          <p:nvPr/>
        </p:nvSpPr>
        <p:spPr bwMode="auto">
          <a:xfrm>
            <a:off x="6738066" y="1223963"/>
            <a:ext cx="2226733" cy="65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20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Reprogramación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20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Epigenética</a:t>
            </a:r>
            <a:endParaRPr lang="es-MX" sz="2000" b="1" smtClean="0">
              <a:solidFill>
                <a:srgbClr val="990000"/>
              </a:solidFill>
              <a:latin typeface="Comic Sans MS" charset="0"/>
            </a:endParaRPr>
          </a:p>
        </p:txBody>
      </p:sp>
      <p:sp>
        <p:nvSpPr>
          <p:cNvPr id="6" name="Rectangle 233"/>
          <p:cNvSpPr>
            <a:spLocks noChangeArrowheads="1"/>
          </p:cNvSpPr>
          <p:nvPr/>
        </p:nvSpPr>
        <p:spPr bwMode="auto">
          <a:xfrm>
            <a:off x="-252589" y="1223982"/>
            <a:ext cx="3410656" cy="922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20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rPr>
              <a:t>Arquitectura genética </a:t>
            </a:r>
          </a:p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20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rPr>
              <a:t>que facilita la pérdida </a:t>
            </a:r>
          </a:p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20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rPr>
              <a:t>de la integridad epitelial</a:t>
            </a:r>
          </a:p>
        </p:txBody>
      </p:sp>
      <p:grpSp>
        <p:nvGrpSpPr>
          <p:cNvPr id="64516" name="Group 225"/>
          <p:cNvGrpSpPr>
            <a:grpSpLocks/>
          </p:cNvGrpSpPr>
          <p:nvPr/>
        </p:nvGrpSpPr>
        <p:grpSpPr bwMode="auto">
          <a:xfrm>
            <a:off x="3189121" y="1155700"/>
            <a:ext cx="3396545" cy="1779588"/>
            <a:chOff x="1823" y="303"/>
            <a:chExt cx="2276" cy="1249"/>
          </a:xfrm>
        </p:grpSpPr>
        <p:sp>
          <p:nvSpPr>
            <p:cNvPr id="188" name="Freeform 4"/>
            <p:cNvSpPr>
              <a:spLocks/>
            </p:cNvSpPr>
            <p:nvPr/>
          </p:nvSpPr>
          <p:spPr bwMode="auto">
            <a:xfrm>
              <a:off x="1823" y="391"/>
              <a:ext cx="2276" cy="1161"/>
            </a:xfrm>
            <a:custGeom>
              <a:avLst/>
              <a:gdLst>
                <a:gd name="T0" fmla="*/ 0 w 5136"/>
                <a:gd name="T1" fmla="*/ 0 h 2120"/>
                <a:gd name="T2" fmla="*/ 0 w 5136"/>
                <a:gd name="T3" fmla="*/ 0 h 2120"/>
                <a:gd name="T4" fmla="*/ 0 w 5136"/>
                <a:gd name="T5" fmla="*/ 0 h 2120"/>
                <a:gd name="T6" fmla="*/ 0 w 5136"/>
                <a:gd name="T7" fmla="*/ 1 h 2120"/>
                <a:gd name="T8" fmla="*/ 0 w 5136"/>
                <a:gd name="T9" fmla="*/ 1 h 2120"/>
                <a:gd name="T10" fmla="*/ 0 w 5136"/>
                <a:gd name="T11" fmla="*/ 1 h 2120"/>
                <a:gd name="T12" fmla="*/ 0 w 5136"/>
                <a:gd name="T13" fmla="*/ 1 h 2120"/>
                <a:gd name="T14" fmla="*/ 0 w 5136"/>
                <a:gd name="T15" fmla="*/ 1 h 2120"/>
                <a:gd name="T16" fmla="*/ 0 w 5136"/>
                <a:gd name="T17" fmla="*/ 1 h 2120"/>
                <a:gd name="T18" fmla="*/ 0 w 5136"/>
                <a:gd name="T19" fmla="*/ 1 h 2120"/>
                <a:gd name="T20" fmla="*/ 0 w 5136"/>
                <a:gd name="T21" fmla="*/ 1 h 2120"/>
                <a:gd name="T22" fmla="*/ 0 w 5136"/>
                <a:gd name="T23" fmla="*/ 1 h 2120"/>
                <a:gd name="T24" fmla="*/ 0 w 5136"/>
                <a:gd name="T25" fmla="*/ 1 h 2120"/>
                <a:gd name="T26" fmla="*/ 0 w 5136"/>
                <a:gd name="T27" fmla="*/ 1 h 2120"/>
                <a:gd name="T28" fmla="*/ 0 w 5136"/>
                <a:gd name="T29" fmla="*/ 1 h 2120"/>
                <a:gd name="T30" fmla="*/ 0 w 5136"/>
                <a:gd name="T31" fmla="*/ 1 h 2120"/>
                <a:gd name="T32" fmla="*/ 0 w 5136"/>
                <a:gd name="T33" fmla="*/ 1 h 2120"/>
                <a:gd name="T34" fmla="*/ 0 w 5136"/>
                <a:gd name="T35" fmla="*/ 1 h 2120"/>
                <a:gd name="T36" fmla="*/ 0 w 5136"/>
                <a:gd name="T37" fmla="*/ 1 h 2120"/>
                <a:gd name="T38" fmla="*/ 0 w 5136"/>
                <a:gd name="T39" fmla="*/ 1 h 2120"/>
                <a:gd name="T40" fmla="*/ 0 w 5136"/>
                <a:gd name="T41" fmla="*/ 1 h 2120"/>
                <a:gd name="T42" fmla="*/ 0 w 5136"/>
                <a:gd name="T43" fmla="*/ 1 h 2120"/>
                <a:gd name="T44" fmla="*/ 0 w 5136"/>
                <a:gd name="T45" fmla="*/ 1 h 2120"/>
                <a:gd name="T46" fmla="*/ 0 w 5136"/>
                <a:gd name="T47" fmla="*/ 1 h 2120"/>
                <a:gd name="T48" fmla="*/ 0 w 5136"/>
                <a:gd name="T49" fmla="*/ 1 h 2120"/>
                <a:gd name="T50" fmla="*/ 0 w 5136"/>
                <a:gd name="T51" fmla="*/ 1 h 2120"/>
                <a:gd name="T52" fmla="*/ 0 w 5136"/>
                <a:gd name="T53" fmla="*/ 1 h 2120"/>
                <a:gd name="T54" fmla="*/ 0 w 5136"/>
                <a:gd name="T55" fmla="*/ 1 h 2120"/>
                <a:gd name="T56" fmla="*/ 0 w 5136"/>
                <a:gd name="T57" fmla="*/ 1 h 2120"/>
                <a:gd name="T58" fmla="*/ 0 w 5136"/>
                <a:gd name="T59" fmla="*/ 1 h 2120"/>
                <a:gd name="T60" fmla="*/ 0 w 5136"/>
                <a:gd name="T61" fmla="*/ 1 h 2120"/>
                <a:gd name="T62" fmla="*/ 0 w 5136"/>
                <a:gd name="T63" fmla="*/ 1 h 2120"/>
                <a:gd name="T64" fmla="*/ 0 w 5136"/>
                <a:gd name="T65" fmla="*/ 1 h 2120"/>
                <a:gd name="T66" fmla="*/ 0 w 5136"/>
                <a:gd name="T67" fmla="*/ 0 h 21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136"/>
                <a:gd name="T103" fmla="*/ 0 h 2120"/>
                <a:gd name="T104" fmla="*/ 5136 w 5136"/>
                <a:gd name="T105" fmla="*/ 2120 h 212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136" h="2120">
                  <a:moveTo>
                    <a:pt x="368" y="0"/>
                  </a:moveTo>
                  <a:lnTo>
                    <a:pt x="104" y="0"/>
                  </a:lnTo>
                  <a:lnTo>
                    <a:pt x="0" y="0"/>
                  </a:lnTo>
                  <a:lnTo>
                    <a:pt x="0" y="1272"/>
                  </a:lnTo>
                  <a:lnTo>
                    <a:pt x="104" y="1448"/>
                  </a:lnTo>
                  <a:lnTo>
                    <a:pt x="344" y="1648"/>
                  </a:lnTo>
                  <a:lnTo>
                    <a:pt x="760" y="1808"/>
                  </a:lnTo>
                  <a:lnTo>
                    <a:pt x="1176" y="1944"/>
                  </a:lnTo>
                  <a:lnTo>
                    <a:pt x="1800" y="2104"/>
                  </a:lnTo>
                  <a:lnTo>
                    <a:pt x="2408" y="2120"/>
                  </a:lnTo>
                  <a:lnTo>
                    <a:pt x="3000" y="2120"/>
                  </a:lnTo>
                  <a:lnTo>
                    <a:pt x="3424" y="2048"/>
                  </a:lnTo>
                  <a:lnTo>
                    <a:pt x="3936" y="1976"/>
                  </a:lnTo>
                  <a:lnTo>
                    <a:pt x="4408" y="1824"/>
                  </a:lnTo>
                  <a:lnTo>
                    <a:pt x="4848" y="1648"/>
                  </a:lnTo>
                  <a:lnTo>
                    <a:pt x="5136" y="1384"/>
                  </a:lnTo>
                  <a:lnTo>
                    <a:pt x="5112" y="248"/>
                  </a:lnTo>
                  <a:lnTo>
                    <a:pt x="4960" y="248"/>
                  </a:lnTo>
                  <a:lnTo>
                    <a:pt x="4888" y="496"/>
                  </a:lnTo>
                  <a:lnTo>
                    <a:pt x="4840" y="856"/>
                  </a:lnTo>
                  <a:lnTo>
                    <a:pt x="4720" y="1096"/>
                  </a:lnTo>
                  <a:lnTo>
                    <a:pt x="4408" y="1304"/>
                  </a:lnTo>
                  <a:lnTo>
                    <a:pt x="4032" y="1336"/>
                  </a:lnTo>
                  <a:lnTo>
                    <a:pt x="3760" y="1336"/>
                  </a:lnTo>
                  <a:lnTo>
                    <a:pt x="3336" y="1424"/>
                  </a:lnTo>
                  <a:lnTo>
                    <a:pt x="2800" y="1544"/>
                  </a:lnTo>
                  <a:lnTo>
                    <a:pt x="2416" y="1544"/>
                  </a:lnTo>
                  <a:lnTo>
                    <a:pt x="2184" y="1648"/>
                  </a:lnTo>
                  <a:lnTo>
                    <a:pt x="1592" y="1528"/>
                  </a:lnTo>
                  <a:lnTo>
                    <a:pt x="936" y="1368"/>
                  </a:lnTo>
                  <a:lnTo>
                    <a:pt x="544" y="1112"/>
                  </a:lnTo>
                  <a:lnTo>
                    <a:pt x="408" y="800"/>
                  </a:lnTo>
                  <a:lnTo>
                    <a:pt x="376" y="384"/>
                  </a:lnTo>
                  <a:lnTo>
                    <a:pt x="368" y="0"/>
                  </a:lnTo>
                  <a:close/>
                </a:path>
              </a:pathLst>
            </a:custGeom>
            <a:gradFill rotWithShape="1">
              <a:gsLst>
                <a:gs pos="0">
                  <a:srgbClr val="99FF99"/>
                </a:gs>
                <a:gs pos="100000">
                  <a:srgbClr val="E7FFE7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s-MX" sz="2400" kern="0">
                <a:solidFill>
                  <a:srgbClr val="000000"/>
                </a:solidFill>
                <a:latin typeface="Times New Roman" pitchFamily="18" charset="0"/>
                <a:ea typeface="ＭＳ Ｐゴシック" charset="0"/>
              </a:endParaRPr>
            </a:p>
          </p:txBody>
        </p:sp>
        <p:sp>
          <p:nvSpPr>
            <p:cNvPr id="189" name="Freeform 25"/>
            <p:cNvSpPr>
              <a:spLocks/>
            </p:cNvSpPr>
            <p:nvPr/>
          </p:nvSpPr>
          <p:spPr bwMode="auto">
            <a:xfrm>
              <a:off x="1951" y="382"/>
              <a:ext cx="2116" cy="947"/>
            </a:xfrm>
            <a:custGeom>
              <a:avLst/>
              <a:gdLst>
                <a:gd name="T0" fmla="*/ 0 w 4776"/>
                <a:gd name="T1" fmla="*/ 0 h 1728"/>
                <a:gd name="T2" fmla="*/ 0 w 4776"/>
                <a:gd name="T3" fmla="*/ 1 h 1728"/>
                <a:gd name="T4" fmla="*/ 0 w 4776"/>
                <a:gd name="T5" fmla="*/ 1 h 1728"/>
                <a:gd name="T6" fmla="*/ 0 w 4776"/>
                <a:gd name="T7" fmla="*/ 1 h 1728"/>
                <a:gd name="T8" fmla="*/ 0 w 4776"/>
                <a:gd name="T9" fmla="*/ 1 h 1728"/>
                <a:gd name="T10" fmla="*/ 0 w 4776"/>
                <a:gd name="T11" fmla="*/ 1 h 1728"/>
                <a:gd name="T12" fmla="*/ 0 w 4776"/>
                <a:gd name="T13" fmla="*/ 1 h 1728"/>
                <a:gd name="T14" fmla="*/ 0 w 4776"/>
                <a:gd name="T15" fmla="*/ 1 h 1728"/>
                <a:gd name="T16" fmla="*/ 0 w 4776"/>
                <a:gd name="T17" fmla="*/ 1 h 1728"/>
                <a:gd name="T18" fmla="*/ 0 w 4776"/>
                <a:gd name="T19" fmla="*/ 1 h 1728"/>
                <a:gd name="T20" fmla="*/ 0 w 4776"/>
                <a:gd name="T21" fmla="*/ 1 h 1728"/>
                <a:gd name="T22" fmla="*/ 0 w 4776"/>
                <a:gd name="T23" fmla="*/ 1 h 1728"/>
                <a:gd name="T24" fmla="*/ 0 w 4776"/>
                <a:gd name="T25" fmla="*/ 1 h 1728"/>
                <a:gd name="T26" fmla="*/ 0 w 4776"/>
                <a:gd name="T27" fmla="*/ 1 h 1728"/>
                <a:gd name="T28" fmla="*/ 0 w 4776"/>
                <a:gd name="T29" fmla="*/ 1 h 1728"/>
                <a:gd name="T30" fmla="*/ 0 w 4776"/>
                <a:gd name="T31" fmla="*/ 1 h 1728"/>
                <a:gd name="T32" fmla="*/ 0 w 4776"/>
                <a:gd name="T33" fmla="*/ 1 h 1728"/>
                <a:gd name="T34" fmla="*/ 0 w 4776"/>
                <a:gd name="T35" fmla="*/ 1 h 1728"/>
                <a:gd name="T36" fmla="*/ 0 w 4776"/>
                <a:gd name="T37" fmla="*/ 1 h 1728"/>
                <a:gd name="T38" fmla="*/ 0 w 4776"/>
                <a:gd name="T39" fmla="*/ 1 h 1728"/>
                <a:gd name="T40" fmla="*/ 0 w 4776"/>
                <a:gd name="T41" fmla="*/ 1 h 1728"/>
                <a:gd name="T42" fmla="*/ 0 w 4776"/>
                <a:gd name="T43" fmla="*/ 1 h 1728"/>
                <a:gd name="T44" fmla="*/ 0 w 4776"/>
                <a:gd name="T45" fmla="*/ 1 h 1728"/>
                <a:gd name="T46" fmla="*/ 0 w 4776"/>
                <a:gd name="T47" fmla="*/ 1 h 1728"/>
                <a:gd name="T48" fmla="*/ 0 w 4776"/>
                <a:gd name="T49" fmla="*/ 1 h 172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776"/>
                <a:gd name="T76" fmla="*/ 0 h 1728"/>
                <a:gd name="T77" fmla="*/ 4776 w 4776"/>
                <a:gd name="T78" fmla="*/ 1728 h 172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776" h="1728">
                  <a:moveTo>
                    <a:pt x="0" y="0"/>
                  </a:moveTo>
                  <a:lnTo>
                    <a:pt x="8" y="400"/>
                  </a:lnTo>
                  <a:lnTo>
                    <a:pt x="16" y="768"/>
                  </a:lnTo>
                  <a:lnTo>
                    <a:pt x="88" y="1016"/>
                  </a:lnTo>
                  <a:lnTo>
                    <a:pt x="272" y="1280"/>
                  </a:lnTo>
                  <a:lnTo>
                    <a:pt x="512" y="1432"/>
                  </a:lnTo>
                  <a:lnTo>
                    <a:pt x="776" y="1536"/>
                  </a:lnTo>
                  <a:lnTo>
                    <a:pt x="1128" y="1624"/>
                  </a:lnTo>
                  <a:lnTo>
                    <a:pt x="1512" y="1696"/>
                  </a:lnTo>
                  <a:lnTo>
                    <a:pt x="1840" y="1728"/>
                  </a:lnTo>
                  <a:lnTo>
                    <a:pt x="2096" y="1712"/>
                  </a:lnTo>
                  <a:lnTo>
                    <a:pt x="2248" y="1648"/>
                  </a:lnTo>
                  <a:lnTo>
                    <a:pt x="2560" y="1640"/>
                  </a:lnTo>
                  <a:lnTo>
                    <a:pt x="2816" y="1624"/>
                  </a:lnTo>
                  <a:lnTo>
                    <a:pt x="3024" y="1592"/>
                  </a:lnTo>
                  <a:lnTo>
                    <a:pt x="3360" y="1504"/>
                  </a:lnTo>
                  <a:lnTo>
                    <a:pt x="3640" y="1480"/>
                  </a:lnTo>
                  <a:lnTo>
                    <a:pt x="3976" y="1448"/>
                  </a:lnTo>
                  <a:lnTo>
                    <a:pt x="4248" y="1400"/>
                  </a:lnTo>
                  <a:lnTo>
                    <a:pt x="4448" y="1264"/>
                  </a:lnTo>
                  <a:lnTo>
                    <a:pt x="4592" y="1080"/>
                  </a:lnTo>
                  <a:lnTo>
                    <a:pt x="4672" y="784"/>
                  </a:lnTo>
                  <a:lnTo>
                    <a:pt x="4720" y="560"/>
                  </a:lnTo>
                  <a:lnTo>
                    <a:pt x="4752" y="368"/>
                  </a:lnTo>
                  <a:lnTo>
                    <a:pt x="4776" y="264"/>
                  </a:lnTo>
                </a:path>
              </a:pathLst>
            </a:custGeom>
            <a:noFill/>
            <a:ln w="190500">
              <a:solidFill>
                <a:srgbClr val="FFFF99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s-MX" sz="2400" kern="0">
                <a:solidFill>
                  <a:srgbClr val="000000"/>
                </a:solidFill>
                <a:latin typeface="Times New Roman" pitchFamily="18" charset="0"/>
                <a:ea typeface="ＭＳ Ｐゴシック" charset="0"/>
              </a:endParaRPr>
            </a:p>
          </p:txBody>
        </p:sp>
        <p:sp>
          <p:nvSpPr>
            <p:cNvPr id="190" name="Freeform 26"/>
            <p:cNvSpPr>
              <a:spLocks/>
            </p:cNvSpPr>
            <p:nvPr/>
          </p:nvSpPr>
          <p:spPr bwMode="auto">
            <a:xfrm rot="21085316" flipH="1">
              <a:off x="1987" y="303"/>
              <a:ext cx="877" cy="1069"/>
            </a:xfrm>
            <a:custGeom>
              <a:avLst/>
              <a:gdLst>
                <a:gd name="T0" fmla="*/ 0 w 2227"/>
                <a:gd name="T1" fmla="*/ 1 h 1950"/>
                <a:gd name="T2" fmla="*/ 0 w 2227"/>
                <a:gd name="T3" fmla="*/ 1 h 1950"/>
                <a:gd name="T4" fmla="*/ 0 w 2227"/>
                <a:gd name="T5" fmla="*/ 1 h 1950"/>
                <a:gd name="T6" fmla="*/ 0 w 2227"/>
                <a:gd name="T7" fmla="*/ 1 h 1950"/>
                <a:gd name="T8" fmla="*/ 0 w 2227"/>
                <a:gd name="T9" fmla="*/ 1 h 1950"/>
                <a:gd name="T10" fmla="*/ 0 w 2227"/>
                <a:gd name="T11" fmla="*/ 1 h 1950"/>
                <a:gd name="T12" fmla="*/ 0 w 2227"/>
                <a:gd name="T13" fmla="*/ 1 h 1950"/>
                <a:gd name="T14" fmla="*/ 0 w 2227"/>
                <a:gd name="T15" fmla="*/ 1 h 1950"/>
                <a:gd name="T16" fmla="*/ 0 w 2227"/>
                <a:gd name="T17" fmla="*/ 1 h 1950"/>
                <a:gd name="T18" fmla="*/ 0 w 2227"/>
                <a:gd name="T19" fmla="*/ 1 h 1950"/>
                <a:gd name="T20" fmla="*/ 0 w 2227"/>
                <a:gd name="T21" fmla="*/ 1 h 1950"/>
                <a:gd name="T22" fmla="*/ 0 w 2227"/>
                <a:gd name="T23" fmla="*/ 1 h 1950"/>
                <a:gd name="T24" fmla="*/ 0 w 2227"/>
                <a:gd name="T25" fmla="*/ 1 h 1950"/>
                <a:gd name="T26" fmla="*/ 0 w 2227"/>
                <a:gd name="T27" fmla="*/ 0 h 1950"/>
                <a:gd name="T28" fmla="*/ 0 w 2227"/>
                <a:gd name="T29" fmla="*/ 1 h 1950"/>
                <a:gd name="T30" fmla="*/ 0 w 2227"/>
                <a:gd name="T31" fmla="*/ 1 h 1950"/>
                <a:gd name="T32" fmla="*/ 0 w 2227"/>
                <a:gd name="T33" fmla="*/ 1 h 1950"/>
                <a:gd name="T34" fmla="*/ 0 w 2227"/>
                <a:gd name="T35" fmla="*/ 1 h 1950"/>
                <a:gd name="T36" fmla="*/ 0 w 2227"/>
                <a:gd name="T37" fmla="*/ 1 h 1950"/>
                <a:gd name="T38" fmla="*/ 0 w 2227"/>
                <a:gd name="T39" fmla="*/ 1 h 1950"/>
                <a:gd name="T40" fmla="*/ 0 w 2227"/>
                <a:gd name="T41" fmla="*/ 1 h 1950"/>
                <a:gd name="T42" fmla="*/ 0 w 2227"/>
                <a:gd name="T43" fmla="*/ 1 h 1950"/>
                <a:gd name="T44" fmla="*/ 0 w 2227"/>
                <a:gd name="T45" fmla="*/ 1 h 1950"/>
                <a:gd name="T46" fmla="*/ 0 w 2227"/>
                <a:gd name="T47" fmla="*/ 1 h 1950"/>
                <a:gd name="T48" fmla="*/ 0 w 2227"/>
                <a:gd name="T49" fmla="*/ 1 h 1950"/>
                <a:gd name="T50" fmla="*/ 0 w 2227"/>
                <a:gd name="T51" fmla="*/ 1 h 1950"/>
                <a:gd name="T52" fmla="*/ 0 w 2227"/>
                <a:gd name="T53" fmla="*/ 1 h 1950"/>
                <a:gd name="T54" fmla="*/ 0 w 2227"/>
                <a:gd name="T55" fmla="*/ 1 h 1950"/>
                <a:gd name="T56" fmla="*/ 0 w 2227"/>
                <a:gd name="T57" fmla="*/ 1 h 1950"/>
                <a:gd name="T58" fmla="*/ 0 w 2227"/>
                <a:gd name="T59" fmla="*/ 1 h 1950"/>
                <a:gd name="T60" fmla="*/ 0 w 2227"/>
                <a:gd name="T61" fmla="*/ 1 h 1950"/>
                <a:gd name="T62" fmla="*/ 0 w 2227"/>
                <a:gd name="T63" fmla="*/ 1 h 1950"/>
                <a:gd name="T64" fmla="*/ 0 w 2227"/>
                <a:gd name="T65" fmla="*/ 1 h 1950"/>
                <a:gd name="T66" fmla="*/ 0 w 2227"/>
                <a:gd name="T67" fmla="*/ 1 h 1950"/>
                <a:gd name="T68" fmla="*/ 0 w 2227"/>
                <a:gd name="T69" fmla="*/ 1 h 1950"/>
                <a:gd name="T70" fmla="*/ 0 w 2227"/>
                <a:gd name="T71" fmla="*/ 1 h 1950"/>
                <a:gd name="T72" fmla="*/ 0 w 2227"/>
                <a:gd name="T73" fmla="*/ 1 h 1950"/>
                <a:gd name="T74" fmla="*/ 0 w 2227"/>
                <a:gd name="T75" fmla="*/ 1 h 1950"/>
                <a:gd name="T76" fmla="*/ 0 w 2227"/>
                <a:gd name="T77" fmla="*/ 1 h 1950"/>
                <a:gd name="T78" fmla="*/ 0 w 2227"/>
                <a:gd name="T79" fmla="*/ 1 h 195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227"/>
                <a:gd name="T121" fmla="*/ 0 h 1950"/>
                <a:gd name="T122" fmla="*/ 2227 w 2227"/>
                <a:gd name="T123" fmla="*/ 1950 h 195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227" h="1950">
                  <a:moveTo>
                    <a:pt x="38" y="1915"/>
                  </a:moveTo>
                  <a:lnTo>
                    <a:pt x="150" y="1945"/>
                  </a:lnTo>
                  <a:lnTo>
                    <a:pt x="226" y="1950"/>
                  </a:lnTo>
                  <a:lnTo>
                    <a:pt x="304" y="1944"/>
                  </a:lnTo>
                  <a:lnTo>
                    <a:pt x="487" y="1924"/>
                  </a:lnTo>
                  <a:lnTo>
                    <a:pt x="638" y="1876"/>
                  </a:lnTo>
                  <a:lnTo>
                    <a:pt x="826" y="1828"/>
                  </a:lnTo>
                  <a:lnTo>
                    <a:pt x="1004" y="1761"/>
                  </a:lnTo>
                  <a:lnTo>
                    <a:pt x="1174" y="1705"/>
                  </a:lnTo>
                  <a:lnTo>
                    <a:pt x="1348" y="1650"/>
                  </a:lnTo>
                  <a:lnTo>
                    <a:pt x="1487" y="1583"/>
                  </a:lnTo>
                  <a:lnTo>
                    <a:pt x="1686" y="1508"/>
                  </a:lnTo>
                  <a:lnTo>
                    <a:pt x="1853" y="1421"/>
                  </a:lnTo>
                  <a:lnTo>
                    <a:pt x="1990" y="1307"/>
                  </a:lnTo>
                  <a:lnTo>
                    <a:pt x="2041" y="1243"/>
                  </a:lnTo>
                  <a:lnTo>
                    <a:pt x="2088" y="1162"/>
                  </a:lnTo>
                  <a:lnTo>
                    <a:pt x="2161" y="1022"/>
                  </a:lnTo>
                  <a:lnTo>
                    <a:pt x="2206" y="913"/>
                  </a:lnTo>
                  <a:lnTo>
                    <a:pt x="2225" y="845"/>
                  </a:lnTo>
                  <a:lnTo>
                    <a:pt x="2227" y="779"/>
                  </a:lnTo>
                  <a:lnTo>
                    <a:pt x="2221" y="678"/>
                  </a:lnTo>
                  <a:lnTo>
                    <a:pt x="2194" y="540"/>
                  </a:lnTo>
                  <a:lnTo>
                    <a:pt x="2164" y="414"/>
                  </a:lnTo>
                  <a:lnTo>
                    <a:pt x="2146" y="300"/>
                  </a:lnTo>
                  <a:lnTo>
                    <a:pt x="2134" y="186"/>
                  </a:lnTo>
                  <a:lnTo>
                    <a:pt x="2122" y="84"/>
                  </a:lnTo>
                  <a:lnTo>
                    <a:pt x="2098" y="12"/>
                  </a:lnTo>
                  <a:lnTo>
                    <a:pt x="2020" y="0"/>
                  </a:lnTo>
                  <a:lnTo>
                    <a:pt x="2038" y="108"/>
                  </a:lnTo>
                  <a:lnTo>
                    <a:pt x="2050" y="198"/>
                  </a:lnTo>
                  <a:lnTo>
                    <a:pt x="2074" y="300"/>
                  </a:lnTo>
                  <a:lnTo>
                    <a:pt x="2086" y="378"/>
                  </a:lnTo>
                  <a:lnTo>
                    <a:pt x="2104" y="468"/>
                  </a:lnTo>
                  <a:lnTo>
                    <a:pt x="2110" y="552"/>
                  </a:lnTo>
                  <a:lnTo>
                    <a:pt x="2128" y="654"/>
                  </a:lnTo>
                  <a:lnTo>
                    <a:pt x="2128" y="726"/>
                  </a:lnTo>
                  <a:lnTo>
                    <a:pt x="2116" y="810"/>
                  </a:lnTo>
                  <a:lnTo>
                    <a:pt x="2089" y="905"/>
                  </a:lnTo>
                  <a:lnTo>
                    <a:pt x="2071" y="963"/>
                  </a:lnTo>
                  <a:lnTo>
                    <a:pt x="2028" y="1045"/>
                  </a:lnTo>
                  <a:lnTo>
                    <a:pt x="1991" y="1110"/>
                  </a:lnTo>
                  <a:lnTo>
                    <a:pt x="1951" y="1180"/>
                  </a:lnTo>
                  <a:lnTo>
                    <a:pt x="1904" y="1237"/>
                  </a:lnTo>
                  <a:lnTo>
                    <a:pt x="1856" y="1282"/>
                  </a:lnTo>
                  <a:lnTo>
                    <a:pt x="1752" y="1355"/>
                  </a:lnTo>
                  <a:lnTo>
                    <a:pt x="1666" y="1394"/>
                  </a:lnTo>
                  <a:lnTo>
                    <a:pt x="1599" y="1439"/>
                  </a:lnTo>
                  <a:lnTo>
                    <a:pt x="1511" y="1475"/>
                  </a:lnTo>
                  <a:lnTo>
                    <a:pt x="1448" y="1504"/>
                  </a:lnTo>
                  <a:lnTo>
                    <a:pt x="1398" y="1523"/>
                  </a:lnTo>
                  <a:lnTo>
                    <a:pt x="1347" y="1515"/>
                  </a:lnTo>
                  <a:lnTo>
                    <a:pt x="1303" y="1507"/>
                  </a:lnTo>
                  <a:lnTo>
                    <a:pt x="1254" y="1500"/>
                  </a:lnTo>
                  <a:lnTo>
                    <a:pt x="1198" y="1489"/>
                  </a:lnTo>
                  <a:lnTo>
                    <a:pt x="1145" y="1477"/>
                  </a:lnTo>
                  <a:lnTo>
                    <a:pt x="1095" y="1485"/>
                  </a:lnTo>
                  <a:lnTo>
                    <a:pt x="1049" y="1497"/>
                  </a:lnTo>
                  <a:lnTo>
                    <a:pt x="1009" y="1515"/>
                  </a:lnTo>
                  <a:lnTo>
                    <a:pt x="968" y="1538"/>
                  </a:lnTo>
                  <a:lnTo>
                    <a:pt x="940" y="1561"/>
                  </a:lnTo>
                  <a:lnTo>
                    <a:pt x="917" y="1603"/>
                  </a:lnTo>
                  <a:lnTo>
                    <a:pt x="890" y="1643"/>
                  </a:lnTo>
                  <a:lnTo>
                    <a:pt x="873" y="1680"/>
                  </a:lnTo>
                  <a:lnTo>
                    <a:pt x="847" y="1698"/>
                  </a:lnTo>
                  <a:lnTo>
                    <a:pt x="819" y="1715"/>
                  </a:lnTo>
                  <a:lnTo>
                    <a:pt x="747" y="1729"/>
                  </a:lnTo>
                  <a:lnTo>
                    <a:pt x="668" y="1763"/>
                  </a:lnTo>
                  <a:lnTo>
                    <a:pt x="569" y="1804"/>
                  </a:lnTo>
                  <a:lnTo>
                    <a:pt x="457" y="1837"/>
                  </a:lnTo>
                  <a:lnTo>
                    <a:pt x="392" y="1853"/>
                  </a:lnTo>
                  <a:lnTo>
                    <a:pt x="323" y="1864"/>
                  </a:lnTo>
                  <a:lnTo>
                    <a:pt x="251" y="1887"/>
                  </a:lnTo>
                  <a:lnTo>
                    <a:pt x="197" y="1885"/>
                  </a:lnTo>
                  <a:lnTo>
                    <a:pt x="143" y="1863"/>
                  </a:lnTo>
                  <a:lnTo>
                    <a:pt x="91" y="1843"/>
                  </a:lnTo>
                  <a:lnTo>
                    <a:pt x="49" y="1826"/>
                  </a:lnTo>
                  <a:lnTo>
                    <a:pt x="16" y="1841"/>
                  </a:lnTo>
                  <a:lnTo>
                    <a:pt x="0" y="1876"/>
                  </a:lnTo>
                  <a:lnTo>
                    <a:pt x="14" y="1901"/>
                  </a:lnTo>
                  <a:lnTo>
                    <a:pt x="38" y="1915"/>
                  </a:lnTo>
                  <a:close/>
                </a:path>
              </a:pathLst>
            </a:custGeom>
            <a:solidFill>
              <a:srgbClr val="FFBF7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hangingPunct="0">
                <a:defRPr/>
              </a:pPr>
              <a:endParaRPr lang="es-MX" sz="2400" kern="0">
                <a:solidFill>
                  <a:srgbClr val="000000"/>
                </a:solidFill>
                <a:latin typeface="Times New Roman" pitchFamily="18" charset="0"/>
                <a:ea typeface="ＭＳ Ｐゴシック" charset="0"/>
              </a:endParaRPr>
            </a:p>
          </p:txBody>
        </p:sp>
        <p:sp>
          <p:nvSpPr>
            <p:cNvPr id="191" name="Oval 27"/>
            <p:cNvSpPr>
              <a:spLocks noChangeArrowheads="1"/>
            </p:cNvSpPr>
            <p:nvPr/>
          </p:nvSpPr>
          <p:spPr bwMode="auto">
            <a:xfrm rot="-9310919">
              <a:off x="2433" y="1142"/>
              <a:ext cx="113" cy="72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rot="10800000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endParaRPr lang="es-MX" altLang="es-MX" sz="1800" kern="0" smtClea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grpSp>
          <p:nvGrpSpPr>
            <p:cNvPr id="64698" name="Group 28"/>
            <p:cNvGrpSpPr>
              <a:grpSpLocks/>
            </p:cNvGrpSpPr>
            <p:nvPr/>
          </p:nvGrpSpPr>
          <p:grpSpPr bwMode="auto">
            <a:xfrm>
              <a:off x="2922" y="534"/>
              <a:ext cx="1110" cy="722"/>
              <a:chOff x="2843" y="766"/>
              <a:chExt cx="2507" cy="1319"/>
            </a:xfrm>
          </p:grpSpPr>
          <p:sp>
            <p:nvSpPr>
              <p:cNvPr id="227" name="Freeform 29"/>
              <p:cNvSpPr>
                <a:spLocks/>
              </p:cNvSpPr>
              <p:nvPr/>
            </p:nvSpPr>
            <p:spPr bwMode="auto">
              <a:xfrm>
                <a:off x="2842" y="765"/>
                <a:ext cx="2507" cy="1319"/>
              </a:xfrm>
              <a:custGeom>
                <a:avLst/>
                <a:gdLst>
                  <a:gd name="T0" fmla="*/ 57 w 2507"/>
                  <a:gd name="T1" fmla="*/ 1247 h 1319"/>
                  <a:gd name="T2" fmla="*/ 433 w 2507"/>
                  <a:gd name="T3" fmla="*/ 1222 h 1319"/>
                  <a:gd name="T4" fmla="*/ 897 w 2507"/>
                  <a:gd name="T5" fmla="*/ 1139 h 1319"/>
                  <a:gd name="T6" fmla="*/ 1059 w 2507"/>
                  <a:gd name="T7" fmla="*/ 968 h 1319"/>
                  <a:gd name="T8" fmla="*/ 1168 w 2507"/>
                  <a:gd name="T9" fmla="*/ 896 h 1319"/>
                  <a:gd name="T10" fmla="*/ 1219 w 2507"/>
                  <a:gd name="T11" fmla="*/ 887 h 1319"/>
                  <a:gd name="T12" fmla="*/ 1270 w 2507"/>
                  <a:gd name="T13" fmla="*/ 885 h 1319"/>
                  <a:gd name="T14" fmla="*/ 1341 w 2507"/>
                  <a:gd name="T15" fmla="*/ 900 h 1319"/>
                  <a:gd name="T16" fmla="*/ 1404 w 2507"/>
                  <a:gd name="T17" fmla="*/ 922 h 1319"/>
                  <a:gd name="T18" fmla="*/ 1464 w 2507"/>
                  <a:gd name="T19" fmla="*/ 952 h 1319"/>
                  <a:gd name="T20" fmla="*/ 1529 w 2507"/>
                  <a:gd name="T21" fmla="*/ 980 h 1319"/>
                  <a:gd name="T22" fmla="*/ 1592 w 2507"/>
                  <a:gd name="T23" fmla="*/ 1002 h 1319"/>
                  <a:gd name="T24" fmla="*/ 1662 w 2507"/>
                  <a:gd name="T25" fmla="*/ 1023 h 1319"/>
                  <a:gd name="T26" fmla="*/ 1733 w 2507"/>
                  <a:gd name="T27" fmla="*/ 1032 h 1319"/>
                  <a:gd name="T28" fmla="*/ 1807 w 2507"/>
                  <a:gd name="T29" fmla="*/ 1025 h 1319"/>
                  <a:gd name="T30" fmla="*/ 1885 w 2507"/>
                  <a:gd name="T31" fmla="*/ 1004 h 1319"/>
                  <a:gd name="T32" fmla="*/ 1937 w 2507"/>
                  <a:gd name="T33" fmla="*/ 978 h 1319"/>
                  <a:gd name="T34" fmla="*/ 1993 w 2507"/>
                  <a:gd name="T35" fmla="*/ 949 h 1319"/>
                  <a:gd name="T36" fmla="*/ 2048 w 2507"/>
                  <a:gd name="T37" fmla="*/ 912 h 1319"/>
                  <a:gd name="T38" fmla="*/ 2100 w 2507"/>
                  <a:gd name="T39" fmla="*/ 874 h 1319"/>
                  <a:gd name="T40" fmla="*/ 2150 w 2507"/>
                  <a:gd name="T41" fmla="*/ 832 h 1319"/>
                  <a:gd name="T42" fmla="*/ 2196 w 2507"/>
                  <a:gd name="T43" fmla="*/ 793 h 1319"/>
                  <a:gd name="T44" fmla="*/ 2234 w 2507"/>
                  <a:gd name="T45" fmla="*/ 750 h 1319"/>
                  <a:gd name="T46" fmla="*/ 2291 w 2507"/>
                  <a:gd name="T47" fmla="*/ 654 h 1319"/>
                  <a:gd name="T48" fmla="*/ 2319 w 2507"/>
                  <a:gd name="T49" fmla="*/ 562 h 1319"/>
                  <a:gd name="T50" fmla="*/ 2335 w 2507"/>
                  <a:gd name="T51" fmla="*/ 466 h 1319"/>
                  <a:gd name="T52" fmla="*/ 2343 w 2507"/>
                  <a:gd name="T53" fmla="*/ 368 h 1319"/>
                  <a:gd name="T54" fmla="*/ 2354 w 2507"/>
                  <a:gd name="T55" fmla="*/ 269 h 1319"/>
                  <a:gd name="T56" fmla="*/ 2371 w 2507"/>
                  <a:gd name="T57" fmla="*/ 179 h 1319"/>
                  <a:gd name="T58" fmla="*/ 2401 w 2507"/>
                  <a:gd name="T59" fmla="*/ 89 h 1319"/>
                  <a:gd name="T60" fmla="*/ 2459 w 2507"/>
                  <a:gd name="T61" fmla="*/ 11 h 1319"/>
                  <a:gd name="T62" fmla="*/ 2466 w 2507"/>
                  <a:gd name="T63" fmla="*/ 4 h 1319"/>
                  <a:gd name="T64" fmla="*/ 2473 w 2507"/>
                  <a:gd name="T65" fmla="*/ 1 h 1319"/>
                  <a:gd name="T66" fmla="*/ 2505 w 2507"/>
                  <a:gd name="T67" fmla="*/ 60 h 1319"/>
                  <a:gd name="T68" fmla="*/ 2490 w 2507"/>
                  <a:gd name="T69" fmla="*/ 151 h 1319"/>
                  <a:gd name="T70" fmla="*/ 2471 w 2507"/>
                  <a:gd name="T71" fmla="*/ 254 h 1319"/>
                  <a:gd name="T72" fmla="*/ 2451 w 2507"/>
                  <a:gd name="T73" fmla="*/ 356 h 1319"/>
                  <a:gd name="T74" fmla="*/ 2432 w 2507"/>
                  <a:gd name="T75" fmla="*/ 455 h 1319"/>
                  <a:gd name="T76" fmla="*/ 2417 w 2507"/>
                  <a:gd name="T77" fmla="*/ 531 h 1319"/>
                  <a:gd name="T78" fmla="*/ 2406 w 2507"/>
                  <a:gd name="T79" fmla="*/ 575 h 1319"/>
                  <a:gd name="T80" fmla="*/ 2355 w 2507"/>
                  <a:gd name="T81" fmla="*/ 707 h 1319"/>
                  <a:gd name="T82" fmla="*/ 2297 w 2507"/>
                  <a:gd name="T83" fmla="*/ 807 h 1319"/>
                  <a:gd name="T84" fmla="*/ 2226 w 2507"/>
                  <a:gd name="T85" fmla="*/ 897 h 1319"/>
                  <a:gd name="T86" fmla="*/ 2144 w 2507"/>
                  <a:gd name="T87" fmla="*/ 977 h 1319"/>
                  <a:gd name="T88" fmla="*/ 2050 w 2507"/>
                  <a:gd name="T89" fmla="*/ 1044 h 1319"/>
                  <a:gd name="T90" fmla="*/ 1945 w 2507"/>
                  <a:gd name="T91" fmla="*/ 1094 h 1319"/>
                  <a:gd name="T92" fmla="*/ 1829 w 2507"/>
                  <a:gd name="T93" fmla="*/ 1125 h 1319"/>
                  <a:gd name="T94" fmla="*/ 1677 w 2507"/>
                  <a:gd name="T95" fmla="*/ 1142 h 1319"/>
                  <a:gd name="T96" fmla="*/ 1555 w 2507"/>
                  <a:gd name="T97" fmla="*/ 1142 h 1319"/>
                  <a:gd name="T98" fmla="*/ 1293 w 2507"/>
                  <a:gd name="T99" fmla="*/ 1144 h 1319"/>
                  <a:gd name="T100" fmla="*/ 1029 w 2507"/>
                  <a:gd name="T101" fmla="*/ 1187 h 1319"/>
                  <a:gd name="T102" fmla="*/ 741 w 2507"/>
                  <a:gd name="T103" fmla="*/ 1268 h 1319"/>
                  <a:gd name="T104" fmla="*/ 268 w 2507"/>
                  <a:gd name="T105" fmla="*/ 1304 h 1319"/>
                  <a:gd name="T106" fmla="*/ 4 w 2507"/>
                  <a:gd name="T107" fmla="*/ 1309 h 131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507"/>
                  <a:gd name="T163" fmla="*/ 0 h 1319"/>
                  <a:gd name="T164" fmla="*/ 2507 w 2507"/>
                  <a:gd name="T165" fmla="*/ 1319 h 131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507" h="1319">
                    <a:moveTo>
                      <a:pt x="0" y="1304"/>
                    </a:moveTo>
                    <a:lnTo>
                      <a:pt x="3" y="1276"/>
                    </a:lnTo>
                    <a:lnTo>
                      <a:pt x="19" y="1259"/>
                    </a:lnTo>
                    <a:lnTo>
                      <a:pt x="57" y="1247"/>
                    </a:lnTo>
                    <a:lnTo>
                      <a:pt x="135" y="1241"/>
                    </a:lnTo>
                    <a:lnTo>
                      <a:pt x="213" y="1235"/>
                    </a:lnTo>
                    <a:lnTo>
                      <a:pt x="300" y="1228"/>
                    </a:lnTo>
                    <a:lnTo>
                      <a:pt x="433" y="1222"/>
                    </a:lnTo>
                    <a:lnTo>
                      <a:pt x="625" y="1217"/>
                    </a:lnTo>
                    <a:lnTo>
                      <a:pt x="747" y="1199"/>
                    </a:lnTo>
                    <a:lnTo>
                      <a:pt x="807" y="1166"/>
                    </a:lnTo>
                    <a:lnTo>
                      <a:pt x="897" y="1139"/>
                    </a:lnTo>
                    <a:lnTo>
                      <a:pt x="963" y="1102"/>
                    </a:lnTo>
                    <a:lnTo>
                      <a:pt x="981" y="1064"/>
                    </a:lnTo>
                    <a:lnTo>
                      <a:pt x="1011" y="1022"/>
                    </a:lnTo>
                    <a:lnTo>
                      <a:pt x="1059" y="968"/>
                    </a:lnTo>
                    <a:lnTo>
                      <a:pt x="1130" y="904"/>
                    </a:lnTo>
                    <a:lnTo>
                      <a:pt x="1143" y="901"/>
                    </a:lnTo>
                    <a:lnTo>
                      <a:pt x="1155" y="897"/>
                    </a:lnTo>
                    <a:lnTo>
                      <a:pt x="1168" y="896"/>
                    </a:lnTo>
                    <a:lnTo>
                      <a:pt x="1183" y="891"/>
                    </a:lnTo>
                    <a:lnTo>
                      <a:pt x="1193" y="889"/>
                    </a:lnTo>
                    <a:lnTo>
                      <a:pt x="1207" y="887"/>
                    </a:lnTo>
                    <a:lnTo>
                      <a:pt x="1219" y="887"/>
                    </a:lnTo>
                    <a:lnTo>
                      <a:pt x="1233" y="884"/>
                    </a:lnTo>
                    <a:lnTo>
                      <a:pt x="1245" y="884"/>
                    </a:lnTo>
                    <a:lnTo>
                      <a:pt x="1258" y="885"/>
                    </a:lnTo>
                    <a:lnTo>
                      <a:pt x="1270" y="885"/>
                    </a:lnTo>
                    <a:lnTo>
                      <a:pt x="1284" y="885"/>
                    </a:lnTo>
                    <a:lnTo>
                      <a:pt x="1297" y="888"/>
                    </a:lnTo>
                    <a:lnTo>
                      <a:pt x="1309" y="891"/>
                    </a:lnTo>
                    <a:lnTo>
                      <a:pt x="1341" y="900"/>
                    </a:lnTo>
                    <a:lnTo>
                      <a:pt x="1355" y="904"/>
                    </a:lnTo>
                    <a:lnTo>
                      <a:pt x="1373" y="909"/>
                    </a:lnTo>
                    <a:lnTo>
                      <a:pt x="1387" y="917"/>
                    </a:lnTo>
                    <a:lnTo>
                      <a:pt x="1404" y="922"/>
                    </a:lnTo>
                    <a:lnTo>
                      <a:pt x="1418" y="928"/>
                    </a:lnTo>
                    <a:lnTo>
                      <a:pt x="1433" y="934"/>
                    </a:lnTo>
                    <a:lnTo>
                      <a:pt x="1448" y="942"/>
                    </a:lnTo>
                    <a:lnTo>
                      <a:pt x="1464" y="952"/>
                    </a:lnTo>
                    <a:lnTo>
                      <a:pt x="1482" y="958"/>
                    </a:lnTo>
                    <a:lnTo>
                      <a:pt x="1496" y="963"/>
                    </a:lnTo>
                    <a:lnTo>
                      <a:pt x="1512" y="971"/>
                    </a:lnTo>
                    <a:lnTo>
                      <a:pt x="1529" y="980"/>
                    </a:lnTo>
                    <a:lnTo>
                      <a:pt x="1544" y="986"/>
                    </a:lnTo>
                    <a:lnTo>
                      <a:pt x="1561" y="991"/>
                    </a:lnTo>
                    <a:lnTo>
                      <a:pt x="1577" y="999"/>
                    </a:lnTo>
                    <a:lnTo>
                      <a:pt x="1592" y="1002"/>
                    </a:lnTo>
                    <a:lnTo>
                      <a:pt x="1610" y="1009"/>
                    </a:lnTo>
                    <a:lnTo>
                      <a:pt x="1628" y="1015"/>
                    </a:lnTo>
                    <a:lnTo>
                      <a:pt x="1644" y="1018"/>
                    </a:lnTo>
                    <a:lnTo>
                      <a:pt x="1662" y="1023"/>
                    </a:lnTo>
                    <a:lnTo>
                      <a:pt x="1679" y="1024"/>
                    </a:lnTo>
                    <a:lnTo>
                      <a:pt x="1696" y="1025"/>
                    </a:lnTo>
                    <a:lnTo>
                      <a:pt x="1714" y="1031"/>
                    </a:lnTo>
                    <a:lnTo>
                      <a:pt x="1733" y="1032"/>
                    </a:lnTo>
                    <a:lnTo>
                      <a:pt x="1750" y="1030"/>
                    </a:lnTo>
                    <a:lnTo>
                      <a:pt x="1770" y="1031"/>
                    </a:lnTo>
                    <a:lnTo>
                      <a:pt x="1788" y="1029"/>
                    </a:lnTo>
                    <a:lnTo>
                      <a:pt x="1807" y="1025"/>
                    </a:lnTo>
                    <a:lnTo>
                      <a:pt x="1827" y="1021"/>
                    </a:lnTo>
                    <a:lnTo>
                      <a:pt x="1848" y="1014"/>
                    </a:lnTo>
                    <a:lnTo>
                      <a:pt x="1871" y="1007"/>
                    </a:lnTo>
                    <a:lnTo>
                      <a:pt x="1885" y="1004"/>
                    </a:lnTo>
                    <a:lnTo>
                      <a:pt x="1898" y="997"/>
                    </a:lnTo>
                    <a:lnTo>
                      <a:pt x="1912" y="991"/>
                    </a:lnTo>
                    <a:lnTo>
                      <a:pt x="1925" y="987"/>
                    </a:lnTo>
                    <a:lnTo>
                      <a:pt x="1937" y="978"/>
                    </a:lnTo>
                    <a:lnTo>
                      <a:pt x="1952" y="972"/>
                    </a:lnTo>
                    <a:lnTo>
                      <a:pt x="1968" y="966"/>
                    </a:lnTo>
                    <a:lnTo>
                      <a:pt x="1980" y="957"/>
                    </a:lnTo>
                    <a:lnTo>
                      <a:pt x="1993" y="949"/>
                    </a:lnTo>
                    <a:lnTo>
                      <a:pt x="2007" y="942"/>
                    </a:lnTo>
                    <a:lnTo>
                      <a:pt x="2021" y="933"/>
                    </a:lnTo>
                    <a:lnTo>
                      <a:pt x="2034" y="920"/>
                    </a:lnTo>
                    <a:lnTo>
                      <a:pt x="2048" y="912"/>
                    </a:lnTo>
                    <a:lnTo>
                      <a:pt x="2062" y="904"/>
                    </a:lnTo>
                    <a:lnTo>
                      <a:pt x="2075" y="897"/>
                    </a:lnTo>
                    <a:lnTo>
                      <a:pt x="2088" y="885"/>
                    </a:lnTo>
                    <a:lnTo>
                      <a:pt x="2100" y="874"/>
                    </a:lnTo>
                    <a:lnTo>
                      <a:pt x="2114" y="865"/>
                    </a:lnTo>
                    <a:lnTo>
                      <a:pt x="2127" y="855"/>
                    </a:lnTo>
                    <a:lnTo>
                      <a:pt x="2139" y="846"/>
                    </a:lnTo>
                    <a:lnTo>
                      <a:pt x="2150" y="832"/>
                    </a:lnTo>
                    <a:lnTo>
                      <a:pt x="2163" y="822"/>
                    </a:lnTo>
                    <a:lnTo>
                      <a:pt x="2174" y="813"/>
                    </a:lnTo>
                    <a:lnTo>
                      <a:pt x="2185" y="802"/>
                    </a:lnTo>
                    <a:lnTo>
                      <a:pt x="2196" y="793"/>
                    </a:lnTo>
                    <a:lnTo>
                      <a:pt x="2207" y="781"/>
                    </a:lnTo>
                    <a:lnTo>
                      <a:pt x="2216" y="772"/>
                    </a:lnTo>
                    <a:lnTo>
                      <a:pt x="2226" y="761"/>
                    </a:lnTo>
                    <a:lnTo>
                      <a:pt x="2234" y="750"/>
                    </a:lnTo>
                    <a:lnTo>
                      <a:pt x="2243" y="738"/>
                    </a:lnTo>
                    <a:lnTo>
                      <a:pt x="2269" y="699"/>
                    </a:lnTo>
                    <a:lnTo>
                      <a:pt x="2281" y="677"/>
                    </a:lnTo>
                    <a:lnTo>
                      <a:pt x="2291" y="654"/>
                    </a:lnTo>
                    <a:lnTo>
                      <a:pt x="2300" y="633"/>
                    </a:lnTo>
                    <a:lnTo>
                      <a:pt x="2308" y="608"/>
                    </a:lnTo>
                    <a:lnTo>
                      <a:pt x="2314" y="586"/>
                    </a:lnTo>
                    <a:lnTo>
                      <a:pt x="2319" y="562"/>
                    </a:lnTo>
                    <a:lnTo>
                      <a:pt x="2325" y="539"/>
                    </a:lnTo>
                    <a:lnTo>
                      <a:pt x="2328" y="515"/>
                    </a:lnTo>
                    <a:lnTo>
                      <a:pt x="2333" y="488"/>
                    </a:lnTo>
                    <a:lnTo>
                      <a:pt x="2335" y="466"/>
                    </a:lnTo>
                    <a:lnTo>
                      <a:pt x="2339" y="441"/>
                    </a:lnTo>
                    <a:lnTo>
                      <a:pt x="2340" y="416"/>
                    </a:lnTo>
                    <a:lnTo>
                      <a:pt x="2341" y="392"/>
                    </a:lnTo>
                    <a:lnTo>
                      <a:pt x="2343" y="368"/>
                    </a:lnTo>
                    <a:lnTo>
                      <a:pt x="2344" y="344"/>
                    </a:lnTo>
                    <a:lnTo>
                      <a:pt x="2347" y="318"/>
                    </a:lnTo>
                    <a:lnTo>
                      <a:pt x="2351" y="297"/>
                    </a:lnTo>
                    <a:lnTo>
                      <a:pt x="2354" y="269"/>
                    </a:lnTo>
                    <a:lnTo>
                      <a:pt x="2355" y="249"/>
                    </a:lnTo>
                    <a:lnTo>
                      <a:pt x="2361" y="222"/>
                    </a:lnTo>
                    <a:lnTo>
                      <a:pt x="2364" y="199"/>
                    </a:lnTo>
                    <a:lnTo>
                      <a:pt x="2371" y="179"/>
                    </a:lnTo>
                    <a:lnTo>
                      <a:pt x="2377" y="154"/>
                    </a:lnTo>
                    <a:lnTo>
                      <a:pt x="2384" y="131"/>
                    </a:lnTo>
                    <a:lnTo>
                      <a:pt x="2392" y="114"/>
                    </a:lnTo>
                    <a:lnTo>
                      <a:pt x="2401" y="89"/>
                    </a:lnTo>
                    <a:lnTo>
                      <a:pt x="2414" y="70"/>
                    </a:lnTo>
                    <a:lnTo>
                      <a:pt x="2428" y="50"/>
                    </a:lnTo>
                    <a:lnTo>
                      <a:pt x="2442" y="28"/>
                    </a:lnTo>
                    <a:lnTo>
                      <a:pt x="2459" y="11"/>
                    </a:lnTo>
                    <a:lnTo>
                      <a:pt x="2460" y="8"/>
                    </a:lnTo>
                    <a:lnTo>
                      <a:pt x="2462" y="8"/>
                    </a:lnTo>
                    <a:lnTo>
                      <a:pt x="2463" y="4"/>
                    </a:lnTo>
                    <a:lnTo>
                      <a:pt x="2466" y="4"/>
                    </a:lnTo>
                    <a:lnTo>
                      <a:pt x="2468" y="3"/>
                    </a:lnTo>
                    <a:lnTo>
                      <a:pt x="2470" y="0"/>
                    </a:lnTo>
                    <a:lnTo>
                      <a:pt x="2471" y="0"/>
                    </a:lnTo>
                    <a:lnTo>
                      <a:pt x="2473" y="1"/>
                    </a:lnTo>
                    <a:lnTo>
                      <a:pt x="2486" y="12"/>
                    </a:lnTo>
                    <a:lnTo>
                      <a:pt x="2498" y="28"/>
                    </a:lnTo>
                    <a:lnTo>
                      <a:pt x="2507" y="44"/>
                    </a:lnTo>
                    <a:lnTo>
                      <a:pt x="2505" y="60"/>
                    </a:lnTo>
                    <a:lnTo>
                      <a:pt x="2502" y="84"/>
                    </a:lnTo>
                    <a:lnTo>
                      <a:pt x="2497" y="104"/>
                    </a:lnTo>
                    <a:lnTo>
                      <a:pt x="2493" y="127"/>
                    </a:lnTo>
                    <a:lnTo>
                      <a:pt x="2490" y="151"/>
                    </a:lnTo>
                    <a:lnTo>
                      <a:pt x="2484" y="174"/>
                    </a:lnTo>
                    <a:lnTo>
                      <a:pt x="2480" y="202"/>
                    </a:lnTo>
                    <a:lnTo>
                      <a:pt x="2475" y="226"/>
                    </a:lnTo>
                    <a:lnTo>
                      <a:pt x="2471" y="254"/>
                    </a:lnTo>
                    <a:lnTo>
                      <a:pt x="2465" y="279"/>
                    </a:lnTo>
                    <a:lnTo>
                      <a:pt x="2460" y="307"/>
                    </a:lnTo>
                    <a:lnTo>
                      <a:pt x="2454" y="333"/>
                    </a:lnTo>
                    <a:lnTo>
                      <a:pt x="2451" y="356"/>
                    </a:lnTo>
                    <a:lnTo>
                      <a:pt x="2447" y="383"/>
                    </a:lnTo>
                    <a:lnTo>
                      <a:pt x="2441" y="409"/>
                    </a:lnTo>
                    <a:lnTo>
                      <a:pt x="2438" y="434"/>
                    </a:lnTo>
                    <a:lnTo>
                      <a:pt x="2432" y="455"/>
                    </a:lnTo>
                    <a:lnTo>
                      <a:pt x="2429" y="477"/>
                    </a:lnTo>
                    <a:lnTo>
                      <a:pt x="2423" y="498"/>
                    </a:lnTo>
                    <a:lnTo>
                      <a:pt x="2420" y="514"/>
                    </a:lnTo>
                    <a:lnTo>
                      <a:pt x="2417" y="531"/>
                    </a:lnTo>
                    <a:lnTo>
                      <a:pt x="2414" y="546"/>
                    </a:lnTo>
                    <a:lnTo>
                      <a:pt x="2410" y="558"/>
                    </a:lnTo>
                    <a:lnTo>
                      <a:pt x="2409" y="567"/>
                    </a:lnTo>
                    <a:lnTo>
                      <a:pt x="2406" y="575"/>
                    </a:lnTo>
                    <a:lnTo>
                      <a:pt x="2390" y="627"/>
                    </a:lnTo>
                    <a:lnTo>
                      <a:pt x="2378" y="654"/>
                    </a:lnTo>
                    <a:lnTo>
                      <a:pt x="2367" y="682"/>
                    </a:lnTo>
                    <a:lnTo>
                      <a:pt x="2355" y="707"/>
                    </a:lnTo>
                    <a:lnTo>
                      <a:pt x="2342" y="734"/>
                    </a:lnTo>
                    <a:lnTo>
                      <a:pt x="2329" y="758"/>
                    </a:lnTo>
                    <a:lnTo>
                      <a:pt x="2313" y="782"/>
                    </a:lnTo>
                    <a:lnTo>
                      <a:pt x="2297" y="807"/>
                    </a:lnTo>
                    <a:lnTo>
                      <a:pt x="2282" y="832"/>
                    </a:lnTo>
                    <a:lnTo>
                      <a:pt x="2264" y="853"/>
                    </a:lnTo>
                    <a:lnTo>
                      <a:pt x="2246" y="876"/>
                    </a:lnTo>
                    <a:lnTo>
                      <a:pt x="2226" y="897"/>
                    </a:lnTo>
                    <a:lnTo>
                      <a:pt x="2207" y="917"/>
                    </a:lnTo>
                    <a:lnTo>
                      <a:pt x="2186" y="940"/>
                    </a:lnTo>
                    <a:lnTo>
                      <a:pt x="2166" y="957"/>
                    </a:lnTo>
                    <a:lnTo>
                      <a:pt x="2144" y="977"/>
                    </a:lnTo>
                    <a:lnTo>
                      <a:pt x="2120" y="994"/>
                    </a:lnTo>
                    <a:lnTo>
                      <a:pt x="2097" y="1010"/>
                    </a:lnTo>
                    <a:lnTo>
                      <a:pt x="2075" y="1027"/>
                    </a:lnTo>
                    <a:lnTo>
                      <a:pt x="2050" y="1044"/>
                    </a:lnTo>
                    <a:lnTo>
                      <a:pt x="2022" y="1056"/>
                    </a:lnTo>
                    <a:lnTo>
                      <a:pt x="1999" y="1072"/>
                    </a:lnTo>
                    <a:lnTo>
                      <a:pt x="1971" y="1081"/>
                    </a:lnTo>
                    <a:lnTo>
                      <a:pt x="1945" y="1094"/>
                    </a:lnTo>
                    <a:lnTo>
                      <a:pt x="1916" y="1102"/>
                    </a:lnTo>
                    <a:lnTo>
                      <a:pt x="1889" y="1110"/>
                    </a:lnTo>
                    <a:lnTo>
                      <a:pt x="1859" y="1120"/>
                    </a:lnTo>
                    <a:lnTo>
                      <a:pt x="1829" y="1125"/>
                    </a:lnTo>
                    <a:lnTo>
                      <a:pt x="1800" y="1132"/>
                    </a:lnTo>
                    <a:lnTo>
                      <a:pt x="1768" y="1136"/>
                    </a:lnTo>
                    <a:lnTo>
                      <a:pt x="1739" y="1139"/>
                    </a:lnTo>
                    <a:lnTo>
                      <a:pt x="1677" y="1142"/>
                    </a:lnTo>
                    <a:lnTo>
                      <a:pt x="1646" y="1143"/>
                    </a:lnTo>
                    <a:lnTo>
                      <a:pt x="1614" y="1143"/>
                    </a:lnTo>
                    <a:lnTo>
                      <a:pt x="1584" y="1144"/>
                    </a:lnTo>
                    <a:lnTo>
                      <a:pt x="1555" y="1142"/>
                    </a:lnTo>
                    <a:lnTo>
                      <a:pt x="1522" y="1140"/>
                    </a:lnTo>
                    <a:lnTo>
                      <a:pt x="1463" y="1135"/>
                    </a:lnTo>
                    <a:lnTo>
                      <a:pt x="1402" y="1130"/>
                    </a:lnTo>
                    <a:lnTo>
                      <a:pt x="1293" y="1144"/>
                    </a:lnTo>
                    <a:lnTo>
                      <a:pt x="1239" y="1155"/>
                    </a:lnTo>
                    <a:lnTo>
                      <a:pt x="1155" y="1176"/>
                    </a:lnTo>
                    <a:lnTo>
                      <a:pt x="1095" y="1176"/>
                    </a:lnTo>
                    <a:lnTo>
                      <a:pt x="1029" y="1187"/>
                    </a:lnTo>
                    <a:lnTo>
                      <a:pt x="957" y="1208"/>
                    </a:lnTo>
                    <a:lnTo>
                      <a:pt x="897" y="1219"/>
                    </a:lnTo>
                    <a:lnTo>
                      <a:pt x="813" y="1246"/>
                    </a:lnTo>
                    <a:lnTo>
                      <a:pt x="741" y="1268"/>
                    </a:lnTo>
                    <a:lnTo>
                      <a:pt x="640" y="1288"/>
                    </a:lnTo>
                    <a:lnTo>
                      <a:pt x="516" y="1291"/>
                    </a:lnTo>
                    <a:lnTo>
                      <a:pt x="396" y="1294"/>
                    </a:lnTo>
                    <a:lnTo>
                      <a:pt x="268" y="1304"/>
                    </a:lnTo>
                    <a:lnTo>
                      <a:pt x="199" y="1301"/>
                    </a:lnTo>
                    <a:lnTo>
                      <a:pt x="106" y="1310"/>
                    </a:lnTo>
                    <a:lnTo>
                      <a:pt x="27" y="1319"/>
                    </a:lnTo>
                    <a:lnTo>
                      <a:pt x="4" y="1309"/>
                    </a:lnTo>
                  </a:path>
                </a:pathLst>
              </a:custGeom>
              <a:solidFill>
                <a:srgbClr val="FFBF7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s-MX" sz="2400" kern="0">
                  <a:solidFill>
                    <a:srgbClr val="000000"/>
                  </a:solidFill>
                  <a:latin typeface="Times New Roman" pitchFamily="18" charset="0"/>
                  <a:ea typeface="ＭＳ Ｐゴシック" charset="0"/>
                </a:endParaRPr>
              </a:p>
            </p:txBody>
          </p:sp>
          <p:sp>
            <p:nvSpPr>
              <p:cNvPr id="228" name="Oval 30"/>
              <p:cNvSpPr>
                <a:spLocks noChangeArrowheads="1"/>
              </p:cNvSpPr>
              <p:nvPr/>
            </p:nvSpPr>
            <p:spPr bwMode="auto">
              <a:xfrm rot="-218093">
                <a:off x="3966" y="1718"/>
                <a:ext cx="254" cy="118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s-MX" altLang="es-MX" sz="1800" kern="0" smtClean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  <p:grpSp>
          <p:nvGrpSpPr>
            <p:cNvPr id="64699" name="Group 31"/>
            <p:cNvGrpSpPr>
              <a:grpSpLocks/>
            </p:cNvGrpSpPr>
            <p:nvPr/>
          </p:nvGrpSpPr>
          <p:grpSpPr bwMode="auto">
            <a:xfrm>
              <a:off x="2015" y="638"/>
              <a:ext cx="292" cy="352"/>
              <a:chOff x="1604" y="738"/>
              <a:chExt cx="895" cy="800"/>
            </a:xfrm>
          </p:grpSpPr>
          <p:sp>
            <p:nvSpPr>
              <p:cNvPr id="213" name="Freeform 32"/>
              <p:cNvSpPr>
                <a:spLocks/>
              </p:cNvSpPr>
              <p:nvPr/>
            </p:nvSpPr>
            <p:spPr bwMode="auto">
              <a:xfrm>
                <a:off x="1604" y="739"/>
                <a:ext cx="896" cy="800"/>
              </a:xfrm>
              <a:custGeom>
                <a:avLst/>
                <a:gdLst>
                  <a:gd name="T0" fmla="*/ 16 w 895"/>
                  <a:gd name="T1" fmla="*/ 292 h 800"/>
                  <a:gd name="T2" fmla="*/ 10 w 895"/>
                  <a:gd name="T3" fmla="*/ 324 h 800"/>
                  <a:gd name="T4" fmla="*/ 4 w 895"/>
                  <a:gd name="T5" fmla="*/ 392 h 800"/>
                  <a:gd name="T6" fmla="*/ 14 w 895"/>
                  <a:gd name="T7" fmla="*/ 466 h 800"/>
                  <a:gd name="T8" fmla="*/ 46 w 895"/>
                  <a:gd name="T9" fmla="*/ 560 h 800"/>
                  <a:gd name="T10" fmla="*/ 86 w 895"/>
                  <a:gd name="T11" fmla="*/ 624 h 800"/>
                  <a:gd name="T12" fmla="*/ 138 w 895"/>
                  <a:gd name="T13" fmla="*/ 694 h 800"/>
                  <a:gd name="T14" fmla="*/ 178 w 895"/>
                  <a:gd name="T15" fmla="*/ 742 h 800"/>
                  <a:gd name="T16" fmla="*/ 230 w 895"/>
                  <a:gd name="T17" fmla="*/ 792 h 800"/>
                  <a:gd name="T18" fmla="*/ 294 w 895"/>
                  <a:gd name="T19" fmla="*/ 800 h 800"/>
                  <a:gd name="T20" fmla="*/ 382 w 895"/>
                  <a:gd name="T21" fmla="*/ 755 h 800"/>
                  <a:gd name="T22" fmla="*/ 508 w 895"/>
                  <a:gd name="T23" fmla="*/ 681 h 800"/>
                  <a:gd name="T24" fmla="*/ 598 w 895"/>
                  <a:gd name="T25" fmla="*/ 603 h 800"/>
                  <a:gd name="T26" fmla="*/ 745 w 895"/>
                  <a:gd name="T27" fmla="*/ 518 h 800"/>
                  <a:gd name="T28" fmla="*/ 825 w 895"/>
                  <a:gd name="T29" fmla="*/ 461 h 800"/>
                  <a:gd name="T30" fmla="*/ 862 w 895"/>
                  <a:gd name="T31" fmla="*/ 422 h 800"/>
                  <a:gd name="T32" fmla="*/ 895 w 895"/>
                  <a:gd name="T33" fmla="*/ 404 h 800"/>
                  <a:gd name="T34" fmla="*/ 862 w 895"/>
                  <a:gd name="T35" fmla="*/ 389 h 800"/>
                  <a:gd name="T36" fmla="*/ 814 w 895"/>
                  <a:gd name="T37" fmla="*/ 402 h 800"/>
                  <a:gd name="T38" fmla="*/ 819 w 895"/>
                  <a:gd name="T39" fmla="*/ 374 h 800"/>
                  <a:gd name="T40" fmla="*/ 852 w 895"/>
                  <a:gd name="T41" fmla="*/ 351 h 800"/>
                  <a:gd name="T42" fmla="*/ 849 w 895"/>
                  <a:gd name="T43" fmla="*/ 320 h 800"/>
                  <a:gd name="T44" fmla="*/ 831 w 895"/>
                  <a:gd name="T45" fmla="*/ 332 h 800"/>
                  <a:gd name="T46" fmla="*/ 787 w 895"/>
                  <a:gd name="T47" fmla="*/ 348 h 800"/>
                  <a:gd name="T48" fmla="*/ 762 w 895"/>
                  <a:gd name="T49" fmla="*/ 330 h 800"/>
                  <a:gd name="T50" fmla="*/ 798 w 895"/>
                  <a:gd name="T51" fmla="*/ 314 h 800"/>
                  <a:gd name="T52" fmla="*/ 813 w 895"/>
                  <a:gd name="T53" fmla="*/ 288 h 800"/>
                  <a:gd name="T54" fmla="*/ 780 w 895"/>
                  <a:gd name="T55" fmla="*/ 291 h 800"/>
                  <a:gd name="T56" fmla="*/ 742 w 895"/>
                  <a:gd name="T57" fmla="*/ 303 h 800"/>
                  <a:gd name="T58" fmla="*/ 748 w 895"/>
                  <a:gd name="T59" fmla="*/ 281 h 800"/>
                  <a:gd name="T60" fmla="*/ 777 w 895"/>
                  <a:gd name="T61" fmla="*/ 255 h 800"/>
                  <a:gd name="T62" fmla="*/ 759 w 895"/>
                  <a:gd name="T63" fmla="*/ 231 h 800"/>
                  <a:gd name="T64" fmla="*/ 730 w 895"/>
                  <a:gd name="T65" fmla="*/ 258 h 800"/>
                  <a:gd name="T66" fmla="*/ 703 w 895"/>
                  <a:gd name="T67" fmla="*/ 263 h 800"/>
                  <a:gd name="T68" fmla="*/ 702 w 895"/>
                  <a:gd name="T69" fmla="*/ 240 h 800"/>
                  <a:gd name="T70" fmla="*/ 733 w 895"/>
                  <a:gd name="T71" fmla="*/ 224 h 800"/>
                  <a:gd name="T72" fmla="*/ 736 w 895"/>
                  <a:gd name="T73" fmla="*/ 198 h 800"/>
                  <a:gd name="T74" fmla="*/ 711 w 895"/>
                  <a:gd name="T75" fmla="*/ 198 h 800"/>
                  <a:gd name="T76" fmla="*/ 679 w 895"/>
                  <a:gd name="T77" fmla="*/ 218 h 800"/>
                  <a:gd name="T78" fmla="*/ 660 w 895"/>
                  <a:gd name="T79" fmla="*/ 206 h 800"/>
                  <a:gd name="T80" fmla="*/ 687 w 895"/>
                  <a:gd name="T81" fmla="*/ 183 h 800"/>
                  <a:gd name="T82" fmla="*/ 697 w 895"/>
                  <a:gd name="T83" fmla="*/ 144 h 800"/>
                  <a:gd name="T84" fmla="*/ 672 w 895"/>
                  <a:gd name="T85" fmla="*/ 155 h 800"/>
                  <a:gd name="T86" fmla="*/ 628 w 895"/>
                  <a:gd name="T87" fmla="*/ 156 h 800"/>
                  <a:gd name="T88" fmla="*/ 655 w 895"/>
                  <a:gd name="T89" fmla="*/ 135 h 800"/>
                  <a:gd name="T90" fmla="*/ 667 w 895"/>
                  <a:gd name="T91" fmla="*/ 102 h 800"/>
                  <a:gd name="T92" fmla="*/ 645 w 895"/>
                  <a:gd name="T93" fmla="*/ 105 h 800"/>
                  <a:gd name="T94" fmla="*/ 603 w 895"/>
                  <a:gd name="T95" fmla="*/ 114 h 800"/>
                  <a:gd name="T96" fmla="*/ 590 w 895"/>
                  <a:gd name="T97" fmla="*/ 92 h 800"/>
                  <a:gd name="T98" fmla="*/ 634 w 895"/>
                  <a:gd name="T99" fmla="*/ 90 h 800"/>
                  <a:gd name="T100" fmla="*/ 624 w 895"/>
                  <a:gd name="T101" fmla="*/ 62 h 800"/>
                  <a:gd name="T102" fmla="*/ 570 w 895"/>
                  <a:gd name="T103" fmla="*/ 68 h 800"/>
                  <a:gd name="T104" fmla="*/ 548 w 895"/>
                  <a:gd name="T105" fmla="*/ 56 h 800"/>
                  <a:gd name="T106" fmla="*/ 596 w 895"/>
                  <a:gd name="T107" fmla="*/ 30 h 800"/>
                  <a:gd name="T108" fmla="*/ 576 w 895"/>
                  <a:gd name="T109" fmla="*/ 12 h 800"/>
                  <a:gd name="T110" fmla="*/ 520 w 895"/>
                  <a:gd name="T111" fmla="*/ 38 h 800"/>
                  <a:gd name="T112" fmla="*/ 544 w 895"/>
                  <a:gd name="T113" fmla="*/ 12 h 800"/>
                  <a:gd name="T114" fmla="*/ 492 w 895"/>
                  <a:gd name="T115" fmla="*/ 10 h 800"/>
                  <a:gd name="T116" fmla="*/ 420 w 895"/>
                  <a:gd name="T117" fmla="*/ 36 h 800"/>
                  <a:gd name="T118" fmla="*/ 346 w 895"/>
                  <a:gd name="T119" fmla="*/ 90 h 800"/>
                  <a:gd name="T120" fmla="*/ 286 w 895"/>
                  <a:gd name="T121" fmla="*/ 138 h 800"/>
                  <a:gd name="T122" fmla="*/ 184 w 895"/>
                  <a:gd name="T123" fmla="*/ 180 h 800"/>
                  <a:gd name="T124" fmla="*/ 68 w 895"/>
                  <a:gd name="T125" fmla="*/ 230 h 80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895"/>
                  <a:gd name="T190" fmla="*/ 0 h 800"/>
                  <a:gd name="T191" fmla="*/ 895 w 895"/>
                  <a:gd name="T192" fmla="*/ 800 h 80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895" h="800">
                    <a:moveTo>
                      <a:pt x="26" y="264"/>
                    </a:moveTo>
                    <a:lnTo>
                      <a:pt x="16" y="292"/>
                    </a:lnTo>
                    <a:lnTo>
                      <a:pt x="12" y="296"/>
                    </a:lnTo>
                    <a:lnTo>
                      <a:pt x="10" y="324"/>
                    </a:lnTo>
                    <a:lnTo>
                      <a:pt x="2" y="362"/>
                    </a:lnTo>
                    <a:lnTo>
                      <a:pt x="4" y="392"/>
                    </a:lnTo>
                    <a:lnTo>
                      <a:pt x="0" y="422"/>
                    </a:lnTo>
                    <a:lnTo>
                      <a:pt x="14" y="466"/>
                    </a:lnTo>
                    <a:lnTo>
                      <a:pt x="30" y="506"/>
                    </a:lnTo>
                    <a:lnTo>
                      <a:pt x="46" y="560"/>
                    </a:lnTo>
                    <a:lnTo>
                      <a:pt x="68" y="592"/>
                    </a:lnTo>
                    <a:lnTo>
                      <a:pt x="86" y="624"/>
                    </a:lnTo>
                    <a:lnTo>
                      <a:pt x="112" y="660"/>
                    </a:lnTo>
                    <a:lnTo>
                      <a:pt x="138" y="694"/>
                    </a:lnTo>
                    <a:lnTo>
                      <a:pt x="156" y="722"/>
                    </a:lnTo>
                    <a:lnTo>
                      <a:pt x="178" y="742"/>
                    </a:lnTo>
                    <a:lnTo>
                      <a:pt x="200" y="768"/>
                    </a:lnTo>
                    <a:lnTo>
                      <a:pt x="230" y="792"/>
                    </a:lnTo>
                    <a:lnTo>
                      <a:pt x="259" y="798"/>
                    </a:lnTo>
                    <a:lnTo>
                      <a:pt x="294" y="800"/>
                    </a:lnTo>
                    <a:lnTo>
                      <a:pt x="333" y="786"/>
                    </a:lnTo>
                    <a:lnTo>
                      <a:pt x="382" y="755"/>
                    </a:lnTo>
                    <a:lnTo>
                      <a:pt x="459" y="704"/>
                    </a:lnTo>
                    <a:lnTo>
                      <a:pt x="508" y="681"/>
                    </a:lnTo>
                    <a:lnTo>
                      <a:pt x="562" y="638"/>
                    </a:lnTo>
                    <a:lnTo>
                      <a:pt x="598" y="603"/>
                    </a:lnTo>
                    <a:lnTo>
                      <a:pt x="678" y="560"/>
                    </a:lnTo>
                    <a:lnTo>
                      <a:pt x="745" y="518"/>
                    </a:lnTo>
                    <a:lnTo>
                      <a:pt x="798" y="485"/>
                    </a:lnTo>
                    <a:lnTo>
                      <a:pt x="825" y="461"/>
                    </a:lnTo>
                    <a:lnTo>
                      <a:pt x="846" y="441"/>
                    </a:lnTo>
                    <a:cubicBezTo>
                      <a:pt x="852" y="435"/>
                      <a:pt x="855" y="426"/>
                      <a:pt x="862" y="422"/>
                    </a:cubicBezTo>
                    <a:lnTo>
                      <a:pt x="886" y="417"/>
                    </a:lnTo>
                    <a:lnTo>
                      <a:pt x="895" y="404"/>
                    </a:lnTo>
                    <a:lnTo>
                      <a:pt x="879" y="389"/>
                    </a:lnTo>
                    <a:lnTo>
                      <a:pt x="862" y="389"/>
                    </a:lnTo>
                    <a:lnTo>
                      <a:pt x="846" y="396"/>
                    </a:lnTo>
                    <a:lnTo>
                      <a:pt x="814" y="402"/>
                    </a:lnTo>
                    <a:lnTo>
                      <a:pt x="810" y="387"/>
                    </a:lnTo>
                    <a:lnTo>
                      <a:pt x="819" y="374"/>
                    </a:lnTo>
                    <a:lnTo>
                      <a:pt x="834" y="369"/>
                    </a:lnTo>
                    <a:lnTo>
                      <a:pt x="852" y="351"/>
                    </a:lnTo>
                    <a:lnTo>
                      <a:pt x="855" y="335"/>
                    </a:lnTo>
                    <a:lnTo>
                      <a:pt x="849" y="320"/>
                    </a:lnTo>
                    <a:lnTo>
                      <a:pt x="837" y="315"/>
                    </a:lnTo>
                    <a:lnTo>
                      <a:pt x="831" y="332"/>
                    </a:lnTo>
                    <a:lnTo>
                      <a:pt x="813" y="342"/>
                    </a:lnTo>
                    <a:lnTo>
                      <a:pt x="787" y="348"/>
                    </a:lnTo>
                    <a:lnTo>
                      <a:pt x="765" y="342"/>
                    </a:lnTo>
                    <a:lnTo>
                      <a:pt x="762" y="330"/>
                    </a:lnTo>
                    <a:lnTo>
                      <a:pt x="780" y="324"/>
                    </a:lnTo>
                    <a:lnTo>
                      <a:pt x="798" y="314"/>
                    </a:lnTo>
                    <a:lnTo>
                      <a:pt x="817" y="305"/>
                    </a:lnTo>
                    <a:lnTo>
                      <a:pt x="813" y="288"/>
                    </a:lnTo>
                    <a:lnTo>
                      <a:pt x="796" y="284"/>
                    </a:lnTo>
                    <a:lnTo>
                      <a:pt x="780" y="291"/>
                    </a:lnTo>
                    <a:lnTo>
                      <a:pt x="765" y="303"/>
                    </a:lnTo>
                    <a:lnTo>
                      <a:pt x="742" y="303"/>
                    </a:lnTo>
                    <a:lnTo>
                      <a:pt x="732" y="291"/>
                    </a:lnTo>
                    <a:lnTo>
                      <a:pt x="748" y="281"/>
                    </a:lnTo>
                    <a:lnTo>
                      <a:pt x="766" y="270"/>
                    </a:lnTo>
                    <a:lnTo>
                      <a:pt x="777" y="255"/>
                    </a:lnTo>
                    <a:lnTo>
                      <a:pt x="772" y="237"/>
                    </a:lnTo>
                    <a:lnTo>
                      <a:pt x="759" y="231"/>
                    </a:lnTo>
                    <a:lnTo>
                      <a:pt x="747" y="245"/>
                    </a:lnTo>
                    <a:lnTo>
                      <a:pt x="730" y="258"/>
                    </a:lnTo>
                    <a:lnTo>
                      <a:pt x="717" y="263"/>
                    </a:lnTo>
                    <a:lnTo>
                      <a:pt x="703" y="263"/>
                    </a:lnTo>
                    <a:lnTo>
                      <a:pt x="700" y="251"/>
                    </a:lnTo>
                    <a:lnTo>
                      <a:pt x="702" y="240"/>
                    </a:lnTo>
                    <a:lnTo>
                      <a:pt x="715" y="225"/>
                    </a:lnTo>
                    <a:lnTo>
                      <a:pt x="733" y="224"/>
                    </a:lnTo>
                    <a:lnTo>
                      <a:pt x="744" y="213"/>
                    </a:lnTo>
                    <a:lnTo>
                      <a:pt x="736" y="198"/>
                    </a:lnTo>
                    <a:lnTo>
                      <a:pt x="723" y="194"/>
                    </a:lnTo>
                    <a:lnTo>
                      <a:pt x="711" y="198"/>
                    </a:lnTo>
                    <a:lnTo>
                      <a:pt x="697" y="209"/>
                    </a:lnTo>
                    <a:lnTo>
                      <a:pt x="679" y="218"/>
                    </a:lnTo>
                    <a:lnTo>
                      <a:pt x="666" y="215"/>
                    </a:lnTo>
                    <a:lnTo>
                      <a:pt x="660" y="206"/>
                    </a:lnTo>
                    <a:lnTo>
                      <a:pt x="670" y="194"/>
                    </a:lnTo>
                    <a:lnTo>
                      <a:pt x="687" y="183"/>
                    </a:lnTo>
                    <a:lnTo>
                      <a:pt x="700" y="164"/>
                    </a:lnTo>
                    <a:lnTo>
                      <a:pt x="697" y="144"/>
                    </a:lnTo>
                    <a:lnTo>
                      <a:pt x="685" y="141"/>
                    </a:lnTo>
                    <a:lnTo>
                      <a:pt x="672" y="155"/>
                    </a:lnTo>
                    <a:lnTo>
                      <a:pt x="643" y="164"/>
                    </a:lnTo>
                    <a:lnTo>
                      <a:pt x="628" y="156"/>
                    </a:lnTo>
                    <a:lnTo>
                      <a:pt x="634" y="141"/>
                    </a:lnTo>
                    <a:lnTo>
                      <a:pt x="655" y="135"/>
                    </a:lnTo>
                    <a:lnTo>
                      <a:pt x="670" y="120"/>
                    </a:lnTo>
                    <a:lnTo>
                      <a:pt x="667" y="102"/>
                    </a:lnTo>
                    <a:lnTo>
                      <a:pt x="658" y="98"/>
                    </a:lnTo>
                    <a:lnTo>
                      <a:pt x="645" y="105"/>
                    </a:lnTo>
                    <a:lnTo>
                      <a:pt x="620" y="114"/>
                    </a:lnTo>
                    <a:lnTo>
                      <a:pt x="603" y="114"/>
                    </a:lnTo>
                    <a:lnTo>
                      <a:pt x="592" y="114"/>
                    </a:lnTo>
                    <a:lnTo>
                      <a:pt x="590" y="92"/>
                    </a:lnTo>
                    <a:lnTo>
                      <a:pt x="612" y="84"/>
                    </a:lnTo>
                    <a:lnTo>
                      <a:pt x="634" y="90"/>
                    </a:lnTo>
                    <a:lnTo>
                      <a:pt x="640" y="76"/>
                    </a:lnTo>
                    <a:lnTo>
                      <a:pt x="624" y="62"/>
                    </a:lnTo>
                    <a:lnTo>
                      <a:pt x="602" y="60"/>
                    </a:lnTo>
                    <a:lnTo>
                      <a:pt x="570" y="68"/>
                    </a:lnTo>
                    <a:lnTo>
                      <a:pt x="548" y="74"/>
                    </a:lnTo>
                    <a:lnTo>
                      <a:pt x="548" y="56"/>
                    </a:lnTo>
                    <a:lnTo>
                      <a:pt x="576" y="46"/>
                    </a:lnTo>
                    <a:lnTo>
                      <a:pt x="596" y="30"/>
                    </a:lnTo>
                    <a:lnTo>
                      <a:pt x="590" y="14"/>
                    </a:lnTo>
                    <a:lnTo>
                      <a:pt x="576" y="12"/>
                    </a:lnTo>
                    <a:lnTo>
                      <a:pt x="566" y="26"/>
                    </a:lnTo>
                    <a:lnTo>
                      <a:pt x="520" y="38"/>
                    </a:lnTo>
                    <a:lnTo>
                      <a:pt x="514" y="26"/>
                    </a:lnTo>
                    <a:lnTo>
                      <a:pt x="544" y="12"/>
                    </a:lnTo>
                    <a:lnTo>
                      <a:pt x="538" y="0"/>
                    </a:lnTo>
                    <a:lnTo>
                      <a:pt x="492" y="10"/>
                    </a:lnTo>
                    <a:lnTo>
                      <a:pt x="462" y="22"/>
                    </a:lnTo>
                    <a:lnTo>
                      <a:pt x="420" y="36"/>
                    </a:lnTo>
                    <a:lnTo>
                      <a:pt x="382" y="56"/>
                    </a:lnTo>
                    <a:lnTo>
                      <a:pt x="346" y="90"/>
                    </a:lnTo>
                    <a:lnTo>
                      <a:pt x="324" y="106"/>
                    </a:lnTo>
                    <a:lnTo>
                      <a:pt x="286" y="138"/>
                    </a:lnTo>
                    <a:lnTo>
                      <a:pt x="230" y="156"/>
                    </a:lnTo>
                    <a:lnTo>
                      <a:pt x="184" y="180"/>
                    </a:lnTo>
                    <a:lnTo>
                      <a:pt x="142" y="204"/>
                    </a:lnTo>
                    <a:lnTo>
                      <a:pt x="68" y="230"/>
                    </a:lnTo>
                    <a:lnTo>
                      <a:pt x="26" y="26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29B74"/>
                  </a:gs>
                  <a:gs pos="50000">
                    <a:srgbClr val="FFCC99"/>
                  </a:gs>
                  <a:gs pos="100000">
                    <a:srgbClr val="C29B74"/>
                  </a:gs>
                </a:gsLst>
                <a:lin ang="2700000" scaled="1"/>
              </a:gra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s-MX" sz="2400" kern="0">
                  <a:solidFill>
                    <a:srgbClr val="000000"/>
                  </a:solidFill>
                  <a:latin typeface="Times New Roman" pitchFamily="18" charset="0"/>
                  <a:ea typeface="ＭＳ Ｐゴシック" charset="0"/>
                </a:endParaRPr>
              </a:p>
            </p:txBody>
          </p:sp>
          <p:sp>
            <p:nvSpPr>
              <p:cNvPr id="214" name="Oval 33"/>
              <p:cNvSpPr>
                <a:spLocks noChangeArrowheads="1"/>
              </p:cNvSpPr>
              <p:nvPr/>
            </p:nvSpPr>
            <p:spPr bwMode="auto">
              <a:xfrm>
                <a:off x="1717" y="1091"/>
                <a:ext cx="238" cy="276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s-MX" altLang="es-MX" sz="1800" kern="0" smtClean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grpSp>
            <p:nvGrpSpPr>
              <p:cNvPr id="64721" name="Group 34"/>
              <p:cNvGrpSpPr>
                <a:grpSpLocks/>
              </p:cNvGrpSpPr>
              <p:nvPr/>
            </p:nvGrpSpPr>
            <p:grpSpPr bwMode="auto">
              <a:xfrm>
                <a:off x="1982" y="891"/>
                <a:ext cx="59" cy="111"/>
                <a:chOff x="1959" y="978"/>
                <a:chExt cx="59" cy="111"/>
              </a:xfrm>
            </p:grpSpPr>
            <p:sp>
              <p:nvSpPr>
                <p:cNvPr id="224" name="Oval 35"/>
                <p:cNvSpPr>
                  <a:spLocks noChangeArrowheads="1"/>
                </p:cNvSpPr>
                <p:nvPr/>
              </p:nvSpPr>
              <p:spPr bwMode="auto">
                <a:xfrm>
                  <a:off x="1975" y="978"/>
                  <a:ext cx="35" cy="111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18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225" name="Oval 36"/>
                <p:cNvSpPr>
                  <a:spLocks noChangeArrowheads="1"/>
                </p:cNvSpPr>
                <p:nvPr/>
              </p:nvSpPr>
              <p:spPr bwMode="auto">
                <a:xfrm>
                  <a:off x="1975" y="1008"/>
                  <a:ext cx="26" cy="41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18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226" name="Oval 37"/>
                <p:cNvSpPr>
                  <a:spLocks noChangeArrowheads="1"/>
                </p:cNvSpPr>
                <p:nvPr/>
              </p:nvSpPr>
              <p:spPr bwMode="auto">
                <a:xfrm>
                  <a:off x="1975" y="995"/>
                  <a:ext cx="35" cy="73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18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</p:grpSp>
          <p:grpSp>
            <p:nvGrpSpPr>
              <p:cNvPr id="64722" name="Group 38"/>
              <p:cNvGrpSpPr>
                <a:grpSpLocks/>
              </p:cNvGrpSpPr>
              <p:nvPr/>
            </p:nvGrpSpPr>
            <p:grpSpPr bwMode="auto">
              <a:xfrm rot="-3501502">
                <a:off x="2247" y="1028"/>
                <a:ext cx="59" cy="111"/>
                <a:chOff x="1959" y="978"/>
                <a:chExt cx="59" cy="111"/>
              </a:xfrm>
            </p:grpSpPr>
            <p:sp>
              <p:nvSpPr>
                <p:cNvPr id="221" name="Oval 39"/>
                <p:cNvSpPr>
                  <a:spLocks noChangeArrowheads="1"/>
                </p:cNvSpPr>
                <p:nvPr/>
              </p:nvSpPr>
              <p:spPr bwMode="auto">
                <a:xfrm>
                  <a:off x="1958" y="979"/>
                  <a:ext cx="58" cy="110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18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222" name="Oval 40"/>
                <p:cNvSpPr>
                  <a:spLocks noChangeArrowheads="1"/>
                </p:cNvSpPr>
                <p:nvPr/>
              </p:nvSpPr>
              <p:spPr bwMode="auto">
                <a:xfrm>
                  <a:off x="1924" y="1010"/>
                  <a:ext cx="23" cy="41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18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223" name="Oval 41"/>
                <p:cNvSpPr>
                  <a:spLocks noChangeArrowheads="1"/>
                </p:cNvSpPr>
                <p:nvPr/>
              </p:nvSpPr>
              <p:spPr bwMode="auto">
                <a:xfrm>
                  <a:off x="1939" y="998"/>
                  <a:ext cx="41" cy="61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18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</p:grpSp>
          <p:grpSp>
            <p:nvGrpSpPr>
              <p:cNvPr id="64723" name="Group 42"/>
              <p:cNvGrpSpPr>
                <a:grpSpLocks/>
              </p:cNvGrpSpPr>
              <p:nvPr/>
            </p:nvGrpSpPr>
            <p:grpSpPr bwMode="auto">
              <a:xfrm rot="-7952693">
                <a:off x="2152" y="886"/>
                <a:ext cx="59" cy="111"/>
                <a:chOff x="1959" y="978"/>
                <a:chExt cx="59" cy="111"/>
              </a:xfrm>
            </p:grpSpPr>
            <p:sp>
              <p:nvSpPr>
                <p:cNvPr id="218" name="Oval 43"/>
                <p:cNvSpPr>
                  <a:spLocks noChangeArrowheads="1"/>
                </p:cNvSpPr>
                <p:nvPr/>
              </p:nvSpPr>
              <p:spPr bwMode="auto">
                <a:xfrm>
                  <a:off x="1948" y="942"/>
                  <a:ext cx="51" cy="136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18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219" name="Oval 44"/>
                <p:cNvSpPr>
                  <a:spLocks noChangeArrowheads="1"/>
                </p:cNvSpPr>
                <p:nvPr/>
              </p:nvSpPr>
              <p:spPr bwMode="auto">
                <a:xfrm>
                  <a:off x="1968" y="987"/>
                  <a:ext cx="20" cy="49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18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220" name="Oval 45"/>
                <p:cNvSpPr>
                  <a:spLocks noChangeArrowheads="1"/>
                </p:cNvSpPr>
                <p:nvPr/>
              </p:nvSpPr>
              <p:spPr bwMode="auto">
                <a:xfrm>
                  <a:off x="1935" y="945"/>
                  <a:ext cx="41" cy="104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18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64700" name="Group 46"/>
            <p:cNvGrpSpPr>
              <a:grpSpLocks/>
            </p:cNvGrpSpPr>
            <p:nvPr/>
          </p:nvGrpSpPr>
          <p:grpSpPr bwMode="auto">
            <a:xfrm rot="840237">
              <a:off x="3618" y="746"/>
              <a:ext cx="308" cy="279"/>
              <a:chOff x="3860" y="500"/>
              <a:chExt cx="771" cy="736"/>
            </a:xfrm>
          </p:grpSpPr>
          <p:sp>
            <p:nvSpPr>
              <p:cNvPr id="195" name="Freeform 47"/>
              <p:cNvSpPr>
                <a:spLocks/>
              </p:cNvSpPr>
              <p:nvPr/>
            </p:nvSpPr>
            <p:spPr bwMode="auto">
              <a:xfrm>
                <a:off x="3859" y="501"/>
                <a:ext cx="772" cy="735"/>
              </a:xfrm>
              <a:custGeom>
                <a:avLst/>
                <a:gdLst>
                  <a:gd name="T0" fmla="*/ 541 w 771"/>
                  <a:gd name="T1" fmla="*/ 729 h 736"/>
                  <a:gd name="T2" fmla="*/ 567 w 771"/>
                  <a:gd name="T3" fmla="*/ 718 h 736"/>
                  <a:gd name="T4" fmla="*/ 619 w 771"/>
                  <a:gd name="T5" fmla="*/ 687 h 736"/>
                  <a:gd name="T6" fmla="*/ 666 w 771"/>
                  <a:gd name="T7" fmla="*/ 639 h 736"/>
                  <a:gd name="T8" fmla="*/ 714 w 771"/>
                  <a:gd name="T9" fmla="*/ 563 h 736"/>
                  <a:gd name="T10" fmla="*/ 736 w 771"/>
                  <a:gd name="T11" fmla="*/ 497 h 736"/>
                  <a:gd name="T12" fmla="*/ 755 w 771"/>
                  <a:gd name="T13" fmla="*/ 419 h 736"/>
                  <a:gd name="T14" fmla="*/ 765 w 771"/>
                  <a:gd name="T15" fmla="*/ 361 h 736"/>
                  <a:gd name="T16" fmla="*/ 770 w 771"/>
                  <a:gd name="T17" fmla="*/ 293 h 736"/>
                  <a:gd name="T18" fmla="*/ 737 w 771"/>
                  <a:gd name="T19" fmla="*/ 237 h 736"/>
                  <a:gd name="T20" fmla="*/ 653 w 771"/>
                  <a:gd name="T21" fmla="*/ 190 h 736"/>
                  <a:gd name="T22" fmla="*/ 524 w 771"/>
                  <a:gd name="T23" fmla="*/ 129 h 736"/>
                  <a:gd name="T24" fmla="*/ 415 w 771"/>
                  <a:gd name="T25" fmla="*/ 98 h 736"/>
                  <a:gd name="T26" fmla="*/ 267 w 771"/>
                  <a:gd name="T27" fmla="*/ 25 h 736"/>
                  <a:gd name="T28" fmla="*/ 196 w 771"/>
                  <a:gd name="T29" fmla="*/ 0 h 736"/>
                  <a:gd name="T30" fmla="*/ 201 w 771"/>
                  <a:gd name="T31" fmla="*/ 22 h 736"/>
                  <a:gd name="T32" fmla="*/ 193 w 771"/>
                  <a:gd name="T33" fmla="*/ 55 h 736"/>
                  <a:gd name="T34" fmla="*/ 166 w 771"/>
                  <a:gd name="T35" fmla="*/ 25 h 736"/>
                  <a:gd name="T36" fmla="*/ 156 w 771"/>
                  <a:gd name="T37" fmla="*/ 46 h 736"/>
                  <a:gd name="T38" fmla="*/ 139 w 771"/>
                  <a:gd name="T39" fmla="*/ 61 h 736"/>
                  <a:gd name="T40" fmla="*/ 114 w 771"/>
                  <a:gd name="T41" fmla="*/ 69 h 736"/>
                  <a:gd name="T42" fmla="*/ 130 w 771"/>
                  <a:gd name="T43" fmla="*/ 102 h 736"/>
                  <a:gd name="T44" fmla="*/ 108 w 771"/>
                  <a:gd name="T45" fmla="*/ 100 h 736"/>
                  <a:gd name="T46" fmla="*/ 69 w 771"/>
                  <a:gd name="T47" fmla="*/ 108 h 736"/>
                  <a:gd name="T48" fmla="*/ 102 w 771"/>
                  <a:gd name="T49" fmla="*/ 123 h 736"/>
                  <a:gd name="T50" fmla="*/ 113 w 771"/>
                  <a:gd name="T51" fmla="*/ 155 h 736"/>
                  <a:gd name="T52" fmla="*/ 78 w 771"/>
                  <a:gd name="T53" fmla="*/ 140 h 736"/>
                  <a:gd name="T54" fmla="*/ 51 w 771"/>
                  <a:gd name="T55" fmla="*/ 152 h 736"/>
                  <a:gd name="T56" fmla="*/ 71 w 771"/>
                  <a:gd name="T57" fmla="*/ 168 h 736"/>
                  <a:gd name="T58" fmla="*/ 102 w 771"/>
                  <a:gd name="T59" fmla="*/ 182 h 736"/>
                  <a:gd name="T60" fmla="*/ 103 w 771"/>
                  <a:gd name="T61" fmla="*/ 203 h 736"/>
                  <a:gd name="T62" fmla="*/ 76 w 771"/>
                  <a:gd name="T63" fmla="*/ 204 h 736"/>
                  <a:gd name="T64" fmla="*/ 50 w 771"/>
                  <a:gd name="T65" fmla="*/ 188 h 736"/>
                  <a:gd name="T66" fmla="*/ 49 w 771"/>
                  <a:gd name="T67" fmla="*/ 215 h 736"/>
                  <a:gd name="T68" fmla="*/ 75 w 771"/>
                  <a:gd name="T69" fmla="*/ 227 h 736"/>
                  <a:gd name="T70" fmla="*/ 98 w 771"/>
                  <a:gd name="T71" fmla="*/ 249 h 736"/>
                  <a:gd name="T72" fmla="*/ 80 w 771"/>
                  <a:gd name="T73" fmla="*/ 257 h 736"/>
                  <a:gd name="T74" fmla="*/ 42 w 771"/>
                  <a:gd name="T75" fmla="*/ 249 h 736"/>
                  <a:gd name="T76" fmla="*/ 34 w 771"/>
                  <a:gd name="T77" fmla="*/ 273 h 736"/>
                  <a:gd name="T78" fmla="*/ 76 w 771"/>
                  <a:gd name="T79" fmla="*/ 294 h 736"/>
                  <a:gd name="T80" fmla="*/ 64 w 771"/>
                  <a:gd name="T81" fmla="*/ 314 h 736"/>
                  <a:gd name="T82" fmla="*/ 28 w 771"/>
                  <a:gd name="T83" fmla="*/ 296 h 736"/>
                  <a:gd name="T84" fmla="*/ 19 w 771"/>
                  <a:gd name="T85" fmla="*/ 318 h 736"/>
                  <a:gd name="T86" fmla="*/ 53 w 771"/>
                  <a:gd name="T87" fmla="*/ 340 h 736"/>
                  <a:gd name="T88" fmla="*/ 70 w 771"/>
                  <a:gd name="T89" fmla="*/ 362 h 736"/>
                  <a:gd name="T90" fmla="*/ 37 w 771"/>
                  <a:gd name="T91" fmla="*/ 362 h 736"/>
                  <a:gd name="T92" fmla="*/ 15 w 771"/>
                  <a:gd name="T93" fmla="*/ 343 h 736"/>
                  <a:gd name="T94" fmla="*/ 25 w 771"/>
                  <a:gd name="T95" fmla="*/ 383 h 736"/>
                  <a:gd name="T96" fmla="*/ 68 w 771"/>
                  <a:gd name="T97" fmla="*/ 418 h 736"/>
                  <a:gd name="T98" fmla="*/ 31 w 771"/>
                  <a:gd name="T99" fmla="*/ 411 h 736"/>
                  <a:gd name="T100" fmla="*/ 0 w 771"/>
                  <a:gd name="T101" fmla="*/ 417 h 736"/>
                  <a:gd name="T102" fmla="*/ 23 w 771"/>
                  <a:gd name="T103" fmla="*/ 430 h 736"/>
                  <a:gd name="T104" fmla="*/ 54 w 771"/>
                  <a:gd name="T105" fmla="*/ 471 h 736"/>
                  <a:gd name="T106" fmla="*/ 21 w 771"/>
                  <a:gd name="T107" fmla="*/ 466 h 736"/>
                  <a:gd name="T108" fmla="*/ 83 w 771"/>
                  <a:gd name="T109" fmla="*/ 515 h 736"/>
                  <a:gd name="T110" fmla="*/ 154 w 771"/>
                  <a:gd name="T111" fmla="*/ 561 h 736"/>
                  <a:gd name="T112" fmla="*/ 224 w 771"/>
                  <a:gd name="T113" fmla="*/ 581 h 736"/>
                  <a:gd name="T114" fmla="*/ 316 w 771"/>
                  <a:gd name="T115" fmla="*/ 630 h 736"/>
                  <a:gd name="T116" fmla="*/ 403 w 771"/>
                  <a:gd name="T117" fmla="*/ 675 h 736"/>
                  <a:gd name="T118" fmla="*/ 515 w 771"/>
                  <a:gd name="T119" fmla="*/ 736 h 7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71"/>
                  <a:gd name="T181" fmla="*/ 0 h 736"/>
                  <a:gd name="T182" fmla="*/ 771 w 771"/>
                  <a:gd name="T183" fmla="*/ 736 h 7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71" h="736">
                    <a:moveTo>
                      <a:pt x="515" y="736"/>
                    </a:moveTo>
                    <a:lnTo>
                      <a:pt x="541" y="729"/>
                    </a:lnTo>
                    <a:lnTo>
                      <a:pt x="546" y="731"/>
                    </a:lnTo>
                    <a:lnTo>
                      <a:pt x="567" y="718"/>
                    </a:lnTo>
                    <a:lnTo>
                      <a:pt x="599" y="704"/>
                    </a:lnTo>
                    <a:lnTo>
                      <a:pt x="619" y="687"/>
                    </a:lnTo>
                    <a:lnTo>
                      <a:pt x="643" y="674"/>
                    </a:lnTo>
                    <a:lnTo>
                      <a:pt x="666" y="639"/>
                    </a:lnTo>
                    <a:lnTo>
                      <a:pt x="685" y="605"/>
                    </a:lnTo>
                    <a:lnTo>
                      <a:pt x="714" y="563"/>
                    </a:lnTo>
                    <a:lnTo>
                      <a:pt x="724" y="529"/>
                    </a:lnTo>
                    <a:lnTo>
                      <a:pt x="736" y="497"/>
                    </a:lnTo>
                    <a:lnTo>
                      <a:pt x="746" y="457"/>
                    </a:lnTo>
                    <a:lnTo>
                      <a:pt x="755" y="419"/>
                    </a:lnTo>
                    <a:lnTo>
                      <a:pt x="764" y="389"/>
                    </a:lnTo>
                    <a:lnTo>
                      <a:pt x="765" y="361"/>
                    </a:lnTo>
                    <a:lnTo>
                      <a:pt x="771" y="329"/>
                    </a:lnTo>
                    <a:lnTo>
                      <a:pt x="770" y="293"/>
                    </a:lnTo>
                    <a:lnTo>
                      <a:pt x="757" y="267"/>
                    </a:lnTo>
                    <a:lnTo>
                      <a:pt x="737" y="237"/>
                    </a:lnTo>
                    <a:lnTo>
                      <a:pt x="704" y="213"/>
                    </a:lnTo>
                    <a:lnTo>
                      <a:pt x="653" y="190"/>
                    </a:lnTo>
                    <a:lnTo>
                      <a:pt x="571" y="156"/>
                    </a:lnTo>
                    <a:lnTo>
                      <a:pt x="524" y="129"/>
                    </a:lnTo>
                    <a:lnTo>
                      <a:pt x="462" y="108"/>
                    </a:lnTo>
                    <a:lnTo>
                      <a:pt x="415" y="98"/>
                    </a:lnTo>
                    <a:lnTo>
                      <a:pt x="337" y="56"/>
                    </a:lnTo>
                    <a:lnTo>
                      <a:pt x="267" y="25"/>
                    </a:lnTo>
                    <a:lnTo>
                      <a:pt x="212" y="0"/>
                    </a:lnTo>
                    <a:lnTo>
                      <a:pt x="196" y="0"/>
                    </a:lnTo>
                    <a:lnTo>
                      <a:pt x="189" y="12"/>
                    </a:lnTo>
                    <a:lnTo>
                      <a:pt x="201" y="22"/>
                    </a:lnTo>
                    <a:lnTo>
                      <a:pt x="205" y="42"/>
                    </a:lnTo>
                    <a:lnTo>
                      <a:pt x="193" y="55"/>
                    </a:lnTo>
                    <a:lnTo>
                      <a:pt x="181" y="34"/>
                    </a:lnTo>
                    <a:lnTo>
                      <a:pt x="166" y="25"/>
                    </a:lnTo>
                    <a:lnTo>
                      <a:pt x="148" y="25"/>
                    </a:lnTo>
                    <a:lnTo>
                      <a:pt x="156" y="46"/>
                    </a:lnTo>
                    <a:lnTo>
                      <a:pt x="169" y="72"/>
                    </a:lnTo>
                    <a:lnTo>
                      <a:pt x="139" y="61"/>
                    </a:lnTo>
                    <a:lnTo>
                      <a:pt x="121" y="60"/>
                    </a:lnTo>
                    <a:lnTo>
                      <a:pt x="114" y="69"/>
                    </a:lnTo>
                    <a:lnTo>
                      <a:pt x="120" y="82"/>
                    </a:lnTo>
                    <a:lnTo>
                      <a:pt x="130" y="102"/>
                    </a:lnTo>
                    <a:lnTo>
                      <a:pt x="123" y="111"/>
                    </a:lnTo>
                    <a:lnTo>
                      <a:pt x="108" y="100"/>
                    </a:lnTo>
                    <a:lnTo>
                      <a:pt x="90" y="91"/>
                    </a:lnTo>
                    <a:lnTo>
                      <a:pt x="69" y="108"/>
                    </a:lnTo>
                    <a:lnTo>
                      <a:pt x="85" y="117"/>
                    </a:lnTo>
                    <a:lnTo>
                      <a:pt x="102" y="123"/>
                    </a:lnTo>
                    <a:lnTo>
                      <a:pt x="115" y="142"/>
                    </a:lnTo>
                    <a:lnTo>
                      <a:pt x="113" y="155"/>
                    </a:lnTo>
                    <a:lnTo>
                      <a:pt x="96" y="148"/>
                    </a:lnTo>
                    <a:lnTo>
                      <a:pt x="78" y="140"/>
                    </a:lnTo>
                    <a:lnTo>
                      <a:pt x="61" y="138"/>
                    </a:lnTo>
                    <a:lnTo>
                      <a:pt x="51" y="152"/>
                    </a:lnTo>
                    <a:lnTo>
                      <a:pt x="54" y="166"/>
                    </a:lnTo>
                    <a:lnTo>
                      <a:pt x="71" y="168"/>
                    </a:lnTo>
                    <a:lnTo>
                      <a:pt x="90" y="175"/>
                    </a:lnTo>
                    <a:lnTo>
                      <a:pt x="102" y="182"/>
                    </a:lnTo>
                    <a:lnTo>
                      <a:pt x="110" y="194"/>
                    </a:lnTo>
                    <a:lnTo>
                      <a:pt x="103" y="203"/>
                    </a:lnTo>
                    <a:lnTo>
                      <a:pt x="94" y="207"/>
                    </a:lnTo>
                    <a:lnTo>
                      <a:pt x="76" y="204"/>
                    </a:lnTo>
                    <a:lnTo>
                      <a:pt x="64" y="190"/>
                    </a:lnTo>
                    <a:lnTo>
                      <a:pt x="50" y="188"/>
                    </a:lnTo>
                    <a:lnTo>
                      <a:pt x="44" y="202"/>
                    </a:lnTo>
                    <a:lnTo>
                      <a:pt x="49" y="215"/>
                    </a:lnTo>
                    <a:lnTo>
                      <a:pt x="59" y="222"/>
                    </a:lnTo>
                    <a:lnTo>
                      <a:pt x="75" y="227"/>
                    </a:lnTo>
                    <a:lnTo>
                      <a:pt x="93" y="237"/>
                    </a:lnTo>
                    <a:lnTo>
                      <a:pt x="98" y="249"/>
                    </a:lnTo>
                    <a:lnTo>
                      <a:pt x="95" y="259"/>
                    </a:lnTo>
                    <a:lnTo>
                      <a:pt x="80" y="257"/>
                    </a:lnTo>
                    <a:lnTo>
                      <a:pt x="63" y="249"/>
                    </a:lnTo>
                    <a:lnTo>
                      <a:pt x="42" y="249"/>
                    </a:lnTo>
                    <a:lnTo>
                      <a:pt x="29" y="262"/>
                    </a:lnTo>
                    <a:lnTo>
                      <a:pt x="34" y="273"/>
                    </a:lnTo>
                    <a:lnTo>
                      <a:pt x="52" y="276"/>
                    </a:lnTo>
                    <a:lnTo>
                      <a:pt x="76" y="294"/>
                    </a:lnTo>
                    <a:lnTo>
                      <a:pt x="79" y="311"/>
                    </a:lnTo>
                    <a:lnTo>
                      <a:pt x="64" y="314"/>
                    </a:lnTo>
                    <a:lnTo>
                      <a:pt x="48" y="300"/>
                    </a:lnTo>
                    <a:lnTo>
                      <a:pt x="28" y="296"/>
                    </a:lnTo>
                    <a:lnTo>
                      <a:pt x="17" y="308"/>
                    </a:lnTo>
                    <a:lnTo>
                      <a:pt x="19" y="318"/>
                    </a:lnTo>
                    <a:lnTo>
                      <a:pt x="32" y="324"/>
                    </a:lnTo>
                    <a:lnTo>
                      <a:pt x="53" y="340"/>
                    </a:lnTo>
                    <a:lnTo>
                      <a:pt x="63" y="353"/>
                    </a:lnTo>
                    <a:lnTo>
                      <a:pt x="70" y="362"/>
                    </a:lnTo>
                    <a:lnTo>
                      <a:pt x="56" y="375"/>
                    </a:lnTo>
                    <a:lnTo>
                      <a:pt x="37" y="362"/>
                    </a:lnTo>
                    <a:lnTo>
                      <a:pt x="28" y="341"/>
                    </a:lnTo>
                    <a:lnTo>
                      <a:pt x="15" y="343"/>
                    </a:lnTo>
                    <a:lnTo>
                      <a:pt x="14" y="364"/>
                    </a:lnTo>
                    <a:lnTo>
                      <a:pt x="25" y="383"/>
                    </a:lnTo>
                    <a:lnTo>
                      <a:pt x="50" y="404"/>
                    </a:lnTo>
                    <a:lnTo>
                      <a:pt x="68" y="418"/>
                    </a:lnTo>
                    <a:lnTo>
                      <a:pt x="55" y="428"/>
                    </a:lnTo>
                    <a:lnTo>
                      <a:pt x="31" y="411"/>
                    </a:lnTo>
                    <a:lnTo>
                      <a:pt x="8" y="403"/>
                    </a:lnTo>
                    <a:lnTo>
                      <a:pt x="0" y="417"/>
                    </a:lnTo>
                    <a:lnTo>
                      <a:pt x="7" y="429"/>
                    </a:lnTo>
                    <a:lnTo>
                      <a:pt x="23" y="430"/>
                    </a:lnTo>
                    <a:lnTo>
                      <a:pt x="59" y="460"/>
                    </a:lnTo>
                    <a:lnTo>
                      <a:pt x="54" y="471"/>
                    </a:lnTo>
                    <a:lnTo>
                      <a:pt x="26" y="454"/>
                    </a:lnTo>
                    <a:lnTo>
                      <a:pt x="21" y="466"/>
                    </a:lnTo>
                    <a:lnTo>
                      <a:pt x="56" y="497"/>
                    </a:lnTo>
                    <a:lnTo>
                      <a:pt x="83" y="515"/>
                    </a:lnTo>
                    <a:lnTo>
                      <a:pt x="117" y="541"/>
                    </a:lnTo>
                    <a:lnTo>
                      <a:pt x="154" y="561"/>
                    </a:lnTo>
                    <a:lnTo>
                      <a:pt x="200" y="572"/>
                    </a:lnTo>
                    <a:lnTo>
                      <a:pt x="224" y="581"/>
                    </a:lnTo>
                    <a:lnTo>
                      <a:pt x="270" y="595"/>
                    </a:lnTo>
                    <a:lnTo>
                      <a:pt x="316" y="630"/>
                    </a:lnTo>
                    <a:lnTo>
                      <a:pt x="361" y="654"/>
                    </a:lnTo>
                    <a:lnTo>
                      <a:pt x="403" y="675"/>
                    </a:lnTo>
                    <a:lnTo>
                      <a:pt x="465" y="721"/>
                    </a:lnTo>
                    <a:lnTo>
                      <a:pt x="515" y="73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29B74"/>
                  </a:gs>
                  <a:gs pos="50000">
                    <a:srgbClr val="FFCC99"/>
                  </a:gs>
                  <a:gs pos="100000">
                    <a:srgbClr val="C29B74"/>
                  </a:gs>
                </a:gsLst>
                <a:lin ang="2700000" scaled="1"/>
              </a:gra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s-MX" sz="2400" kern="0">
                  <a:solidFill>
                    <a:srgbClr val="000000"/>
                  </a:solidFill>
                  <a:latin typeface="Times New Roman" pitchFamily="18" charset="0"/>
                  <a:ea typeface="ＭＳ Ｐゴシック" charset="0"/>
                </a:endParaRPr>
              </a:p>
            </p:txBody>
          </p:sp>
          <p:sp>
            <p:nvSpPr>
              <p:cNvPr id="196" name="Oval 48"/>
              <p:cNvSpPr>
                <a:spLocks noChangeArrowheads="1"/>
              </p:cNvSpPr>
              <p:nvPr/>
            </p:nvSpPr>
            <p:spPr bwMode="auto">
              <a:xfrm rot="-7598247">
                <a:off x="4269" y="802"/>
                <a:ext cx="238" cy="241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s-MX" altLang="es-MX" sz="1800" kern="0" smtClean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grpSp>
            <p:nvGrpSpPr>
              <p:cNvPr id="64703" name="Group 49"/>
              <p:cNvGrpSpPr>
                <a:grpSpLocks/>
              </p:cNvGrpSpPr>
              <p:nvPr/>
            </p:nvGrpSpPr>
            <p:grpSpPr bwMode="auto">
              <a:xfrm rot="-7598247">
                <a:off x="4075" y="922"/>
                <a:ext cx="59" cy="99"/>
                <a:chOff x="1959" y="978"/>
                <a:chExt cx="59" cy="111"/>
              </a:xfrm>
            </p:grpSpPr>
            <p:sp>
              <p:nvSpPr>
                <p:cNvPr id="210" name="Oval 50"/>
                <p:cNvSpPr>
                  <a:spLocks noChangeArrowheads="1"/>
                </p:cNvSpPr>
                <p:nvPr/>
              </p:nvSpPr>
              <p:spPr bwMode="auto">
                <a:xfrm>
                  <a:off x="2010" y="963"/>
                  <a:ext cx="59" cy="119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18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211" name="Oval 51"/>
                <p:cNvSpPr>
                  <a:spLocks noChangeArrowheads="1"/>
                </p:cNvSpPr>
                <p:nvPr/>
              </p:nvSpPr>
              <p:spPr bwMode="auto">
                <a:xfrm>
                  <a:off x="2060" y="998"/>
                  <a:ext cx="24" cy="37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18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212" name="Oval 52"/>
                <p:cNvSpPr>
                  <a:spLocks noChangeArrowheads="1"/>
                </p:cNvSpPr>
                <p:nvPr/>
              </p:nvSpPr>
              <p:spPr bwMode="auto">
                <a:xfrm>
                  <a:off x="2058" y="986"/>
                  <a:ext cx="35" cy="72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18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</p:grpSp>
          <p:grpSp>
            <p:nvGrpSpPr>
              <p:cNvPr id="64704" name="Group 53"/>
              <p:cNvGrpSpPr>
                <a:grpSpLocks/>
              </p:cNvGrpSpPr>
              <p:nvPr/>
            </p:nvGrpSpPr>
            <p:grpSpPr bwMode="auto">
              <a:xfrm rot="10500256">
                <a:off x="4036" y="621"/>
                <a:ext cx="52" cy="111"/>
                <a:chOff x="1959" y="978"/>
                <a:chExt cx="59" cy="111"/>
              </a:xfrm>
            </p:grpSpPr>
            <p:sp>
              <p:nvSpPr>
                <p:cNvPr id="207" name="Oval 54"/>
                <p:cNvSpPr>
                  <a:spLocks noChangeArrowheads="1"/>
                </p:cNvSpPr>
                <p:nvPr/>
              </p:nvSpPr>
              <p:spPr bwMode="auto">
                <a:xfrm>
                  <a:off x="1981" y="980"/>
                  <a:ext cx="51" cy="118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18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208" name="Oval 55"/>
                <p:cNvSpPr>
                  <a:spLocks noChangeArrowheads="1"/>
                </p:cNvSpPr>
                <p:nvPr/>
              </p:nvSpPr>
              <p:spPr bwMode="auto">
                <a:xfrm>
                  <a:off x="2013" y="1075"/>
                  <a:ext cx="16" cy="38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18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209" name="Oval 56"/>
                <p:cNvSpPr>
                  <a:spLocks noChangeArrowheads="1"/>
                </p:cNvSpPr>
                <p:nvPr/>
              </p:nvSpPr>
              <p:spPr bwMode="auto">
                <a:xfrm>
                  <a:off x="2024" y="1060"/>
                  <a:ext cx="35" cy="73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18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</p:grpSp>
          <p:grpSp>
            <p:nvGrpSpPr>
              <p:cNvPr id="64705" name="Group 57"/>
              <p:cNvGrpSpPr>
                <a:grpSpLocks/>
              </p:cNvGrpSpPr>
              <p:nvPr/>
            </p:nvGrpSpPr>
            <p:grpSpPr bwMode="auto">
              <a:xfrm rot="6049065">
                <a:off x="3981" y="789"/>
                <a:ext cx="59" cy="98"/>
                <a:chOff x="1959" y="978"/>
                <a:chExt cx="59" cy="111"/>
              </a:xfrm>
            </p:grpSpPr>
            <p:sp>
              <p:nvSpPr>
                <p:cNvPr id="204" name="Oval 58"/>
                <p:cNvSpPr>
                  <a:spLocks noChangeArrowheads="1"/>
                </p:cNvSpPr>
                <p:nvPr/>
              </p:nvSpPr>
              <p:spPr bwMode="auto">
                <a:xfrm>
                  <a:off x="1960" y="978"/>
                  <a:ext cx="59" cy="113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18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205" name="Oval 59"/>
                <p:cNvSpPr>
                  <a:spLocks noChangeArrowheads="1"/>
                </p:cNvSpPr>
                <p:nvPr/>
              </p:nvSpPr>
              <p:spPr bwMode="auto">
                <a:xfrm>
                  <a:off x="1967" y="1025"/>
                  <a:ext cx="26" cy="40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18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206" name="Oval 60"/>
                <p:cNvSpPr>
                  <a:spLocks noChangeArrowheads="1"/>
                </p:cNvSpPr>
                <p:nvPr/>
              </p:nvSpPr>
              <p:spPr bwMode="auto">
                <a:xfrm>
                  <a:off x="1965" y="998"/>
                  <a:ext cx="41" cy="70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18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</p:grpSp>
          <p:grpSp>
            <p:nvGrpSpPr>
              <p:cNvPr id="64706" name="Group 61"/>
              <p:cNvGrpSpPr>
                <a:grpSpLocks/>
              </p:cNvGrpSpPr>
              <p:nvPr/>
            </p:nvGrpSpPr>
            <p:grpSpPr bwMode="auto">
              <a:xfrm rot="-5699744">
                <a:off x="4161" y="725"/>
                <a:ext cx="59" cy="99"/>
                <a:chOff x="1959" y="978"/>
                <a:chExt cx="59" cy="111"/>
              </a:xfrm>
            </p:grpSpPr>
            <p:sp>
              <p:nvSpPr>
                <p:cNvPr id="201" name="Oval 62"/>
                <p:cNvSpPr>
                  <a:spLocks noChangeArrowheads="1"/>
                </p:cNvSpPr>
                <p:nvPr/>
              </p:nvSpPr>
              <p:spPr bwMode="auto">
                <a:xfrm>
                  <a:off x="2000" y="917"/>
                  <a:ext cx="59" cy="117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18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202" name="Oval 63"/>
                <p:cNvSpPr>
                  <a:spLocks noChangeArrowheads="1"/>
                </p:cNvSpPr>
                <p:nvPr/>
              </p:nvSpPr>
              <p:spPr bwMode="auto">
                <a:xfrm>
                  <a:off x="2026" y="951"/>
                  <a:ext cx="24" cy="37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18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203" name="Oval 64"/>
                <p:cNvSpPr>
                  <a:spLocks noChangeArrowheads="1"/>
                </p:cNvSpPr>
                <p:nvPr/>
              </p:nvSpPr>
              <p:spPr bwMode="auto">
                <a:xfrm>
                  <a:off x="1999" y="932"/>
                  <a:ext cx="41" cy="74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18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</p:grpSp>
        </p:grpSp>
      </p:grpSp>
      <p:grpSp>
        <p:nvGrpSpPr>
          <p:cNvPr id="64517" name="Group 47"/>
          <p:cNvGrpSpPr>
            <a:grpSpLocks/>
          </p:cNvGrpSpPr>
          <p:nvPr/>
        </p:nvGrpSpPr>
        <p:grpSpPr bwMode="auto">
          <a:xfrm>
            <a:off x="3886188" y="863619"/>
            <a:ext cx="3063522" cy="873125"/>
            <a:chOff x="2545" y="119"/>
            <a:chExt cx="2171" cy="550"/>
          </a:xfrm>
        </p:grpSpPr>
        <p:sp>
          <p:nvSpPr>
            <p:cNvPr id="181" name="Rectangle 168"/>
            <p:cNvSpPr>
              <a:spLocks noChangeArrowheads="1"/>
            </p:cNvSpPr>
            <p:nvPr/>
          </p:nvSpPr>
          <p:spPr bwMode="auto">
            <a:xfrm>
              <a:off x="2545" y="119"/>
              <a:ext cx="52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sz="14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  <a:ea typeface="ＭＳ Ｐゴシック" charset="0"/>
                </a:rPr>
                <a:t>Tabaco</a:t>
              </a:r>
            </a:p>
          </p:txBody>
        </p:sp>
        <p:sp>
          <p:nvSpPr>
            <p:cNvPr id="182" name="Rectangle 168"/>
            <p:cNvSpPr>
              <a:spLocks noChangeArrowheads="1"/>
            </p:cNvSpPr>
            <p:nvPr/>
          </p:nvSpPr>
          <p:spPr bwMode="auto">
            <a:xfrm>
              <a:off x="3685" y="119"/>
              <a:ext cx="103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sz="14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  <a:ea typeface="ＭＳ Ｐゴシック" charset="0"/>
                </a:rPr>
                <a:t>Microaspiración</a:t>
              </a:r>
            </a:p>
          </p:txBody>
        </p:sp>
        <p:sp>
          <p:nvSpPr>
            <p:cNvPr id="183" name="Rectangle 168"/>
            <p:cNvSpPr>
              <a:spLocks noChangeArrowheads="1"/>
            </p:cNvSpPr>
            <p:nvPr/>
          </p:nvSpPr>
          <p:spPr bwMode="auto">
            <a:xfrm>
              <a:off x="3116" y="119"/>
              <a:ext cx="43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sz="14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  <a:ea typeface="ＭＳ Ｐゴシック" charset="0"/>
                </a:rPr>
                <a:t>Virus</a:t>
              </a:r>
            </a:p>
          </p:txBody>
        </p:sp>
        <p:grpSp>
          <p:nvGrpSpPr>
            <p:cNvPr id="64690" name="Group 226"/>
            <p:cNvGrpSpPr>
              <a:grpSpLocks/>
            </p:cNvGrpSpPr>
            <p:nvPr/>
          </p:nvGrpSpPr>
          <p:grpSpPr bwMode="auto">
            <a:xfrm>
              <a:off x="2763" y="329"/>
              <a:ext cx="1178" cy="340"/>
              <a:chOff x="2456" y="329"/>
              <a:chExt cx="1047" cy="459"/>
            </a:xfrm>
          </p:grpSpPr>
          <p:sp>
            <p:nvSpPr>
              <p:cNvPr id="185" name="Freeform 169"/>
              <p:cNvSpPr>
                <a:spLocks/>
              </p:cNvSpPr>
              <p:nvPr/>
            </p:nvSpPr>
            <p:spPr bwMode="auto">
              <a:xfrm>
                <a:off x="2933" y="329"/>
                <a:ext cx="91" cy="454"/>
              </a:xfrm>
              <a:custGeom>
                <a:avLst/>
                <a:gdLst>
                  <a:gd name="T0" fmla="*/ 16 w 125"/>
                  <a:gd name="T1" fmla="*/ 0 h 600"/>
                  <a:gd name="T2" fmla="*/ 16 w 125"/>
                  <a:gd name="T3" fmla="*/ 154 h 600"/>
                  <a:gd name="T4" fmla="*/ 16 w 125"/>
                  <a:gd name="T5" fmla="*/ 154 h 600"/>
                  <a:gd name="T6" fmla="*/ 16 w 125"/>
                  <a:gd name="T7" fmla="*/ 154 h 600"/>
                  <a:gd name="T8" fmla="*/ 16 w 125"/>
                  <a:gd name="T9" fmla="*/ 154 h 600"/>
                  <a:gd name="T10" fmla="*/ 16 w 125"/>
                  <a:gd name="T11" fmla="*/ 154 h 600"/>
                  <a:gd name="T12" fmla="*/ 16 w 125"/>
                  <a:gd name="T13" fmla="*/ 154 h 600"/>
                  <a:gd name="T14" fmla="*/ 16 w 125"/>
                  <a:gd name="T15" fmla="*/ 154 h 600"/>
                  <a:gd name="T16" fmla="*/ 16 w 125"/>
                  <a:gd name="T17" fmla="*/ 154 h 600"/>
                  <a:gd name="T18" fmla="*/ 16 w 125"/>
                  <a:gd name="T19" fmla="*/ 154 h 600"/>
                  <a:gd name="T20" fmla="*/ 0 w 125"/>
                  <a:gd name="T21" fmla="*/ 154 h 600"/>
                  <a:gd name="T22" fmla="*/ 16 w 125"/>
                  <a:gd name="T23" fmla="*/ 0 h 6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25"/>
                  <a:gd name="T37" fmla="*/ 0 h 600"/>
                  <a:gd name="T38" fmla="*/ 125 w 125"/>
                  <a:gd name="T39" fmla="*/ 600 h 6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25" h="600">
                    <a:moveTo>
                      <a:pt x="12" y="0"/>
                    </a:moveTo>
                    <a:lnTo>
                      <a:pt x="124" y="4"/>
                    </a:lnTo>
                    <a:lnTo>
                      <a:pt x="75" y="171"/>
                    </a:lnTo>
                    <a:lnTo>
                      <a:pt x="125" y="146"/>
                    </a:lnTo>
                    <a:lnTo>
                      <a:pt x="73" y="362"/>
                    </a:lnTo>
                    <a:lnTo>
                      <a:pt x="111" y="335"/>
                    </a:lnTo>
                    <a:lnTo>
                      <a:pt x="52" y="600"/>
                    </a:lnTo>
                    <a:lnTo>
                      <a:pt x="63" y="432"/>
                    </a:lnTo>
                    <a:lnTo>
                      <a:pt x="18" y="454"/>
                    </a:lnTo>
                    <a:lnTo>
                      <a:pt x="40" y="266"/>
                    </a:lnTo>
                    <a:lnTo>
                      <a:pt x="0" y="28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s-MX" sz="2400" kern="0">
                  <a:solidFill>
                    <a:srgbClr val="000000"/>
                  </a:solidFill>
                  <a:latin typeface="Times New Roman" pitchFamily="18" charset="0"/>
                  <a:ea typeface="ＭＳ Ｐゴシック" charset="0"/>
                </a:endParaRPr>
              </a:p>
            </p:txBody>
          </p:sp>
          <p:sp>
            <p:nvSpPr>
              <p:cNvPr id="186" name="Freeform 169"/>
              <p:cNvSpPr>
                <a:spLocks/>
              </p:cNvSpPr>
              <p:nvPr/>
            </p:nvSpPr>
            <p:spPr bwMode="auto">
              <a:xfrm rot="553760">
                <a:off x="2456" y="334"/>
                <a:ext cx="91" cy="454"/>
              </a:xfrm>
              <a:custGeom>
                <a:avLst/>
                <a:gdLst>
                  <a:gd name="T0" fmla="*/ 16 w 125"/>
                  <a:gd name="T1" fmla="*/ 0 h 600"/>
                  <a:gd name="T2" fmla="*/ 16 w 125"/>
                  <a:gd name="T3" fmla="*/ 154 h 600"/>
                  <a:gd name="T4" fmla="*/ 16 w 125"/>
                  <a:gd name="T5" fmla="*/ 154 h 600"/>
                  <a:gd name="T6" fmla="*/ 16 w 125"/>
                  <a:gd name="T7" fmla="*/ 154 h 600"/>
                  <a:gd name="T8" fmla="*/ 16 w 125"/>
                  <a:gd name="T9" fmla="*/ 154 h 600"/>
                  <a:gd name="T10" fmla="*/ 16 w 125"/>
                  <a:gd name="T11" fmla="*/ 154 h 600"/>
                  <a:gd name="T12" fmla="*/ 16 w 125"/>
                  <a:gd name="T13" fmla="*/ 154 h 600"/>
                  <a:gd name="T14" fmla="*/ 16 w 125"/>
                  <a:gd name="T15" fmla="*/ 154 h 600"/>
                  <a:gd name="T16" fmla="*/ 16 w 125"/>
                  <a:gd name="T17" fmla="*/ 154 h 600"/>
                  <a:gd name="T18" fmla="*/ 16 w 125"/>
                  <a:gd name="T19" fmla="*/ 154 h 600"/>
                  <a:gd name="T20" fmla="*/ 0 w 125"/>
                  <a:gd name="T21" fmla="*/ 154 h 600"/>
                  <a:gd name="T22" fmla="*/ 16 w 125"/>
                  <a:gd name="T23" fmla="*/ 0 h 6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25"/>
                  <a:gd name="T37" fmla="*/ 0 h 600"/>
                  <a:gd name="T38" fmla="*/ 125 w 125"/>
                  <a:gd name="T39" fmla="*/ 600 h 6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25" h="600">
                    <a:moveTo>
                      <a:pt x="12" y="0"/>
                    </a:moveTo>
                    <a:lnTo>
                      <a:pt x="124" y="4"/>
                    </a:lnTo>
                    <a:lnTo>
                      <a:pt x="75" y="171"/>
                    </a:lnTo>
                    <a:lnTo>
                      <a:pt x="125" y="146"/>
                    </a:lnTo>
                    <a:lnTo>
                      <a:pt x="73" y="362"/>
                    </a:lnTo>
                    <a:lnTo>
                      <a:pt x="111" y="335"/>
                    </a:lnTo>
                    <a:lnTo>
                      <a:pt x="52" y="600"/>
                    </a:lnTo>
                    <a:lnTo>
                      <a:pt x="63" y="432"/>
                    </a:lnTo>
                    <a:lnTo>
                      <a:pt x="18" y="454"/>
                    </a:lnTo>
                    <a:lnTo>
                      <a:pt x="40" y="266"/>
                    </a:lnTo>
                    <a:lnTo>
                      <a:pt x="0" y="28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s-MX" sz="2400" kern="0">
                  <a:solidFill>
                    <a:srgbClr val="000000"/>
                  </a:solidFill>
                  <a:latin typeface="Times New Roman" pitchFamily="18" charset="0"/>
                  <a:ea typeface="ＭＳ Ｐゴシック" charset="0"/>
                </a:endParaRPr>
              </a:p>
            </p:txBody>
          </p:sp>
          <p:sp>
            <p:nvSpPr>
              <p:cNvPr id="187" name="Freeform 169"/>
              <p:cNvSpPr>
                <a:spLocks/>
              </p:cNvSpPr>
              <p:nvPr/>
            </p:nvSpPr>
            <p:spPr bwMode="auto">
              <a:xfrm rot="21046240" flipH="1">
                <a:off x="3412" y="334"/>
                <a:ext cx="91" cy="454"/>
              </a:xfrm>
              <a:custGeom>
                <a:avLst/>
                <a:gdLst>
                  <a:gd name="T0" fmla="*/ 16 w 125"/>
                  <a:gd name="T1" fmla="*/ 0 h 600"/>
                  <a:gd name="T2" fmla="*/ 16 w 125"/>
                  <a:gd name="T3" fmla="*/ 154 h 600"/>
                  <a:gd name="T4" fmla="*/ 16 w 125"/>
                  <a:gd name="T5" fmla="*/ 154 h 600"/>
                  <a:gd name="T6" fmla="*/ 16 w 125"/>
                  <a:gd name="T7" fmla="*/ 154 h 600"/>
                  <a:gd name="T8" fmla="*/ 16 w 125"/>
                  <a:gd name="T9" fmla="*/ 154 h 600"/>
                  <a:gd name="T10" fmla="*/ 16 w 125"/>
                  <a:gd name="T11" fmla="*/ 154 h 600"/>
                  <a:gd name="T12" fmla="*/ 16 w 125"/>
                  <a:gd name="T13" fmla="*/ 154 h 600"/>
                  <a:gd name="T14" fmla="*/ 16 w 125"/>
                  <a:gd name="T15" fmla="*/ 154 h 600"/>
                  <a:gd name="T16" fmla="*/ 16 w 125"/>
                  <a:gd name="T17" fmla="*/ 154 h 600"/>
                  <a:gd name="T18" fmla="*/ 16 w 125"/>
                  <a:gd name="T19" fmla="*/ 154 h 600"/>
                  <a:gd name="T20" fmla="*/ 0 w 125"/>
                  <a:gd name="T21" fmla="*/ 154 h 600"/>
                  <a:gd name="T22" fmla="*/ 16 w 125"/>
                  <a:gd name="T23" fmla="*/ 0 h 6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25"/>
                  <a:gd name="T37" fmla="*/ 0 h 600"/>
                  <a:gd name="T38" fmla="*/ 125 w 125"/>
                  <a:gd name="T39" fmla="*/ 600 h 6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25" h="600">
                    <a:moveTo>
                      <a:pt x="12" y="0"/>
                    </a:moveTo>
                    <a:lnTo>
                      <a:pt x="124" y="4"/>
                    </a:lnTo>
                    <a:lnTo>
                      <a:pt x="75" y="171"/>
                    </a:lnTo>
                    <a:lnTo>
                      <a:pt x="125" y="146"/>
                    </a:lnTo>
                    <a:lnTo>
                      <a:pt x="73" y="362"/>
                    </a:lnTo>
                    <a:lnTo>
                      <a:pt x="111" y="335"/>
                    </a:lnTo>
                    <a:lnTo>
                      <a:pt x="52" y="600"/>
                    </a:lnTo>
                    <a:lnTo>
                      <a:pt x="63" y="432"/>
                    </a:lnTo>
                    <a:lnTo>
                      <a:pt x="18" y="454"/>
                    </a:lnTo>
                    <a:lnTo>
                      <a:pt x="40" y="266"/>
                    </a:lnTo>
                    <a:lnTo>
                      <a:pt x="0" y="28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CC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s-MX" sz="2400" kern="0">
                  <a:solidFill>
                    <a:srgbClr val="000000"/>
                  </a:solidFill>
                  <a:latin typeface="Times New Roman" pitchFamily="18" charset="0"/>
                  <a:ea typeface="ＭＳ Ｐゴシック" charset="0"/>
                </a:endParaRPr>
              </a:p>
            </p:txBody>
          </p:sp>
        </p:grpSp>
      </p:grpSp>
      <p:sp>
        <p:nvSpPr>
          <p:cNvPr id="64518" name="WordArt 228"/>
          <p:cNvSpPr>
            <a:spLocks noChangeArrowheads="1" noChangeShapeType="1" noTextEdit="1"/>
          </p:cNvSpPr>
          <p:nvPr/>
        </p:nvSpPr>
        <p:spPr bwMode="auto">
          <a:xfrm>
            <a:off x="4258733" y="2524144"/>
            <a:ext cx="1247422" cy="314325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ea typeface="Arial"/>
                <a:cs typeface="Arial"/>
              </a:rPr>
              <a:t>AGED LUNG</a:t>
            </a:r>
          </a:p>
        </p:txBody>
      </p:sp>
      <p:sp>
        <p:nvSpPr>
          <p:cNvPr id="64519" name="WordArt 223"/>
          <p:cNvSpPr>
            <a:spLocks noChangeArrowheads="1" noChangeShapeType="1" noTextEdit="1"/>
          </p:cNvSpPr>
          <p:nvPr/>
        </p:nvSpPr>
        <p:spPr bwMode="auto">
          <a:xfrm>
            <a:off x="4085167" y="2808307"/>
            <a:ext cx="1717322" cy="719137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28162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4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Unicode MS"/>
                <a:ea typeface="Arial Unicode MS"/>
                <a:cs typeface="Arial Unicode MS"/>
              </a:rPr>
              <a:t>Acortamiento de telómeros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4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Unicode MS"/>
                <a:ea typeface="Arial Unicode MS"/>
                <a:cs typeface="Arial Unicode MS"/>
              </a:rPr>
              <a:t>Senescencia epitelial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4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Unicode MS"/>
                <a:ea typeface="Arial Unicode MS"/>
                <a:cs typeface="Arial Unicode MS"/>
              </a:rPr>
              <a:t>Otros</a:t>
            </a:r>
          </a:p>
        </p:txBody>
      </p:sp>
      <p:sp>
        <p:nvSpPr>
          <p:cNvPr id="12" name="Freeform 93"/>
          <p:cNvSpPr>
            <a:spLocks/>
          </p:cNvSpPr>
          <p:nvPr/>
        </p:nvSpPr>
        <p:spPr bwMode="auto">
          <a:xfrm>
            <a:off x="454378" y="5030788"/>
            <a:ext cx="3358444" cy="1503362"/>
          </a:xfrm>
          <a:custGeom>
            <a:avLst/>
            <a:gdLst>
              <a:gd name="T0" fmla="*/ 0 w 4776"/>
              <a:gd name="T1" fmla="*/ 0 h 1728"/>
              <a:gd name="T2" fmla="*/ 0 w 4776"/>
              <a:gd name="T3" fmla="*/ 17 h 1728"/>
              <a:gd name="T4" fmla="*/ 0 w 4776"/>
              <a:gd name="T5" fmla="*/ 17 h 1728"/>
              <a:gd name="T6" fmla="*/ 0 w 4776"/>
              <a:gd name="T7" fmla="*/ 17 h 1728"/>
              <a:gd name="T8" fmla="*/ 0 w 4776"/>
              <a:gd name="T9" fmla="*/ 17 h 1728"/>
              <a:gd name="T10" fmla="*/ 0 w 4776"/>
              <a:gd name="T11" fmla="*/ 17 h 1728"/>
              <a:gd name="T12" fmla="*/ 0 w 4776"/>
              <a:gd name="T13" fmla="*/ 17 h 1728"/>
              <a:gd name="T14" fmla="*/ 0 w 4776"/>
              <a:gd name="T15" fmla="*/ 17 h 1728"/>
              <a:gd name="T16" fmla="*/ 0 w 4776"/>
              <a:gd name="T17" fmla="*/ 17 h 1728"/>
              <a:gd name="T18" fmla="*/ 0 w 4776"/>
              <a:gd name="T19" fmla="*/ 17 h 1728"/>
              <a:gd name="T20" fmla="*/ 0 w 4776"/>
              <a:gd name="T21" fmla="*/ 17 h 1728"/>
              <a:gd name="T22" fmla="*/ 0 w 4776"/>
              <a:gd name="T23" fmla="*/ 17 h 1728"/>
              <a:gd name="T24" fmla="*/ 0 w 4776"/>
              <a:gd name="T25" fmla="*/ 17 h 1728"/>
              <a:gd name="T26" fmla="*/ 0 w 4776"/>
              <a:gd name="T27" fmla="*/ 17 h 1728"/>
              <a:gd name="T28" fmla="*/ 0 w 4776"/>
              <a:gd name="T29" fmla="*/ 17 h 1728"/>
              <a:gd name="T30" fmla="*/ 0 w 4776"/>
              <a:gd name="T31" fmla="*/ 17 h 1728"/>
              <a:gd name="T32" fmla="*/ 0 w 4776"/>
              <a:gd name="T33" fmla="*/ 17 h 1728"/>
              <a:gd name="T34" fmla="*/ 0 w 4776"/>
              <a:gd name="T35" fmla="*/ 17 h 1728"/>
              <a:gd name="T36" fmla="*/ 0 w 4776"/>
              <a:gd name="T37" fmla="*/ 17 h 1728"/>
              <a:gd name="T38" fmla="*/ 0 w 4776"/>
              <a:gd name="T39" fmla="*/ 17 h 1728"/>
              <a:gd name="T40" fmla="*/ 0 w 4776"/>
              <a:gd name="T41" fmla="*/ 17 h 1728"/>
              <a:gd name="T42" fmla="*/ 0 w 4776"/>
              <a:gd name="T43" fmla="*/ 17 h 1728"/>
              <a:gd name="T44" fmla="*/ 0 w 4776"/>
              <a:gd name="T45" fmla="*/ 17 h 1728"/>
              <a:gd name="T46" fmla="*/ 0 w 4776"/>
              <a:gd name="T47" fmla="*/ 17 h 1728"/>
              <a:gd name="T48" fmla="*/ 0 w 4776"/>
              <a:gd name="T49" fmla="*/ 17 h 172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776"/>
              <a:gd name="T76" fmla="*/ 0 h 1728"/>
              <a:gd name="T77" fmla="*/ 4776 w 4776"/>
              <a:gd name="T78" fmla="*/ 1728 h 172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776" h="1728">
                <a:moveTo>
                  <a:pt x="0" y="0"/>
                </a:moveTo>
                <a:lnTo>
                  <a:pt x="8" y="400"/>
                </a:lnTo>
                <a:lnTo>
                  <a:pt x="16" y="768"/>
                </a:lnTo>
                <a:lnTo>
                  <a:pt x="88" y="1016"/>
                </a:lnTo>
                <a:lnTo>
                  <a:pt x="272" y="1280"/>
                </a:lnTo>
                <a:lnTo>
                  <a:pt x="512" y="1432"/>
                </a:lnTo>
                <a:lnTo>
                  <a:pt x="776" y="1536"/>
                </a:lnTo>
                <a:lnTo>
                  <a:pt x="1128" y="1624"/>
                </a:lnTo>
                <a:lnTo>
                  <a:pt x="1512" y="1696"/>
                </a:lnTo>
                <a:lnTo>
                  <a:pt x="1840" y="1728"/>
                </a:lnTo>
                <a:lnTo>
                  <a:pt x="2096" y="1712"/>
                </a:lnTo>
                <a:lnTo>
                  <a:pt x="2248" y="1648"/>
                </a:lnTo>
                <a:lnTo>
                  <a:pt x="2560" y="1640"/>
                </a:lnTo>
                <a:lnTo>
                  <a:pt x="2816" y="1624"/>
                </a:lnTo>
                <a:lnTo>
                  <a:pt x="3024" y="1592"/>
                </a:lnTo>
                <a:lnTo>
                  <a:pt x="3360" y="1504"/>
                </a:lnTo>
                <a:lnTo>
                  <a:pt x="3640" y="1480"/>
                </a:lnTo>
                <a:lnTo>
                  <a:pt x="3976" y="1448"/>
                </a:lnTo>
                <a:lnTo>
                  <a:pt x="4248" y="1400"/>
                </a:lnTo>
                <a:lnTo>
                  <a:pt x="4448" y="1264"/>
                </a:lnTo>
                <a:lnTo>
                  <a:pt x="4592" y="1080"/>
                </a:lnTo>
                <a:lnTo>
                  <a:pt x="4672" y="784"/>
                </a:lnTo>
                <a:lnTo>
                  <a:pt x="4720" y="560"/>
                </a:lnTo>
                <a:lnTo>
                  <a:pt x="4752" y="368"/>
                </a:lnTo>
                <a:lnTo>
                  <a:pt x="4776" y="264"/>
                </a:lnTo>
              </a:path>
            </a:pathLst>
          </a:custGeom>
          <a:noFill/>
          <a:ln w="190500">
            <a:solidFill>
              <a:srgbClr val="FFFF99"/>
            </a:solidFill>
            <a:round/>
            <a:headEnd/>
            <a:tailEnd/>
          </a:ln>
          <a:extLst/>
        </p:spPr>
        <p:txBody>
          <a:bodyPr/>
          <a:lstStyle/>
          <a:p>
            <a:pPr eaLnBrk="0" hangingPunct="0">
              <a:defRPr/>
            </a:pPr>
            <a:endParaRPr lang="es-MX" sz="2400" kern="0">
              <a:solidFill>
                <a:srgbClr val="000000"/>
              </a:solidFill>
              <a:latin typeface="Times New Roman" pitchFamily="18" charset="0"/>
              <a:ea typeface="ＭＳ Ｐゴシック" charset="0"/>
            </a:endParaRPr>
          </a:p>
        </p:txBody>
      </p:sp>
      <p:grpSp>
        <p:nvGrpSpPr>
          <p:cNvPr id="64521" name="Group 224"/>
          <p:cNvGrpSpPr>
            <a:grpSpLocks/>
          </p:cNvGrpSpPr>
          <p:nvPr/>
        </p:nvGrpSpPr>
        <p:grpSpPr bwMode="auto">
          <a:xfrm>
            <a:off x="251187" y="5008563"/>
            <a:ext cx="3395133" cy="1687512"/>
            <a:chOff x="158" y="2576"/>
            <a:chExt cx="2276" cy="1184"/>
          </a:xfrm>
        </p:grpSpPr>
        <p:sp>
          <p:nvSpPr>
            <p:cNvPr id="91" name="Freeform 7"/>
            <p:cNvSpPr>
              <a:spLocks/>
            </p:cNvSpPr>
            <p:nvPr/>
          </p:nvSpPr>
          <p:spPr bwMode="auto">
            <a:xfrm rot="5490252">
              <a:off x="617" y="3150"/>
              <a:ext cx="349" cy="248"/>
            </a:xfrm>
            <a:custGeom>
              <a:avLst/>
              <a:gdLst>
                <a:gd name="T0" fmla="*/ 0 w 771"/>
                <a:gd name="T1" fmla="*/ 0 h 736"/>
                <a:gd name="T2" fmla="*/ 0 w 771"/>
                <a:gd name="T3" fmla="*/ 0 h 736"/>
                <a:gd name="T4" fmla="*/ 0 w 771"/>
                <a:gd name="T5" fmla="*/ 0 h 736"/>
                <a:gd name="T6" fmla="*/ 0 w 771"/>
                <a:gd name="T7" fmla="*/ 0 h 736"/>
                <a:gd name="T8" fmla="*/ 0 w 771"/>
                <a:gd name="T9" fmla="*/ 0 h 736"/>
                <a:gd name="T10" fmla="*/ 0 w 771"/>
                <a:gd name="T11" fmla="*/ 0 h 736"/>
                <a:gd name="T12" fmla="*/ 0 w 771"/>
                <a:gd name="T13" fmla="*/ 0 h 736"/>
                <a:gd name="T14" fmla="*/ 0 w 771"/>
                <a:gd name="T15" fmla="*/ 0 h 736"/>
                <a:gd name="T16" fmla="*/ 0 w 771"/>
                <a:gd name="T17" fmla="*/ 0 h 736"/>
                <a:gd name="T18" fmla="*/ 0 w 771"/>
                <a:gd name="T19" fmla="*/ 0 h 736"/>
                <a:gd name="T20" fmla="*/ 0 w 771"/>
                <a:gd name="T21" fmla="*/ 0 h 736"/>
                <a:gd name="T22" fmla="*/ 0 w 771"/>
                <a:gd name="T23" fmla="*/ 0 h 736"/>
                <a:gd name="T24" fmla="*/ 0 w 771"/>
                <a:gd name="T25" fmla="*/ 0 h 736"/>
                <a:gd name="T26" fmla="*/ 0 w 771"/>
                <a:gd name="T27" fmla="*/ 0 h 736"/>
                <a:gd name="T28" fmla="*/ 0 w 771"/>
                <a:gd name="T29" fmla="*/ 0 h 736"/>
                <a:gd name="T30" fmla="*/ 0 w 771"/>
                <a:gd name="T31" fmla="*/ 0 h 736"/>
                <a:gd name="T32" fmla="*/ 0 w 771"/>
                <a:gd name="T33" fmla="*/ 0 h 736"/>
                <a:gd name="T34" fmla="*/ 0 w 771"/>
                <a:gd name="T35" fmla="*/ 0 h 736"/>
                <a:gd name="T36" fmla="*/ 0 w 771"/>
                <a:gd name="T37" fmla="*/ 0 h 736"/>
                <a:gd name="T38" fmla="*/ 0 w 771"/>
                <a:gd name="T39" fmla="*/ 0 h 736"/>
                <a:gd name="T40" fmla="*/ 0 w 771"/>
                <a:gd name="T41" fmla="*/ 0 h 736"/>
                <a:gd name="T42" fmla="*/ 0 w 771"/>
                <a:gd name="T43" fmla="*/ 0 h 736"/>
                <a:gd name="T44" fmla="*/ 0 w 771"/>
                <a:gd name="T45" fmla="*/ 0 h 736"/>
                <a:gd name="T46" fmla="*/ 0 w 771"/>
                <a:gd name="T47" fmla="*/ 0 h 736"/>
                <a:gd name="T48" fmla="*/ 0 w 771"/>
                <a:gd name="T49" fmla="*/ 0 h 736"/>
                <a:gd name="T50" fmla="*/ 0 w 771"/>
                <a:gd name="T51" fmla="*/ 0 h 736"/>
                <a:gd name="T52" fmla="*/ 0 w 771"/>
                <a:gd name="T53" fmla="*/ 0 h 736"/>
                <a:gd name="T54" fmla="*/ 0 w 771"/>
                <a:gd name="T55" fmla="*/ 0 h 736"/>
                <a:gd name="T56" fmla="*/ 0 w 771"/>
                <a:gd name="T57" fmla="*/ 0 h 736"/>
                <a:gd name="T58" fmla="*/ 0 w 771"/>
                <a:gd name="T59" fmla="*/ 0 h 736"/>
                <a:gd name="T60" fmla="*/ 0 w 771"/>
                <a:gd name="T61" fmla="*/ 0 h 736"/>
                <a:gd name="T62" fmla="*/ 0 w 771"/>
                <a:gd name="T63" fmla="*/ 0 h 736"/>
                <a:gd name="T64" fmla="*/ 0 w 771"/>
                <a:gd name="T65" fmla="*/ 0 h 736"/>
                <a:gd name="T66" fmla="*/ 0 w 771"/>
                <a:gd name="T67" fmla="*/ 0 h 736"/>
                <a:gd name="T68" fmla="*/ 0 w 771"/>
                <a:gd name="T69" fmla="*/ 0 h 736"/>
                <a:gd name="T70" fmla="*/ 0 w 771"/>
                <a:gd name="T71" fmla="*/ 0 h 736"/>
                <a:gd name="T72" fmla="*/ 0 w 771"/>
                <a:gd name="T73" fmla="*/ 0 h 736"/>
                <a:gd name="T74" fmla="*/ 0 w 771"/>
                <a:gd name="T75" fmla="*/ 0 h 736"/>
                <a:gd name="T76" fmla="*/ 0 w 771"/>
                <a:gd name="T77" fmla="*/ 0 h 736"/>
                <a:gd name="T78" fmla="*/ 0 w 771"/>
                <a:gd name="T79" fmla="*/ 0 h 736"/>
                <a:gd name="T80" fmla="*/ 0 w 771"/>
                <a:gd name="T81" fmla="*/ 0 h 736"/>
                <a:gd name="T82" fmla="*/ 0 w 771"/>
                <a:gd name="T83" fmla="*/ 0 h 736"/>
                <a:gd name="T84" fmla="*/ 0 w 771"/>
                <a:gd name="T85" fmla="*/ 0 h 736"/>
                <a:gd name="T86" fmla="*/ 0 w 771"/>
                <a:gd name="T87" fmla="*/ 0 h 736"/>
                <a:gd name="T88" fmla="*/ 0 w 771"/>
                <a:gd name="T89" fmla="*/ 0 h 736"/>
                <a:gd name="T90" fmla="*/ 0 w 771"/>
                <a:gd name="T91" fmla="*/ 0 h 736"/>
                <a:gd name="T92" fmla="*/ 0 w 771"/>
                <a:gd name="T93" fmla="*/ 0 h 736"/>
                <a:gd name="T94" fmla="*/ 0 w 771"/>
                <a:gd name="T95" fmla="*/ 0 h 736"/>
                <a:gd name="T96" fmla="*/ 0 w 771"/>
                <a:gd name="T97" fmla="*/ 0 h 736"/>
                <a:gd name="T98" fmla="*/ 0 w 771"/>
                <a:gd name="T99" fmla="*/ 0 h 736"/>
                <a:gd name="T100" fmla="*/ 0 w 771"/>
                <a:gd name="T101" fmla="*/ 0 h 736"/>
                <a:gd name="T102" fmla="*/ 0 w 771"/>
                <a:gd name="T103" fmla="*/ 0 h 736"/>
                <a:gd name="T104" fmla="*/ 0 w 771"/>
                <a:gd name="T105" fmla="*/ 0 h 736"/>
                <a:gd name="T106" fmla="*/ 0 w 771"/>
                <a:gd name="T107" fmla="*/ 0 h 736"/>
                <a:gd name="T108" fmla="*/ 0 w 771"/>
                <a:gd name="T109" fmla="*/ 0 h 736"/>
                <a:gd name="T110" fmla="*/ 0 w 771"/>
                <a:gd name="T111" fmla="*/ 0 h 736"/>
                <a:gd name="T112" fmla="*/ 0 w 771"/>
                <a:gd name="T113" fmla="*/ 0 h 736"/>
                <a:gd name="T114" fmla="*/ 0 w 771"/>
                <a:gd name="T115" fmla="*/ 0 h 736"/>
                <a:gd name="T116" fmla="*/ 0 w 771"/>
                <a:gd name="T117" fmla="*/ 0 h 736"/>
                <a:gd name="T118" fmla="*/ 0 w 771"/>
                <a:gd name="T119" fmla="*/ 0 h 7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71"/>
                <a:gd name="T181" fmla="*/ 0 h 736"/>
                <a:gd name="T182" fmla="*/ 771 w 771"/>
                <a:gd name="T183" fmla="*/ 736 h 7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71" h="736">
                  <a:moveTo>
                    <a:pt x="515" y="736"/>
                  </a:moveTo>
                  <a:lnTo>
                    <a:pt x="541" y="729"/>
                  </a:lnTo>
                  <a:lnTo>
                    <a:pt x="546" y="731"/>
                  </a:lnTo>
                  <a:lnTo>
                    <a:pt x="567" y="718"/>
                  </a:lnTo>
                  <a:lnTo>
                    <a:pt x="599" y="704"/>
                  </a:lnTo>
                  <a:lnTo>
                    <a:pt x="619" y="687"/>
                  </a:lnTo>
                  <a:lnTo>
                    <a:pt x="643" y="674"/>
                  </a:lnTo>
                  <a:lnTo>
                    <a:pt x="666" y="639"/>
                  </a:lnTo>
                  <a:lnTo>
                    <a:pt x="685" y="605"/>
                  </a:lnTo>
                  <a:lnTo>
                    <a:pt x="714" y="563"/>
                  </a:lnTo>
                  <a:lnTo>
                    <a:pt x="724" y="529"/>
                  </a:lnTo>
                  <a:lnTo>
                    <a:pt x="736" y="497"/>
                  </a:lnTo>
                  <a:lnTo>
                    <a:pt x="746" y="457"/>
                  </a:lnTo>
                  <a:lnTo>
                    <a:pt x="755" y="419"/>
                  </a:lnTo>
                  <a:lnTo>
                    <a:pt x="764" y="389"/>
                  </a:lnTo>
                  <a:lnTo>
                    <a:pt x="765" y="361"/>
                  </a:lnTo>
                  <a:lnTo>
                    <a:pt x="771" y="329"/>
                  </a:lnTo>
                  <a:lnTo>
                    <a:pt x="770" y="293"/>
                  </a:lnTo>
                  <a:lnTo>
                    <a:pt x="757" y="267"/>
                  </a:lnTo>
                  <a:lnTo>
                    <a:pt x="737" y="237"/>
                  </a:lnTo>
                  <a:lnTo>
                    <a:pt x="704" y="213"/>
                  </a:lnTo>
                  <a:lnTo>
                    <a:pt x="653" y="190"/>
                  </a:lnTo>
                  <a:lnTo>
                    <a:pt x="571" y="156"/>
                  </a:lnTo>
                  <a:lnTo>
                    <a:pt x="524" y="129"/>
                  </a:lnTo>
                  <a:lnTo>
                    <a:pt x="462" y="108"/>
                  </a:lnTo>
                  <a:lnTo>
                    <a:pt x="415" y="98"/>
                  </a:lnTo>
                  <a:lnTo>
                    <a:pt x="337" y="56"/>
                  </a:lnTo>
                  <a:lnTo>
                    <a:pt x="267" y="25"/>
                  </a:lnTo>
                  <a:lnTo>
                    <a:pt x="212" y="0"/>
                  </a:lnTo>
                  <a:lnTo>
                    <a:pt x="196" y="0"/>
                  </a:lnTo>
                  <a:lnTo>
                    <a:pt x="189" y="12"/>
                  </a:lnTo>
                  <a:lnTo>
                    <a:pt x="201" y="22"/>
                  </a:lnTo>
                  <a:lnTo>
                    <a:pt x="205" y="42"/>
                  </a:lnTo>
                  <a:lnTo>
                    <a:pt x="193" y="55"/>
                  </a:lnTo>
                  <a:lnTo>
                    <a:pt x="181" y="34"/>
                  </a:lnTo>
                  <a:lnTo>
                    <a:pt x="166" y="25"/>
                  </a:lnTo>
                  <a:lnTo>
                    <a:pt x="148" y="25"/>
                  </a:lnTo>
                  <a:lnTo>
                    <a:pt x="156" y="46"/>
                  </a:lnTo>
                  <a:lnTo>
                    <a:pt x="169" y="72"/>
                  </a:lnTo>
                  <a:lnTo>
                    <a:pt x="139" y="61"/>
                  </a:lnTo>
                  <a:lnTo>
                    <a:pt x="121" y="60"/>
                  </a:lnTo>
                  <a:lnTo>
                    <a:pt x="114" y="69"/>
                  </a:lnTo>
                  <a:lnTo>
                    <a:pt x="120" y="82"/>
                  </a:lnTo>
                  <a:lnTo>
                    <a:pt x="130" y="102"/>
                  </a:lnTo>
                  <a:lnTo>
                    <a:pt x="123" y="111"/>
                  </a:lnTo>
                  <a:lnTo>
                    <a:pt x="108" y="100"/>
                  </a:lnTo>
                  <a:lnTo>
                    <a:pt x="90" y="91"/>
                  </a:lnTo>
                  <a:lnTo>
                    <a:pt x="69" y="108"/>
                  </a:lnTo>
                  <a:lnTo>
                    <a:pt x="85" y="117"/>
                  </a:lnTo>
                  <a:lnTo>
                    <a:pt x="102" y="123"/>
                  </a:lnTo>
                  <a:lnTo>
                    <a:pt x="115" y="142"/>
                  </a:lnTo>
                  <a:lnTo>
                    <a:pt x="113" y="155"/>
                  </a:lnTo>
                  <a:lnTo>
                    <a:pt x="96" y="148"/>
                  </a:lnTo>
                  <a:lnTo>
                    <a:pt x="78" y="140"/>
                  </a:lnTo>
                  <a:lnTo>
                    <a:pt x="61" y="138"/>
                  </a:lnTo>
                  <a:lnTo>
                    <a:pt x="51" y="152"/>
                  </a:lnTo>
                  <a:lnTo>
                    <a:pt x="54" y="166"/>
                  </a:lnTo>
                  <a:lnTo>
                    <a:pt x="71" y="168"/>
                  </a:lnTo>
                  <a:lnTo>
                    <a:pt x="90" y="175"/>
                  </a:lnTo>
                  <a:lnTo>
                    <a:pt x="102" y="182"/>
                  </a:lnTo>
                  <a:lnTo>
                    <a:pt x="110" y="194"/>
                  </a:lnTo>
                  <a:lnTo>
                    <a:pt x="103" y="203"/>
                  </a:lnTo>
                  <a:lnTo>
                    <a:pt x="94" y="207"/>
                  </a:lnTo>
                  <a:lnTo>
                    <a:pt x="76" y="204"/>
                  </a:lnTo>
                  <a:lnTo>
                    <a:pt x="64" y="190"/>
                  </a:lnTo>
                  <a:lnTo>
                    <a:pt x="50" y="188"/>
                  </a:lnTo>
                  <a:lnTo>
                    <a:pt x="44" y="202"/>
                  </a:lnTo>
                  <a:lnTo>
                    <a:pt x="49" y="215"/>
                  </a:lnTo>
                  <a:lnTo>
                    <a:pt x="59" y="222"/>
                  </a:lnTo>
                  <a:lnTo>
                    <a:pt x="75" y="227"/>
                  </a:lnTo>
                  <a:lnTo>
                    <a:pt x="93" y="237"/>
                  </a:lnTo>
                  <a:lnTo>
                    <a:pt x="98" y="249"/>
                  </a:lnTo>
                  <a:lnTo>
                    <a:pt x="95" y="259"/>
                  </a:lnTo>
                  <a:lnTo>
                    <a:pt x="80" y="257"/>
                  </a:lnTo>
                  <a:lnTo>
                    <a:pt x="63" y="249"/>
                  </a:lnTo>
                  <a:lnTo>
                    <a:pt x="42" y="249"/>
                  </a:lnTo>
                  <a:lnTo>
                    <a:pt x="29" y="262"/>
                  </a:lnTo>
                  <a:lnTo>
                    <a:pt x="34" y="273"/>
                  </a:lnTo>
                  <a:lnTo>
                    <a:pt x="52" y="276"/>
                  </a:lnTo>
                  <a:lnTo>
                    <a:pt x="76" y="294"/>
                  </a:lnTo>
                  <a:lnTo>
                    <a:pt x="79" y="311"/>
                  </a:lnTo>
                  <a:lnTo>
                    <a:pt x="64" y="314"/>
                  </a:lnTo>
                  <a:lnTo>
                    <a:pt x="48" y="300"/>
                  </a:lnTo>
                  <a:lnTo>
                    <a:pt x="28" y="296"/>
                  </a:lnTo>
                  <a:lnTo>
                    <a:pt x="17" y="308"/>
                  </a:lnTo>
                  <a:lnTo>
                    <a:pt x="19" y="318"/>
                  </a:lnTo>
                  <a:lnTo>
                    <a:pt x="32" y="324"/>
                  </a:lnTo>
                  <a:lnTo>
                    <a:pt x="53" y="340"/>
                  </a:lnTo>
                  <a:lnTo>
                    <a:pt x="63" y="353"/>
                  </a:lnTo>
                  <a:lnTo>
                    <a:pt x="70" y="362"/>
                  </a:lnTo>
                  <a:lnTo>
                    <a:pt x="56" y="375"/>
                  </a:lnTo>
                  <a:lnTo>
                    <a:pt x="37" y="362"/>
                  </a:lnTo>
                  <a:lnTo>
                    <a:pt x="28" y="341"/>
                  </a:lnTo>
                  <a:lnTo>
                    <a:pt x="15" y="343"/>
                  </a:lnTo>
                  <a:lnTo>
                    <a:pt x="14" y="364"/>
                  </a:lnTo>
                  <a:lnTo>
                    <a:pt x="25" y="383"/>
                  </a:lnTo>
                  <a:lnTo>
                    <a:pt x="50" y="404"/>
                  </a:lnTo>
                  <a:lnTo>
                    <a:pt x="68" y="418"/>
                  </a:lnTo>
                  <a:lnTo>
                    <a:pt x="55" y="428"/>
                  </a:lnTo>
                  <a:lnTo>
                    <a:pt x="31" y="411"/>
                  </a:lnTo>
                  <a:lnTo>
                    <a:pt x="8" y="403"/>
                  </a:lnTo>
                  <a:lnTo>
                    <a:pt x="0" y="417"/>
                  </a:lnTo>
                  <a:lnTo>
                    <a:pt x="7" y="429"/>
                  </a:lnTo>
                  <a:lnTo>
                    <a:pt x="23" y="430"/>
                  </a:lnTo>
                  <a:lnTo>
                    <a:pt x="59" y="460"/>
                  </a:lnTo>
                  <a:lnTo>
                    <a:pt x="54" y="471"/>
                  </a:lnTo>
                  <a:lnTo>
                    <a:pt x="26" y="454"/>
                  </a:lnTo>
                  <a:lnTo>
                    <a:pt x="21" y="466"/>
                  </a:lnTo>
                  <a:lnTo>
                    <a:pt x="56" y="497"/>
                  </a:lnTo>
                  <a:lnTo>
                    <a:pt x="83" y="515"/>
                  </a:lnTo>
                  <a:lnTo>
                    <a:pt x="117" y="541"/>
                  </a:lnTo>
                  <a:lnTo>
                    <a:pt x="154" y="561"/>
                  </a:lnTo>
                  <a:lnTo>
                    <a:pt x="200" y="572"/>
                  </a:lnTo>
                  <a:lnTo>
                    <a:pt x="224" y="581"/>
                  </a:lnTo>
                  <a:lnTo>
                    <a:pt x="270" y="595"/>
                  </a:lnTo>
                  <a:lnTo>
                    <a:pt x="316" y="630"/>
                  </a:lnTo>
                  <a:lnTo>
                    <a:pt x="361" y="654"/>
                  </a:lnTo>
                  <a:lnTo>
                    <a:pt x="403" y="675"/>
                  </a:lnTo>
                  <a:lnTo>
                    <a:pt x="465" y="721"/>
                  </a:lnTo>
                  <a:lnTo>
                    <a:pt x="515" y="736"/>
                  </a:lnTo>
                  <a:close/>
                </a:path>
              </a:pathLst>
            </a:custGeom>
            <a:gradFill rotWithShape="1">
              <a:gsLst>
                <a:gs pos="0">
                  <a:srgbClr val="C29B74"/>
                </a:gs>
                <a:gs pos="50000">
                  <a:srgbClr val="FFCC99"/>
                </a:gs>
                <a:gs pos="100000">
                  <a:srgbClr val="C29B74"/>
                </a:gs>
              </a:gsLst>
              <a:lin ang="2700000" scaled="1"/>
            </a:gra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s-MX" sz="2400" kern="0">
                <a:solidFill>
                  <a:srgbClr val="000000"/>
                </a:solidFill>
                <a:latin typeface="Times New Roman" pitchFamily="18" charset="0"/>
                <a:ea typeface="ＭＳ Ｐゴシック" charset="0"/>
              </a:endParaRPr>
            </a:p>
          </p:txBody>
        </p:sp>
        <p:sp>
          <p:nvSpPr>
            <p:cNvPr id="92" name="Oval 8"/>
            <p:cNvSpPr>
              <a:spLocks noChangeArrowheads="1"/>
            </p:cNvSpPr>
            <p:nvPr/>
          </p:nvSpPr>
          <p:spPr bwMode="auto">
            <a:xfrm rot="-2107991">
              <a:off x="732" y="3265"/>
              <a:ext cx="63" cy="98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endParaRPr lang="es-MX" altLang="es-MX" sz="2000" kern="0" smtClea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grpSp>
          <p:nvGrpSpPr>
            <p:cNvPr id="64599" name="Group 9"/>
            <p:cNvGrpSpPr>
              <a:grpSpLocks/>
            </p:cNvGrpSpPr>
            <p:nvPr/>
          </p:nvGrpSpPr>
          <p:grpSpPr bwMode="auto">
            <a:xfrm rot="-2107991">
              <a:off x="747" y="3187"/>
              <a:ext cx="20" cy="44"/>
              <a:chOff x="1959" y="978"/>
              <a:chExt cx="59" cy="111"/>
            </a:xfrm>
          </p:grpSpPr>
          <p:sp>
            <p:nvSpPr>
              <p:cNvPr id="178" name="Oval 10"/>
              <p:cNvSpPr>
                <a:spLocks noChangeArrowheads="1"/>
              </p:cNvSpPr>
              <p:nvPr/>
            </p:nvSpPr>
            <p:spPr bwMode="auto">
              <a:xfrm>
                <a:off x="1961" y="980"/>
                <a:ext cx="50" cy="101"/>
              </a:xfrm>
              <a:prstGeom prst="ellips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s-MX" altLang="es-MX" sz="2000" kern="0" smtClean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179" name="Oval 11"/>
              <p:cNvSpPr>
                <a:spLocks noChangeArrowheads="1"/>
              </p:cNvSpPr>
              <p:nvPr/>
            </p:nvSpPr>
            <p:spPr bwMode="auto">
              <a:xfrm>
                <a:off x="1964" y="1010"/>
                <a:ext cx="22" cy="37"/>
              </a:xfrm>
              <a:prstGeom prst="ellips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s-MX" altLang="es-MX" sz="2000" kern="0" smtClean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180" name="Oval 12"/>
              <p:cNvSpPr>
                <a:spLocks noChangeArrowheads="1"/>
              </p:cNvSpPr>
              <p:nvPr/>
            </p:nvSpPr>
            <p:spPr bwMode="auto">
              <a:xfrm>
                <a:off x="1968" y="988"/>
                <a:ext cx="31" cy="67"/>
              </a:xfrm>
              <a:prstGeom prst="ellips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s-MX" altLang="es-MX" sz="2000" kern="0" smtClean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  <p:grpSp>
          <p:nvGrpSpPr>
            <p:cNvPr id="64600" name="Group 13"/>
            <p:cNvGrpSpPr>
              <a:grpSpLocks/>
            </p:cNvGrpSpPr>
            <p:nvPr/>
          </p:nvGrpSpPr>
          <p:grpSpPr bwMode="auto">
            <a:xfrm rot="-5609495">
              <a:off x="845" y="3174"/>
              <a:ext cx="24" cy="37"/>
              <a:chOff x="1959" y="978"/>
              <a:chExt cx="59" cy="111"/>
            </a:xfrm>
          </p:grpSpPr>
          <p:sp>
            <p:nvSpPr>
              <p:cNvPr id="175" name="Oval 14"/>
              <p:cNvSpPr>
                <a:spLocks noChangeArrowheads="1"/>
              </p:cNvSpPr>
              <p:nvPr/>
            </p:nvSpPr>
            <p:spPr bwMode="auto">
              <a:xfrm>
                <a:off x="1955" y="960"/>
                <a:ext cx="71" cy="122"/>
              </a:xfrm>
              <a:prstGeom prst="ellips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s-MX" altLang="es-MX" sz="2000" kern="0" smtClean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176" name="Oval 15"/>
              <p:cNvSpPr>
                <a:spLocks noChangeArrowheads="1"/>
              </p:cNvSpPr>
              <p:nvPr/>
            </p:nvSpPr>
            <p:spPr bwMode="auto">
              <a:xfrm>
                <a:off x="1966" y="993"/>
                <a:ext cx="27" cy="40"/>
              </a:xfrm>
              <a:prstGeom prst="ellips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s-MX" altLang="es-MX" sz="2000" kern="0" smtClean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177" name="Oval 16"/>
              <p:cNvSpPr>
                <a:spLocks noChangeArrowheads="1"/>
              </p:cNvSpPr>
              <p:nvPr/>
            </p:nvSpPr>
            <p:spPr bwMode="auto">
              <a:xfrm>
                <a:off x="1941" y="985"/>
                <a:ext cx="90" cy="71"/>
              </a:xfrm>
              <a:prstGeom prst="ellips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s-MX" altLang="es-MX" sz="2000" kern="0" smtClean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  <p:grpSp>
          <p:nvGrpSpPr>
            <p:cNvPr id="64601" name="Group 17"/>
            <p:cNvGrpSpPr>
              <a:grpSpLocks/>
            </p:cNvGrpSpPr>
            <p:nvPr/>
          </p:nvGrpSpPr>
          <p:grpSpPr bwMode="auto">
            <a:xfrm rot="-10060686">
              <a:off x="794" y="3146"/>
              <a:ext cx="19" cy="44"/>
              <a:chOff x="1959" y="978"/>
              <a:chExt cx="59" cy="111"/>
            </a:xfrm>
          </p:grpSpPr>
          <p:sp>
            <p:nvSpPr>
              <p:cNvPr id="172" name="Oval 18"/>
              <p:cNvSpPr>
                <a:spLocks noChangeArrowheads="1"/>
              </p:cNvSpPr>
              <p:nvPr/>
            </p:nvSpPr>
            <p:spPr bwMode="auto">
              <a:xfrm>
                <a:off x="1960" y="978"/>
                <a:ext cx="59" cy="110"/>
              </a:xfrm>
              <a:prstGeom prst="ellips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s-MX" altLang="es-MX" sz="2000" kern="0" smtClean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173" name="Oval 19"/>
              <p:cNvSpPr>
                <a:spLocks noChangeArrowheads="1"/>
              </p:cNvSpPr>
              <p:nvPr/>
            </p:nvSpPr>
            <p:spPr bwMode="auto">
              <a:xfrm>
                <a:off x="2020" y="1015"/>
                <a:ext cx="26" cy="37"/>
              </a:xfrm>
              <a:prstGeom prst="ellips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s-MX" altLang="es-MX" sz="2000" kern="0" smtClean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174" name="Oval 20"/>
              <p:cNvSpPr>
                <a:spLocks noChangeArrowheads="1"/>
              </p:cNvSpPr>
              <p:nvPr/>
            </p:nvSpPr>
            <p:spPr bwMode="auto">
              <a:xfrm>
                <a:off x="2030" y="997"/>
                <a:ext cx="35" cy="51"/>
              </a:xfrm>
              <a:prstGeom prst="ellips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s-MX" altLang="es-MX" sz="2000" kern="0" smtClean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  <p:grpSp>
          <p:nvGrpSpPr>
            <p:cNvPr id="64602" name="Group 21"/>
            <p:cNvGrpSpPr>
              <a:grpSpLocks/>
            </p:cNvGrpSpPr>
            <p:nvPr/>
          </p:nvGrpSpPr>
          <p:grpSpPr bwMode="auto">
            <a:xfrm rot="-209495">
              <a:off x="813" y="3227"/>
              <a:ext cx="20" cy="45"/>
              <a:chOff x="1959" y="978"/>
              <a:chExt cx="59" cy="111"/>
            </a:xfrm>
          </p:grpSpPr>
          <p:sp>
            <p:nvSpPr>
              <p:cNvPr id="169" name="Oval 22"/>
              <p:cNvSpPr>
                <a:spLocks noChangeArrowheads="1"/>
              </p:cNvSpPr>
              <p:nvPr/>
            </p:nvSpPr>
            <p:spPr bwMode="auto">
              <a:xfrm>
                <a:off x="1958" y="977"/>
                <a:ext cx="61" cy="113"/>
              </a:xfrm>
              <a:prstGeom prst="ellips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s-MX" altLang="es-MX" sz="2000" kern="0" smtClean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170" name="Oval 23"/>
              <p:cNvSpPr>
                <a:spLocks noChangeArrowheads="1"/>
              </p:cNvSpPr>
              <p:nvPr/>
            </p:nvSpPr>
            <p:spPr bwMode="auto">
              <a:xfrm>
                <a:off x="1930" y="949"/>
                <a:ext cx="17" cy="60"/>
              </a:xfrm>
              <a:prstGeom prst="ellips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s-MX" altLang="es-MX" sz="2000" kern="0" smtClean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171" name="Oval 24"/>
              <p:cNvSpPr>
                <a:spLocks noChangeArrowheads="1"/>
              </p:cNvSpPr>
              <p:nvPr/>
            </p:nvSpPr>
            <p:spPr bwMode="auto">
              <a:xfrm>
                <a:off x="1927" y="936"/>
                <a:ext cx="42" cy="104"/>
              </a:xfrm>
              <a:prstGeom prst="ellips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s-MX" altLang="es-MX" sz="2000" kern="0" smtClean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158" y="2599"/>
              <a:ext cx="2276" cy="1161"/>
            </a:xfrm>
            <a:custGeom>
              <a:avLst/>
              <a:gdLst>
                <a:gd name="T0" fmla="*/ 0 w 5136"/>
                <a:gd name="T1" fmla="*/ 0 h 2120"/>
                <a:gd name="T2" fmla="*/ 0 w 5136"/>
                <a:gd name="T3" fmla="*/ 0 h 2120"/>
                <a:gd name="T4" fmla="*/ 0 w 5136"/>
                <a:gd name="T5" fmla="*/ 0 h 2120"/>
                <a:gd name="T6" fmla="*/ 0 w 5136"/>
                <a:gd name="T7" fmla="*/ 1 h 2120"/>
                <a:gd name="T8" fmla="*/ 0 w 5136"/>
                <a:gd name="T9" fmla="*/ 1 h 2120"/>
                <a:gd name="T10" fmla="*/ 0 w 5136"/>
                <a:gd name="T11" fmla="*/ 1 h 2120"/>
                <a:gd name="T12" fmla="*/ 0 w 5136"/>
                <a:gd name="T13" fmla="*/ 1 h 2120"/>
                <a:gd name="T14" fmla="*/ 0 w 5136"/>
                <a:gd name="T15" fmla="*/ 1 h 2120"/>
                <a:gd name="T16" fmla="*/ 0 w 5136"/>
                <a:gd name="T17" fmla="*/ 1 h 2120"/>
                <a:gd name="T18" fmla="*/ 0 w 5136"/>
                <a:gd name="T19" fmla="*/ 1 h 2120"/>
                <a:gd name="T20" fmla="*/ 0 w 5136"/>
                <a:gd name="T21" fmla="*/ 1 h 2120"/>
                <a:gd name="T22" fmla="*/ 0 w 5136"/>
                <a:gd name="T23" fmla="*/ 1 h 2120"/>
                <a:gd name="T24" fmla="*/ 0 w 5136"/>
                <a:gd name="T25" fmla="*/ 1 h 2120"/>
                <a:gd name="T26" fmla="*/ 0 w 5136"/>
                <a:gd name="T27" fmla="*/ 1 h 2120"/>
                <a:gd name="T28" fmla="*/ 0 w 5136"/>
                <a:gd name="T29" fmla="*/ 1 h 2120"/>
                <a:gd name="T30" fmla="*/ 0 w 5136"/>
                <a:gd name="T31" fmla="*/ 1 h 2120"/>
                <a:gd name="T32" fmla="*/ 0 w 5136"/>
                <a:gd name="T33" fmla="*/ 1 h 2120"/>
                <a:gd name="T34" fmla="*/ 0 w 5136"/>
                <a:gd name="T35" fmla="*/ 1 h 2120"/>
                <a:gd name="T36" fmla="*/ 0 w 5136"/>
                <a:gd name="T37" fmla="*/ 1 h 2120"/>
                <a:gd name="T38" fmla="*/ 0 w 5136"/>
                <a:gd name="T39" fmla="*/ 1 h 2120"/>
                <a:gd name="T40" fmla="*/ 0 w 5136"/>
                <a:gd name="T41" fmla="*/ 1 h 2120"/>
                <a:gd name="T42" fmla="*/ 0 w 5136"/>
                <a:gd name="T43" fmla="*/ 1 h 2120"/>
                <a:gd name="T44" fmla="*/ 0 w 5136"/>
                <a:gd name="T45" fmla="*/ 1 h 2120"/>
                <a:gd name="T46" fmla="*/ 0 w 5136"/>
                <a:gd name="T47" fmla="*/ 1 h 2120"/>
                <a:gd name="T48" fmla="*/ 0 w 5136"/>
                <a:gd name="T49" fmla="*/ 1 h 2120"/>
                <a:gd name="T50" fmla="*/ 0 w 5136"/>
                <a:gd name="T51" fmla="*/ 1 h 2120"/>
                <a:gd name="T52" fmla="*/ 0 w 5136"/>
                <a:gd name="T53" fmla="*/ 1 h 2120"/>
                <a:gd name="T54" fmla="*/ 0 w 5136"/>
                <a:gd name="T55" fmla="*/ 1 h 2120"/>
                <a:gd name="T56" fmla="*/ 0 w 5136"/>
                <a:gd name="T57" fmla="*/ 1 h 2120"/>
                <a:gd name="T58" fmla="*/ 0 w 5136"/>
                <a:gd name="T59" fmla="*/ 1 h 2120"/>
                <a:gd name="T60" fmla="*/ 0 w 5136"/>
                <a:gd name="T61" fmla="*/ 1 h 2120"/>
                <a:gd name="T62" fmla="*/ 0 w 5136"/>
                <a:gd name="T63" fmla="*/ 1 h 2120"/>
                <a:gd name="T64" fmla="*/ 0 w 5136"/>
                <a:gd name="T65" fmla="*/ 1 h 2120"/>
                <a:gd name="T66" fmla="*/ 0 w 5136"/>
                <a:gd name="T67" fmla="*/ 0 h 21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136"/>
                <a:gd name="T103" fmla="*/ 0 h 2120"/>
                <a:gd name="T104" fmla="*/ 5136 w 5136"/>
                <a:gd name="T105" fmla="*/ 2120 h 212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136" h="2120">
                  <a:moveTo>
                    <a:pt x="368" y="0"/>
                  </a:moveTo>
                  <a:lnTo>
                    <a:pt x="104" y="0"/>
                  </a:lnTo>
                  <a:lnTo>
                    <a:pt x="0" y="0"/>
                  </a:lnTo>
                  <a:lnTo>
                    <a:pt x="0" y="1272"/>
                  </a:lnTo>
                  <a:lnTo>
                    <a:pt x="104" y="1448"/>
                  </a:lnTo>
                  <a:lnTo>
                    <a:pt x="344" y="1648"/>
                  </a:lnTo>
                  <a:lnTo>
                    <a:pt x="760" y="1808"/>
                  </a:lnTo>
                  <a:lnTo>
                    <a:pt x="1176" y="1944"/>
                  </a:lnTo>
                  <a:lnTo>
                    <a:pt x="1800" y="2104"/>
                  </a:lnTo>
                  <a:lnTo>
                    <a:pt x="2408" y="2120"/>
                  </a:lnTo>
                  <a:lnTo>
                    <a:pt x="3000" y="2120"/>
                  </a:lnTo>
                  <a:lnTo>
                    <a:pt x="3424" y="2048"/>
                  </a:lnTo>
                  <a:lnTo>
                    <a:pt x="3936" y="1976"/>
                  </a:lnTo>
                  <a:lnTo>
                    <a:pt x="4408" y="1824"/>
                  </a:lnTo>
                  <a:lnTo>
                    <a:pt x="4848" y="1648"/>
                  </a:lnTo>
                  <a:lnTo>
                    <a:pt x="5136" y="1384"/>
                  </a:lnTo>
                  <a:lnTo>
                    <a:pt x="5112" y="248"/>
                  </a:lnTo>
                  <a:lnTo>
                    <a:pt x="4960" y="248"/>
                  </a:lnTo>
                  <a:lnTo>
                    <a:pt x="4888" y="496"/>
                  </a:lnTo>
                  <a:lnTo>
                    <a:pt x="4840" y="856"/>
                  </a:lnTo>
                  <a:lnTo>
                    <a:pt x="4720" y="1096"/>
                  </a:lnTo>
                  <a:lnTo>
                    <a:pt x="4408" y="1304"/>
                  </a:lnTo>
                  <a:lnTo>
                    <a:pt x="4032" y="1336"/>
                  </a:lnTo>
                  <a:lnTo>
                    <a:pt x="3760" y="1336"/>
                  </a:lnTo>
                  <a:lnTo>
                    <a:pt x="3336" y="1424"/>
                  </a:lnTo>
                  <a:lnTo>
                    <a:pt x="2800" y="1544"/>
                  </a:lnTo>
                  <a:lnTo>
                    <a:pt x="2416" y="1544"/>
                  </a:lnTo>
                  <a:lnTo>
                    <a:pt x="2184" y="1648"/>
                  </a:lnTo>
                  <a:lnTo>
                    <a:pt x="1592" y="1528"/>
                  </a:lnTo>
                  <a:lnTo>
                    <a:pt x="936" y="1368"/>
                  </a:lnTo>
                  <a:lnTo>
                    <a:pt x="544" y="1112"/>
                  </a:lnTo>
                  <a:lnTo>
                    <a:pt x="408" y="800"/>
                  </a:lnTo>
                  <a:lnTo>
                    <a:pt x="376" y="384"/>
                  </a:lnTo>
                  <a:lnTo>
                    <a:pt x="368" y="0"/>
                  </a:lnTo>
                  <a:close/>
                </a:path>
              </a:pathLst>
            </a:custGeom>
            <a:gradFill rotWithShape="1">
              <a:gsLst>
                <a:gs pos="0">
                  <a:srgbClr val="99FF99"/>
                </a:gs>
                <a:gs pos="100000">
                  <a:srgbClr val="E7FFE7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lang="es-MX" sz="2400" kern="0">
                <a:solidFill>
                  <a:srgbClr val="000000"/>
                </a:solidFill>
                <a:latin typeface="Times New Roman" pitchFamily="18" charset="0"/>
                <a:ea typeface="ＭＳ Ｐゴシック" charset="0"/>
              </a:endParaRPr>
            </a:p>
          </p:txBody>
        </p:sp>
        <p:sp>
          <p:nvSpPr>
            <p:cNvPr id="98" name="Freeform 94"/>
            <p:cNvSpPr>
              <a:spLocks/>
            </p:cNvSpPr>
            <p:nvPr/>
          </p:nvSpPr>
          <p:spPr bwMode="auto">
            <a:xfrm>
              <a:off x="295" y="2576"/>
              <a:ext cx="635" cy="911"/>
            </a:xfrm>
            <a:custGeom>
              <a:avLst/>
              <a:gdLst>
                <a:gd name="T0" fmla="*/ 1627873 w 720"/>
                <a:gd name="T1" fmla="*/ 2147443649 h 911"/>
                <a:gd name="T2" fmla="*/ 1627873 w 720"/>
                <a:gd name="T3" fmla="*/ 2147443649 h 911"/>
                <a:gd name="T4" fmla="*/ 1627873 w 720"/>
                <a:gd name="T5" fmla="*/ 2147443649 h 911"/>
                <a:gd name="T6" fmla="*/ 1627873 w 720"/>
                <a:gd name="T7" fmla="*/ 2147443649 h 911"/>
                <a:gd name="T8" fmla="*/ 1627873 w 720"/>
                <a:gd name="T9" fmla="*/ 2147443649 h 911"/>
                <a:gd name="T10" fmla="*/ 1627873 w 720"/>
                <a:gd name="T11" fmla="*/ 2147443649 h 911"/>
                <a:gd name="T12" fmla="*/ 1627873 w 720"/>
                <a:gd name="T13" fmla="*/ 2147443649 h 911"/>
                <a:gd name="T14" fmla="*/ 1627873 w 720"/>
                <a:gd name="T15" fmla="*/ 2147443649 h 911"/>
                <a:gd name="T16" fmla="*/ 1627873 w 720"/>
                <a:gd name="T17" fmla="*/ 2147443649 h 911"/>
                <a:gd name="T18" fmla="*/ 1627873 w 720"/>
                <a:gd name="T19" fmla="*/ 2147443649 h 911"/>
                <a:gd name="T20" fmla="*/ 1627873 w 720"/>
                <a:gd name="T21" fmla="*/ 2147443649 h 911"/>
                <a:gd name="T22" fmla="*/ 1627873 w 720"/>
                <a:gd name="T23" fmla="*/ 2147443649 h 911"/>
                <a:gd name="T24" fmla="*/ 1627873 w 720"/>
                <a:gd name="T25" fmla="*/ 2147443649 h 911"/>
                <a:gd name="T26" fmla="*/ 1627873 w 720"/>
                <a:gd name="T27" fmla="*/ 2147443649 h 911"/>
                <a:gd name="T28" fmla="*/ 1627873 w 720"/>
                <a:gd name="T29" fmla="*/ 2147443649 h 911"/>
                <a:gd name="T30" fmla="*/ 1627873 w 720"/>
                <a:gd name="T31" fmla="*/ 2147443649 h 911"/>
                <a:gd name="T32" fmla="*/ 1627873 w 720"/>
                <a:gd name="T33" fmla="*/ 2147443649 h 911"/>
                <a:gd name="T34" fmla="*/ 1627873 w 720"/>
                <a:gd name="T35" fmla="*/ 2147443649 h 911"/>
                <a:gd name="T36" fmla="*/ 1627873 w 720"/>
                <a:gd name="T37" fmla="*/ 2147443649 h 911"/>
                <a:gd name="T38" fmla="*/ 1627873 w 720"/>
                <a:gd name="T39" fmla="*/ 2147443649 h 911"/>
                <a:gd name="T40" fmla="*/ 1627873 w 720"/>
                <a:gd name="T41" fmla="*/ 2147443649 h 911"/>
                <a:gd name="T42" fmla="*/ 1627873 w 720"/>
                <a:gd name="T43" fmla="*/ 2147443649 h 911"/>
                <a:gd name="T44" fmla="*/ 1627873 w 720"/>
                <a:gd name="T45" fmla="*/ 2147443649 h 911"/>
                <a:gd name="T46" fmla="*/ 0 w 720"/>
                <a:gd name="T47" fmla="*/ 2147443649 h 911"/>
                <a:gd name="T48" fmla="*/ 1627873 w 720"/>
                <a:gd name="T49" fmla="*/ 2147443649 h 911"/>
                <a:gd name="T50" fmla="*/ 1627873 w 720"/>
                <a:gd name="T51" fmla="*/ 2147443649 h 911"/>
                <a:gd name="T52" fmla="*/ 1627873 w 720"/>
                <a:gd name="T53" fmla="*/ 2147443649 h 911"/>
                <a:gd name="T54" fmla="*/ 1627873 w 720"/>
                <a:gd name="T55" fmla="*/ 0 h 911"/>
                <a:gd name="T56" fmla="*/ 1627873 w 720"/>
                <a:gd name="T57" fmla="*/ 2147443649 h 911"/>
                <a:gd name="T58" fmla="*/ 1627873 w 720"/>
                <a:gd name="T59" fmla="*/ 2147443649 h 911"/>
                <a:gd name="T60" fmla="*/ 1627873 w 720"/>
                <a:gd name="T61" fmla="*/ 2147443649 h 911"/>
                <a:gd name="T62" fmla="*/ 1627873 w 720"/>
                <a:gd name="T63" fmla="*/ 2147443649 h 911"/>
                <a:gd name="T64" fmla="*/ 1627873 w 720"/>
                <a:gd name="T65" fmla="*/ 2147443649 h 911"/>
                <a:gd name="T66" fmla="*/ 1627873 w 720"/>
                <a:gd name="T67" fmla="*/ 2147443649 h 911"/>
                <a:gd name="T68" fmla="*/ 1627873 w 720"/>
                <a:gd name="T69" fmla="*/ 2147443649 h 911"/>
                <a:gd name="T70" fmla="*/ 1627873 w 720"/>
                <a:gd name="T71" fmla="*/ 2147443649 h 911"/>
                <a:gd name="T72" fmla="*/ 1627873 w 720"/>
                <a:gd name="T73" fmla="*/ 2147443649 h 911"/>
                <a:gd name="T74" fmla="*/ 1627873 w 720"/>
                <a:gd name="T75" fmla="*/ 2147443649 h 911"/>
                <a:gd name="T76" fmla="*/ 1627873 w 720"/>
                <a:gd name="T77" fmla="*/ 2147443649 h 911"/>
                <a:gd name="T78" fmla="*/ 1627873 w 720"/>
                <a:gd name="T79" fmla="*/ 2147443649 h 911"/>
                <a:gd name="T80" fmla="*/ 1627873 w 720"/>
                <a:gd name="T81" fmla="*/ 2147443649 h 911"/>
                <a:gd name="T82" fmla="*/ 1627873 w 720"/>
                <a:gd name="T83" fmla="*/ 2147443649 h 911"/>
                <a:gd name="T84" fmla="*/ 1627873 w 720"/>
                <a:gd name="T85" fmla="*/ 2147443649 h 911"/>
                <a:gd name="T86" fmla="*/ 1627873 w 720"/>
                <a:gd name="T87" fmla="*/ 2147443649 h 911"/>
                <a:gd name="T88" fmla="*/ 1627873 w 720"/>
                <a:gd name="T89" fmla="*/ 2147443649 h 911"/>
                <a:gd name="T90" fmla="*/ 1627873 w 720"/>
                <a:gd name="T91" fmla="*/ 2147443649 h 911"/>
                <a:gd name="T92" fmla="*/ 1627873 w 720"/>
                <a:gd name="T93" fmla="*/ 2147443649 h 911"/>
                <a:gd name="T94" fmla="*/ 1627873 w 720"/>
                <a:gd name="T95" fmla="*/ 2147443649 h 911"/>
                <a:gd name="T96" fmla="*/ 1627873 w 720"/>
                <a:gd name="T97" fmla="*/ 2147443649 h 911"/>
                <a:gd name="T98" fmla="*/ 1627873 w 720"/>
                <a:gd name="T99" fmla="*/ 2147443649 h 911"/>
                <a:gd name="T100" fmla="*/ 1627873 w 720"/>
                <a:gd name="T101" fmla="*/ 2147443649 h 91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20"/>
                <a:gd name="T154" fmla="*/ 0 h 911"/>
                <a:gd name="T155" fmla="*/ 720 w 720"/>
                <a:gd name="T156" fmla="*/ 911 h 91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20" h="911">
                  <a:moveTo>
                    <a:pt x="720" y="911"/>
                  </a:moveTo>
                  <a:lnTo>
                    <a:pt x="636" y="886"/>
                  </a:lnTo>
                  <a:lnTo>
                    <a:pt x="557" y="868"/>
                  </a:lnTo>
                  <a:lnTo>
                    <a:pt x="468" y="862"/>
                  </a:lnTo>
                  <a:lnTo>
                    <a:pt x="396" y="812"/>
                  </a:lnTo>
                  <a:lnTo>
                    <a:pt x="318" y="796"/>
                  </a:lnTo>
                  <a:lnTo>
                    <a:pt x="260" y="748"/>
                  </a:lnTo>
                  <a:lnTo>
                    <a:pt x="216" y="760"/>
                  </a:lnTo>
                  <a:lnTo>
                    <a:pt x="204" y="720"/>
                  </a:lnTo>
                  <a:lnTo>
                    <a:pt x="168" y="710"/>
                  </a:lnTo>
                  <a:lnTo>
                    <a:pt x="152" y="664"/>
                  </a:lnTo>
                  <a:lnTo>
                    <a:pt x="82" y="614"/>
                  </a:lnTo>
                  <a:lnTo>
                    <a:pt x="90" y="590"/>
                  </a:lnTo>
                  <a:lnTo>
                    <a:pt x="69" y="563"/>
                  </a:lnTo>
                  <a:lnTo>
                    <a:pt x="26" y="510"/>
                  </a:lnTo>
                  <a:lnTo>
                    <a:pt x="16" y="482"/>
                  </a:lnTo>
                  <a:lnTo>
                    <a:pt x="32" y="426"/>
                  </a:lnTo>
                  <a:lnTo>
                    <a:pt x="15" y="380"/>
                  </a:lnTo>
                  <a:lnTo>
                    <a:pt x="10" y="360"/>
                  </a:lnTo>
                  <a:lnTo>
                    <a:pt x="32" y="312"/>
                  </a:lnTo>
                  <a:lnTo>
                    <a:pt x="15" y="304"/>
                  </a:lnTo>
                  <a:lnTo>
                    <a:pt x="12" y="254"/>
                  </a:lnTo>
                  <a:lnTo>
                    <a:pt x="16" y="171"/>
                  </a:lnTo>
                  <a:lnTo>
                    <a:pt x="0" y="126"/>
                  </a:lnTo>
                  <a:lnTo>
                    <a:pt x="12" y="109"/>
                  </a:lnTo>
                  <a:lnTo>
                    <a:pt x="20" y="78"/>
                  </a:lnTo>
                  <a:lnTo>
                    <a:pt x="14" y="12"/>
                  </a:lnTo>
                  <a:lnTo>
                    <a:pt x="47" y="0"/>
                  </a:lnTo>
                  <a:lnTo>
                    <a:pt x="68" y="62"/>
                  </a:lnTo>
                  <a:lnTo>
                    <a:pt x="48" y="102"/>
                  </a:lnTo>
                  <a:lnTo>
                    <a:pt x="64" y="170"/>
                  </a:lnTo>
                  <a:lnTo>
                    <a:pt x="49" y="209"/>
                  </a:lnTo>
                  <a:lnTo>
                    <a:pt x="49" y="259"/>
                  </a:lnTo>
                  <a:lnTo>
                    <a:pt x="82" y="314"/>
                  </a:lnTo>
                  <a:lnTo>
                    <a:pt x="53" y="361"/>
                  </a:lnTo>
                  <a:lnTo>
                    <a:pt x="59" y="401"/>
                  </a:lnTo>
                  <a:lnTo>
                    <a:pt x="71" y="446"/>
                  </a:lnTo>
                  <a:lnTo>
                    <a:pt x="91" y="495"/>
                  </a:lnTo>
                  <a:lnTo>
                    <a:pt x="103" y="525"/>
                  </a:lnTo>
                  <a:lnTo>
                    <a:pt x="129" y="566"/>
                  </a:lnTo>
                  <a:lnTo>
                    <a:pt x="151" y="600"/>
                  </a:lnTo>
                  <a:lnTo>
                    <a:pt x="173" y="635"/>
                  </a:lnTo>
                  <a:lnTo>
                    <a:pt x="199" y="662"/>
                  </a:lnTo>
                  <a:lnTo>
                    <a:pt x="276" y="716"/>
                  </a:lnTo>
                  <a:lnTo>
                    <a:pt x="349" y="752"/>
                  </a:lnTo>
                  <a:lnTo>
                    <a:pt x="390" y="766"/>
                  </a:lnTo>
                  <a:lnTo>
                    <a:pt x="444" y="784"/>
                  </a:lnTo>
                  <a:lnTo>
                    <a:pt x="450" y="802"/>
                  </a:lnTo>
                  <a:lnTo>
                    <a:pt x="512" y="808"/>
                  </a:lnTo>
                  <a:lnTo>
                    <a:pt x="612" y="830"/>
                  </a:lnTo>
                  <a:lnTo>
                    <a:pt x="720" y="911"/>
                  </a:lnTo>
                  <a:close/>
                </a:path>
              </a:pathLst>
            </a:custGeom>
            <a:solidFill>
              <a:srgbClr val="FFBF7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hangingPunct="0">
                <a:defRPr/>
              </a:pPr>
              <a:endParaRPr lang="es-MX" sz="2400" kern="0">
                <a:solidFill>
                  <a:srgbClr val="000000"/>
                </a:solidFill>
                <a:latin typeface="Times New Roman" pitchFamily="18" charset="0"/>
                <a:ea typeface="ＭＳ Ｐゴシック" charset="0"/>
              </a:endParaRPr>
            </a:p>
          </p:txBody>
        </p:sp>
        <p:sp>
          <p:nvSpPr>
            <p:cNvPr id="99" name="Freeform 95"/>
            <p:cNvSpPr>
              <a:spLocks/>
            </p:cNvSpPr>
            <p:nvPr/>
          </p:nvSpPr>
          <p:spPr bwMode="auto">
            <a:xfrm>
              <a:off x="1375" y="2742"/>
              <a:ext cx="989" cy="714"/>
            </a:xfrm>
            <a:custGeom>
              <a:avLst/>
              <a:gdLst>
                <a:gd name="T0" fmla="*/ 1616775 w 1115"/>
                <a:gd name="T1" fmla="*/ 2147443490 h 714"/>
                <a:gd name="T2" fmla="*/ 1616775 w 1115"/>
                <a:gd name="T3" fmla="*/ 2147443490 h 714"/>
                <a:gd name="T4" fmla="*/ 1616775 w 1115"/>
                <a:gd name="T5" fmla="*/ 2147443490 h 714"/>
                <a:gd name="T6" fmla="*/ 1616775 w 1115"/>
                <a:gd name="T7" fmla="*/ 2147443490 h 714"/>
                <a:gd name="T8" fmla="*/ 1616775 w 1115"/>
                <a:gd name="T9" fmla="*/ 2147443490 h 714"/>
                <a:gd name="T10" fmla="*/ 1616775 w 1115"/>
                <a:gd name="T11" fmla="*/ 2147443490 h 714"/>
                <a:gd name="T12" fmla="*/ 1616775 w 1115"/>
                <a:gd name="T13" fmla="*/ 2147443490 h 714"/>
                <a:gd name="T14" fmla="*/ 1616775 w 1115"/>
                <a:gd name="T15" fmla="*/ 2147443490 h 714"/>
                <a:gd name="T16" fmla="*/ 1616775 w 1115"/>
                <a:gd name="T17" fmla="*/ 2147443490 h 714"/>
                <a:gd name="T18" fmla="*/ 1616775 w 1115"/>
                <a:gd name="T19" fmla="*/ 2147443490 h 714"/>
                <a:gd name="T20" fmla="*/ 1616775 w 1115"/>
                <a:gd name="T21" fmla="*/ 2147443490 h 714"/>
                <a:gd name="T22" fmla="*/ 1616775 w 1115"/>
                <a:gd name="T23" fmla="*/ 2147443490 h 714"/>
                <a:gd name="T24" fmla="*/ 1616775 w 1115"/>
                <a:gd name="T25" fmla="*/ 2147443490 h 714"/>
                <a:gd name="T26" fmla="*/ 1616775 w 1115"/>
                <a:gd name="T27" fmla="*/ 2147443490 h 714"/>
                <a:gd name="T28" fmla="*/ 1616775 w 1115"/>
                <a:gd name="T29" fmla="*/ 2147443490 h 714"/>
                <a:gd name="T30" fmla="*/ 1616775 w 1115"/>
                <a:gd name="T31" fmla="*/ 2147443490 h 714"/>
                <a:gd name="T32" fmla="*/ 1616775 w 1115"/>
                <a:gd name="T33" fmla="*/ 2147443490 h 714"/>
                <a:gd name="T34" fmla="*/ 1616775 w 1115"/>
                <a:gd name="T35" fmla="*/ 2147443490 h 714"/>
                <a:gd name="T36" fmla="*/ 1616775 w 1115"/>
                <a:gd name="T37" fmla="*/ 2147443490 h 714"/>
                <a:gd name="T38" fmla="*/ 1616775 w 1115"/>
                <a:gd name="T39" fmla="*/ 2147443490 h 714"/>
                <a:gd name="T40" fmla="*/ 1616775 w 1115"/>
                <a:gd name="T41" fmla="*/ 2147443490 h 714"/>
                <a:gd name="T42" fmla="*/ 1616775 w 1115"/>
                <a:gd name="T43" fmla="*/ 0 h 714"/>
                <a:gd name="T44" fmla="*/ 1616775 w 1115"/>
                <a:gd name="T45" fmla="*/ 2147443490 h 714"/>
                <a:gd name="T46" fmla="*/ 1616775 w 1115"/>
                <a:gd name="T47" fmla="*/ 2147443490 h 714"/>
                <a:gd name="T48" fmla="*/ 1616775 w 1115"/>
                <a:gd name="T49" fmla="*/ 2147443490 h 714"/>
                <a:gd name="T50" fmla="*/ 1616775 w 1115"/>
                <a:gd name="T51" fmla="*/ 2147443490 h 714"/>
                <a:gd name="T52" fmla="*/ 1616775 w 1115"/>
                <a:gd name="T53" fmla="*/ 2147443490 h 714"/>
                <a:gd name="T54" fmla="*/ 1616775 w 1115"/>
                <a:gd name="T55" fmla="*/ 2147443490 h 714"/>
                <a:gd name="T56" fmla="*/ 1616775 w 1115"/>
                <a:gd name="T57" fmla="*/ 2147443490 h 714"/>
                <a:gd name="T58" fmla="*/ 1616775 w 1115"/>
                <a:gd name="T59" fmla="*/ 2147443490 h 714"/>
                <a:gd name="T60" fmla="*/ 1616775 w 1115"/>
                <a:gd name="T61" fmla="*/ 2147443490 h 714"/>
                <a:gd name="T62" fmla="*/ 1616775 w 1115"/>
                <a:gd name="T63" fmla="*/ 2147443490 h 714"/>
                <a:gd name="T64" fmla="*/ 1616775 w 1115"/>
                <a:gd name="T65" fmla="*/ 2147443490 h 714"/>
                <a:gd name="T66" fmla="*/ 1616775 w 1115"/>
                <a:gd name="T67" fmla="*/ 2147443490 h 714"/>
                <a:gd name="T68" fmla="*/ 1616775 w 1115"/>
                <a:gd name="T69" fmla="*/ 2147443490 h 714"/>
                <a:gd name="T70" fmla="*/ 1616775 w 1115"/>
                <a:gd name="T71" fmla="*/ 2147443490 h 714"/>
                <a:gd name="T72" fmla="*/ 1616775 w 1115"/>
                <a:gd name="T73" fmla="*/ 2147443490 h 714"/>
                <a:gd name="T74" fmla="*/ 1616775 w 1115"/>
                <a:gd name="T75" fmla="*/ 2147443490 h 714"/>
                <a:gd name="T76" fmla="*/ 1616775 w 1115"/>
                <a:gd name="T77" fmla="*/ 2147443490 h 714"/>
                <a:gd name="T78" fmla="*/ 1616775 w 1115"/>
                <a:gd name="T79" fmla="*/ 2147443490 h 714"/>
                <a:gd name="T80" fmla="*/ 1616775 w 1115"/>
                <a:gd name="T81" fmla="*/ 2147443490 h 714"/>
                <a:gd name="T82" fmla="*/ 1616775 w 1115"/>
                <a:gd name="T83" fmla="*/ 2147443490 h 714"/>
                <a:gd name="T84" fmla="*/ 1616775 w 1115"/>
                <a:gd name="T85" fmla="*/ 2147443490 h 7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15"/>
                <a:gd name="T130" fmla="*/ 0 h 714"/>
                <a:gd name="T131" fmla="*/ 1115 w 1115"/>
                <a:gd name="T132" fmla="*/ 714 h 7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15" h="714">
                  <a:moveTo>
                    <a:pt x="4" y="710"/>
                  </a:moveTo>
                  <a:lnTo>
                    <a:pt x="140" y="686"/>
                  </a:lnTo>
                  <a:lnTo>
                    <a:pt x="198" y="644"/>
                  </a:lnTo>
                  <a:lnTo>
                    <a:pt x="238" y="656"/>
                  </a:lnTo>
                  <a:lnTo>
                    <a:pt x="268" y="638"/>
                  </a:lnTo>
                  <a:lnTo>
                    <a:pt x="313" y="623"/>
                  </a:lnTo>
                  <a:lnTo>
                    <a:pt x="346" y="603"/>
                  </a:lnTo>
                  <a:lnTo>
                    <a:pt x="355" y="582"/>
                  </a:lnTo>
                  <a:lnTo>
                    <a:pt x="370" y="559"/>
                  </a:lnTo>
                  <a:lnTo>
                    <a:pt x="394" y="585"/>
                  </a:lnTo>
                  <a:lnTo>
                    <a:pt x="454" y="555"/>
                  </a:lnTo>
                  <a:lnTo>
                    <a:pt x="516" y="581"/>
                  </a:lnTo>
                  <a:lnTo>
                    <a:pt x="577" y="566"/>
                  </a:lnTo>
                  <a:lnTo>
                    <a:pt x="616" y="581"/>
                  </a:lnTo>
                  <a:lnTo>
                    <a:pt x="652" y="547"/>
                  </a:lnTo>
                  <a:lnTo>
                    <a:pt x="659" y="548"/>
                  </a:lnTo>
                  <a:lnTo>
                    <a:pt x="677" y="556"/>
                  </a:lnTo>
                  <a:lnTo>
                    <a:pt x="685" y="557"/>
                  </a:lnTo>
                  <a:lnTo>
                    <a:pt x="694" y="560"/>
                  </a:lnTo>
                  <a:lnTo>
                    <a:pt x="711" y="561"/>
                  </a:lnTo>
                  <a:lnTo>
                    <a:pt x="729" y="565"/>
                  </a:lnTo>
                  <a:lnTo>
                    <a:pt x="738" y="564"/>
                  </a:lnTo>
                  <a:lnTo>
                    <a:pt x="748" y="564"/>
                  </a:lnTo>
                  <a:lnTo>
                    <a:pt x="766" y="561"/>
                  </a:lnTo>
                  <a:lnTo>
                    <a:pt x="798" y="551"/>
                  </a:lnTo>
                  <a:lnTo>
                    <a:pt x="812" y="546"/>
                  </a:lnTo>
                  <a:lnTo>
                    <a:pt x="819" y="542"/>
                  </a:lnTo>
                  <a:lnTo>
                    <a:pt x="831" y="535"/>
                  </a:lnTo>
                  <a:lnTo>
                    <a:pt x="838" y="532"/>
                  </a:lnTo>
                  <a:lnTo>
                    <a:pt x="852" y="524"/>
                  </a:lnTo>
                  <a:lnTo>
                    <a:pt x="873" y="511"/>
                  </a:lnTo>
                  <a:lnTo>
                    <a:pt x="879" y="504"/>
                  </a:lnTo>
                  <a:lnTo>
                    <a:pt x="893" y="495"/>
                  </a:lnTo>
                  <a:lnTo>
                    <a:pt x="906" y="484"/>
                  </a:lnTo>
                  <a:lnTo>
                    <a:pt x="912" y="478"/>
                  </a:lnTo>
                  <a:lnTo>
                    <a:pt x="919" y="473"/>
                  </a:lnTo>
                  <a:lnTo>
                    <a:pt x="921" y="495"/>
                  </a:lnTo>
                  <a:lnTo>
                    <a:pt x="937" y="446"/>
                  </a:lnTo>
                  <a:lnTo>
                    <a:pt x="960" y="434"/>
                  </a:lnTo>
                  <a:lnTo>
                    <a:pt x="970" y="423"/>
                  </a:lnTo>
                  <a:lnTo>
                    <a:pt x="975" y="417"/>
                  </a:lnTo>
                  <a:lnTo>
                    <a:pt x="979" y="411"/>
                  </a:lnTo>
                  <a:lnTo>
                    <a:pt x="983" y="404"/>
                  </a:lnTo>
                  <a:lnTo>
                    <a:pt x="1002" y="371"/>
                  </a:lnTo>
                  <a:lnTo>
                    <a:pt x="993" y="360"/>
                  </a:lnTo>
                  <a:lnTo>
                    <a:pt x="1012" y="346"/>
                  </a:lnTo>
                  <a:lnTo>
                    <a:pt x="1016" y="333"/>
                  </a:lnTo>
                  <a:lnTo>
                    <a:pt x="1019" y="321"/>
                  </a:lnTo>
                  <a:lnTo>
                    <a:pt x="1024" y="295"/>
                  </a:lnTo>
                  <a:lnTo>
                    <a:pt x="1029" y="255"/>
                  </a:lnTo>
                  <a:lnTo>
                    <a:pt x="1031" y="241"/>
                  </a:lnTo>
                  <a:lnTo>
                    <a:pt x="1032" y="215"/>
                  </a:lnTo>
                  <a:lnTo>
                    <a:pt x="1035" y="174"/>
                  </a:lnTo>
                  <a:lnTo>
                    <a:pt x="1037" y="163"/>
                  </a:lnTo>
                  <a:lnTo>
                    <a:pt x="1039" y="147"/>
                  </a:lnTo>
                  <a:lnTo>
                    <a:pt x="1039" y="136"/>
                  </a:lnTo>
                  <a:lnTo>
                    <a:pt x="1042" y="122"/>
                  </a:lnTo>
                  <a:lnTo>
                    <a:pt x="1044" y="109"/>
                  </a:lnTo>
                  <a:lnTo>
                    <a:pt x="1062" y="125"/>
                  </a:lnTo>
                  <a:lnTo>
                    <a:pt x="1066" y="42"/>
                  </a:lnTo>
                  <a:lnTo>
                    <a:pt x="1069" y="38"/>
                  </a:lnTo>
                  <a:lnTo>
                    <a:pt x="1092" y="38"/>
                  </a:lnTo>
                  <a:lnTo>
                    <a:pt x="1093" y="4"/>
                  </a:lnTo>
                  <a:lnTo>
                    <a:pt x="1093" y="2"/>
                  </a:lnTo>
                  <a:lnTo>
                    <a:pt x="1096" y="2"/>
                  </a:lnTo>
                  <a:lnTo>
                    <a:pt x="1097" y="0"/>
                  </a:lnTo>
                  <a:lnTo>
                    <a:pt x="1098" y="1"/>
                  </a:lnTo>
                  <a:lnTo>
                    <a:pt x="1105" y="7"/>
                  </a:lnTo>
                  <a:lnTo>
                    <a:pt x="1111" y="15"/>
                  </a:lnTo>
                  <a:lnTo>
                    <a:pt x="1115" y="24"/>
                  </a:lnTo>
                  <a:lnTo>
                    <a:pt x="1114" y="33"/>
                  </a:lnTo>
                  <a:lnTo>
                    <a:pt x="1110" y="57"/>
                  </a:lnTo>
                  <a:lnTo>
                    <a:pt x="1107" y="83"/>
                  </a:lnTo>
                  <a:lnTo>
                    <a:pt x="1104" y="95"/>
                  </a:lnTo>
                  <a:lnTo>
                    <a:pt x="1094" y="105"/>
                  </a:lnTo>
                  <a:lnTo>
                    <a:pt x="1099" y="124"/>
                  </a:lnTo>
                  <a:lnTo>
                    <a:pt x="1094" y="153"/>
                  </a:lnTo>
                  <a:lnTo>
                    <a:pt x="1092" y="168"/>
                  </a:lnTo>
                  <a:lnTo>
                    <a:pt x="1087" y="195"/>
                  </a:lnTo>
                  <a:lnTo>
                    <a:pt x="1085" y="210"/>
                  </a:lnTo>
                  <a:lnTo>
                    <a:pt x="1099" y="257"/>
                  </a:lnTo>
                  <a:lnTo>
                    <a:pt x="1076" y="261"/>
                  </a:lnTo>
                  <a:lnTo>
                    <a:pt x="1073" y="273"/>
                  </a:lnTo>
                  <a:lnTo>
                    <a:pt x="1072" y="281"/>
                  </a:lnTo>
                  <a:lnTo>
                    <a:pt x="1075" y="329"/>
                  </a:lnTo>
                  <a:lnTo>
                    <a:pt x="1063" y="371"/>
                  </a:lnTo>
                  <a:lnTo>
                    <a:pt x="1045" y="373"/>
                  </a:lnTo>
                  <a:lnTo>
                    <a:pt x="1039" y="387"/>
                  </a:lnTo>
                  <a:lnTo>
                    <a:pt x="1026" y="415"/>
                  </a:lnTo>
                  <a:lnTo>
                    <a:pt x="1018" y="428"/>
                  </a:lnTo>
                  <a:lnTo>
                    <a:pt x="1012" y="470"/>
                  </a:lnTo>
                  <a:lnTo>
                    <a:pt x="994" y="467"/>
                  </a:lnTo>
                  <a:lnTo>
                    <a:pt x="975" y="491"/>
                  </a:lnTo>
                  <a:lnTo>
                    <a:pt x="955" y="515"/>
                  </a:lnTo>
                  <a:lnTo>
                    <a:pt x="945" y="524"/>
                  </a:lnTo>
                  <a:lnTo>
                    <a:pt x="934" y="535"/>
                  </a:lnTo>
                  <a:lnTo>
                    <a:pt x="911" y="553"/>
                  </a:lnTo>
                  <a:lnTo>
                    <a:pt x="900" y="562"/>
                  </a:lnTo>
                  <a:lnTo>
                    <a:pt x="873" y="578"/>
                  </a:lnTo>
                  <a:lnTo>
                    <a:pt x="862" y="587"/>
                  </a:lnTo>
                  <a:lnTo>
                    <a:pt x="856" y="589"/>
                  </a:lnTo>
                  <a:lnTo>
                    <a:pt x="848" y="592"/>
                  </a:lnTo>
                  <a:lnTo>
                    <a:pt x="824" y="596"/>
                  </a:lnTo>
                  <a:lnTo>
                    <a:pt x="802" y="615"/>
                  </a:lnTo>
                  <a:lnTo>
                    <a:pt x="792" y="613"/>
                  </a:lnTo>
                  <a:lnTo>
                    <a:pt x="777" y="616"/>
                  </a:lnTo>
                  <a:lnTo>
                    <a:pt x="763" y="620"/>
                  </a:lnTo>
                  <a:lnTo>
                    <a:pt x="747" y="622"/>
                  </a:lnTo>
                  <a:lnTo>
                    <a:pt x="732" y="623"/>
                  </a:lnTo>
                  <a:lnTo>
                    <a:pt x="701" y="625"/>
                  </a:lnTo>
                  <a:lnTo>
                    <a:pt x="694" y="612"/>
                  </a:lnTo>
                  <a:lnTo>
                    <a:pt x="670" y="626"/>
                  </a:lnTo>
                  <a:lnTo>
                    <a:pt x="655" y="626"/>
                  </a:lnTo>
                  <a:lnTo>
                    <a:pt x="641" y="625"/>
                  </a:lnTo>
                  <a:lnTo>
                    <a:pt x="624" y="624"/>
                  </a:lnTo>
                  <a:lnTo>
                    <a:pt x="595" y="621"/>
                  </a:lnTo>
                  <a:lnTo>
                    <a:pt x="564" y="619"/>
                  </a:lnTo>
                  <a:lnTo>
                    <a:pt x="510" y="626"/>
                  </a:lnTo>
                  <a:lnTo>
                    <a:pt x="469" y="620"/>
                  </a:lnTo>
                  <a:lnTo>
                    <a:pt x="441" y="644"/>
                  </a:lnTo>
                  <a:lnTo>
                    <a:pt x="412" y="644"/>
                  </a:lnTo>
                  <a:lnTo>
                    <a:pt x="379" y="650"/>
                  </a:lnTo>
                  <a:lnTo>
                    <a:pt x="343" y="661"/>
                  </a:lnTo>
                  <a:lnTo>
                    <a:pt x="313" y="667"/>
                  </a:lnTo>
                  <a:lnTo>
                    <a:pt x="271" y="682"/>
                  </a:lnTo>
                  <a:lnTo>
                    <a:pt x="220" y="690"/>
                  </a:lnTo>
                  <a:lnTo>
                    <a:pt x="185" y="705"/>
                  </a:lnTo>
                  <a:lnTo>
                    <a:pt x="123" y="707"/>
                  </a:lnTo>
                  <a:lnTo>
                    <a:pt x="63" y="708"/>
                  </a:lnTo>
                  <a:lnTo>
                    <a:pt x="0" y="714"/>
                  </a:lnTo>
                </a:path>
              </a:pathLst>
            </a:custGeom>
            <a:solidFill>
              <a:srgbClr val="FFBF7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hangingPunct="0">
                <a:defRPr/>
              </a:pPr>
              <a:endParaRPr lang="es-MX" sz="2400" kern="0">
                <a:solidFill>
                  <a:srgbClr val="000000"/>
                </a:solidFill>
                <a:latin typeface="Times New Roman" pitchFamily="18" charset="0"/>
                <a:ea typeface="ＭＳ Ｐゴシック" charset="0"/>
              </a:endParaRPr>
            </a:p>
          </p:txBody>
        </p:sp>
        <p:grpSp>
          <p:nvGrpSpPr>
            <p:cNvPr id="64606" name="Group 96"/>
            <p:cNvGrpSpPr>
              <a:grpSpLocks/>
            </p:cNvGrpSpPr>
            <p:nvPr/>
          </p:nvGrpSpPr>
          <p:grpSpPr bwMode="auto">
            <a:xfrm>
              <a:off x="354" y="2854"/>
              <a:ext cx="292" cy="352"/>
              <a:chOff x="1636" y="2350"/>
              <a:chExt cx="329" cy="352"/>
            </a:xfrm>
          </p:grpSpPr>
          <p:sp>
            <p:nvSpPr>
              <p:cNvPr id="155" name="Freeform 97"/>
              <p:cNvSpPr>
                <a:spLocks/>
              </p:cNvSpPr>
              <p:nvPr/>
            </p:nvSpPr>
            <p:spPr bwMode="auto">
              <a:xfrm>
                <a:off x="1636" y="2350"/>
                <a:ext cx="334" cy="352"/>
              </a:xfrm>
              <a:custGeom>
                <a:avLst/>
                <a:gdLst>
                  <a:gd name="T0" fmla="*/ 0 w 895"/>
                  <a:gd name="T1" fmla="*/ 0 h 800"/>
                  <a:gd name="T2" fmla="*/ 0 w 895"/>
                  <a:gd name="T3" fmla="*/ 0 h 800"/>
                  <a:gd name="T4" fmla="*/ 0 w 895"/>
                  <a:gd name="T5" fmla="*/ 0 h 800"/>
                  <a:gd name="T6" fmla="*/ 0 w 895"/>
                  <a:gd name="T7" fmla="*/ 0 h 800"/>
                  <a:gd name="T8" fmla="*/ 0 w 895"/>
                  <a:gd name="T9" fmla="*/ 0 h 800"/>
                  <a:gd name="T10" fmla="*/ 0 w 895"/>
                  <a:gd name="T11" fmla="*/ 0 h 800"/>
                  <a:gd name="T12" fmla="*/ 0 w 895"/>
                  <a:gd name="T13" fmla="*/ 0 h 800"/>
                  <a:gd name="T14" fmla="*/ 0 w 895"/>
                  <a:gd name="T15" fmla="*/ 0 h 800"/>
                  <a:gd name="T16" fmla="*/ 0 w 895"/>
                  <a:gd name="T17" fmla="*/ 0 h 800"/>
                  <a:gd name="T18" fmla="*/ 0 w 895"/>
                  <a:gd name="T19" fmla="*/ 0 h 800"/>
                  <a:gd name="T20" fmla="*/ 0 w 895"/>
                  <a:gd name="T21" fmla="*/ 0 h 800"/>
                  <a:gd name="T22" fmla="*/ 0 w 895"/>
                  <a:gd name="T23" fmla="*/ 0 h 800"/>
                  <a:gd name="T24" fmla="*/ 0 w 895"/>
                  <a:gd name="T25" fmla="*/ 0 h 800"/>
                  <a:gd name="T26" fmla="*/ 0 w 895"/>
                  <a:gd name="T27" fmla="*/ 0 h 800"/>
                  <a:gd name="T28" fmla="*/ 0 w 895"/>
                  <a:gd name="T29" fmla="*/ 0 h 800"/>
                  <a:gd name="T30" fmla="*/ 0 w 895"/>
                  <a:gd name="T31" fmla="*/ 0 h 800"/>
                  <a:gd name="T32" fmla="*/ 0 w 895"/>
                  <a:gd name="T33" fmla="*/ 0 h 800"/>
                  <a:gd name="T34" fmla="*/ 0 w 895"/>
                  <a:gd name="T35" fmla="*/ 0 h 800"/>
                  <a:gd name="T36" fmla="*/ 0 w 895"/>
                  <a:gd name="T37" fmla="*/ 0 h 800"/>
                  <a:gd name="T38" fmla="*/ 0 w 895"/>
                  <a:gd name="T39" fmla="*/ 0 h 800"/>
                  <a:gd name="T40" fmla="*/ 0 w 895"/>
                  <a:gd name="T41" fmla="*/ 0 h 800"/>
                  <a:gd name="T42" fmla="*/ 0 w 895"/>
                  <a:gd name="T43" fmla="*/ 0 h 800"/>
                  <a:gd name="T44" fmla="*/ 0 w 895"/>
                  <a:gd name="T45" fmla="*/ 0 h 800"/>
                  <a:gd name="T46" fmla="*/ 0 w 895"/>
                  <a:gd name="T47" fmla="*/ 0 h 800"/>
                  <a:gd name="T48" fmla="*/ 0 w 895"/>
                  <a:gd name="T49" fmla="*/ 0 h 800"/>
                  <a:gd name="T50" fmla="*/ 0 w 895"/>
                  <a:gd name="T51" fmla="*/ 0 h 800"/>
                  <a:gd name="T52" fmla="*/ 0 w 895"/>
                  <a:gd name="T53" fmla="*/ 0 h 800"/>
                  <a:gd name="T54" fmla="*/ 0 w 895"/>
                  <a:gd name="T55" fmla="*/ 0 h 800"/>
                  <a:gd name="T56" fmla="*/ 0 w 895"/>
                  <a:gd name="T57" fmla="*/ 0 h 800"/>
                  <a:gd name="T58" fmla="*/ 0 w 895"/>
                  <a:gd name="T59" fmla="*/ 0 h 800"/>
                  <a:gd name="T60" fmla="*/ 0 w 895"/>
                  <a:gd name="T61" fmla="*/ 0 h 800"/>
                  <a:gd name="T62" fmla="*/ 0 w 895"/>
                  <a:gd name="T63" fmla="*/ 0 h 800"/>
                  <a:gd name="T64" fmla="*/ 0 w 895"/>
                  <a:gd name="T65" fmla="*/ 0 h 800"/>
                  <a:gd name="T66" fmla="*/ 0 w 895"/>
                  <a:gd name="T67" fmla="*/ 0 h 800"/>
                  <a:gd name="T68" fmla="*/ 0 w 895"/>
                  <a:gd name="T69" fmla="*/ 0 h 800"/>
                  <a:gd name="T70" fmla="*/ 0 w 895"/>
                  <a:gd name="T71" fmla="*/ 0 h 800"/>
                  <a:gd name="T72" fmla="*/ 0 w 895"/>
                  <a:gd name="T73" fmla="*/ 0 h 800"/>
                  <a:gd name="T74" fmla="*/ 0 w 895"/>
                  <a:gd name="T75" fmla="*/ 0 h 800"/>
                  <a:gd name="T76" fmla="*/ 0 w 895"/>
                  <a:gd name="T77" fmla="*/ 0 h 800"/>
                  <a:gd name="T78" fmla="*/ 0 w 895"/>
                  <a:gd name="T79" fmla="*/ 0 h 800"/>
                  <a:gd name="T80" fmla="*/ 0 w 895"/>
                  <a:gd name="T81" fmla="*/ 0 h 800"/>
                  <a:gd name="T82" fmla="*/ 0 w 895"/>
                  <a:gd name="T83" fmla="*/ 0 h 800"/>
                  <a:gd name="T84" fmla="*/ 0 w 895"/>
                  <a:gd name="T85" fmla="*/ 0 h 800"/>
                  <a:gd name="T86" fmla="*/ 0 w 895"/>
                  <a:gd name="T87" fmla="*/ 0 h 800"/>
                  <a:gd name="T88" fmla="*/ 0 w 895"/>
                  <a:gd name="T89" fmla="*/ 0 h 800"/>
                  <a:gd name="T90" fmla="*/ 0 w 895"/>
                  <a:gd name="T91" fmla="*/ 0 h 800"/>
                  <a:gd name="T92" fmla="*/ 0 w 895"/>
                  <a:gd name="T93" fmla="*/ 0 h 800"/>
                  <a:gd name="T94" fmla="*/ 0 w 895"/>
                  <a:gd name="T95" fmla="*/ 0 h 800"/>
                  <a:gd name="T96" fmla="*/ 0 w 895"/>
                  <a:gd name="T97" fmla="*/ 0 h 800"/>
                  <a:gd name="T98" fmla="*/ 0 w 895"/>
                  <a:gd name="T99" fmla="*/ 0 h 800"/>
                  <a:gd name="T100" fmla="*/ 0 w 895"/>
                  <a:gd name="T101" fmla="*/ 0 h 800"/>
                  <a:gd name="T102" fmla="*/ 0 w 895"/>
                  <a:gd name="T103" fmla="*/ 0 h 800"/>
                  <a:gd name="T104" fmla="*/ 0 w 895"/>
                  <a:gd name="T105" fmla="*/ 0 h 800"/>
                  <a:gd name="T106" fmla="*/ 0 w 895"/>
                  <a:gd name="T107" fmla="*/ 0 h 800"/>
                  <a:gd name="T108" fmla="*/ 0 w 895"/>
                  <a:gd name="T109" fmla="*/ 0 h 800"/>
                  <a:gd name="T110" fmla="*/ 0 w 895"/>
                  <a:gd name="T111" fmla="*/ 0 h 800"/>
                  <a:gd name="T112" fmla="*/ 0 w 895"/>
                  <a:gd name="T113" fmla="*/ 0 h 800"/>
                  <a:gd name="T114" fmla="*/ 0 w 895"/>
                  <a:gd name="T115" fmla="*/ 0 h 800"/>
                  <a:gd name="T116" fmla="*/ 0 w 895"/>
                  <a:gd name="T117" fmla="*/ 0 h 800"/>
                  <a:gd name="T118" fmla="*/ 0 w 895"/>
                  <a:gd name="T119" fmla="*/ 0 h 800"/>
                  <a:gd name="T120" fmla="*/ 0 w 895"/>
                  <a:gd name="T121" fmla="*/ 0 h 800"/>
                  <a:gd name="T122" fmla="*/ 0 w 895"/>
                  <a:gd name="T123" fmla="*/ 0 h 800"/>
                  <a:gd name="T124" fmla="*/ 0 w 895"/>
                  <a:gd name="T125" fmla="*/ 0 h 80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895"/>
                  <a:gd name="T190" fmla="*/ 0 h 800"/>
                  <a:gd name="T191" fmla="*/ 895 w 895"/>
                  <a:gd name="T192" fmla="*/ 800 h 80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895" h="800">
                    <a:moveTo>
                      <a:pt x="26" y="264"/>
                    </a:moveTo>
                    <a:lnTo>
                      <a:pt x="16" y="292"/>
                    </a:lnTo>
                    <a:lnTo>
                      <a:pt x="12" y="296"/>
                    </a:lnTo>
                    <a:lnTo>
                      <a:pt x="10" y="324"/>
                    </a:lnTo>
                    <a:lnTo>
                      <a:pt x="2" y="362"/>
                    </a:lnTo>
                    <a:lnTo>
                      <a:pt x="4" y="392"/>
                    </a:lnTo>
                    <a:lnTo>
                      <a:pt x="0" y="422"/>
                    </a:lnTo>
                    <a:lnTo>
                      <a:pt x="14" y="466"/>
                    </a:lnTo>
                    <a:lnTo>
                      <a:pt x="30" y="506"/>
                    </a:lnTo>
                    <a:lnTo>
                      <a:pt x="46" y="560"/>
                    </a:lnTo>
                    <a:lnTo>
                      <a:pt x="68" y="592"/>
                    </a:lnTo>
                    <a:lnTo>
                      <a:pt x="86" y="624"/>
                    </a:lnTo>
                    <a:lnTo>
                      <a:pt x="112" y="660"/>
                    </a:lnTo>
                    <a:lnTo>
                      <a:pt x="138" y="694"/>
                    </a:lnTo>
                    <a:lnTo>
                      <a:pt x="156" y="722"/>
                    </a:lnTo>
                    <a:lnTo>
                      <a:pt x="178" y="742"/>
                    </a:lnTo>
                    <a:lnTo>
                      <a:pt x="200" y="768"/>
                    </a:lnTo>
                    <a:lnTo>
                      <a:pt x="230" y="792"/>
                    </a:lnTo>
                    <a:lnTo>
                      <a:pt x="259" y="798"/>
                    </a:lnTo>
                    <a:lnTo>
                      <a:pt x="294" y="800"/>
                    </a:lnTo>
                    <a:lnTo>
                      <a:pt x="333" y="786"/>
                    </a:lnTo>
                    <a:lnTo>
                      <a:pt x="382" y="755"/>
                    </a:lnTo>
                    <a:lnTo>
                      <a:pt x="459" y="704"/>
                    </a:lnTo>
                    <a:lnTo>
                      <a:pt x="508" y="681"/>
                    </a:lnTo>
                    <a:lnTo>
                      <a:pt x="562" y="638"/>
                    </a:lnTo>
                    <a:lnTo>
                      <a:pt x="598" y="603"/>
                    </a:lnTo>
                    <a:lnTo>
                      <a:pt x="678" y="560"/>
                    </a:lnTo>
                    <a:lnTo>
                      <a:pt x="745" y="518"/>
                    </a:lnTo>
                    <a:lnTo>
                      <a:pt x="798" y="485"/>
                    </a:lnTo>
                    <a:lnTo>
                      <a:pt x="825" y="461"/>
                    </a:lnTo>
                    <a:lnTo>
                      <a:pt x="846" y="441"/>
                    </a:lnTo>
                    <a:cubicBezTo>
                      <a:pt x="852" y="435"/>
                      <a:pt x="855" y="426"/>
                      <a:pt x="862" y="422"/>
                    </a:cubicBezTo>
                    <a:lnTo>
                      <a:pt x="886" y="417"/>
                    </a:lnTo>
                    <a:lnTo>
                      <a:pt x="895" y="404"/>
                    </a:lnTo>
                    <a:lnTo>
                      <a:pt x="879" y="389"/>
                    </a:lnTo>
                    <a:lnTo>
                      <a:pt x="862" y="389"/>
                    </a:lnTo>
                    <a:lnTo>
                      <a:pt x="846" y="396"/>
                    </a:lnTo>
                    <a:lnTo>
                      <a:pt x="814" y="402"/>
                    </a:lnTo>
                    <a:lnTo>
                      <a:pt x="810" y="387"/>
                    </a:lnTo>
                    <a:lnTo>
                      <a:pt x="819" y="374"/>
                    </a:lnTo>
                    <a:lnTo>
                      <a:pt x="834" y="369"/>
                    </a:lnTo>
                    <a:lnTo>
                      <a:pt x="852" y="351"/>
                    </a:lnTo>
                    <a:lnTo>
                      <a:pt x="855" y="335"/>
                    </a:lnTo>
                    <a:lnTo>
                      <a:pt x="849" y="320"/>
                    </a:lnTo>
                    <a:lnTo>
                      <a:pt x="837" y="315"/>
                    </a:lnTo>
                    <a:lnTo>
                      <a:pt x="831" y="332"/>
                    </a:lnTo>
                    <a:lnTo>
                      <a:pt x="813" y="342"/>
                    </a:lnTo>
                    <a:lnTo>
                      <a:pt x="787" y="348"/>
                    </a:lnTo>
                    <a:lnTo>
                      <a:pt x="765" y="342"/>
                    </a:lnTo>
                    <a:lnTo>
                      <a:pt x="762" y="330"/>
                    </a:lnTo>
                    <a:lnTo>
                      <a:pt x="780" y="324"/>
                    </a:lnTo>
                    <a:lnTo>
                      <a:pt x="798" y="314"/>
                    </a:lnTo>
                    <a:lnTo>
                      <a:pt x="817" y="305"/>
                    </a:lnTo>
                    <a:lnTo>
                      <a:pt x="813" y="288"/>
                    </a:lnTo>
                    <a:lnTo>
                      <a:pt x="796" y="284"/>
                    </a:lnTo>
                    <a:lnTo>
                      <a:pt x="780" y="291"/>
                    </a:lnTo>
                    <a:lnTo>
                      <a:pt x="765" y="303"/>
                    </a:lnTo>
                    <a:lnTo>
                      <a:pt x="742" y="303"/>
                    </a:lnTo>
                    <a:lnTo>
                      <a:pt x="732" y="291"/>
                    </a:lnTo>
                    <a:lnTo>
                      <a:pt x="748" y="281"/>
                    </a:lnTo>
                    <a:lnTo>
                      <a:pt x="766" y="270"/>
                    </a:lnTo>
                    <a:lnTo>
                      <a:pt x="777" y="255"/>
                    </a:lnTo>
                    <a:lnTo>
                      <a:pt x="772" y="237"/>
                    </a:lnTo>
                    <a:lnTo>
                      <a:pt x="759" y="231"/>
                    </a:lnTo>
                    <a:lnTo>
                      <a:pt x="747" y="245"/>
                    </a:lnTo>
                    <a:lnTo>
                      <a:pt x="730" y="258"/>
                    </a:lnTo>
                    <a:lnTo>
                      <a:pt x="717" y="263"/>
                    </a:lnTo>
                    <a:lnTo>
                      <a:pt x="703" y="263"/>
                    </a:lnTo>
                    <a:lnTo>
                      <a:pt x="700" y="251"/>
                    </a:lnTo>
                    <a:lnTo>
                      <a:pt x="702" y="240"/>
                    </a:lnTo>
                    <a:lnTo>
                      <a:pt x="715" y="225"/>
                    </a:lnTo>
                    <a:lnTo>
                      <a:pt x="733" y="224"/>
                    </a:lnTo>
                    <a:lnTo>
                      <a:pt x="744" y="213"/>
                    </a:lnTo>
                    <a:lnTo>
                      <a:pt x="736" y="198"/>
                    </a:lnTo>
                    <a:lnTo>
                      <a:pt x="723" y="194"/>
                    </a:lnTo>
                    <a:lnTo>
                      <a:pt x="711" y="198"/>
                    </a:lnTo>
                    <a:lnTo>
                      <a:pt x="697" y="209"/>
                    </a:lnTo>
                    <a:lnTo>
                      <a:pt x="679" y="218"/>
                    </a:lnTo>
                    <a:lnTo>
                      <a:pt x="666" y="215"/>
                    </a:lnTo>
                    <a:lnTo>
                      <a:pt x="660" y="206"/>
                    </a:lnTo>
                    <a:lnTo>
                      <a:pt x="670" y="194"/>
                    </a:lnTo>
                    <a:lnTo>
                      <a:pt x="687" y="183"/>
                    </a:lnTo>
                    <a:lnTo>
                      <a:pt x="700" y="164"/>
                    </a:lnTo>
                    <a:lnTo>
                      <a:pt x="697" y="144"/>
                    </a:lnTo>
                    <a:lnTo>
                      <a:pt x="685" y="141"/>
                    </a:lnTo>
                    <a:lnTo>
                      <a:pt x="672" y="155"/>
                    </a:lnTo>
                    <a:lnTo>
                      <a:pt x="643" y="164"/>
                    </a:lnTo>
                    <a:lnTo>
                      <a:pt x="628" y="156"/>
                    </a:lnTo>
                    <a:lnTo>
                      <a:pt x="634" y="141"/>
                    </a:lnTo>
                    <a:lnTo>
                      <a:pt x="655" y="135"/>
                    </a:lnTo>
                    <a:lnTo>
                      <a:pt x="670" y="120"/>
                    </a:lnTo>
                    <a:lnTo>
                      <a:pt x="667" y="102"/>
                    </a:lnTo>
                    <a:lnTo>
                      <a:pt x="658" y="98"/>
                    </a:lnTo>
                    <a:lnTo>
                      <a:pt x="645" y="105"/>
                    </a:lnTo>
                    <a:lnTo>
                      <a:pt x="620" y="114"/>
                    </a:lnTo>
                    <a:lnTo>
                      <a:pt x="603" y="114"/>
                    </a:lnTo>
                    <a:lnTo>
                      <a:pt x="592" y="114"/>
                    </a:lnTo>
                    <a:lnTo>
                      <a:pt x="590" y="92"/>
                    </a:lnTo>
                    <a:lnTo>
                      <a:pt x="612" y="84"/>
                    </a:lnTo>
                    <a:lnTo>
                      <a:pt x="634" y="90"/>
                    </a:lnTo>
                    <a:lnTo>
                      <a:pt x="640" y="76"/>
                    </a:lnTo>
                    <a:lnTo>
                      <a:pt x="624" y="62"/>
                    </a:lnTo>
                    <a:lnTo>
                      <a:pt x="602" y="60"/>
                    </a:lnTo>
                    <a:lnTo>
                      <a:pt x="570" y="68"/>
                    </a:lnTo>
                    <a:lnTo>
                      <a:pt x="548" y="74"/>
                    </a:lnTo>
                    <a:lnTo>
                      <a:pt x="548" y="56"/>
                    </a:lnTo>
                    <a:lnTo>
                      <a:pt x="576" y="46"/>
                    </a:lnTo>
                    <a:lnTo>
                      <a:pt x="596" y="30"/>
                    </a:lnTo>
                    <a:lnTo>
                      <a:pt x="590" y="14"/>
                    </a:lnTo>
                    <a:lnTo>
                      <a:pt x="576" y="12"/>
                    </a:lnTo>
                    <a:lnTo>
                      <a:pt x="566" y="26"/>
                    </a:lnTo>
                    <a:lnTo>
                      <a:pt x="520" y="38"/>
                    </a:lnTo>
                    <a:lnTo>
                      <a:pt x="514" y="26"/>
                    </a:lnTo>
                    <a:lnTo>
                      <a:pt x="544" y="12"/>
                    </a:lnTo>
                    <a:lnTo>
                      <a:pt x="538" y="0"/>
                    </a:lnTo>
                    <a:lnTo>
                      <a:pt x="492" y="10"/>
                    </a:lnTo>
                    <a:lnTo>
                      <a:pt x="462" y="22"/>
                    </a:lnTo>
                    <a:lnTo>
                      <a:pt x="420" y="36"/>
                    </a:lnTo>
                    <a:lnTo>
                      <a:pt x="382" y="56"/>
                    </a:lnTo>
                    <a:lnTo>
                      <a:pt x="346" y="90"/>
                    </a:lnTo>
                    <a:lnTo>
                      <a:pt x="324" y="106"/>
                    </a:lnTo>
                    <a:lnTo>
                      <a:pt x="286" y="138"/>
                    </a:lnTo>
                    <a:lnTo>
                      <a:pt x="230" y="156"/>
                    </a:lnTo>
                    <a:lnTo>
                      <a:pt x="184" y="180"/>
                    </a:lnTo>
                    <a:lnTo>
                      <a:pt x="142" y="204"/>
                    </a:lnTo>
                    <a:lnTo>
                      <a:pt x="68" y="230"/>
                    </a:lnTo>
                    <a:lnTo>
                      <a:pt x="26" y="26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29B74"/>
                  </a:gs>
                  <a:gs pos="50000">
                    <a:srgbClr val="FFCC99"/>
                  </a:gs>
                  <a:gs pos="100000">
                    <a:srgbClr val="C29B74"/>
                  </a:gs>
                </a:gsLst>
                <a:lin ang="2700000" scaled="1"/>
              </a:gra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s-MX" sz="2400" kern="0">
                  <a:solidFill>
                    <a:srgbClr val="000000"/>
                  </a:solidFill>
                  <a:latin typeface="Times New Roman" pitchFamily="18" charset="0"/>
                  <a:ea typeface="ＭＳ Ｐゴシック" charset="0"/>
                </a:endParaRPr>
              </a:p>
            </p:txBody>
          </p:sp>
          <p:sp>
            <p:nvSpPr>
              <p:cNvPr id="156" name="Oval 98"/>
              <p:cNvSpPr>
                <a:spLocks noChangeArrowheads="1"/>
              </p:cNvSpPr>
              <p:nvPr/>
            </p:nvSpPr>
            <p:spPr bwMode="auto">
              <a:xfrm>
                <a:off x="1698" y="2516"/>
                <a:ext cx="72" cy="101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s-MX" altLang="es-MX" sz="2000" kern="0" smtClean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grpSp>
            <p:nvGrpSpPr>
              <p:cNvPr id="64663" name="Group 99"/>
              <p:cNvGrpSpPr>
                <a:grpSpLocks/>
              </p:cNvGrpSpPr>
              <p:nvPr/>
            </p:nvGrpSpPr>
            <p:grpSpPr bwMode="auto">
              <a:xfrm>
                <a:off x="1775" y="2417"/>
                <a:ext cx="22" cy="49"/>
                <a:chOff x="1959" y="978"/>
                <a:chExt cx="59" cy="111"/>
              </a:xfrm>
            </p:grpSpPr>
            <p:sp>
              <p:nvSpPr>
                <p:cNvPr id="166" name="Oval 100"/>
                <p:cNvSpPr>
                  <a:spLocks noChangeArrowheads="1"/>
                </p:cNvSpPr>
                <p:nvPr/>
              </p:nvSpPr>
              <p:spPr bwMode="auto">
                <a:xfrm>
                  <a:off x="1960" y="979"/>
                  <a:ext cx="69" cy="111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167" name="Oval 101"/>
                <p:cNvSpPr>
                  <a:spLocks noChangeArrowheads="1"/>
                </p:cNvSpPr>
                <p:nvPr/>
              </p:nvSpPr>
              <p:spPr bwMode="auto">
                <a:xfrm>
                  <a:off x="1969" y="1009"/>
                  <a:ext cx="29" cy="40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168" name="Oval 102"/>
                <p:cNvSpPr>
                  <a:spLocks noChangeArrowheads="1"/>
                </p:cNvSpPr>
                <p:nvPr/>
              </p:nvSpPr>
              <p:spPr bwMode="auto">
                <a:xfrm>
                  <a:off x="1966" y="996"/>
                  <a:ext cx="40" cy="73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</p:grpSp>
          <p:grpSp>
            <p:nvGrpSpPr>
              <p:cNvPr id="64664" name="Group 103"/>
              <p:cNvGrpSpPr>
                <a:grpSpLocks/>
              </p:cNvGrpSpPr>
              <p:nvPr/>
            </p:nvGrpSpPr>
            <p:grpSpPr bwMode="auto">
              <a:xfrm rot="-3501502">
                <a:off x="1871" y="2481"/>
                <a:ext cx="26" cy="41"/>
                <a:chOff x="1959" y="978"/>
                <a:chExt cx="59" cy="111"/>
              </a:xfrm>
            </p:grpSpPr>
            <p:sp>
              <p:nvSpPr>
                <p:cNvPr id="163" name="Oval 104"/>
                <p:cNvSpPr>
                  <a:spLocks noChangeArrowheads="1"/>
                </p:cNvSpPr>
                <p:nvPr/>
              </p:nvSpPr>
              <p:spPr bwMode="auto">
                <a:xfrm>
                  <a:off x="1934" y="953"/>
                  <a:ext cx="43" cy="124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164" name="Oval 105"/>
                <p:cNvSpPr>
                  <a:spLocks noChangeArrowheads="1"/>
                </p:cNvSpPr>
                <p:nvPr/>
              </p:nvSpPr>
              <p:spPr bwMode="auto">
                <a:xfrm>
                  <a:off x="1963" y="997"/>
                  <a:ext cx="23" cy="40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165" name="Oval 106"/>
                <p:cNvSpPr>
                  <a:spLocks noChangeArrowheads="1"/>
                </p:cNvSpPr>
                <p:nvPr/>
              </p:nvSpPr>
              <p:spPr bwMode="auto">
                <a:xfrm>
                  <a:off x="1959" y="991"/>
                  <a:ext cx="38" cy="78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</p:grpSp>
          <p:grpSp>
            <p:nvGrpSpPr>
              <p:cNvPr id="64665" name="Group 107"/>
              <p:cNvGrpSpPr>
                <a:grpSpLocks/>
              </p:cNvGrpSpPr>
              <p:nvPr/>
            </p:nvGrpSpPr>
            <p:grpSpPr bwMode="auto">
              <a:xfrm rot="-7952693">
                <a:off x="1836" y="2419"/>
                <a:ext cx="26" cy="41"/>
                <a:chOff x="1959" y="978"/>
                <a:chExt cx="59" cy="111"/>
              </a:xfrm>
            </p:grpSpPr>
            <p:sp>
              <p:nvSpPr>
                <p:cNvPr id="160" name="Oval 108"/>
                <p:cNvSpPr>
                  <a:spLocks noChangeArrowheads="1"/>
                </p:cNvSpPr>
                <p:nvPr/>
              </p:nvSpPr>
              <p:spPr bwMode="auto">
                <a:xfrm>
                  <a:off x="1966" y="896"/>
                  <a:ext cx="43" cy="153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161" name="Oval 109"/>
                <p:cNvSpPr>
                  <a:spLocks noChangeArrowheads="1"/>
                </p:cNvSpPr>
                <p:nvPr/>
              </p:nvSpPr>
              <p:spPr bwMode="auto">
                <a:xfrm>
                  <a:off x="1992" y="942"/>
                  <a:ext cx="18" cy="55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162" name="Oval 110"/>
                <p:cNvSpPr>
                  <a:spLocks noChangeArrowheads="1"/>
                </p:cNvSpPr>
                <p:nvPr/>
              </p:nvSpPr>
              <p:spPr bwMode="auto">
                <a:xfrm>
                  <a:off x="1973" y="918"/>
                  <a:ext cx="30" cy="104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64607" name="Group 111"/>
            <p:cNvGrpSpPr>
              <a:grpSpLocks/>
            </p:cNvGrpSpPr>
            <p:nvPr/>
          </p:nvGrpSpPr>
          <p:grpSpPr bwMode="auto">
            <a:xfrm rot="840237">
              <a:off x="1957" y="2962"/>
              <a:ext cx="308" cy="279"/>
              <a:chOff x="3860" y="500"/>
              <a:chExt cx="771" cy="736"/>
            </a:xfrm>
          </p:grpSpPr>
          <p:sp>
            <p:nvSpPr>
              <p:cNvPr id="137" name="Freeform 112"/>
              <p:cNvSpPr>
                <a:spLocks/>
              </p:cNvSpPr>
              <p:nvPr/>
            </p:nvSpPr>
            <p:spPr bwMode="auto">
              <a:xfrm>
                <a:off x="3861" y="501"/>
                <a:ext cx="770" cy="735"/>
              </a:xfrm>
              <a:custGeom>
                <a:avLst/>
                <a:gdLst>
                  <a:gd name="T0" fmla="*/ 541 w 771"/>
                  <a:gd name="T1" fmla="*/ 729 h 736"/>
                  <a:gd name="T2" fmla="*/ 567 w 771"/>
                  <a:gd name="T3" fmla="*/ 718 h 736"/>
                  <a:gd name="T4" fmla="*/ 619 w 771"/>
                  <a:gd name="T5" fmla="*/ 687 h 736"/>
                  <a:gd name="T6" fmla="*/ 666 w 771"/>
                  <a:gd name="T7" fmla="*/ 639 h 736"/>
                  <a:gd name="T8" fmla="*/ 714 w 771"/>
                  <a:gd name="T9" fmla="*/ 563 h 736"/>
                  <a:gd name="T10" fmla="*/ 736 w 771"/>
                  <a:gd name="T11" fmla="*/ 497 h 736"/>
                  <a:gd name="T12" fmla="*/ 755 w 771"/>
                  <a:gd name="T13" fmla="*/ 419 h 736"/>
                  <a:gd name="T14" fmla="*/ 765 w 771"/>
                  <a:gd name="T15" fmla="*/ 361 h 736"/>
                  <a:gd name="T16" fmla="*/ 770 w 771"/>
                  <a:gd name="T17" fmla="*/ 293 h 736"/>
                  <a:gd name="T18" fmla="*/ 737 w 771"/>
                  <a:gd name="T19" fmla="*/ 237 h 736"/>
                  <a:gd name="T20" fmla="*/ 653 w 771"/>
                  <a:gd name="T21" fmla="*/ 190 h 736"/>
                  <a:gd name="T22" fmla="*/ 524 w 771"/>
                  <a:gd name="T23" fmla="*/ 129 h 736"/>
                  <a:gd name="T24" fmla="*/ 415 w 771"/>
                  <a:gd name="T25" fmla="*/ 98 h 736"/>
                  <a:gd name="T26" fmla="*/ 267 w 771"/>
                  <a:gd name="T27" fmla="*/ 25 h 736"/>
                  <a:gd name="T28" fmla="*/ 196 w 771"/>
                  <a:gd name="T29" fmla="*/ 0 h 736"/>
                  <a:gd name="T30" fmla="*/ 201 w 771"/>
                  <a:gd name="T31" fmla="*/ 22 h 736"/>
                  <a:gd name="T32" fmla="*/ 193 w 771"/>
                  <a:gd name="T33" fmla="*/ 55 h 736"/>
                  <a:gd name="T34" fmla="*/ 166 w 771"/>
                  <a:gd name="T35" fmla="*/ 25 h 736"/>
                  <a:gd name="T36" fmla="*/ 156 w 771"/>
                  <a:gd name="T37" fmla="*/ 46 h 736"/>
                  <a:gd name="T38" fmla="*/ 139 w 771"/>
                  <a:gd name="T39" fmla="*/ 61 h 736"/>
                  <a:gd name="T40" fmla="*/ 114 w 771"/>
                  <a:gd name="T41" fmla="*/ 69 h 736"/>
                  <a:gd name="T42" fmla="*/ 130 w 771"/>
                  <a:gd name="T43" fmla="*/ 102 h 736"/>
                  <a:gd name="T44" fmla="*/ 108 w 771"/>
                  <a:gd name="T45" fmla="*/ 100 h 736"/>
                  <a:gd name="T46" fmla="*/ 69 w 771"/>
                  <a:gd name="T47" fmla="*/ 108 h 736"/>
                  <a:gd name="T48" fmla="*/ 102 w 771"/>
                  <a:gd name="T49" fmla="*/ 123 h 736"/>
                  <a:gd name="T50" fmla="*/ 113 w 771"/>
                  <a:gd name="T51" fmla="*/ 155 h 736"/>
                  <a:gd name="T52" fmla="*/ 78 w 771"/>
                  <a:gd name="T53" fmla="*/ 140 h 736"/>
                  <a:gd name="T54" fmla="*/ 51 w 771"/>
                  <a:gd name="T55" fmla="*/ 152 h 736"/>
                  <a:gd name="T56" fmla="*/ 71 w 771"/>
                  <a:gd name="T57" fmla="*/ 168 h 736"/>
                  <a:gd name="T58" fmla="*/ 102 w 771"/>
                  <a:gd name="T59" fmla="*/ 182 h 736"/>
                  <a:gd name="T60" fmla="*/ 103 w 771"/>
                  <a:gd name="T61" fmla="*/ 203 h 736"/>
                  <a:gd name="T62" fmla="*/ 76 w 771"/>
                  <a:gd name="T63" fmla="*/ 204 h 736"/>
                  <a:gd name="T64" fmla="*/ 50 w 771"/>
                  <a:gd name="T65" fmla="*/ 188 h 736"/>
                  <a:gd name="T66" fmla="*/ 49 w 771"/>
                  <a:gd name="T67" fmla="*/ 215 h 736"/>
                  <a:gd name="T68" fmla="*/ 75 w 771"/>
                  <a:gd name="T69" fmla="*/ 227 h 736"/>
                  <a:gd name="T70" fmla="*/ 98 w 771"/>
                  <a:gd name="T71" fmla="*/ 249 h 736"/>
                  <a:gd name="T72" fmla="*/ 80 w 771"/>
                  <a:gd name="T73" fmla="*/ 257 h 736"/>
                  <a:gd name="T74" fmla="*/ 42 w 771"/>
                  <a:gd name="T75" fmla="*/ 249 h 736"/>
                  <a:gd name="T76" fmla="*/ 34 w 771"/>
                  <a:gd name="T77" fmla="*/ 273 h 736"/>
                  <a:gd name="T78" fmla="*/ 76 w 771"/>
                  <a:gd name="T79" fmla="*/ 294 h 736"/>
                  <a:gd name="T80" fmla="*/ 64 w 771"/>
                  <a:gd name="T81" fmla="*/ 314 h 736"/>
                  <a:gd name="T82" fmla="*/ 28 w 771"/>
                  <a:gd name="T83" fmla="*/ 296 h 736"/>
                  <a:gd name="T84" fmla="*/ 19 w 771"/>
                  <a:gd name="T85" fmla="*/ 318 h 736"/>
                  <a:gd name="T86" fmla="*/ 53 w 771"/>
                  <a:gd name="T87" fmla="*/ 340 h 736"/>
                  <a:gd name="T88" fmla="*/ 70 w 771"/>
                  <a:gd name="T89" fmla="*/ 362 h 736"/>
                  <a:gd name="T90" fmla="*/ 37 w 771"/>
                  <a:gd name="T91" fmla="*/ 362 h 736"/>
                  <a:gd name="T92" fmla="*/ 15 w 771"/>
                  <a:gd name="T93" fmla="*/ 343 h 736"/>
                  <a:gd name="T94" fmla="*/ 25 w 771"/>
                  <a:gd name="T95" fmla="*/ 383 h 736"/>
                  <a:gd name="T96" fmla="*/ 68 w 771"/>
                  <a:gd name="T97" fmla="*/ 418 h 736"/>
                  <a:gd name="T98" fmla="*/ 31 w 771"/>
                  <a:gd name="T99" fmla="*/ 411 h 736"/>
                  <a:gd name="T100" fmla="*/ 0 w 771"/>
                  <a:gd name="T101" fmla="*/ 417 h 736"/>
                  <a:gd name="T102" fmla="*/ 23 w 771"/>
                  <a:gd name="T103" fmla="*/ 430 h 736"/>
                  <a:gd name="T104" fmla="*/ 54 w 771"/>
                  <a:gd name="T105" fmla="*/ 471 h 736"/>
                  <a:gd name="T106" fmla="*/ 21 w 771"/>
                  <a:gd name="T107" fmla="*/ 466 h 736"/>
                  <a:gd name="T108" fmla="*/ 83 w 771"/>
                  <a:gd name="T109" fmla="*/ 515 h 736"/>
                  <a:gd name="T110" fmla="*/ 154 w 771"/>
                  <a:gd name="T111" fmla="*/ 561 h 736"/>
                  <a:gd name="T112" fmla="*/ 224 w 771"/>
                  <a:gd name="T113" fmla="*/ 581 h 736"/>
                  <a:gd name="T114" fmla="*/ 316 w 771"/>
                  <a:gd name="T115" fmla="*/ 630 h 736"/>
                  <a:gd name="T116" fmla="*/ 403 w 771"/>
                  <a:gd name="T117" fmla="*/ 675 h 736"/>
                  <a:gd name="T118" fmla="*/ 515 w 771"/>
                  <a:gd name="T119" fmla="*/ 736 h 7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71"/>
                  <a:gd name="T181" fmla="*/ 0 h 736"/>
                  <a:gd name="T182" fmla="*/ 771 w 771"/>
                  <a:gd name="T183" fmla="*/ 736 h 7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71" h="736">
                    <a:moveTo>
                      <a:pt x="515" y="736"/>
                    </a:moveTo>
                    <a:lnTo>
                      <a:pt x="541" y="729"/>
                    </a:lnTo>
                    <a:lnTo>
                      <a:pt x="546" y="731"/>
                    </a:lnTo>
                    <a:lnTo>
                      <a:pt x="567" y="718"/>
                    </a:lnTo>
                    <a:lnTo>
                      <a:pt x="599" y="704"/>
                    </a:lnTo>
                    <a:lnTo>
                      <a:pt x="619" y="687"/>
                    </a:lnTo>
                    <a:lnTo>
                      <a:pt x="643" y="674"/>
                    </a:lnTo>
                    <a:lnTo>
                      <a:pt x="666" y="639"/>
                    </a:lnTo>
                    <a:lnTo>
                      <a:pt x="685" y="605"/>
                    </a:lnTo>
                    <a:lnTo>
                      <a:pt x="714" y="563"/>
                    </a:lnTo>
                    <a:lnTo>
                      <a:pt x="724" y="529"/>
                    </a:lnTo>
                    <a:lnTo>
                      <a:pt x="736" y="497"/>
                    </a:lnTo>
                    <a:lnTo>
                      <a:pt x="746" y="457"/>
                    </a:lnTo>
                    <a:lnTo>
                      <a:pt x="755" y="419"/>
                    </a:lnTo>
                    <a:lnTo>
                      <a:pt x="764" y="389"/>
                    </a:lnTo>
                    <a:lnTo>
                      <a:pt x="765" y="361"/>
                    </a:lnTo>
                    <a:lnTo>
                      <a:pt x="771" y="329"/>
                    </a:lnTo>
                    <a:lnTo>
                      <a:pt x="770" y="293"/>
                    </a:lnTo>
                    <a:lnTo>
                      <a:pt x="757" y="267"/>
                    </a:lnTo>
                    <a:lnTo>
                      <a:pt x="737" y="237"/>
                    </a:lnTo>
                    <a:lnTo>
                      <a:pt x="704" y="213"/>
                    </a:lnTo>
                    <a:lnTo>
                      <a:pt x="653" y="190"/>
                    </a:lnTo>
                    <a:lnTo>
                      <a:pt x="571" y="156"/>
                    </a:lnTo>
                    <a:lnTo>
                      <a:pt x="524" y="129"/>
                    </a:lnTo>
                    <a:lnTo>
                      <a:pt x="462" y="108"/>
                    </a:lnTo>
                    <a:lnTo>
                      <a:pt x="415" y="98"/>
                    </a:lnTo>
                    <a:lnTo>
                      <a:pt x="337" y="56"/>
                    </a:lnTo>
                    <a:lnTo>
                      <a:pt x="267" y="25"/>
                    </a:lnTo>
                    <a:lnTo>
                      <a:pt x="212" y="0"/>
                    </a:lnTo>
                    <a:lnTo>
                      <a:pt x="196" y="0"/>
                    </a:lnTo>
                    <a:lnTo>
                      <a:pt x="189" y="12"/>
                    </a:lnTo>
                    <a:lnTo>
                      <a:pt x="201" y="22"/>
                    </a:lnTo>
                    <a:lnTo>
                      <a:pt x="205" y="42"/>
                    </a:lnTo>
                    <a:lnTo>
                      <a:pt x="193" y="55"/>
                    </a:lnTo>
                    <a:lnTo>
                      <a:pt x="181" y="34"/>
                    </a:lnTo>
                    <a:lnTo>
                      <a:pt x="166" y="25"/>
                    </a:lnTo>
                    <a:lnTo>
                      <a:pt x="148" y="25"/>
                    </a:lnTo>
                    <a:lnTo>
                      <a:pt x="156" y="46"/>
                    </a:lnTo>
                    <a:lnTo>
                      <a:pt x="169" y="72"/>
                    </a:lnTo>
                    <a:lnTo>
                      <a:pt x="139" y="61"/>
                    </a:lnTo>
                    <a:lnTo>
                      <a:pt x="121" y="60"/>
                    </a:lnTo>
                    <a:lnTo>
                      <a:pt x="114" y="69"/>
                    </a:lnTo>
                    <a:lnTo>
                      <a:pt x="120" y="82"/>
                    </a:lnTo>
                    <a:lnTo>
                      <a:pt x="130" y="102"/>
                    </a:lnTo>
                    <a:lnTo>
                      <a:pt x="123" y="111"/>
                    </a:lnTo>
                    <a:lnTo>
                      <a:pt x="108" y="100"/>
                    </a:lnTo>
                    <a:lnTo>
                      <a:pt x="90" y="91"/>
                    </a:lnTo>
                    <a:lnTo>
                      <a:pt x="69" y="108"/>
                    </a:lnTo>
                    <a:lnTo>
                      <a:pt x="85" y="117"/>
                    </a:lnTo>
                    <a:lnTo>
                      <a:pt x="102" y="123"/>
                    </a:lnTo>
                    <a:lnTo>
                      <a:pt x="115" y="142"/>
                    </a:lnTo>
                    <a:lnTo>
                      <a:pt x="113" y="155"/>
                    </a:lnTo>
                    <a:lnTo>
                      <a:pt x="96" y="148"/>
                    </a:lnTo>
                    <a:lnTo>
                      <a:pt x="78" y="140"/>
                    </a:lnTo>
                    <a:lnTo>
                      <a:pt x="61" y="138"/>
                    </a:lnTo>
                    <a:lnTo>
                      <a:pt x="51" y="152"/>
                    </a:lnTo>
                    <a:lnTo>
                      <a:pt x="54" y="166"/>
                    </a:lnTo>
                    <a:lnTo>
                      <a:pt x="71" y="168"/>
                    </a:lnTo>
                    <a:lnTo>
                      <a:pt x="90" y="175"/>
                    </a:lnTo>
                    <a:lnTo>
                      <a:pt x="102" y="182"/>
                    </a:lnTo>
                    <a:lnTo>
                      <a:pt x="110" y="194"/>
                    </a:lnTo>
                    <a:lnTo>
                      <a:pt x="103" y="203"/>
                    </a:lnTo>
                    <a:lnTo>
                      <a:pt x="94" y="207"/>
                    </a:lnTo>
                    <a:lnTo>
                      <a:pt x="76" y="204"/>
                    </a:lnTo>
                    <a:lnTo>
                      <a:pt x="64" y="190"/>
                    </a:lnTo>
                    <a:lnTo>
                      <a:pt x="50" y="188"/>
                    </a:lnTo>
                    <a:lnTo>
                      <a:pt x="44" y="202"/>
                    </a:lnTo>
                    <a:lnTo>
                      <a:pt x="49" y="215"/>
                    </a:lnTo>
                    <a:lnTo>
                      <a:pt x="59" y="222"/>
                    </a:lnTo>
                    <a:lnTo>
                      <a:pt x="75" y="227"/>
                    </a:lnTo>
                    <a:lnTo>
                      <a:pt x="93" y="237"/>
                    </a:lnTo>
                    <a:lnTo>
                      <a:pt x="98" y="249"/>
                    </a:lnTo>
                    <a:lnTo>
                      <a:pt x="95" y="259"/>
                    </a:lnTo>
                    <a:lnTo>
                      <a:pt x="80" y="257"/>
                    </a:lnTo>
                    <a:lnTo>
                      <a:pt x="63" y="249"/>
                    </a:lnTo>
                    <a:lnTo>
                      <a:pt x="42" y="249"/>
                    </a:lnTo>
                    <a:lnTo>
                      <a:pt x="29" y="262"/>
                    </a:lnTo>
                    <a:lnTo>
                      <a:pt x="34" y="273"/>
                    </a:lnTo>
                    <a:lnTo>
                      <a:pt x="52" y="276"/>
                    </a:lnTo>
                    <a:lnTo>
                      <a:pt x="76" y="294"/>
                    </a:lnTo>
                    <a:lnTo>
                      <a:pt x="79" y="311"/>
                    </a:lnTo>
                    <a:lnTo>
                      <a:pt x="64" y="314"/>
                    </a:lnTo>
                    <a:lnTo>
                      <a:pt x="48" y="300"/>
                    </a:lnTo>
                    <a:lnTo>
                      <a:pt x="28" y="296"/>
                    </a:lnTo>
                    <a:lnTo>
                      <a:pt x="17" y="308"/>
                    </a:lnTo>
                    <a:lnTo>
                      <a:pt x="19" y="318"/>
                    </a:lnTo>
                    <a:lnTo>
                      <a:pt x="32" y="324"/>
                    </a:lnTo>
                    <a:lnTo>
                      <a:pt x="53" y="340"/>
                    </a:lnTo>
                    <a:lnTo>
                      <a:pt x="63" y="353"/>
                    </a:lnTo>
                    <a:lnTo>
                      <a:pt x="70" y="362"/>
                    </a:lnTo>
                    <a:lnTo>
                      <a:pt x="56" y="375"/>
                    </a:lnTo>
                    <a:lnTo>
                      <a:pt x="37" y="362"/>
                    </a:lnTo>
                    <a:lnTo>
                      <a:pt x="28" y="341"/>
                    </a:lnTo>
                    <a:lnTo>
                      <a:pt x="15" y="343"/>
                    </a:lnTo>
                    <a:lnTo>
                      <a:pt x="14" y="364"/>
                    </a:lnTo>
                    <a:lnTo>
                      <a:pt x="25" y="383"/>
                    </a:lnTo>
                    <a:lnTo>
                      <a:pt x="50" y="404"/>
                    </a:lnTo>
                    <a:lnTo>
                      <a:pt x="68" y="418"/>
                    </a:lnTo>
                    <a:lnTo>
                      <a:pt x="55" y="428"/>
                    </a:lnTo>
                    <a:lnTo>
                      <a:pt x="31" y="411"/>
                    </a:lnTo>
                    <a:lnTo>
                      <a:pt x="8" y="403"/>
                    </a:lnTo>
                    <a:lnTo>
                      <a:pt x="0" y="417"/>
                    </a:lnTo>
                    <a:lnTo>
                      <a:pt x="7" y="429"/>
                    </a:lnTo>
                    <a:lnTo>
                      <a:pt x="23" y="430"/>
                    </a:lnTo>
                    <a:lnTo>
                      <a:pt x="59" y="460"/>
                    </a:lnTo>
                    <a:lnTo>
                      <a:pt x="54" y="471"/>
                    </a:lnTo>
                    <a:lnTo>
                      <a:pt x="26" y="454"/>
                    </a:lnTo>
                    <a:lnTo>
                      <a:pt x="21" y="466"/>
                    </a:lnTo>
                    <a:lnTo>
                      <a:pt x="56" y="497"/>
                    </a:lnTo>
                    <a:lnTo>
                      <a:pt x="83" y="515"/>
                    </a:lnTo>
                    <a:lnTo>
                      <a:pt x="117" y="541"/>
                    </a:lnTo>
                    <a:lnTo>
                      <a:pt x="154" y="561"/>
                    </a:lnTo>
                    <a:lnTo>
                      <a:pt x="200" y="572"/>
                    </a:lnTo>
                    <a:lnTo>
                      <a:pt x="224" y="581"/>
                    </a:lnTo>
                    <a:lnTo>
                      <a:pt x="270" y="595"/>
                    </a:lnTo>
                    <a:lnTo>
                      <a:pt x="316" y="630"/>
                    </a:lnTo>
                    <a:lnTo>
                      <a:pt x="361" y="654"/>
                    </a:lnTo>
                    <a:lnTo>
                      <a:pt x="403" y="675"/>
                    </a:lnTo>
                    <a:lnTo>
                      <a:pt x="465" y="721"/>
                    </a:lnTo>
                    <a:lnTo>
                      <a:pt x="515" y="73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29B74"/>
                  </a:gs>
                  <a:gs pos="50000">
                    <a:srgbClr val="FFCC99"/>
                  </a:gs>
                  <a:gs pos="100000">
                    <a:srgbClr val="C29B74"/>
                  </a:gs>
                </a:gsLst>
                <a:lin ang="2700000" scaled="1"/>
              </a:gra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s-MX" sz="2400" kern="0">
                  <a:solidFill>
                    <a:srgbClr val="000000"/>
                  </a:solidFill>
                  <a:latin typeface="Times New Roman" pitchFamily="18" charset="0"/>
                  <a:ea typeface="ＭＳ Ｐゴシック" charset="0"/>
                </a:endParaRPr>
              </a:p>
            </p:txBody>
          </p:sp>
          <p:sp>
            <p:nvSpPr>
              <p:cNvPr id="138" name="Oval 113"/>
              <p:cNvSpPr>
                <a:spLocks noChangeArrowheads="1"/>
              </p:cNvSpPr>
              <p:nvPr/>
            </p:nvSpPr>
            <p:spPr bwMode="auto">
              <a:xfrm rot="-7598247">
                <a:off x="4260" y="811"/>
                <a:ext cx="241" cy="244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s-MX" altLang="es-MX" sz="2000" kern="0" smtClean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grpSp>
            <p:nvGrpSpPr>
              <p:cNvPr id="64645" name="Group 114"/>
              <p:cNvGrpSpPr>
                <a:grpSpLocks/>
              </p:cNvGrpSpPr>
              <p:nvPr/>
            </p:nvGrpSpPr>
            <p:grpSpPr bwMode="auto">
              <a:xfrm rot="-7598247">
                <a:off x="4075" y="922"/>
                <a:ext cx="59" cy="99"/>
                <a:chOff x="1959" y="978"/>
                <a:chExt cx="59" cy="111"/>
              </a:xfrm>
            </p:grpSpPr>
            <p:sp>
              <p:nvSpPr>
                <p:cNvPr id="152" name="Oval 115"/>
                <p:cNvSpPr>
                  <a:spLocks noChangeArrowheads="1"/>
                </p:cNvSpPr>
                <p:nvPr/>
              </p:nvSpPr>
              <p:spPr bwMode="auto">
                <a:xfrm>
                  <a:off x="2030" y="960"/>
                  <a:ext cx="59" cy="109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153" name="Oval 116"/>
                <p:cNvSpPr>
                  <a:spLocks noChangeArrowheads="1"/>
                </p:cNvSpPr>
                <p:nvPr/>
              </p:nvSpPr>
              <p:spPr bwMode="auto">
                <a:xfrm>
                  <a:off x="2069" y="1003"/>
                  <a:ext cx="24" cy="40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154" name="Oval 117"/>
                <p:cNvSpPr>
                  <a:spLocks noChangeArrowheads="1"/>
                </p:cNvSpPr>
                <p:nvPr/>
              </p:nvSpPr>
              <p:spPr bwMode="auto">
                <a:xfrm>
                  <a:off x="2027" y="976"/>
                  <a:ext cx="35" cy="72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</p:grpSp>
          <p:grpSp>
            <p:nvGrpSpPr>
              <p:cNvPr id="64646" name="Group 118"/>
              <p:cNvGrpSpPr>
                <a:grpSpLocks/>
              </p:cNvGrpSpPr>
              <p:nvPr/>
            </p:nvGrpSpPr>
            <p:grpSpPr bwMode="auto">
              <a:xfrm rot="10500256">
                <a:off x="4036" y="621"/>
                <a:ext cx="52" cy="111"/>
                <a:chOff x="1959" y="978"/>
                <a:chExt cx="59" cy="111"/>
              </a:xfrm>
            </p:grpSpPr>
            <p:sp>
              <p:nvSpPr>
                <p:cNvPr id="149" name="Oval 119"/>
                <p:cNvSpPr>
                  <a:spLocks noChangeArrowheads="1"/>
                </p:cNvSpPr>
                <p:nvPr/>
              </p:nvSpPr>
              <p:spPr bwMode="auto">
                <a:xfrm>
                  <a:off x="1965" y="977"/>
                  <a:ext cx="48" cy="112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150" name="Oval 120"/>
                <p:cNvSpPr>
                  <a:spLocks noChangeArrowheads="1"/>
                </p:cNvSpPr>
                <p:nvPr/>
              </p:nvSpPr>
              <p:spPr bwMode="auto">
                <a:xfrm>
                  <a:off x="2027" y="1069"/>
                  <a:ext cx="27" cy="38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151" name="Oval 121"/>
                <p:cNvSpPr>
                  <a:spLocks noChangeArrowheads="1"/>
                </p:cNvSpPr>
                <p:nvPr/>
              </p:nvSpPr>
              <p:spPr bwMode="auto">
                <a:xfrm>
                  <a:off x="2011" y="1057"/>
                  <a:ext cx="30" cy="73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</p:grpSp>
          <p:grpSp>
            <p:nvGrpSpPr>
              <p:cNvPr id="64647" name="Group 122"/>
              <p:cNvGrpSpPr>
                <a:grpSpLocks/>
              </p:cNvGrpSpPr>
              <p:nvPr/>
            </p:nvGrpSpPr>
            <p:grpSpPr bwMode="auto">
              <a:xfrm rot="6049065">
                <a:off x="3981" y="789"/>
                <a:ext cx="59" cy="98"/>
                <a:chOff x="1959" y="978"/>
                <a:chExt cx="59" cy="111"/>
              </a:xfrm>
            </p:grpSpPr>
            <p:sp>
              <p:nvSpPr>
                <p:cNvPr id="146" name="Oval 123"/>
                <p:cNvSpPr>
                  <a:spLocks noChangeArrowheads="1"/>
                </p:cNvSpPr>
                <p:nvPr/>
              </p:nvSpPr>
              <p:spPr bwMode="auto">
                <a:xfrm>
                  <a:off x="1960" y="979"/>
                  <a:ext cx="59" cy="110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147" name="Oval 124"/>
                <p:cNvSpPr>
                  <a:spLocks noChangeArrowheads="1"/>
                </p:cNvSpPr>
                <p:nvPr/>
              </p:nvSpPr>
              <p:spPr bwMode="auto">
                <a:xfrm>
                  <a:off x="1967" y="1020"/>
                  <a:ext cx="26" cy="38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148" name="Oval 125"/>
                <p:cNvSpPr>
                  <a:spLocks noChangeArrowheads="1"/>
                </p:cNvSpPr>
                <p:nvPr/>
              </p:nvSpPr>
              <p:spPr bwMode="auto">
                <a:xfrm>
                  <a:off x="1962" y="986"/>
                  <a:ext cx="41" cy="70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</p:grpSp>
          <p:grpSp>
            <p:nvGrpSpPr>
              <p:cNvPr id="64648" name="Group 126"/>
              <p:cNvGrpSpPr>
                <a:grpSpLocks/>
              </p:cNvGrpSpPr>
              <p:nvPr/>
            </p:nvGrpSpPr>
            <p:grpSpPr bwMode="auto">
              <a:xfrm rot="-5699744">
                <a:off x="4161" y="725"/>
                <a:ext cx="59" cy="99"/>
                <a:chOff x="1959" y="978"/>
                <a:chExt cx="59" cy="111"/>
              </a:xfrm>
            </p:grpSpPr>
            <p:sp>
              <p:nvSpPr>
                <p:cNvPr id="143" name="Oval 127"/>
                <p:cNvSpPr>
                  <a:spLocks noChangeArrowheads="1"/>
                </p:cNvSpPr>
                <p:nvPr/>
              </p:nvSpPr>
              <p:spPr bwMode="auto">
                <a:xfrm>
                  <a:off x="2000" y="916"/>
                  <a:ext cx="59" cy="117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144" name="Oval 128"/>
                <p:cNvSpPr>
                  <a:spLocks noChangeArrowheads="1"/>
                </p:cNvSpPr>
                <p:nvPr/>
              </p:nvSpPr>
              <p:spPr bwMode="auto">
                <a:xfrm>
                  <a:off x="2029" y="933"/>
                  <a:ext cx="24" cy="42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145" name="Oval 129"/>
                <p:cNvSpPr>
                  <a:spLocks noChangeArrowheads="1"/>
                </p:cNvSpPr>
                <p:nvPr/>
              </p:nvSpPr>
              <p:spPr bwMode="auto">
                <a:xfrm>
                  <a:off x="2005" y="930"/>
                  <a:ext cx="38" cy="72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64608" name="Group 130"/>
            <p:cNvGrpSpPr>
              <a:grpSpLocks/>
            </p:cNvGrpSpPr>
            <p:nvPr/>
          </p:nvGrpSpPr>
          <p:grpSpPr bwMode="auto">
            <a:xfrm>
              <a:off x="459" y="3008"/>
              <a:ext cx="307" cy="329"/>
              <a:chOff x="1754" y="2504"/>
              <a:chExt cx="346" cy="329"/>
            </a:xfrm>
          </p:grpSpPr>
          <p:sp>
            <p:nvSpPr>
              <p:cNvPr id="119" name="Freeform 131"/>
              <p:cNvSpPr>
                <a:spLocks/>
              </p:cNvSpPr>
              <p:nvPr/>
            </p:nvSpPr>
            <p:spPr bwMode="auto">
              <a:xfrm rot="-520043">
                <a:off x="1754" y="2504"/>
                <a:ext cx="343" cy="329"/>
              </a:xfrm>
              <a:custGeom>
                <a:avLst/>
                <a:gdLst>
                  <a:gd name="T0" fmla="*/ 12 w 346"/>
                  <a:gd name="T1" fmla="*/ 175 h 329"/>
                  <a:gd name="T2" fmla="*/ 28 w 346"/>
                  <a:gd name="T3" fmla="*/ 227 h 329"/>
                  <a:gd name="T4" fmla="*/ 58 w 346"/>
                  <a:gd name="T5" fmla="*/ 268 h 329"/>
                  <a:gd name="T6" fmla="*/ 114 w 346"/>
                  <a:gd name="T7" fmla="*/ 293 h 329"/>
                  <a:gd name="T8" fmla="*/ 157 w 346"/>
                  <a:gd name="T9" fmla="*/ 329 h 329"/>
                  <a:gd name="T10" fmla="*/ 204 w 346"/>
                  <a:gd name="T11" fmla="*/ 311 h 329"/>
                  <a:gd name="T12" fmla="*/ 238 w 346"/>
                  <a:gd name="T13" fmla="*/ 277 h 329"/>
                  <a:gd name="T14" fmla="*/ 276 w 346"/>
                  <a:gd name="T15" fmla="*/ 237 h 329"/>
                  <a:gd name="T16" fmla="*/ 315 w 346"/>
                  <a:gd name="T17" fmla="*/ 199 h 329"/>
                  <a:gd name="T18" fmla="*/ 331 w 346"/>
                  <a:gd name="T19" fmla="*/ 178 h 329"/>
                  <a:gd name="T20" fmla="*/ 344 w 346"/>
                  <a:gd name="T21" fmla="*/ 165 h 329"/>
                  <a:gd name="T22" fmla="*/ 340 w 346"/>
                  <a:gd name="T23" fmla="*/ 154 h 329"/>
                  <a:gd name="T24" fmla="*/ 328 w 346"/>
                  <a:gd name="T25" fmla="*/ 158 h 329"/>
                  <a:gd name="T26" fmla="*/ 315 w 346"/>
                  <a:gd name="T27" fmla="*/ 156 h 329"/>
                  <a:gd name="T28" fmla="*/ 323 w 346"/>
                  <a:gd name="T29" fmla="*/ 147 h 329"/>
                  <a:gd name="T30" fmla="*/ 328 w 346"/>
                  <a:gd name="T31" fmla="*/ 131 h 329"/>
                  <a:gd name="T32" fmla="*/ 321 w 346"/>
                  <a:gd name="T33" fmla="*/ 124 h 329"/>
                  <a:gd name="T34" fmla="*/ 313 w 346"/>
                  <a:gd name="T35" fmla="*/ 136 h 329"/>
                  <a:gd name="T36" fmla="*/ 295 w 346"/>
                  <a:gd name="T37" fmla="*/ 138 h 329"/>
                  <a:gd name="T38" fmla="*/ 300 w 346"/>
                  <a:gd name="T39" fmla="*/ 130 h 329"/>
                  <a:gd name="T40" fmla="*/ 312 w 346"/>
                  <a:gd name="T41" fmla="*/ 120 h 329"/>
                  <a:gd name="T42" fmla="*/ 304 w 346"/>
                  <a:gd name="T43" fmla="*/ 112 h 329"/>
                  <a:gd name="T44" fmla="*/ 293 w 346"/>
                  <a:gd name="T45" fmla="*/ 121 h 329"/>
                  <a:gd name="T46" fmla="*/ 281 w 346"/>
                  <a:gd name="T47" fmla="*/ 118 h 329"/>
                  <a:gd name="T48" fmla="*/ 292 w 346"/>
                  <a:gd name="T49" fmla="*/ 107 h 329"/>
                  <a:gd name="T50" fmla="*/ 292 w 346"/>
                  <a:gd name="T51" fmla="*/ 92 h 329"/>
                  <a:gd name="T52" fmla="*/ 284 w 346"/>
                  <a:gd name="T53" fmla="*/ 97 h 329"/>
                  <a:gd name="T54" fmla="*/ 274 w 346"/>
                  <a:gd name="T55" fmla="*/ 106 h 329"/>
                  <a:gd name="T56" fmla="*/ 266 w 346"/>
                  <a:gd name="T57" fmla="*/ 101 h 329"/>
                  <a:gd name="T58" fmla="*/ 271 w 346"/>
                  <a:gd name="T59" fmla="*/ 90 h 329"/>
                  <a:gd name="T60" fmla="*/ 280 w 346"/>
                  <a:gd name="T61" fmla="*/ 84 h 329"/>
                  <a:gd name="T62" fmla="*/ 272 w 346"/>
                  <a:gd name="T63" fmla="*/ 75 h 329"/>
                  <a:gd name="T64" fmla="*/ 263 w 346"/>
                  <a:gd name="T65" fmla="*/ 84 h 329"/>
                  <a:gd name="T66" fmla="*/ 253 w 346"/>
                  <a:gd name="T67" fmla="*/ 88 h 329"/>
                  <a:gd name="T68" fmla="*/ 252 w 346"/>
                  <a:gd name="T69" fmla="*/ 78 h 329"/>
                  <a:gd name="T70" fmla="*/ 262 w 346"/>
                  <a:gd name="T71" fmla="*/ 64 h 329"/>
                  <a:gd name="T72" fmla="*/ 255 w 346"/>
                  <a:gd name="T73" fmla="*/ 54 h 329"/>
                  <a:gd name="T74" fmla="*/ 241 w 346"/>
                  <a:gd name="T75" fmla="*/ 66 h 329"/>
                  <a:gd name="T76" fmla="*/ 237 w 346"/>
                  <a:gd name="T77" fmla="*/ 57 h 329"/>
                  <a:gd name="T78" fmla="*/ 248 w 346"/>
                  <a:gd name="T79" fmla="*/ 46 h 329"/>
                  <a:gd name="T80" fmla="*/ 243 w 346"/>
                  <a:gd name="T81" fmla="*/ 37 h 329"/>
                  <a:gd name="T82" fmla="*/ 230 w 346"/>
                  <a:gd name="T83" fmla="*/ 46 h 329"/>
                  <a:gd name="T84" fmla="*/ 220 w 346"/>
                  <a:gd name="T85" fmla="*/ 47 h 329"/>
                  <a:gd name="T86" fmla="*/ 225 w 346"/>
                  <a:gd name="T87" fmla="*/ 33 h 329"/>
                  <a:gd name="T88" fmla="*/ 235 w 346"/>
                  <a:gd name="T89" fmla="*/ 28 h 329"/>
                  <a:gd name="T90" fmla="*/ 220 w 346"/>
                  <a:gd name="T91" fmla="*/ 23 h 329"/>
                  <a:gd name="T92" fmla="*/ 201 w 346"/>
                  <a:gd name="T93" fmla="*/ 32 h 329"/>
                  <a:gd name="T94" fmla="*/ 210 w 346"/>
                  <a:gd name="T95" fmla="*/ 18 h 329"/>
                  <a:gd name="T96" fmla="*/ 214 w 346"/>
                  <a:gd name="T97" fmla="*/ 3 h 329"/>
                  <a:gd name="T98" fmla="*/ 205 w 346"/>
                  <a:gd name="T99" fmla="*/ 9 h 329"/>
                  <a:gd name="T100" fmla="*/ 186 w 346"/>
                  <a:gd name="T101" fmla="*/ 12 h 329"/>
                  <a:gd name="T102" fmla="*/ 194 w 346"/>
                  <a:gd name="T103" fmla="*/ 0 h 329"/>
                  <a:gd name="T104" fmla="*/ 168 w 346"/>
                  <a:gd name="T105" fmla="*/ 13 h 329"/>
                  <a:gd name="T106" fmla="*/ 140 w 346"/>
                  <a:gd name="T107" fmla="*/ 32 h 329"/>
                  <a:gd name="T108" fmla="*/ 122 w 346"/>
                  <a:gd name="T109" fmla="*/ 56 h 329"/>
                  <a:gd name="T110" fmla="*/ 91 w 346"/>
                  <a:gd name="T111" fmla="*/ 82 h 329"/>
                  <a:gd name="T112" fmla="*/ 61 w 346"/>
                  <a:gd name="T113" fmla="*/ 107 h 32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46"/>
                  <a:gd name="T172" fmla="*/ 0 h 329"/>
                  <a:gd name="T173" fmla="*/ 346 w 346"/>
                  <a:gd name="T174" fmla="*/ 329 h 32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46" h="329">
                    <a:moveTo>
                      <a:pt x="20" y="151"/>
                    </a:moveTo>
                    <a:lnTo>
                      <a:pt x="12" y="175"/>
                    </a:lnTo>
                    <a:lnTo>
                      <a:pt x="0" y="197"/>
                    </a:lnTo>
                    <a:lnTo>
                      <a:pt x="28" y="227"/>
                    </a:lnTo>
                    <a:lnTo>
                      <a:pt x="37" y="245"/>
                    </a:lnTo>
                    <a:lnTo>
                      <a:pt x="58" y="268"/>
                    </a:lnTo>
                    <a:lnTo>
                      <a:pt x="82" y="287"/>
                    </a:lnTo>
                    <a:lnTo>
                      <a:pt x="114" y="293"/>
                    </a:lnTo>
                    <a:lnTo>
                      <a:pt x="133" y="311"/>
                    </a:lnTo>
                    <a:lnTo>
                      <a:pt x="157" y="329"/>
                    </a:lnTo>
                    <a:lnTo>
                      <a:pt x="189" y="326"/>
                    </a:lnTo>
                    <a:lnTo>
                      <a:pt x="204" y="311"/>
                    </a:lnTo>
                    <a:lnTo>
                      <a:pt x="221" y="299"/>
                    </a:lnTo>
                    <a:lnTo>
                      <a:pt x="238" y="277"/>
                    </a:lnTo>
                    <a:lnTo>
                      <a:pt x="249" y="260"/>
                    </a:lnTo>
                    <a:lnTo>
                      <a:pt x="276" y="237"/>
                    </a:lnTo>
                    <a:lnTo>
                      <a:pt x="298" y="216"/>
                    </a:lnTo>
                    <a:lnTo>
                      <a:pt x="315" y="199"/>
                    </a:lnTo>
                    <a:lnTo>
                      <a:pt x="324" y="188"/>
                    </a:lnTo>
                    <a:lnTo>
                      <a:pt x="331" y="178"/>
                    </a:lnTo>
                    <a:cubicBezTo>
                      <a:pt x="332" y="175"/>
                      <a:pt x="333" y="171"/>
                      <a:pt x="336" y="169"/>
                    </a:cubicBezTo>
                    <a:lnTo>
                      <a:pt x="344" y="165"/>
                    </a:lnTo>
                    <a:lnTo>
                      <a:pt x="346" y="160"/>
                    </a:lnTo>
                    <a:lnTo>
                      <a:pt x="340" y="154"/>
                    </a:lnTo>
                    <a:lnTo>
                      <a:pt x="334" y="154"/>
                    </a:lnTo>
                    <a:lnTo>
                      <a:pt x="328" y="158"/>
                    </a:lnTo>
                    <a:lnTo>
                      <a:pt x="317" y="163"/>
                    </a:lnTo>
                    <a:lnTo>
                      <a:pt x="315" y="156"/>
                    </a:lnTo>
                    <a:lnTo>
                      <a:pt x="317" y="150"/>
                    </a:lnTo>
                    <a:lnTo>
                      <a:pt x="323" y="147"/>
                    </a:lnTo>
                    <a:lnTo>
                      <a:pt x="328" y="138"/>
                    </a:lnTo>
                    <a:lnTo>
                      <a:pt x="328" y="131"/>
                    </a:lnTo>
                    <a:lnTo>
                      <a:pt x="325" y="125"/>
                    </a:lnTo>
                    <a:lnTo>
                      <a:pt x="321" y="124"/>
                    </a:lnTo>
                    <a:lnTo>
                      <a:pt x="319" y="131"/>
                    </a:lnTo>
                    <a:lnTo>
                      <a:pt x="313" y="136"/>
                    </a:lnTo>
                    <a:lnTo>
                      <a:pt x="304" y="140"/>
                    </a:lnTo>
                    <a:lnTo>
                      <a:pt x="295" y="138"/>
                    </a:lnTo>
                    <a:lnTo>
                      <a:pt x="294" y="133"/>
                    </a:lnTo>
                    <a:lnTo>
                      <a:pt x="300" y="130"/>
                    </a:lnTo>
                    <a:lnTo>
                      <a:pt x="306" y="125"/>
                    </a:lnTo>
                    <a:lnTo>
                      <a:pt x="312" y="120"/>
                    </a:lnTo>
                    <a:lnTo>
                      <a:pt x="310" y="113"/>
                    </a:lnTo>
                    <a:lnTo>
                      <a:pt x="304" y="112"/>
                    </a:lnTo>
                    <a:lnTo>
                      <a:pt x="298" y="115"/>
                    </a:lnTo>
                    <a:lnTo>
                      <a:pt x="293" y="121"/>
                    </a:lnTo>
                    <a:lnTo>
                      <a:pt x="285" y="122"/>
                    </a:lnTo>
                    <a:lnTo>
                      <a:pt x="281" y="118"/>
                    </a:lnTo>
                    <a:lnTo>
                      <a:pt x="286" y="113"/>
                    </a:lnTo>
                    <a:lnTo>
                      <a:pt x="292" y="107"/>
                    </a:lnTo>
                    <a:lnTo>
                      <a:pt x="295" y="100"/>
                    </a:lnTo>
                    <a:lnTo>
                      <a:pt x="292" y="92"/>
                    </a:lnTo>
                    <a:lnTo>
                      <a:pt x="287" y="91"/>
                    </a:lnTo>
                    <a:lnTo>
                      <a:pt x="284" y="97"/>
                    </a:lnTo>
                    <a:lnTo>
                      <a:pt x="278" y="104"/>
                    </a:lnTo>
                    <a:lnTo>
                      <a:pt x="274" y="106"/>
                    </a:lnTo>
                    <a:lnTo>
                      <a:pt x="268" y="107"/>
                    </a:lnTo>
                    <a:lnTo>
                      <a:pt x="266" y="101"/>
                    </a:lnTo>
                    <a:lnTo>
                      <a:pt x="267" y="97"/>
                    </a:lnTo>
                    <a:lnTo>
                      <a:pt x="271" y="90"/>
                    </a:lnTo>
                    <a:lnTo>
                      <a:pt x="277" y="89"/>
                    </a:lnTo>
                    <a:lnTo>
                      <a:pt x="280" y="84"/>
                    </a:lnTo>
                    <a:lnTo>
                      <a:pt x="277" y="77"/>
                    </a:lnTo>
                    <a:lnTo>
                      <a:pt x="272" y="75"/>
                    </a:lnTo>
                    <a:lnTo>
                      <a:pt x="268" y="78"/>
                    </a:lnTo>
                    <a:lnTo>
                      <a:pt x="263" y="84"/>
                    </a:lnTo>
                    <a:lnTo>
                      <a:pt x="258" y="88"/>
                    </a:lnTo>
                    <a:lnTo>
                      <a:pt x="253" y="88"/>
                    </a:lnTo>
                    <a:lnTo>
                      <a:pt x="250" y="84"/>
                    </a:lnTo>
                    <a:lnTo>
                      <a:pt x="252" y="78"/>
                    </a:lnTo>
                    <a:lnTo>
                      <a:pt x="259" y="73"/>
                    </a:lnTo>
                    <a:lnTo>
                      <a:pt x="262" y="64"/>
                    </a:lnTo>
                    <a:lnTo>
                      <a:pt x="260" y="55"/>
                    </a:lnTo>
                    <a:lnTo>
                      <a:pt x="255" y="54"/>
                    </a:lnTo>
                    <a:lnTo>
                      <a:pt x="251" y="61"/>
                    </a:lnTo>
                    <a:lnTo>
                      <a:pt x="241" y="66"/>
                    </a:lnTo>
                    <a:lnTo>
                      <a:pt x="235" y="64"/>
                    </a:lnTo>
                    <a:lnTo>
                      <a:pt x="237" y="57"/>
                    </a:lnTo>
                    <a:lnTo>
                      <a:pt x="244" y="53"/>
                    </a:lnTo>
                    <a:lnTo>
                      <a:pt x="248" y="46"/>
                    </a:lnTo>
                    <a:lnTo>
                      <a:pt x="246" y="38"/>
                    </a:lnTo>
                    <a:lnTo>
                      <a:pt x="243" y="37"/>
                    </a:lnTo>
                    <a:lnTo>
                      <a:pt x="239" y="40"/>
                    </a:lnTo>
                    <a:lnTo>
                      <a:pt x="230" y="46"/>
                    </a:lnTo>
                    <a:lnTo>
                      <a:pt x="224" y="46"/>
                    </a:lnTo>
                    <a:lnTo>
                      <a:pt x="220" y="47"/>
                    </a:lnTo>
                    <a:lnTo>
                      <a:pt x="218" y="37"/>
                    </a:lnTo>
                    <a:lnTo>
                      <a:pt x="225" y="33"/>
                    </a:lnTo>
                    <a:lnTo>
                      <a:pt x="234" y="35"/>
                    </a:lnTo>
                    <a:lnTo>
                      <a:pt x="235" y="28"/>
                    </a:lnTo>
                    <a:lnTo>
                      <a:pt x="228" y="23"/>
                    </a:lnTo>
                    <a:lnTo>
                      <a:pt x="220" y="23"/>
                    </a:lnTo>
                    <a:lnTo>
                      <a:pt x="210" y="28"/>
                    </a:lnTo>
                    <a:lnTo>
                      <a:pt x="201" y="32"/>
                    </a:lnTo>
                    <a:lnTo>
                      <a:pt x="200" y="24"/>
                    </a:lnTo>
                    <a:lnTo>
                      <a:pt x="210" y="18"/>
                    </a:lnTo>
                    <a:lnTo>
                      <a:pt x="217" y="10"/>
                    </a:lnTo>
                    <a:lnTo>
                      <a:pt x="214" y="3"/>
                    </a:lnTo>
                    <a:lnTo>
                      <a:pt x="209" y="3"/>
                    </a:lnTo>
                    <a:lnTo>
                      <a:pt x="205" y="9"/>
                    </a:lnTo>
                    <a:lnTo>
                      <a:pt x="189" y="17"/>
                    </a:lnTo>
                    <a:lnTo>
                      <a:pt x="186" y="12"/>
                    </a:lnTo>
                    <a:lnTo>
                      <a:pt x="197" y="4"/>
                    </a:lnTo>
                    <a:lnTo>
                      <a:pt x="194" y="0"/>
                    </a:lnTo>
                    <a:lnTo>
                      <a:pt x="178" y="6"/>
                    </a:lnTo>
                    <a:lnTo>
                      <a:pt x="168" y="13"/>
                    </a:lnTo>
                    <a:lnTo>
                      <a:pt x="152" y="21"/>
                    </a:lnTo>
                    <a:lnTo>
                      <a:pt x="140" y="32"/>
                    </a:lnTo>
                    <a:lnTo>
                      <a:pt x="129" y="48"/>
                    </a:lnTo>
                    <a:lnTo>
                      <a:pt x="122" y="56"/>
                    </a:lnTo>
                    <a:lnTo>
                      <a:pt x="109" y="72"/>
                    </a:lnTo>
                    <a:lnTo>
                      <a:pt x="91" y="82"/>
                    </a:lnTo>
                    <a:lnTo>
                      <a:pt x="75" y="95"/>
                    </a:lnTo>
                    <a:lnTo>
                      <a:pt x="61" y="107"/>
                    </a:lnTo>
                    <a:lnTo>
                      <a:pt x="20" y="15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29B74"/>
                  </a:gs>
                  <a:gs pos="50000">
                    <a:srgbClr val="FFCC99"/>
                  </a:gs>
                  <a:gs pos="100000">
                    <a:srgbClr val="C29B74"/>
                  </a:gs>
                </a:gsLst>
                <a:lin ang="2700000" scaled="1"/>
              </a:gra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s-MX" sz="2400" kern="0">
                  <a:solidFill>
                    <a:srgbClr val="000000"/>
                  </a:solidFill>
                  <a:latin typeface="Times New Roman" pitchFamily="18" charset="0"/>
                  <a:ea typeface="ＭＳ Ｐゴシック" charset="0"/>
                </a:endParaRPr>
              </a:p>
            </p:txBody>
          </p:sp>
          <p:sp>
            <p:nvSpPr>
              <p:cNvPr id="120" name="Oval 132"/>
              <p:cNvSpPr>
                <a:spLocks noChangeArrowheads="1"/>
              </p:cNvSpPr>
              <p:nvPr/>
            </p:nvSpPr>
            <p:spPr bwMode="auto">
              <a:xfrm rot="5229226">
                <a:off x="1849" y="2660"/>
                <a:ext cx="77" cy="103"/>
              </a:xfrm>
              <a:prstGeom prst="ellipse">
                <a:avLst/>
              </a:prstGeom>
              <a:solidFill>
                <a:srgbClr val="0000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s-MX" altLang="es-MX" sz="2000" kern="0" smtClean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grpSp>
            <p:nvGrpSpPr>
              <p:cNvPr id="64627" name="Group 133"/>
              <p:cNvGrpSpPr>
                <a:grpSpLocks/>
              </p:cNvGrpSpPr>
              <p:nvPr/>
            </p:nvGrpSpPr>
            <p:grpSpPr bwMode="auto">
              <a:xfrm rot="396965">
                <a:off x="1894" y="2579"/>
                <a:ext cx="22" cy="49"/>
                <a:chOff x="1959" y="978"/>
                <a:chExt cx="59" cy="111"/>
              </a:xfrm>
            </p:grpSpPr>
            <p:sp>
              <p:nvSpPr>
                <p:cNvPr id="134" name="Oval 134"/>
                <p:cNvSpPr>
                  <a:spLocks noChangeArrowheads="1"/>
                </p:cNvSpPr>
                <p:nvPr/>
              </p:nvSpPr>
              <p:spPr bwMode="auto">
                <a:xfrm>
                  <a:off x="1960" y="977"/>
                  <a:ext cx="57" cy="111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135" name="Oval 135"/>
                <p:cNvSpPr>
                  <a:spLocks noChangeArrowheads="1"/>
                </p:cNvSpPr>
                <p:nvPr/>
              </p:nvSpPr>
              <p:spPr bwMode="auto">
                <a:xfrm>
                  <a:off x="1956" y="962"/>
                  <a:ext cx="23" cy="40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136" name="Oval 136"/>
                <p:cNvSpPr>
                  <a:spLocks noChangeArrowheads="1"/>
                </p:cNvSpPr>
                <p:nvPr/>
              </p:nvSpPr>
              <p:spPr bwMode="auto">
                <a:xfrm>
                  <a:off x="1952" y="952"/>
                  <a:ext cx="29" cy="73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</p:grpSp>
          <p:grpSp>
            <p:nvGrpSpPr>
              <p:cNvPr id="64628" name="Group 137"/>
              <p:cNvGrpSpPr>
                <a:grpSpLocks/>
              </p:cNvGrpSpPr>
              <p:nvPr/>
            </p:nvGrpSpPr>
            <p:grpSpPr bwMode="auto">
              <a:xfrm rot="-3104537">
                <a:off x="1986" y="2635"/>
                <a:ext cx="26" cy="41"/>
                <a:chOff x="1959" y="978"/>
                <a:chExt cx="59" cy="111"/>
              </a:xfrm>
            </p:grpSpPr>
            <p:sp>
              <p:nvSpPr>
                <p:cNvPr id="131" name="Oval 138"/>
                <p:cNvSpPr>
                  <a:spLocks noChangeArrowheads="1"/>
                </p:cNvSpPr>
                <p:nvPr/>
              </p:nvSpPr>
              <p:spPr bwMode="auto">
                <a:xfrm>
                  <a:off x="1917" y="923"/>
                  <a:ext cx="51" cy="153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132" name="Oval 139"/>
                <p:cNvSpPr>
                  <a:spLocks noChangeArrowheads="1"/>
                </p:cNvSpPr>
                <p:nvPr/>
              </p:nvSpPr>
              <p:spPr bwMode="auto">
                <a:xfrm>
                  <a:off x="1947" y="953"/>
                  <a:ext cx="23" cy="43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133" name="Oval 140"/>
                <p:cNvSpPr>
                  <a:spLocks noChangeArrowheads="1"/>
                </p:cNvSpPr>
                <p:nvPr/>
              </p:nvSpPr>
              <p:spPr bwMode="auto">
                <a:xfrm>
                  <a:off x="1931" y="929"/>
                  <a:ext cx="28" cy="107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</p:grpSp>
          <p:grpSp>
            <p:nvGrpSpPr>
              <p:cNvPr id="64629" name="Group 141"/>
              <p:cNvGrpSpPr>
                <a:grpSpLocks/>
              </p:cNvGrpSpPr>
              <p:nvPr/>
            </p:nvGrpSpPr>
            <p:grpSpPr bwMode="auto">
              <a:xfrm rot="-7555727">
                <a:off x="1957" y="2592"/>
                <a:ext cx="26" cy="41"/>
                <a:chOff x="1959" y="978"/>
                <a:chExt cx="59" cy="111"/>
              </a:xfrm>
            </p:grpSpPr>
            <p:sp>
              <p:nvSpPr>
                <p:cNvPr id="128" name="Oval 142"/>
                <p:cNvSpPr>
                  <a:spLocks noChangeArrowheads="1"/>
                </p:cNvSpPr>
                <p:nvPr/>
              </p:nvSpPr>
              <p:spPr bwMode="auto">
                <a:xfrm>
                  <a:off x="1970" y="957"/>
                  <a:ext cx="51" cy="115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129" name="Oval 143"/>
                <p:cNvSpPr>
                  <a:spLocks noChangeArrowheads="1"/>
                </p:cNvSpPr>
                <p:nvPr/>
              </p:nvSpPr>
              <p:spPr bwMode="auto">
                <a:xfrm>
                  <a:off x="1985" y="984"/>
                  <a:ext cx="20" cy="40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130" name="Oval 144"/>
                <p:cNvSpPr>
                  <a:spLocks noChangeArrowheads="1"/>
                </p:cNvSpPr>
                <p:nvPr/>
              </p:nvSpPr>
              <p:spPr bwMode="auto">
                <a:xfrm>
                  <a:off x="1988" y="960"/>
                  <a:ext cx="38" cy="87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</p:grpSp>
          <p:grpSp>
            <p:nvGrpSpPr>
              <p:cNvPr id="64630" name="Group 145"/>
              <p:cNvGrpSpPr>
                <a:grpSpLocks/>
              </p:cNvGrpSpPr>
              <p:nvPr/>
            </p:nvGrpSpPr>
            <p:grpSpPr bwMode="auto">
              <a:xfrm rot="-3104537">
                <a:off x="1980" y="2700"/>
                <a:ext cx="26" cy="41"/>
                <a:chOff x="1959" y="978"/>
                <a:chExt cx="59" cy="111"/>
              </a:xfrm>
            </p:grpSpPr>
            <p:sp>
              <p:nvSpPr>
                <p:cNvPr id="125" name="Oval 146"/>
                <p:cNvSpPr>
                  <a:spLocks noChangeArrowheads="1"/>
                </p:cNvSpPr>
                <p:nvPr/>
              </p:nvSpPr>
              <p:spPr bwMode="auto">
                <a:xfrm>
                  <a:off x="1935" y="945"/>
                  <a:ext cx="43" cy="95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126" name="Oval 147"/>
                <p:cNvSpPr>
                  <a:spLocks noChangeArrowheads="1"/>
                </p:cNvSpPr>
                <p:nvPr/>
              </p:nvSpPr>
              <p:spPr bwMode="auto">
                <a:xfrm>
                  <a:off x="1963" y="984"/>
                  <a:ext cx="23" cy="40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  <p:sp>
              <p:nvSpPr>
                <p:cNvPr id="127" name="Oval 148"/>
                <p:cNvSpPr>
                  <a:spLocks noChangeArrowheads="1"/>
                </p:cNvSpPr>
                <p:nvPr/>
              </p:nvSpPr>
              <p:spPr bwMode="auto">
                <a:xfrm>
                  <a:off x="1935" y="961"/>
                  <a:ext cx="33" cy="69"/>
                </a:xfrm>
                <a:prstGeom prst="ellipse">
                  <a:avLst/>
                </a:prstGeom>
                <a:noFill/>
                <a:ln w="6350" algn="ctr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rot="10800000"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  <a:defRPr/>
                  </a:pPr>
                  <a:endParaRPr lang="es-MX" altLang="es-MX" sz="2000" kern="0" smtClean="0">
                    <a:solidFill>
                      <a:srgbClr val="000000"/>
                    </a:solidFill>
                    <a:ea typeface="ＭＳ Ｐゴシック" charset="0"/>
                  </a:endParaRPr>
                </a:p>
              </p:txBody>
            </p:sp>
          </p:grpSp>
        </p:grpSp>
        <p:sp>
          <p:nvSpPr>
            <p:cNvPr id="103" name="Freeform 149"/>
            <p:cNvSpPr>
              <a:spLocks/>
            </p:cNvSpPr>
            <p:nvPr/>
          </p:nvSpPr>
          <p:spPr bwMode="auto">
            <a:xfrm>
              <a:off x="833" y="3234"/>
              <a:ext cx="254" cy="245"/>
            </a:xfrm>
            <a:custGeom>
              <a:avLst/>
              <a:gdLst>
                <a:gd name="T0" fmla="*/ 1627868 w 288"/>
                <a:gd name="T1" fmla="*/ 2147443689 h 245"/>
                <a:gd name="T2" fmla="*/ 1627868 w 288"/>
                <a:gd name="T3" fmla="*/ 2147443689 h 245"/>
                <a:gd name="T4" fmla="*/ 1627868 w 288"/>
                <a:gd name="T5" fmla="*/ 2147443689 h 245"/>
                <a:gd name="T6" fmla="*/ 1627868 w 288"/>
                <a:gd name="T7" fmla="*/ 2147443689 h 245"/>
                <a:gd name="T8" fmla="*/ 1627868 w 288"/>
                <a:gd name="T9" fmla="*/ 2147443689 h 245"/>
                <a:gd name="T10" fmla="*/ 1627868 w 288"/>
                <a:gd name="T11" fmla="*/ 2147443689 h 245"/>
                <a:gd name="T12" fmla="*/ 1627868 w 288"/>
                <a:gd name="T13" fmla="*/ 2147443689 h 245"/>
                <a:gd name="T14" fmla="*/ 1627868 w 288"/>
                <a:gd name="T15" fmla="*/ 2147443689 h 245"/>
                <a:gd name="T16" fmla="*/ 1627868 w 288"/>
                <a:gd name="T17" fmla="*/ 2147443689 h 245"/>
                <a:gd name="T18" fmla="*/ 1627868 w 288"/>
                <a:gd name="T19" fmla="*/ 2147443689 h 245"/>
                <a:gd name="T20" fmla="*/ 1627868 w 288"/>
                <a:gd name="T21" fmla="*/ 2147443689 h 245"/>
                <a:gd name="T22" fmla="*/ 1627868 w 288"/>
                <a:gd name="T23" fmla="*/ 2147443689 h 245"/>
                <a:gd name="T24" fmla="*/ 1627868 w 288"/>
                <a:gd name="T25" fmla="*/ 2147443689 h 245"/>
                <a:gd name="T26" fmla="*/ 1627868 w 288"/>
                <a:gd name="T27" fmla="*/ 2147443689 h 245"/>
                <a:gd name="T28" fmla="*/ 1627868 w 288"/>
                <a:gd name="T29" fmla="*/ 2147443689 h 245"/>
                <a:gd name="T30" fmla="*/ 1627868 w 288"/>
                <a:gd name="T31" fmla="*/ 2147443689 h 245"/>
                <a:gd name="T32" fmla="*/ 1627868 w 288"/>
                <a:gd name="T33" fmla="*/ 2147443689 h 245"/>
                <a:gd name="T34" fmla="*/ 1627868 w 288"/>
                <a:gd name="T35" fmla="*/ 2147443689 h 245"/>
                <a:gd name="T36" fmla="*/ 1627868 w 288"/>
                <a:gd name="T37" fmla="*/ 2147443689 h 245"/>
                <a:gd name="T38" fmla="*/ 1627868 w 288"/>
                <a:gd name="T39" fmla="*/ 2147443689 h 245"/>
                <a:gd name="T40" fmla="*/ 1627868 w 288"/>
                <a:gd name="T41" fmla="*/ 2147443689 h 245"/>
                <a:gd name="T42" fmla="*/ 1627868 w 288"/>
                <a:gd name="T43" fmla="*/ 2147443689 h 245"/>
                <a:gd name="T44" fmla="*/ 1627868 w 288"/>
                <a:gd name="T45" fmla="*/ 2147443689 h 245"/>
                <a:gd name="T46" fmla="*/ 1627868 w 288"/>
                <a:gd name="T47" fmla="*/ 2147443689 h 245"/>
                <a:gd name="T48" fmla="*/ 1627868 w 288"/>
                <a:gd name="T49" fmla="*/ 2147443689 h 245"/>
                <a:gd name="T50" fmla="*/ 1627868 w 288"/>
                <a:gd name="T51" fmla="*/ 2147443689 h 245"/>
                <a:gd name="T52" fmla="*/ 1627868 w 288"/>
                <a:gd name="T53" fmla="*/ 2147443689 h 245"/>
                <a:gd name="T54" fmla="*/ 1627868 w 288"/>
                <a:gd name="T55" fmla="*/ 2147443689 h 245"/>
                <a:gd name="T56" fmla="*/ 1627868 w 288"/>
                <a:gd name="T57" fmla="*/ 2147443689 h 245"/>
                <a:gd name="T58" fmla="*/ 1627868 w 288"/>
                <a:gd name="T59" fmla="*/ 2147443689 h 245"/>
                <a:gd name="T60" fmla="*/ 1627868 w 288"/>
                <a:gd name="T61" fmla="*/ 2147443689 h 245"/>
                <a:gd name="T62" fmla="*/ 1627868 w 288"/>
                <a:gd name="T63" fmla="*/ 2147443689 h 245"/>
                <a:gd name="T64" fmla="*/ 1627868 w 288"/>
                <a:gd name="T65" fmla="*/ 0 h 245"/>
                <a:gd name="T66" fmla="*/ 1627868 w 288"/>
                <a:gd name="T67" fmla="*/ 2147443689 h 245"/>
                <a:gd name="T68" fmla="*/ 1627868 w 288"/>
                <a:gd name="T69" fmla="*/ 2147443689 h 245"/>
                <a:gd name="T70" fmla="*/ 1627868 w 288"/>
                <a:gd name="T71" fmla="*/ 2147443689 h 245"/>
                <a:gd name="T72" fmla="*/ 1627868 w 288"/>
                <a:gd name="T73" fmla="*/ 2147443689 h 245"/>
                <a:gd name="T74" fmla="*/ 1627868 w 288"/>
                <a:gd name="T75" fmla="*/ 2147443689 h 245"/>
                <a:gd name="T76" fmla="*/ 1627868 w 288"/>
                <a:gd name="T77" fmla="*/ 2147443689 h 245"/>
                <a:gd name="T78" fmla="*/ 1627868 w 288"/>
                <a:gd name="T79" fmla="*/ 2147443689 h 245"/>
                <a:gd name="T80" fmla="*/ 1627868 w 288"/>
                <a:gd name="T81" fmla="*/ 2147443689 h 245"/>
                <a:gd name="T82" fmla="*/ 0 w 288"/>
                <a:gd name="T83" fmla="*/ 2147443689 h 245"/>
                <a:gd name="T84" fmla="*/ 1627868 w 288"/>
                <a:gd name="T85" fmla="*/ 2147443689 h 24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8"/>
                <a:gd name="T130" fmla="*/ 0 h 245"/>
                <a:gd name="T131" fmla="*/ 288 w 288"/>
                <a:gd name="T132" fmla="*/ 245 h 24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8" h="245">
                  <a:moveTo>
                    <a:pt x="9" y="186"/>
                  </a:moveTo>
                  <a:lnTo>
                    <a:pt x="47" y="200"/>
                  </a:lnTo>
                  <a:lnTo>
                    <a:pt x="57" y="219"/>
                  </a:lnTo>
                  <a:lnTo>
                    <a:pt x="80" y="218"/>
                  </a:lnTo>
                  <a:lnTo>
                    <a:pt x="113" y="222"/>
                  </a:lnTo>
                  <a:lnTo>
                    <a:pt x="128" y="227"/>
                  </a:lnTo>
                  <a:lnTo>
                    <a:pt x="171" y="237"/>
                  </a:lnTo>
                  <a:lnTo>
                    <a:pt x="194" y="245"/>
                  </a:lnTo>
                  <a:lnTo>
                    <a:pt x="215" y="245"/>
                  </a:lnTo>
                  <a:lnTo>
                    <a:pt x="261" y="236"/>
                  </a:lnTo>
                  <a:lnTo>
                    <a:pt x="288" y="237"/>
                  </a:lnTo>
                  <a:lnTo>
                    <a:pt x="267" y="225"/>
                  </a:lnTo>
                  <a:lnTo>
                    <a:pt x="246" y="222"/>
                  </a:lnTo>
                  <a:lnTo>
                    <a:pt x="228" y="210"/>
                  </a:lnTo>
                  <a:lnTo>
                    <a:pt x="201" y="194"/>
                  </a:lnTo>
                  <a:lnTo>
                    <a:pt x="200" y="170"/>
                  </a:lnTo>
                  <a:lnTo>
                    <a:pt x="197" y="137"/>
                  </a:lnTo>
                  <a:lnTo>
                    <a:pt x="186" y="107"/>
                  </a:lnTo>
                  <a:lnTo>
                    <a:pt x="188" y="96"/>
                  </a:lnTo>
                  <a:lnTo>
                    <a:pt x="195" y="80"/>
                  </a:lnTo>
                  <a:lnTo>
                    <a:pt x="201" y="62"/>
                  </a:lnTo>
                  <a:lnTo>
                    <a:pt x="192" y="57"/>
                  </a:lnTo>
                  <a:lnTo>
                    <a:pt x="183" y="69"/>
                  </a:lnTo>
                  <a:lnTo>
                    <a:pt x="188" y="56"/>
                  </a:lnTo>
                  <a:lnTo>
                    <a:pt x="185" y="48"/>
                  </a:lnTo>
                  <a:lnTo>
                    <a:pt x="165" y="39"/>
                  </a:lnTo>
                  <a:lnTo>
                    <a:pt x="134" y="41"/>
                  </a:lnTo>
                  <a:lnTo>
                    <a:pt x="119" y="32"/>
                  </a:lnTo>
                  <a:lnTo>
                    <a:pt x="114" y="18"/>
                  </a:lnTo>
                  <a:lnTo>
                    <a:pt x="98" y="26"/>
                  </a:lnTo>
                  <a:lnTo>
                    <a:pt x="98" y="8"/>
                  </a:lnTo>
                  <a:lnTo>
                    <a:pt x="80" y="11"/>
                  </a:lnTo>
                  <a:lnTo>
                    <a:pt x="83" y="0"/>
                  </a:lnTo>
                  <a:lnTo>
                    <a:pt x="66" y="9"/>
                  </a:lnTo>
                  <a:lnTo>
                    <a:pt x="59" y="29"/>
                  </a:lnTo>
                  <a:lnTo>
                    <a:pt x="56" y="20"/>
                  </a:lnTo>
                  <a:lnTo>
                    <a:pt x="48" y="14"/>
                  </a:lnTo>
                  <a:lnTo>
                    <a:pt x="39" y="27"/>
                  </a:lnTo>
                  <a:lnTo>
                    <a:pt x="32" y="62"/>
                  </a:lnTo>
                  <a:lnTo>
                    <a:pt x="20" y="87"/>
                  </a:lnTo>
                  <a:lnTo>
                    <a:pt x="6" y="111"/>
                  </a:lnTo>
                  <a:lnTo>
                    <a:pt x="0" y="143"/>
                  </a:lnTo>
                  <a:lnTo>
                    <a:pt x="6" y="179"/>
                  </a:lnTo>
                </a:path>
              </a:pathLst>
            </a:custGeom>
            <a:gradFill rotWithShape="1">
              <a:gsLst>
                <a:gs pos="0">
                  <a:srgbClr val="C29B74"/>
                </a:gs>
                <a:gs pos="50000">
                  <a:srgbClr val="FFCC99"/>
                </a:gs>
                <a:gs pos="100000">
                  <a:srgbClr val="C29B74"/>
                </a:gs>
              </a:gsLst>
              <a:lin ang="2700000" scaled="1"/>
            </a:gra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s-MX" sz="2400" kern="0">
                <a:solidFill>
                  <a:srgbClr val="000000"/>
                </a:solidFill>
                <a:latin typeface="Times New Roman" pitchFamily="18" charset="0"/>
                <a:ea typeface="ＭＳ Ｐゴシック" charset="0"/>
              </a:endParaRPr>
            </a:p>
          </p:txBody>
        </p:sp>
        <p:sp>
          <p:nvSpPr>
            <p:cNvPr id="104" name="Oval 150"/>
            <p:cNvSpPr>
              <a:spLocks noChangeArrowheads="1"/>
            </p:cNvSpPr>
            <p:nvPr/>
          </p:nvSpPr>
          <p:spPr bwMode="auto">
            <a:xfrm rot="-2107991">
              <a:off x="888" y="3340"/>
              <a:ext cx="60" cy="89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endParaRPr lang="es-MX" altLang="es-MX" sz="2000" kern="0" smtClea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grpSp>
          <p:nvGrpSpPr>
            <p:cNvPr id="64611" name="Group 151"/>
            <p:cNvGrpSpPr>
              <a:grpSpLocks/>
            </p:cNvGrpSpPr>
            <p:nvPr/>
          </p:nvGrpSpPr>
          <p:grpSpPr bwMode="auto">
            <a:xfrm rot="-209495">
              <a:off x="936" y="3300"/>
              <a:ext cx="19" cy="45"/>
              <a:chOff x="1959" y="978"/>
              <a:chExt cx="59" cy="111"/>
            </a:xfrm>
          </p:grpSpPr>
          <p:sp>
            <p:nvSpPr>
              <p:cNvPr id="116" name="Oval 152"/>
              <p:cNvSpPr>
                <a:spLocks noChangeArrowheads="1"/>
              </p:cNvSpPr>
              <p:nvPr/>
            </p:nvSpPr>
            <p:spPr bwMode="auto">
              <a:xfrm>
                <a:off x="1877" y="956"/>
                <a:ext cx="126" cy="96"/>
              </a:xfrm>
              <a:prstGeom prst="ellips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s-MX" altLang="es-MX" sz="2000" kern="0" smtClean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117" name="Oval 153"/>
              <p:cNvSpPr>
                <a:spLocks noChangeArrowheads="1"/>
              </p:cNvSpPr>
              <p:nvPr/>
            </p:nvSpPr>
            <p:spPr bwMode="auto">
              <a:xfrm>
                <a:off x="1923" y="967"/>
                <a:ext cx="26" cy="38"/>
              </a:xfrm>
              <a:prstGeom prst="ellips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s-MX" altLang="es-MX" sz="2000" kern="0" smtClean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118" name="Oval 154"/>
              <p:cNvSpPr>
                <a:spLocks noChangeArrowheads="1"/>
              </p:cNvSpPr>
              <p:nvPr/>
            </p:nvSpPr>
            <p:spPr bwMode="auto">
              <a:xfrm>
                <a:off x="1910" y="958"/>
                <a:ext cx="53" cy="66"/>
              </a:xfrm>
              <a:prstGeom prst="ellips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s-MX" altLang="es-MX" sz="2000" kern="0" smtClean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  <p:sp>
          <p:nvSpPr>
            <p:cNvPr id="106" name="Freeform 155"/>
            <p:cNvSpPr>
              <a:spLocks/>
            </p:cNvSpPr>
            <p:nvPr/>
          </p:nvSpPr>
          <p:spPr bwMode="auto">
            <a:xfrm>
              <a:off x="928" y="3265"/>
              <a:ext cx="416" cy="225"/>
            </a:xfrm>
            <a:custGeom>
              <a:avLst/>
              <a:gdLst>
                <a:gd name="T0" fmla="*/ 1627879 w 468"/>
                <a:gd name="T1" fmla="*/ 2147443649 h 228"/>
                <a:gd name="T2" fmla="*/ 1627879 w 468"/>
                <a:gd name="T3" fmla="*/ 2147443649 h 228"/>
                <a:gd name="T4" fmla="*/ 1627879 w 468"/>
                <a:gd name="T5" fmla="*/ 2147443649 h 228"/>
                <a:gd name="T6" fmla="*/ 1627879 w 468"/>
                <a:gd name="T7" fmla="*/ 2147443649 h 228"/>
                <a:gd name="T8" fmla="*/ 1627879 w 468"/>
                <a:gd name="T9" fmla="*/ 2147443649 h 228"/>
                <a:gd name="T10" fmla="*/ 1627879 w 468"/>
                <a:gd name="T11" fmla="*/ 2147443649 h 228"/>
                <a:gd name="T12" fmla="*/ 1627879 w 468"/>
                <a:gd name="T13" fmla="*/ 2147443649 h 228"/>
                <a:gd name="T14" fmla="*/ 1627879 w 468"/>
                <a:gd name="T15" fmla="*/ 2147443649 h 228"/>
                <a:gd name="T16" fmla="*/ 1627879 w 468"/>
                <a:gd name="T17" fmla="*/ 2147443649 h 228"/>
                <a:gd name="T18" fmla="*/ 1627879 w 468"/>
                <a:gd name="T19" fmla="*/ 2147443649 h 228"/>
                <a:gd name="T20" fmla="*/ 1627879 w 468"/>
                <a:gd name="T21" fmla="*/ 2147443649 h 228"/>
                <a:gd name="T22" fmla="*/ 1627879 w 468"/>
                <a:gd name="T23" fmla="*/ 2147443649 h 228"/>
                <a:gd name="T24" fmla="*/ 1627879 w 468"/>
                <a:gd name="T25" fmla="*/ 2147443649 h 228"/>
                <a:gd name="T26" fmla="*/ 1627879 w 468"/>
                <a:gd name="T27" fmla="*/ 2147443649 h 228"/>
                <a:gd name="T28" fmla="*/ 1627879 w 468"/>
                <a:gd name="T29" fmla="*/ 2147443649 h 228"/>
                <a:gd name="T30" fmla="*/ 1627879 w 468"/>
                <a:gd name="T31" fmla="*/ 2147443649 h 228"/>
                <a:gd name="T32" fmla="*/ 1627879 w 468"/>
                <a:gd name="T33" fmla="*/ 2147443649 h 228"/>
                <a:gd name="T34" fmla="*/ 1627879 w 468"/>
                <a:gd name="T35" fmla="*/ 2147443649 h 228"/>
                <a:gd name="T36" fmla="*/ 1627879 w 468"/>
                <a:gd name="T37" fmla="*/ 2147443649 h 228"/>
                <a:gd name="T38" fmla="*/ 1627879 w 468"/>
                <a:gd name="T39" fmla="*/ 2147443649 h 228"/>
                <a:gd name="T40" fmla="*/ 1627879 w 468"/>
                <a:gd name="T41" fmla="*/ 2147443649 h 228"/>
                <a:gd name="T42" fmla="*/ 1627879 w 468"/>
                <a:gd name="T43" fmla="*/ 2147443649 h 228"/>
                <a:gd name="T44" fmla="*/ 1627879 w 468"/>
                <a:gd name="T45" fmla="*/ 2147443649 h 228"/>
                <a:gd name="T46" fmla="*/ 1627879 w 468"/>
                <a:gd name="T47" fmla="*/ 2147443649 h 228"/>
                <a:gd name="T48" fmla="*/ 1627879 w 468"/>
                <a:gd name="T49" fmla="*/ 2147443649 h 228"/>
                <a:gd name="T50" fmla="*/ 1627879 w 468"/>
                <a:gd name="T51" fmla="*/ 2147443649 h 228"/>
                <a:gd name="T52" fmla="*/ 1627879 w 468"/>
                <a:gd name="T53" fmla="*/ 2147443649 h 228"/>
                <a:gd name="T54" fmla="*/ 1627879 w 468"/>
                <a:gd name="T55" fmla="*/ 0 h 228"/>
                <a:gd name="T56" fmla="*/ 1627879 w 468"/>
                <a:gd name="T57" fmla="*/ 2147443649 h 228"/>
                <a:gd name="T58" fmla="*/ 1627879 w 468"/>
                <a:gd name="T59" fmla="*/ 2147443649 h 228"/>
                <a:gd name="T60" fmla="*/ 1627879 w 468"/>
                <a:gd name="T61" fmla="*/ 0 h 228"/>
                <a:gd name="T62" fmla="*/ 1627879 w 468"/>
                <a:gd name="T63" fmla="*/ 2147443649 h 228"/>
                <a:gd name="T64" fmla="*/ 1627879 w 468"/>
                <a:gd name="T65" fmla="*/ 2147443649 h 228"/>
                <a:gd name="T66" fmla="*/ 1627879 w 468"/>
                <a:gd name="T67" fmla="*/ 2147443649 h 228"/>
                <a:gd name="T68" fmla="*/ 1627879 w 468"/>
                <a:gd name="T69" fmla="*/ 2147443649 h 228"/>
                <a:gd name="T70" fmla="*/ 1627879 w 468"/>
                <a:gd name="T71" fmla="*/ 2147443649 h 228"/>
                <a:gd name="T72" fmla="*/ 1627879 w 468"/>
                <a:gd name="T73" fmla="*/ 2147443649 h 228"/>
                <a:gd name="T74" fmla="*/ 1627879 w 468"/>
                <a:gd name="T75" fmla="*/ 2147443649 h 228"/>
                <a:gd name="T76" fmla="*/ 1627879 w 468"/>
                <a:gd name="T77" fmla="*/ 2147443649 h 228"/>
                <a:gd name="T78" fmla="*/ 1627879 w 468"/>
                <a:gd name="T79" fmla="*/ 2147443649 h 228"/>
                <a:gd name="T80" fmla="*/ 1627879 w 468"/>
                <a:gd name="T81" fmla="*/ 2147443649 h 228"/>
                <a:gd name="T82" fmla="*/ 1627879 w 468"/>
                <a:gd name="T83" fmla="*/ 2147443649 h 228"/>
                <a:gd name="T84" fmla="*/ 1627879 w 468"/>
                <a:gd name="T85" fmla="*/ 2147443649 h 228"/>
                <a:gd name="T86" fmla="*/ 1627879 w 468"/>
                <a:gd name="T87" fmla="*/ 2147443649 h 228"/>
                <a:gd name="T88" fmla="*/ 1627879 w 468"/>
                <a:gd name="T89" fmla="*/ 2147443649 h 228"/>
                <a:gd name="T90" fmla="*/ 1627879 w 468"/>
                <a:gd name="T91" fmla="*/ 2147443649 h 228"/>
                <a:gd name="T92" fmla="*/ 1627879 w 468"/>
                <a:gd name="T93" fmla="*/ 2147443649 h 228"/>
                <a:gd name="T94" fmla="*/ 1627879 w 468"/>
                <a:gd name="T95" fmla="*/ 2147443649 h 228"/>
                <a:gd name="T96" fmla="*/ 1627879 w 468"/>
                <a:gd name="T97" fmla="*/ 2147443649 h 228"/>
                <a:gd name="T98" fmla="*/ 1627879 w 468"/>
                <a:gd name="T99" fmla="*/ 2147443649 h 228"/>
                <a:gd name="T100" fmla="*/ 1627879 w 468"/>
                <a:gd name="T101" fmla="*/ 2147443649 h 228"/>
                <a:gd name="T102" fmla="*/ 1627879 w 468"/>
                <a:gd name="T103" fmla="*/ 2147443649 h 228"/>
                <a:gd name="T104" fmla="*/ 1627879 w 468"/>
                <a:gd name="T105" fmla="*/ 2147443649 h 228"/>
                <a:gd name="T106" fmla="*/ 0 w 468"/>
                <a:gd name="T107" fmla="*/ 2147443649 h 228"/>
                <a:gd name="T108" fmla="*/ 1627879 w 468"/>
                <a:gd name="T109" fmla="*/ 2147443649 h 228"/>
                <a:gd name="T110" fmla="*/ 1627879 w 468"/>
                <a:gd name="T111" fmla="*/ 2147443649 h 228"/>
                <a:gd name="T112" fmla="*/ 1627879 w 468"/>
                <a:gd name="T113" fmla="*/ 2147443649 h 228"/>
                <a:gd name="T114" fmla="*/ 1627879 w 468"/>
                <a:gd name="T115" fmla="*/ 2147443649 h 228"/>
                <a:gd name="T116" fmla="*/ 1627879 w 468"/>
                <a:gd name="T117" fmla="*/ 2147443649 h 22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68"/>
                <a:gd name="T178" fmla="*/ 0 h 228"/>
                <a:gd name="T179" fmla="*/ 468 w 468"/>
                <a:gd name="T180" fmla="*/ 228 h 22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68" h="228">
                  <a:moveTo>
                    <a:pt x="166" y="225"/>
                  </a:moveTo>
                  <a:lnTo>
                    <a:pt x="213" y="228"/>
                  </a:lnTo>
                  <a:lnTo>
                    <a:pt x="240" y="223"/>
                  </a:lnTo>
                  <a:lnTo>
                    <a:pt x="261" y="219"/>
                  </a:lnTo>
                  <a:lnTo>
                    <a:pt x="292" y="216"/>
                  </a:lnTo>
                  <a:lnTo>
                    <a:pt x="300" y="202"/>
                  </a:lnTo>
                  <a:lnTo>
                    <a:pt x="322" y="202"/>
                  </a:lnTo>
                  <a:lnTo>
                    <a:pt x="346" y="196"/>
                  </a:lnTo>
                  <a:lnTo>
                    <a:pt x="399" y="189"/>
                  </a:lnTo>
                  <a:lnTo>
                    <a:pt x="430" y="178"/>
                  </a:lnTo>
                  <a:lnTo>
                    <a:pt x="468" y="168"/>
                  </a:lnTo>
                  <a:lnTo>
                    <a:pt x="444" y="157"/>
                  </a:lnTo>
                  <a:lnTo>
                    <a:pt x="420" y="156"/>
                  </a:lnTo>
                  <a:lnTo>
                    <a:pt x="402" y="150"/>
                  </a:lnTo>
                  <a:lnTo>
                    <a:pt x="373" y="151"/>
                  </a:lnTo>
                  <a:lnTo>
                    <a:pt x="361" y="133"/>
                  </a:lnTo>
                  <a:lnTo>
                    <a:pt x="343" y="121"/>
                  </a:lnTo>
                  <a:lnTo>
                    <a:pt x="340" y="96"/>
                  </a:lnTo>
                  <a:lnTo>
                    <a:pt x="334" y="63"/>
                  </a:lnTo>
                  <a:lnTo>
                    <a:pt x="340" y="43"/>
                  </a:lnTo>
                  <a:lnTo>
                    <a:pt x="346" y="27"/>
                  </a:lnTo>
                  <a:lnTo>
                    <a:pt x="333" y="25"/>
                  </a:lnTo>
                  <a:lnTo>
                    <a:pt x="330" y="19"/>
                  </a:lnTo>
                  <a:lnTo>
                    <a:pt x="331" y="7"/>
                  </a:lnTo>
                  <a:lnTo>
                    <a:pt x="316" y="7"/>
                  </a:lnTo>
                  <a:lnTo>
                    <a:pt x="298" y="18"/>
                  </a:lnTo>
                  <a:lnTo>
                    <a:pt x="286" y="3"/>
                  </a:lnTo>
                  <a:lnTo>
                    <a:pt x="273" y="0"/>
                  </a:lnTo>
                  <a:lnTo>
                    <a:pt x="265" y="15"/>
                  </a:lnTo>
                  <a:lnTo>
                    <a:pt x="259" y="3"/>
                  </a:lnTo>
                  <a:lnTo>
                    <a:pt x="247" y="0"/>
                  </a:lnTo>
                  <a:lnTo>
                    <a:pt x="247" y="13"/>
                  </a:lnTo>
                  <a:lnTo>
                    <a:pt x="235" y="16"/>
                  </a:lnTo>
                  <a:lnTo>
                    <a:pt x="237" y="6"/>
                  </a:lnTo>
                  <a:lnTo>
                    <a:pt x="219" y="1"/>
                  </a:lnTo>
                  <a:lnTo>
                    <a:pt x="211" y="12"/>
                  </a:lnTo>
                  <a:lnTo>
                    <a:pt x="201" y="4"/>
                  </a:lnTo>
                  <a:lnTo>
                    <a:pt x="190" y="9"/>
                  </a:lnTo>
                  <a:lnTo>
                    <a:pt x="183" y="28"/>
                  </a:lnTo>
                  <a:lnTo>
                    <a:pt x="171" y="24"/>
                  </a:lnTo>
                  <a:lnTo>
                    <a:pt x="168" y="15"/>
                  </a:lnTo>
                  <a:lnTo>
                    <a:pt x="157" y="15"/>
                  </a:lnTo>
                  <a:lnTo>
                    <a:pt x="157" y="37"/>
                  </a:lnTo>
                  <a:lnTo>
                    <a:pt x="162" y="54"/>
                  </a:lnTo>
                  <a:lnTo>
                    <a:pt x="145" y="58"/>
                  </a:lnTo>
                  <a:lnTo>
                    <a:pt x="141" y="73"/>
                  </a:lnTo>
                  <a:lnTo>
                    <a:pt x="144" y="103"/>
                  </a:lnTo>
                  <a:lnTo>
                    <a:pt x="132" y="118"/>
                  </a:lnTo>
                  <a:lnTo>
                    <a:pt x="112" y="144"/>
                  </a:lnTo>
                  <a:lnTo>
                    <a:pt x="99" y="147"/>
                  </a:lnTo>
                  <a:lnTo>
                    <a:pt x="72" y="163"/>
                  </a:lnTo>
                  <a:lnTo>
                    <a:pt x="49" y="171"/>
                  </a:lnTo>
                  <a:lnTo>
                    <a:pt x="22" y="177"/>
                  </a:lnTo>
                  <a:lnTo>
                    <a:pt x="0" y="180"/>
                  </a:lnTo>
                  <a:lnTo>
                    <a:pt x="48" y="190"/>
                  </a:lnTo>
                  <a:lnTo>
                    <a:pt x="85" y="190"/>
                  </a:lnTo>
                  <a:lnTo>
                    <a:pt x="102" y="213"/>
                  </a:lnTo>
                  <a:lnTo>
                    <a:pt x="138" y="217"/>
                  </a:lnTo>
                  <a:lnTo>
                    <a:pt x="166" y="225"/>
                  </a:lnTo>
                  <a:close/>
                </a:path>
              </a:pathLst>
            </a:custGeom>
            <a:gradFill rotWithShape="1">
              <a:gsLst>
                <a:gs pos="0">
                  <a:srgbClr val="C29B74"/>
                </a:gs>
                <a:gs pos="50000">
                  <a:srgbClr val="FFCC99"/>
                </a:gs>
                <a:gs pos="100000">
                  <a:srgbClr val="C29B74"/>
                </a:gs>
              </a:gsLst>
              <a:lin ang="2700000" scaled="1"/>
            </a:gra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s-MX" sz="2400" kern="0">
                <a:solidFill>
                  <a:srgbClr val="000000"/>
                </a:solidFill>
                <a:latin typeface="Times New Roman" pitchFamily="18" charset="0"/>
                <a:ea typeface="ＭＳ Ｐゴシック" charset="0"/>
              </a:endParaRPr>
            </a:p>
          </p:txBody>
        </p:sp>
        <p:sp>
          <p:nvSpPr>
            <p:cNvPr id="107" name="Oval 156"/>
            <p:cNvSpPr>
              <a:spLocks noChangeArrowheads="1"/>
            </p:cNvSpPr>
            <p:nvPr/>
          </p:nvSpPr>
          <p:spPr bwMode="auto">
            <a:xfrm rot="-5702966">
              <a:off x="1107" y="3369"/>
              <a:ext cx="66" cy="79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rot="10800000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endParaRPr lang="es-MX" altLang="es-MX" sz="2000" kern="0" smtClea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grpSp>
          <p:nvGrpSpPr>
            <p:cNvPr id="64614" name="Group 157"/>
            <p:cNvGrpSpPr>
              <a:grpSpLocks/>
            </p:cNvGrpSpPr>
            <p:nvPr/>
          </p:nvGrpSpPr>
          <p:grpSpPr bwMode="auto">
            <a:xfrm rot="-2107991">
              <a:off x="1115" y="3324"/>
              <a:ext cx="19" cy="44"/>
              <a:chOff x="1959" y="978"/>
              <a:chExt cx="59" cy="111"/>
            </a:xfrm>
          </p:grpSpPr>
          <p:sp>
            <p:nvSpPr>
              <p:cNvPr id="113" name="Oval 158"/>
              <p:cNvSpPr>
                <a:spLocks noChangeArrowheads="1"/>
              </p:cNvSpPr>
              <p:nvPr/>
            </p:nvSpPr>
            <p:spPr bwMode="auto">
              <a:xfrm>
                <a:off x="1948" y="977"/>
                <a:ext cx="59" cy="98"/>
              </a:xfrm>
              <a:prstGeom prst="ellips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s-MX" altLang="es-MX" sz="2000" kern="0" smtClean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114" name="Oval 159"/>
              <p:cNvSpPr>
                <a:spLocks noChangeArrowheads="1"/>
              </p:cNvSpPr>
              <p:nvPr/>
            </p:nvSpPr>
            <p:spPr bwMode="auto">
              <a:xfrm>
                <a:off x="1969" y="1008"/>
                <a:ext cx="26" cy="37"/>
              </a:xfrm>
              <a:prstGeom prst="ellips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s-MX" altLang="es-MX" sz="2000" kern="0" smtClean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115" name="Oval 160"/>
              <p:cNvSpPr>
                <a:spLocks noChangeArrowheads="1"/>
              </p:cNvSpPr>
              <p:nvPr/>
            </p:nvSpPr>
            <p:spPr bwMode="auto">
              <a:xfrm>
                <a:off x="1964" y="986"/>
                <a:ext cx="44" cy="59"/>
              </a:xfrm>
              <a:prstGeom prst="ellips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s-MX" altLang="es-MX" sz="2000" kern="0" smtClean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  <p:grpSp>
          <p:nvGrpSpPr>
            <p:cNvPr id="64615" name="Group 161"/>
            <p:cNvGrpSpPr>
              <a:grpSpLocks/>
            </p:cNvGrpSpPr>
            <p:nvPr/>
          </p:nvGrpSpPr>
          <p:grpSpPr bwMode="auto">
            <a:xfrm rot="-5609495">
              <a:off x="1179" y="3296"/>
              <a:ext cx="24" cy="37"/>
              <a:chOff x="1959" y="978"/>
              <a:chExt cx="59" cy="111"/>
            </a:xfrm>
          </p:grpSpPr>
          <p:sp>
            <p:nvSpPr>
              <p:cNvPr id="110" name="Oval 162"/>
              <p:cNvSpPr>
                <a:spLocks noChangeArrowheads="1"/>
              </p:cNvSpPr>
              <p:nvPr/>
            </p:nvSpPr>
            <p:spPr bwMode="auto">
              <a:xfrm>
                <a:off x="1959" y="977"/>
                <a:ext cx="58" cy="111"/>
              </a:xfrm>
              <a:prstGeom prst="ellips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s-MX" altLang="es-MX" sz="2000" kern="0" smtClean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111" name="Oval 163"/>
              <p:cNvSpPr>
                <a:spLocks noChangeArrowheads="1"/>
              </p:cNvSpPr>
              <p:nvPr/>
            </p:nvSpPr>
            <p:spPr bwMode="auto">
              <a:xfrm>
                <a:off x="1967" y="956"/>
                <a:ext cx="22" cy="45"/>
              </a:xfrm>
              <a:prstGeom prst="ellips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s-MX" altLang="es-MX" sz="2000" kern="0" smtClean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112" name="Oval 164"/>
              <p:cNvSpPr>
                <a:spLocks noChangeArrowheads="1"/>
              </p:cNvSpPr>
              <p:nvPr/>
            </p:nvSpPr>
            <p:spPr bwMode="auto">
              <a:xfrm>
                <a:off x="1962" y="985"/>
                <a:ext cx="36" cy="71"/>
              </a:xfrm>
              <a:prstGeom prst="ellipse">
                <a:avLst/>
              </a:prstGeom>
              <a:noFill/>
              <a:ln w="6350" algn="ctr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s-MX" altLang="es-MX" sz="2000" kern="0" smtClean="0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</p:grpSp>
      <p:sp>
        <p:nvSpPr>
          <p:cNvPr id="14" name="Rectangle 166"/>
          <p:cNvSpPr>
            <a:spLocks noChangeArrowheads="1"/>
          </p:cNvSpPr>
          <p:nvPr/>
        </p:nvSpPr>
        <p:spPr bwMode="auto">
          <a:xfrm>
            <a:off x="795876" y="5040322"/>
            <a:ext cx="2386189" cy="92845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20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Reacción aberrante de las células epiteliales</a:t>
            </a:r>
          </a:p>
        </p:txBody>
      </p:sp>
      <p:sp>
        <p:nvSpPr>
          <p:cNvPr id="15" name="Rectangle 230"/>
          <p:cNvSpPr>
            <a:spLocks noChangeArrowheads="1"/>
          </p:cNvSpPr>
          <p:nvPr/>
        </p:nvSpPr>
        <p:spPr bwMode="auto">
          <a:xfrm>
            <a:off x="639240" y="3144839"/>
            <a:ext cx="1742221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b="1" smtClean="0">
                <a:solidFill>
                  <a:srgbClr val="000000"/>
                </a:solidFill>
                <a:latin typeface="Comic Sans MS" charset="0"/>
                <a:ea typeface="ＭＳ Ｐゴシック" charset="0"/>
              </a:rPr>
              <a:t>Recapitulación</a:t>
            </a:r>
          </a:p>
        </p:txBody>
      </p:sp>
      <p:sp>
        <p:nvSpPr>
          <p:cNvPr id="16" name="Rectangle 231"/>
          <p:cNvSpPr>
            <a:spLocks noChangeArrowheads="1"/>
          </p:cNvSpPr>
          <p:nvPr/>
        </p:nvSpPr>
        <p:spPr bwMode="auto">
          <a:xfrm>
            <a:off x="637833" y="3382963"/>
            <a:ext cx="2474731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b="1" smtClean="0">
                <a:solidFill>
                  <a:srgbClr val="000000"/>
                </a:solidFill>
                <a:latin typeface="Comic Sans MS" charset="0"/>
                <a:ea typeface="ＭＳ Ｐゴシック" charset="0"/>
              </a:rPr>
              <a:t>de vías embrionarias</a:t>
            </a:r>
          </a:p>
        </p:txBody>
      </p:sp>
      <p:sp>
        <p:nvSpPr>
          <p:cNvPr id="17" name="Rectangle 232"/>
          <p:cNvSpPr>
            <a:spLocks noChangeArrowheads="1"/>
          </p:cNvSpPr>
          <p:nvPr/>
        </p:nvSpPr>
        <p:spPr bwMode="auto">
          <a:xfrm>
            <a:off x="611014" y="3621089"/>
            <a:ext cx="151601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s-MX" altLang="es-MX" sz="1800" b="1" kern="0" dirty="0" smtClean="0">
                <a:solidFill>
                  <a:srgbClr val="000000"/>
                </a:solidFill>
                <a:latin typeface="Comic Sans MS" panose="030F0702030302020204" pitchFamily="66" charset="0"/>
                <a:ea typeface="ＭＳ Ｐゴシック" charset="0"/>
              </a:rPr>
              <a:t>Senescencia</a:t>
            </a:r>
          </a:p>
        </p:txBody>
      </p:sp>
      <p:sp>
        <p:nvSpPr>
          <p:cNvPr id="18" name="AutoShape 5"/>
          <p:cNvSpPr>
            <a:spLocks noChangeArrowheads="1"/>
          </p:cNvSpPr>
          <p:nvPr/>
        </p:nvSpPr>
        <p:spPr bwMode="auto">
          <a:xfrm rot="1841743">
            <a:off x="2843392" y="2808288"/>
            <a:ext cx="177800" cy="2443162"/>
          </a:xfrm>
          <a:prstGeom prst="downArrow">
            <a:avLst>
              <a:gd name="adj1" fmla="val 41074"/>
              <a:gd name="adj2" fmla="val 191131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s-MX" altLang="es-MX" sz="2000" kern="0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9" name="Rectangle 166"/>
          <p:cNvSpPr>
            <a:spLocks noChangeArrowheads="1"/>
          </p:cNvSpPr>
          <p:nvPr/>
        </p:nvSpPr>
        <p:spPr bwMode="auto">
          <a:xfrm>
            <a:off x="3889022" y="5646739"/>
            <a:ext cx="2456745" cy="1077218"/>
          </a:xfrm>
          <a:prstGeom prst="rect">
            <a:avLst/>
          </a:prstGeom>
          <a:solidFill>
            <a:srgbClr val="FFFFFF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1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rPr>
              <a:t>Migración, proliferación,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16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rPr>
              <a:t>activación de fibroblastos</a:t>
            </a:r>
          </a:p>
        </p:txBody>
      </p:sp>
      <p:grpSp>
        <p:nvGrpSpPr>
          <p:cNvPr id="64528" name="220 Grupo"/>
          <p:cNvGrpSpPr>
            <a:grpSpLocks/>
          </p:cNvGrpSpPr>
          <p:nvPr/>
        </p:nvGrpSpPr>
        <p:grpSpPr bwMode="auto">
          <a:xfrm>
            <a:off x="5650093" y="4765694"/>
            <a:ext cx="3493911" cy="1743075"/>
            <a:chOff x="5754603" y="3479315"/>
            <a:chExt cx="3930748" cy="1743613"/>
          </a:xfrm>
        </p:grpSpPr>
        <p:grpSp>
          <p:nvGrpSpPr>
            <p:cNvPr id="64537" name="Group 210"/>
            <p:cNvGrpSpPr>
              <a:grpSpLocks/>
            </p:cNvGrpSpPr>
            <p:nvPr/>
          </p:nvGrpSpPr>
          <p:grpSpPr bwMode="auto">
            <a:xfrm>
              <a:off x="5754603" y="3631723"/>
              <a:ext cx="3930748" cy="1289121"/>
              <a:chOff x="1358" y="3908"/>
              <a:chExt cx="2476" cy="812"/>
            </a:xfrm>
          </p:grpSpPr>
          <p:grpSp>
            <p:nvGrpSpPr>
              <p:cNvPr id="64558" name="Group 170"/>
              <p:cNvGrpSpPr>
                <a:grpSpLocks/>
              </p:cNvGrpSpPr>
              <p:nvPr/>
            </p:nvGrpSpPr>
            <p:grpSpPr bwMode="auto">
              <a:xfrm>
                <a:off x="1358" y="3908"/>
                <a:ext cx="1444" cy="372"/>
                <a:chOff x="2332" y="3136"/>
                <a:chExt cx="1444" cy="372"/>
              </a:xfrm>
            </p:grpSpPr>
            <p:grpSp>
              <p:nvGrpSpPr>
                <p:cNvPr id="64585" name="Group 171"/>
                <p:cNvGrpSpPr>
                  <a:grpSpLocks/>
                </p:cNvGrpSpPr>
                <p:nvPr/>
              </p:nvGrpSpPr>
              <p:grpSpPr bwMode="auto">
                <a:xfrm>
                  <a:off x="2332" y="3136"/>
                  <a:ext cx="1444" cy="372"/>
                  <a:chOff x="2948" y="3444"/>
                  <a:chExt cx="1444" cy="372"/>
                </a:xfrm>
              </p:grpSpPr>
              <p:sp>
                <p:nvSpPr>
                  <p:cNvPr id="86" name="Freeform 172"/>
                  <p:cNvSpPr>
                    <a:spLocks/>
                  </p:cNvSpPr>
                  <p:nvPr/>
                </p:nvSpPr>
                <p:spPr bwMode="auto">
                  <a:xfrm>
                    <a:off x="2948" y="3484"/>
                    <a:ext cx="488" cy="160"/>
                  </a:xfrm>
                  <a:custGeom>
                    <a:avLst/>
                    <a:gdLst>
                      <a:gd name="T0" fmla="*/ 0 w 488"/>
                      <a:gd name="T1" fmla="*/ 28 h 160"/>
                      <a:gd name="T2" fmla="*/ 4 w 488"/>
                      <a:gd name="T3" fmla="*/ 64 h 160"/>
                      <a:gd name="T4" fmla="*/ 64 w 488"/>
                      <a:gd name="T5" fmla="*/ 92 h 160"/>
                      <a:gd name="T6" fmla="*/ 136 w 488"/>
                      <a:gd name="T7" fmla="*/ 40 h 160"/>
                      <a:gd name="T8" fmla="*/ 208 w 488"/>
                      <a:gd name="T9" fmla="*/ 32 h 160"/>
                      <a:gd name="T10" fmla="*/ 224 w 488"/>
                      <a:gd name="T11" fmla="*/ 64 h 160"/>
                      <a:gd name="T12" fmla="*/ 192 w 488"/>
                      <a:gd name="T13" fmla="*/ 96 h 160"/>
                      <a:gd name="T14" fmla="*/ 180 w 488"/>
                      <a:gd name="T15" fmla="*/ 156 h 160"/>
                      <a:gd name="T16" fmla="*/ 244 w 488"/>
                      <a:gd name="T17" fmla="*/ 160 h 160"/>
                      <a:gd name="T18" fmla="*/ 276 w 488"/>
                      <a:gd name="T19" fmla="*/ 132 h 160"/>
                      <a:gd name="T20" fmla="*/ 256 w 488"/>
                      <a:gd name="T21" fmla="*/ 92 h 160"/>
                      <a:gd name="T22" fmla="*/ 200 w 488"/>
                      <a:gd name="T23" fmla="*/ 84 h 160"/>
                      <a:gd name="T24" fmla="*/ 176 w 488"/>
                      <a:gd name="T25" fmla="*/ 40 h 160"/>
                      <a:gd name="T26" fmla="*/ 232 w 488"/>
                      <a:gd name="T27" fmla="*/ 4 h 160"/>
                      <a:gd name="T28" fmla="*/ 312 w 488"/>
                      <a:gd name="T29" fmla="*/ 32 h 160"/>
                      <a:gd name="T30" fmla="*/ 336 w 488"/>
                      <a:gd name="T31" fmla="*/ 88 h 160"/>
                      <a:gd name="T32" fmla="*/ 424 w 488"/>
                      <a:gd name="T33" fmla="*/ 80 h 160"/>
                      <a:gd name="T34" fmla="*/ 424 w 488"/>
                      <a:gd name="T35" fmla="*/ 32 h 160"/>
                      <a:gd name="T36" fmla="*/ 392 w 488"/>
                      <a:gd name="T37" fmla="*/ 32 h 160"/>
                      <a:gd name="T38" fmla="*/ 460 w 488"/>
                      <a:gd name="T39" fmla="*/ 8 h 160"/>
                      <a:gd name="T40" fmla="*/ 488 w 488"/>
                      <a:gd name="T41" fmla="*/ 0 h 16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488"/>
                      <a:gd name="T64" fmla="*/ 0 h 160"/>
                      <a:gd name="T65" fmla="*/ 488 w 488"/>
                      <a:gd name="T66" fmla="*/ 160 h 16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488" h="160">
                        <a:moveTo>
                          <a:pt x="0" y="28"/>
                        </a:moveTo>
                        <a:lnTo>
                          <a:pt x="4" y="64"/>
                        </a:lnTo>
                        <a:lnTo>
                          <a:pt x="64" y="92"/>
                        </a:lnTo>
                        <a:lnTo>
                          <a:pt x="136" y="40"/>
                        </a:lnTo>
                        <a:lnTo>
                          <a:pt x="208" y="32"/>
                        </a:lnTo>
                        <a:lnTo>
                          <a:pt x="224" y="64"/>
                        </a:lnTo>
                        <a:lnTo>
                          <a:pt x="192" y="96"/>
                        </a:lnTo>
                        <a:lnTo>
                          <a:pt x="180" y="156"/>
                        </a:lnTo>
                        <a:lnTo>
                          <a:pt x="244" y="160"/>
                        </a:lnTo>
                        <a:lnTo>
                          <a:pt x="276" y="132"/>
                        </a:lnTo>
                        <a:lnTo>
                          <a:pt x="256" y="92"/>
                        </a:lnTo>
                        <a:lnTo>
                          <a:pt x="200" y="84"/>
                        </a:lnTo>
                        <a:lnTo>
                          <a:pt x="176" y="40"/>
                        </a:lnTo>
                        <a:lnTo>
                          <a:pt x="232" y="4"/>
                        </a:lnTo>
                        <a:lnTo>
                          <a:pt x="312" y="32"/>
                        </a:lnTo>
                        <a:lnTo>
                          <a:pt x="336" y="88"/>
                        </a:lnTo>
                        <a:lnTo>
                          <a:pt x="424" y="80"/>
                        </a:lnTo>
                        <a:lnTo>
                          <a:pt x="424" y="32"/>
                        </a:lnTo>
                        <a:lnTo>
                          <a:pt x="392" y="32"/>
                        </a:lnTo>
                        <a:lnTo>
                          <a:pt x="460" y="8"/>
                        </a:lnTo>
                        <a:lnTo>
                          <a:pt x="488" y="0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rgbClr val="969696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s-MX" sz="2400" ker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87" name="Freeform 173"/>
                  <p:cNvSpPr>
                    <a:spLocks/>
                  </p:cNvSpPr>
                  <p:nvPr/>
                </p:nvSpPr>
                <p:spPr bwMode="auto">
                  <a:xfrm>
                    <a:off x="3240" y="3588"/>
                    <a:ext cx="750" cy="144"/>
                  </a:xfrm>
                  <a:custGeom>
                    <a:avLst/>
                    <a:gdLst>
                      <a:gd name="T0" fmla="*/ 0 w 752"/>
                      <a:gd name="T1" fmla="*/ 0 h 144"/>
                      <a:gd name="T2" fmla="*/ 52 w 752"/>
                      <a:gd name="T3" fmla="*/ 0 h 144"/>
                      <a:gd name="T4" fmla="*/ 80 w 752"/>
                      <a:gd name="T5" fmla="*/ 44 h 144"/>
                      <a:gd name="T6" fmla="*/ 120 w 752"/>
                      <a:gd name="T7" fmla="*/ 40 h 144"/>
                      <a:gd name="T8" fmla="*/ 228 w 752"/>
                      <a:gd name="T9" fmla="*/ 24 h 144"/>
                      <a:gd name="T10" fmla="*/ 260 w 752"/>
                      <a:gd name="T11" fmla="*/ 68 h 144"/>
                      <a:gd name="T12" fmla="*/ 280 w 752"/>
                      <a:gd name="T13" fmla="*/ 108 h 144"/>
                      <a:gd name="T14" fmla="*/ 348 w 752"/>
                      <a:gd name="T15" fmla="*/ 120 h 144"/>
                      <a:gd name="T16" fmla="*/ 384 w 752"/>
                      <a:gd name="T17" fmla="*/ 112 h 144"/>
                      <a:gd name="T18" fmla="*/ 416 w 752"/>
                      <a:gd name="T19" fmla="*/ 80 h 144"/>
                      <a:gd name="T20" fmla="*/ 452 w 752"/>
                      <a:gd name="T21" fmla="*/ 76 h 144"/>
                      <a:gd name="T22" fmla="*/ 520 w 752"/>
                      <a:gd name="T23" fmla="*/ 32 h 144"/>
                      <a:gd name="T24" fmla="*/ 548 w 752"/>
                      <a:gd name="T25" fmla="*/ 28 h 144"/>
                      <a:gd name="T26" fmla="*/ 556 w 752"/>
                      <a:gd name="T27" fmla="*/ 88 h 144"/>
                      <a:gd name="T28" fmla="*/ 600 w 752"/>
                      <a:gd name="T29" fmla="*/ 96 h 144"/>
                      <a:gd name="T30" fmla="*/ 688 w 752"/>
                      <a:gd name="T31" fmla="*/ 116 h 144"/>
                      <a:gd name="T32" fmla="*/ 720 w 752"/>
                      <a:gd name="T33" fmla="*/ 116 h 144"/>
                      <a:gd name="T34" fmla="*/ 752 w 752"/>
                      <a:gd name="T35" fmla="*/ 144 h 144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752"/>
                      <a:gd name="T55" fmla="*/ 0 h 144"/>
                      <a:gd name="T56" fmla="*/ 752 w 752"/>
                      <a:gd name="T57" fmla="*/ 144 h 144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752" h="144">
                        <a:moveTo>
                          <a:pt x="0" y="0"/>
                        </a:moveTo>
                        <a:lnTo>
                          <a:pt x="52" y="0"/>
                        </a:lnTo>
                        <a:lnTo>
                          <a:pt x="80" y="44"/>
                        </a:lnTo>
                        <a:lnTo>
                          <a:pt x="120" y="40"/>
                        </a:lnTo>
                        <a:lnTo>
                          <a:pt x="228" y="24"/>
                        </a:lnTo>
                        <a:lnTo>
                          <a:pt x="260" y="68"/>
                        </a:lnTo>
                        <a:lnTo>
                          <a:pt x="280" y="108"/>
                        </a:lnTo>
                        <a:lnTo>
                          <a:pt x="348" y="120"/>
                        </a:lnTo>
                        <a:lnTo>
                          <a:pt x="384" y="112"/>
                        </a:lnTo>
                        <a:lnTo>
                          <a:pt x="416" y="80"/>
                        </a:lnTo>
                        <a:lnTo>
                          <a:pt x="452" y="76"/>
                        </a:lnTo>
                        <a:lnTo>
                          <a:pt x="520" y="32"/>
                        </a:lnTo>
                        <a:lnTo>
                          <a:pt x="548" y="28"/>
                        </a:lnTo>
                        <a:lnTo>
                          <a:pt x="556" y="88"/>
                        </a:lnTo>
                        <a:lnTo>
                          <a:pt x="600" y="96"/>
                        </a:lnTo>
                        <a:lnTo>
                          <a:pt x="688" y="116"/>
                        </a:lnTo>
                        <a:lnTo>
                          <a:pt x="720" y="116"/>
                        </a:lnTo>
                        <a:lnTo>
                          <a:pt x="752" y="144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rgbClr val="969696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s-MX" sz="2400" ker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88" name="Freeform 174"/>
                  <p:cNvSpPr>
                    <a:spLocks/>
                  </p:cNvSpPr>
                  <p:nvPr/>
                </p:nvSpPr>
                <p:spPr bwMode="auto">
                  <a:xfrm>
                    <a:off x="3288" y="3444"/>
                    <a:ext cx="983" cy="240"/>
                  </a:xfrm>
                  <a:custGeom>
                    <a:avLst/>
                    <a:gdLst>
                      <a:gd name="T0" fmla="*/ 0 w 980"/>
                      <a:gd name="T1" fmla="*/ 0 h 240"/>
                      <a:gd name="T2" fmla="*/ 68 w 980"/>
                      <a:gd name="T3" fmla="*/ 60 h 240"/>
                      <a:gd name="T4" fmla="*/ 120 w 980"/>
                      <a:gd name="T5" fmla="*/ 32 h 240"/>
                      <a:gd name="T6" fmla="*/ 172 w 980"/>
                      <a:gd name="T7" fmla="*/ 28 h 240"/>
                      <a:gd name="T8" fmla="*/ 208 w 980"/>
                      <a:gd name="T9" fmla="*/ 48 h 240"/>
                      <a:gd name="T10" fmla="*/ 188 w 980"/>
                      <a:gd name="T11" fmla="*/ 92 h 240"/>
                      <a:gd name="T12" fmla="*/ 204 w 980"/>
                      <a:gd name="T13" fmla="*/ 128 h 240"/>
                      <a:gd name="T14" fmla="*/ 256 w 980"/>
                      <a:gd name="T15" fmla="*/ 124 h 240"/>
                      <a:gd name="T16" fmla="*/ 356 w 980"/>
                      <a:gd name="T17" fmla="*/ 116 h 240"/>
                      <a:gd name="T18" fmla="*/ 396 w 980"/>
                      <a:gd name="T19" fmla="*/ 116 h 240"/>
                      <a:gd name="T20" fmla="*/ 428 w 980"/>
                      <a:gd name="T21" fmla="*/ 108 h 240"/>
                      <a:gd name="T22" fmla="*/ 468 w 980"/>
                      <a:gd name="T23" fmla="*/ 80 h 240"/>
                      <a:gd name="T24" fmla="*/ 544 w 980"/>
                      <a:gd name="T25" fmla="*/ 84 h 240"/>
                      <a:gd name="T26" fmla="*/ 568 w 980"/>
                      <a:gd name="T27" fmla="*/ 144 h 240"/>
                      <a:gd name="T28" fmla="*/ 588 w 980"/>
                      <a:gd name="T29" fmla="*/ 176 h 240"/>
                      <a:gd name="T30" fmla="*/ 648 w 980"/>
                      <a:gd name="T31" fmla="*/ 172 h 240"/>
                      <a:gd name="T32" fmla="*/ 704 w 980"/>
                      <a:gd name="T33" fmla="*/ 156 h 240"/>
                      <a:gd name="T34" fmla="*/ 760 w 980"/>
                      <a:gd name="T35" fmla="*/ 200 h 240"/>
                      <a:gd name="T36" fmla="*/ 792 w 980"/>
                      <a:gd name="T37" fmla="*/ 200 h 240"/>
                      <a:gd name="T38" fmla="*/ 816 w 980"/>
                      <a:gd name="T39" fmla="*/ 160 h 240"/>
                      <a:gd name="T40" fmla="*/ 820 w 980"/>
                      <a:gd name="T41" fmla="*/ 84 h 240"/>
                      <a:gd name="T42" fmla="*/ 896 w 980"/>
                      <a:gd name="T43" fmla="*/ 136 h 240"/>
                      <a:gd name="T44" fmla="*/ 940 w 980"/>
                      <a:gd name="T45" fmla="*/ 124 h 240"/>
                      <a:gd name="T46" fmla="*/ 980 w 980"/>
                      <a:gd name="T47" fmla="*/ 188 h 240"/>
                      <a:gd name="T48" fmla="*/ 924 w 980"/>
                      <a:gd name="T49" fmla="*/ 240 h 240"/>
                      <a:gd name="T50" fmla="*/ 864 w 980"/>
                      <a:gd name="T51" fmla="*/ 204 h 240"/>
                      <a:gd name="T52" fmla="*/ 780 w 980"/>
                      <a:gd name="T53" fmla="*/ 128 h 240"/>
                      <a:gd name="T54" fmla="*/ 724 w 980"/>
                      <a:gd name="T55" fmla="*/ 116 h 240"/>
                      <a:gd name="T56" fmla="*/ 652 w 980"/>
                      <a:gd name="T57" fmla="*/ 152 h 240"/>
                      <a:gd name="T58" fmla="*/ 576 w 980"/>
                      <a:gd name="T59" fmla="*/ 204 h 240"/>
                      <a:gd name="T60" fmla="*/ 528 w 980"/>
                      <a:gd name="T61" fmla="*/ 176 h 240"/>
                      <a:gd name="T62" fmla="*/ 496 w 980"/>
                      <a:gd name="T63" fmla="*/ 144 h 240"/>
                      <a:gd name="T64" fmla="*/ 452 w 980"/>
                      <a:gd name="T65" fmla="*/ 136 h 240"/>
                      <a:gd name="T66" fmla="*/ 412 w 980"/>
                      <a:gd name="T67" fmla="*/ 152 h 240"/>
                      <a:gd name="T68" fmla="*/ 372 w 980"/>
                      <a:gd name="T69" fmla="*/ 160 h 240"/>
                      <a:gd name="T70" fmla="*/ 348 w 980"/>
                      <a:gd name="T71" fmla="*/ 168 h 240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980"/>
                      <a:gd name="T109" fmla="*/ 0 h 240"/>
                      <a:gd name="T110" fmla="*/ 980 w 980"/>
                      <a:gd name="T111" fmla="*/ 240 h 240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980" h="240">
                        <a:moveTo>
                          <a:pt x="0" y="0"/>
                        </a:moveTo>
                        <a:lnTo>
                          <a:pt x="68" y="60"/>
                        </a:lnTo>
                        <a:lnTo>
                          <a:pt x="120" y="32"/>
                        </a:lnTo>
                        <a:lnTo>
                          <a:pt x="172" y="28"/>
                        </a:lnTo>
                        <a:lnTo>
                          <a:pt x="208" y="48"/>
                        </a:lnTo>
                        <a:lnTo>
                          <a:pt x="188" y="92"/>
                        </a:lnTo>
                        <a:lnTo>
                          <a:pt x="204" y="128"/>
                        </a:lnTo>
                        <a:lnTo>
                          <a:pt x="256" y="124"/>
                        </a:lnTo>
                        <a:lnTo>
                          <a:pt x="356" y="116"/>
                        </a:lnTo>
                        <a:lnTo>
                          <a:pt x="396" y="116"/>
                        </a:lnTo>
                        <a:lnTo>
                          <a:pt x="428" y="108"/>
                        </a:lnTo>
                        <a:lnTo>
                          <a:pt x="468" y="80"/>
                        </a:lnTo>
                        <a:lnTo>
                          <a:pt x="544" y="84"/>
                        </a:lnTo>
                        <a:lnTo>
                          <a:pt x="568" y="144"/>
                        </a:lnTo>
                        <a:lnTo>
                          <a:pt x="588" y="176"/>
                        </a:lnTo>
                        <a:lnTo>
                          <a:pt x="648" y="172"/>
                        </a:lnTo>
                        <a:lnTo>
                          <a:pt x="704" y="156"/>
                        </a:lnTo>
                        <a:lnTo>
                          <a:pt x="760" y="200"/>
                        </a:lnTo>
                        <a:lnTo>
                          <a:pt x="792" y="200"/>
                        </a:lnTo>
                        <a:lnTo>
                          <a:pt x="816" y="160"/>
                        </a:lnTo>
                        <a:lnTo>
                          <a:pt x="820" y="84"/>
                        </a:lnTo>
                        <a:lnTo>
                          <a:pt x="896" y="136"/>
                        </a:lnTo>
                        <a:lnTo>
                          <a:pt x="940" y="124"/>
                        </a:lnTo>
                        <a:lnTo>
                          <a:pt x="980" y="188"/>
                        </a:lnTo>
                        <a:lnTo>
                          <a:pt x="924" y="240"/>
                        </a:lnTo>
                        <a:lnTo>
                          <a:pt x="864" y="204"/>
                        </a:lnTo>
                        <a:lnTo>
                          <a:pt x="780" y="128"/>
                        </a:lnTo>
                        <a:lnTo>
                          <a:pt x="724" y="116"/>
                        </a:lnTo>
                        <a:lnTo>
                          <a:pt x="652" y="152"/>
                        </a:lnTo>
                        <a:lnTo>
                          <a:pt x="576" y="204"/>
                        </a:lnTo>
                        <a:lnTo>
                          <a:pt x="528" y="176"/>
                        </a:lnTo>
                        <a:lnTo>
                          <a:pt x="496" y="144"/>
                        </a:lnTo>
                        <a:lnTo>
                          <a:pt x="452" y="136"/>
                        </a:lnTo>
                        <a:lnTo>
                          <a:pt x="412" y="152"/>
                        </a:lnTo>
                        <a:lnTo>
                          <a:pt x="372" y="160"/>
                        </a:lnTo>
                        <a:lnTo>
                          <a:pt x="348" y="168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rgbClr val="969696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s-MX" sz="2400" ker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89" name="Freeform 175"/>
                  <p:cNvSpPr>
                    <a:spLocks/>
                  </p:cNvSpPr>
                  <p:nvPr/>
                </p:nvSpPr>
                <p:spPr bwMode="auto">
                  <a:xfrm>
                    <a:off x="3460" y="3660"/>
                    <a:ext cx="936" cy="136"/>
                  </a:xfrm>
                  <a:custGeom>
                    <a:avLst/>
                    <a:gdLst>
                      <a:gd name="T0" fmla="*/ 0 w 932"/>
                      <a:gd name="T1" fmla="*/ 28 h 136"/>
                      <a:gd name="T2" fmla="*/ 64 w 932"/>
                      <a:gd name="T3" fmla="*/ 108 h 136"/>
                      <a:gd name="T4" fmla="*/ 140 w 932"/>
                      <a:gd name="T5" fmla="*/ 104 h 136"/>
                      <a:gd name="T6" fmla="*/ 156 w 932"/>
                      <a:gd name="T7" fmla="*/ 80 h 136"/>
                      <a:gd name="T8" fmla="*/ 216 w 932"/>
                      <a:gd name="T9" fmla="*/ 96 h 136"/>
                      <a:gd name="T10" fmla="*/ 308 w 932"/>
                      <a:gd name="T11" fmla="*/ 136 h 136"/>
                      <a:gd name="T12" fmla="*/ 372 w 932"/>
                      <a:gd name="T13" fmla="*/ 124 h 136"/>
                      <a:gd name="T14" fmla="*/ 380 w 932"/>
                      <a:gd name="T15" fmla="*/ 88 h 136"/>
                      <a:gd name="T16" fmla="*/ 472 w 932"/>
                      <a:gd name="T17" fmla="*/ 96 h 136"/>
                      <a:gd name="T18" fmla="*/ 564 w 932"/>
                      <a:gd name="T19" fmla="*/ 12 h 136"/>
                      <a:gd name="T20" fmla="*/ 616 w 932"/>
                      <a:gd name="T21" fmla="*/ 32 h 136"/>
                      <a:gd name="T22" fmla="*/ 652 w 932"/>
                      <a:gd name="T23" fmla="*/ 64 h 136"/>
                      <a:gd name="T24" fmla="*/ 676 w 932"/>
                      <a:gd name="T25" fmla="*/ 72 h 136"/>
                      <a:gd name="T26" fmla="*/ 696 w 932"/>
                      <a:gd name="T27" fmla="*/ 44 h 136"/>
                      <a:gd name="T28" fmla="*/ 752 w 932"/>
                      <a:gd name="T29" fmla="*/ 0 h 136"/>
                      <a:gd name="T30" fmla="*/ 792 w 932"/>
                      <a:gd name="T31" fmla="*/ 60 h 136"/>
                      <a:gd name="T32" fmla="*/ 792 w 932"/>
                      <a:gd name="T33" fmla="*/ 100 h 136"/>
                      <a:gd name="T34" fmla="*/ 840 w 932"/>
                      <a:gd name="T35" fmla="*/ 112 h 136"/>
                      <a:gd name="T36" fmla="*/ 876 w 932"/>
                      <a:gd name="T37" fmla="*/ 104 h 136"/>
                      <a:gd name="T38" fmla="*/ 904 w 932"/>
                      <a:gd name="T39" fmla="*/ 92 h 136"/>
                      <a:gd name="T40" fmla="*/ 932 w 932"/>
                      <a:gd name="T41" fmla="*/ 88 h 1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932"/>
                      <a:gd name="T64" fmla="*/ 0 h 136"/>
                      <a:gd name="T65" fmla="*/ 932 w 932"/>
                      <a:gd name="T66" fmla="*/ 136 h 1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932" h="136">
                        <a:moveTo>
                          <a:pt x="0" y="28"/>
                        </a:moveTo>
                        <a:lnTo>
                          <a:pt x="64" y="108"/>
                        </a:lnTo>
                        <a:lnTo>
                          <a:pt x="140" y="104"/>
                        </a:lnTo>
                        <a:lnTo>
                          <a:pt x="156" y="80"/>
                        </a:lnTo>
                        <a:lnTo>
                          <a:pt x="216" y="96"/>
                        </a:lnTo>
                        <a:lnTo>
                          <a:pt x="308" y="136"/>
                        </a:lnTo>
                        <a:lnTo>
                          <a:pt x="372" y="124"/>
                        </a:lnTo>
                        <a:lnTo>
                          <a:pt x="380" y="88"/>
                        </a:lnTo>
                        <a:lnTo>
                          <a:pt x="472" y="96"/>
                        </a:lnTo>
                        <a:lnTo>
                          <a:pt x="564" y="12"/>
                        </a:lnTo>
                        <a:lnTo>
                          <a:pt x="616" y="32"/>
                        </a:lnTo>
                        <a:lnTo>
                          <a:pt x="652" y="64"/>
                        </a:lnTo>
                        <a:lnTo>
                          <a:pt x="676" y="72"/>
                        </a:lnTo>
                        <a:lnTo>
                          <a:pt x="696" y="44"/>
                        </a:lnTo>
                        <a:lnTo>
                          <a:pt x="752" y="0"/>
                        </a:lnTo>
                        <a:lnTo>
                          <a:pt x="792" y="60"/>
                        </a:lnTo>
                        <a:lnTo>
                          <a:pt x="792" y="100"/>
                        </a:lnTo>
                        <a:lnTo>
                          <a:pt x="840" y="112"/>
                        </a:lnTo>
                        <a:lnTo>
                          <a:pt x="876" y="104"/>
                        </a:lnTo>
                        <a:lnTo>
                          <a:pt x="904" y="92"/>
                        </a:lnTo>
                        <a:lnTo>
                          <a:pt x="932" y="88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rgbClr val="969696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s-MX" sz="2400" ker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90" name="Freeform 176"/>
                  <p:cNvSpPr>
                    <a:spLocks/>
                  </p:cNvSpPr>
                  <p:nvPr/>
                </p:nvSpPr>
                <p:spPr bwMode="auto">
                  <a:xfrm>
                    <a:off x="3640" y="3488"/>
                    <a:ext cx="740" cy="328"/>
                  </a:xfrm>
                  <a:custGeom>
                    <a:avLst/>
                    <a:gdLst>
                      <a:gd name="T0" fmla="*/ 0 w 740"/>
                      <a:gd name="T1" fmla="*/ 328 h 328"/>
                      <a:gd name="T2" fmla="*/ 36 w 740"/>
                      <a:gd name="T3" fmla="*/ 276 h 328"/>
                      <a:gd name="T4" fmla="*/ 92 w 740"/>
                      <a:gd name="T5" fmla="*/ 268 h 328"/>
                      <a:gd name="T6" fmla="*/ 160 w 740"/>
                      <a:gd name="T7" fmla="*/ 248 h 328"/>
                      <a:gd name="T8" fmla="*/ 256 w 740"/>
                      <a:gd name="T9" fmla="*/ 244 h 328"/>
                      <a:gd name="T10" fmla="*/ 300 w 740"/>
                      <a:gd name="T11" fmla="*/ 212 h 328"/>
                      <a:gd name="T12" fmla="*/ 320 w 740"/>
                      <a:gd name="T13" fmla="*/ 196 h 328"/>
                      <a:gd name="T14" fmla="*/ 324 w 740"/>
                      <a:gd name="T15" fmla="*/ 164 h 328"/>
                      <a:gd name="T16" fmla="*/ 360 w 740"/>
                      <a:gd name="T17" fmla="*/ 136 h 328"/>
                      <a:gd name="T18" fmla="*/ 396 w 740"/>
                      <a:gd name="T19" fmla="*/ 92 h 328"/>
                      <a:gd name="T20" fmla="*/ 424 w 740"/>
                      <a:gd name="T21" fmla="*/ 64 h 328"/>
                      <a:gd name="T22" fmla="*/ 476 w 740"/>
                      <a:gd name="T23" fmla="*/ 56 h 328"/>
                      <a:gd name="T24" fmla="*/ 512 w 740"/>
                      <a:gd name="T25" fmla="*/ 8 h 328"/>
                      <a:gd name="T26" fmla="*/ 548 w 740"/>
                      <a:gd name="T27" fmla="*/ 0 h 328"/>
                      <a:gd name="T28" fmla="*/ 588 w 740"/>
                      <a:gd name="T29" fmla="*/ 0 h 328"/>
                      <a:gd name="T30" fmla="*/ 628 w 740"/>
                      <a:gd name="T31" fmla="*/ 4 h 328"/>
                      <a:gd name="T32" fmla="*/ 648 w 740"/>
                      <a:gd name="T33" fmla="*/ 28 h 328"/>
                      <a:gd name="T34" fmla="*/ 620 w 740"/>
                      <a:gd name="T35" fmla="*/ 52 h 328"/>
                      <a:gd name="T36" fmla="*/ 564 w 740"/>
                      <a:gd name="T37" fmla="*/ 56 h 328"/>
                      <a:gd name="T38" fmla="*/ 524 w 740"/>
                      <a:gd name="T39" fmla="*/ 76 h 328"/>
                      <a:gd name="T40" fmla="*/ 488 w 740"/>
                      <a:gd name="T41" fmla="*/ 112 h 328"/>
                      <a:gd name="T42" fmla="*/ 532 w 740"/>
                      <a:gd name="T43" fmla="*/ 120 h 328"/>
                      <a:gd name="T44" fmla="*/ 592 w 740"/>
                      <a:gd name="T45" fmla="*/ 104 h 328"/>
                      <a:gd name="T46" fmla="*/ 652 w 740"/>
                      <a:gd name="T47" fmla="*/ 96 h 328"/>
                      <a:gd name="T48" fmla="*/ 684 w 740"/>
                      <a:gd name="T49" fmla="*/ 104 h 328"/>
                      <a:gd name="T50" fmla="*/ 740 w 740"/>
                      <a:gd name="T51" fmla="*/ 112 h 328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740"/>
                      <a:gd name="T79" fmla="*/ 0 h 328"/>
                      <a:gd name="T80" fmla="*/ 740 w 740"/>
                      <a:gd name="T81" fmla="*/ 328 h 328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740" h="328">
                        <a:moveTo>
                          <a:pt x="0" y="328"/>
                        </a:moveTo>
                        <a:lnTo>
                          <a:pt x="36" y="276"/>
                        </a:lnTo>
                        <a:lnTo>
                          <a:pt x="92" y="268"/>
                        </a:lnTo>
                        <a:lnTo>
                          <a:pt x="160" y="248"/>
                        </a:lnTo>
                        <a:lnTo>
                          <a:pt x="256" y="244"/>
                        </a:lnTo>
                        <a:lnTo>
                          <a:pt x="300" y="212"/>
                        </a:lnTo>
                        <a:lnTo>
                          <a:pt x="320" y="196"/>
                        </a:lnTo>
                        <a:lnTo>
                          <a:pt x="324" y="164"/>
                        </a:lnTo>
                        <a:lnTo>
                          <a:pt x="360" y="136"/>
                        </a:lnTo>
                        <a:lnTo>
                          <a:pt x="396" y="92"/>
                        </a:lnTo>
                        <a:lnTo>
                          <a:pt x="424" y="64"/>
                        </a:lnTo>
                        <a:lnTo>
                          <a:pt x="476" y="56"/>
                        </a:lnTo>
                        <a:lnTo>
                          <a:pt x="512" y="8"/>
                        </a:lnTo>
                        <a:lnTo>
                          <a:pt x="548" y="0"/>
                        </a:lnTo>
                        <a:lnTo>
                          <a:pt x="588" y="0"/>
                        </a:lnTo>
                        <a:lnTo>
                          <a:pt x="628" y="4"/>
                        </a:lnTo>
                        <a:lnTo>
                          <a:pt x="648" y="28"/>
                        </a:lnTo>
                        <a:lnTo>
                          <a:pt x="620" y="52"/>
                        </a:lnTo>
                        <a:lnTo>
                          <a:pt x="564" y="56"/>
                        </a:lnTo>
                        <a:lnTo>
                          <a:pt x="524" y="76"/>
                        </a:lnTo>
                        <a:lnTo>
                          <a:pt x="488" y="112"/>
                        </a:lnTo>
                        <a:lnTo>
                          <a:pt x="532" y="120"/>
                        </a:lnTo>
                        <a:lnTo>
                          <a:pt x="592" y="104"/>
                        </a:lnTo>
                        <a:lnTo>
                          <a:pt x="652" y="96"/>
                        </a:lnTo>
                        <a:lnTo>
                          <a:pt x="684" y="104"/>
                        </a:lnTo>
                        <a:lnTo>
                          <a:pt x="740" y="11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rgbClr val="969696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s-MX" sz="2400" ker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charset="0"/>
                    </a:endParaRPr>
                  </a:p>
                </p:txBody>
              </p:sp>
            </p:grpSp>
            <p:grpSp>
              <p:nvGrpSpPr>
                <p:cNvPr id="64586" name="Group 177"/>
                <p:cNvGrpSpPr>
                  <a:grpSpLocks/>
                </p:cNvGrpSpPr>
                <p:nvPr/>
              </p:nvGrpSpPr>
              <p:grpSpPr bwMode="auto">
                <a:xfrm>
                  <a:off x="2332" y="3136"/>
                  <a:ext cx="1444" cy="372"/>
                  <a:chOff x="2948" y="3444"/>
                  <a:chExt cx="1444" cy="372"/>
                </a:xfrm>
              </p:grpSpPr>
              <p:sp>
                <p:nvSpPr>
                  <p:cNvPr id="81" name="Freeform 178"/>
                  <p:cNvSpPr>
                    <a:spLocks/>
                  </p:cNvSpPr>
                  <p:nvPr/>
                </p:nvSpPr>
                <p:spPr bwMode="auto">
                  <a:xfrm>
                    <a:off x="2948" y="3484"/>
                    <a:ext cx="488" cy="160"/>
                  </a:xfrm>
                  <a:custGeom>
                    <a:avLst/>
                    <a:gdLst>
                      <a:gd name="T0" fmla="*/ 0 w 488"/>
                      <a:gd name="T1" fmla="*/ 28 h 160"/>
                      <a:gd name="T2" fmla="*/ 4 w 488"/>
                      <a:gd name="T3" fmla="*/ 64 h 160"/>
                      <a:gd name="T4" fmla="*/ 64 w 488"/>
                      <a:gd name="T5" fmla="*/ 92 h 160"/>
                      <a:gd name="T6" fmla="*/ 136 w 488"/>
                      <a:gd name="T7" fmla="*/ 40 h 160"/>
                      <a:gd name="T8" fmla="*/ 208 w 488"/>
                      <a:gd name="T9" fmla="*/ 32 h 160"/>
                      <a:gd name="T10" fmla="*/ 224 w 488"/>
                      <a:gd name="T11" fmla="*/ 64 h 160"/>
                      <a:gd name="T12" fmla="*/ 192 w 488"/>
                      <a:gd name="T13" fmla="*/ 96 h 160"/>
                      <a:gd name="T14" fmla="*/ 180 w 488"/>
                      <a:gd name="T15" fmla="*/ 156 h 160"/>
                      <a:gd name="T16" fmla="*/ 244 w 488"/>
                      <a:gd name="T17" fmla="*/ 160 h 160"/>
                      <a:gd name="T18" fmla="*/ 276 w 488"/>
                      <a:gd name="T19" fmla="*/ 132 h 160"/>
                      <a:gd name="T20" fmla="*/ 256 w 488"/>
                      <a:gd name="T21" fmla="*/ 92 h 160"/>
                      <a:gd name="T22" fmla="*/ 200 w 488"/>
                      <a:gd name="T23" fmla="*/ 84 h 160"/>
                      <a:gd name="T24" fmla="*/ 176 w 488"/>
                      <a:gd name="T25" fmla="*/ 40 h 160"/>
                      <a:gd name="T26" fmla="*/ 232 w 488"/>
                      <a:gd name="T27" fmla="*/ 4 h 160"/>
                      <a:gd name="T28" fmla="*/ 312 w 488"/>
                      <a:gd name="T29" fmla="*/ 32 h 160"/>
                      <a:gd name="T30" fmla="*/ 336 w 488"/>
                      <a:gd name="T31" fmla="*/ 88 h 160"/>
                      <a:gd name="T32" fmla="*/ 424 w 488"/>
                      <a:gd name="T33" fmla="*/ 80 h 160"/>
                      <a:gd name="T34" fmla="*/ 424 w 488"/>
                      <a:gd name="T35" fmla="*/ 32 h 160"/>
                      <a:gd name="T36" fmla="*/ 392 w 488"/>
                      <a:gd name="T37" fmla="*/ 32 h 160"/>
                      <a:gd name="T38" fmla="*/ 460 w 488"/>
                      <a:gd name="T39" fmla="*/ 8 h 160"/>
                      <a:gd name="T40" fmla="*/ 488 w 488"/>
                      <a:gd name="T41" fmla="*/ 0 h 16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488"/>
                      <a:gd name="T64" fmla="*/ 0 h 160"/>
                      <a:gd name="T65" fmla="*/ 488 w 488"/>
                      <a:gd name="T66" fmla="*/ 160 h 16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488" h="160">
                        <a:moveTo>
                          <a:pt x="0" y="28"/>
                        </a:moveTo>
                        <a:lnTo>
                          <a:pt x="4" y="64"/>
                        </a:lnTo>
                        <a:lnTo>
                          <a:pt x="64" y="92"/>
                        </a:lnTo>
                        <a:lnTo>
                          <a:pt x="136" y="40"/>
                        </a:lnTo>
                        <a:lnTo>
                          <a:pt x="208" y="32"/>
                        </a:lnTo>
                        <a:lnTo>
                          <a:pt x="224" y="64"/>
                        </a:lnTo>
                        <a:lnTo>
                          <a:pt x="192" y="96"/>
                        </a:lnTo>
                        <a:lnTo>
                          <a:pt x="180" y="156"/>
                        </a:lnTo>
                        <a:lnTo>
                          <a:pt x="244" y="160"/>
                        </a:lnTo>
                        <a:lnTo>
                          <a:pt x="276" y="132"/>
                        </a:lnTo>
                        <a:lnTo>
                          <a:pt x="256" y="92"/>
                        </a:lnTo>
                        <a:lnTo>
                          <a:pt x="200" y="84"/>
                        </a:lnTo>
                        <a:lnTo>
                          <a:pt x="176" y="40"/>
                        </a:lnTo>
                        <a:lnTo>
                          <a:pt x="232" y="4"/>
                        </a:lnTo>
                        <a:lnTo>
                          <a:pt x="312" y="32"/>
                        </a:lnTo>
                        <a:lnTo>
                          <a:pt x="336" y="88"/>
                        </a:lnTo>
                        <a:lnTo>
                          <a:pt x="424" y="80"/>
                        </a:lnTo>
                        <a:lnTo>
                          <a:pt x="424" y="32"/>
                        </a:lnTo>
                        <a:lnTo>
                          <a:pt x="392" y="32"/>
                        </a:lnTo>
                        <a:lnTo>
                          <a:pt x="460" y="8"/>
                        </a:lnTo>
                        <a:lnTo>
                          <a:pt x="488" y="0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s-MX" sz="2400" ker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82" name="Freeform 179"/>
                  <p:cNvSpPr>
                    <a:spLocks/>
                  </p:cNvSpPr>
                  <p:nvPr/>
                </p:nvSpPr>
                <p:spPr bwMode="auto">
                  <a:xfrm>
                    <a:off x="3240" y="3588"/>
                    <a:ext cx="750" cy="144"/>
                  </a:xfrm>
                  <a:custGeom>
                    <a:avLst/>
                    <a:gdLst>
                      <a:gd name="T0" fmla="*/ 0 w 752"/>
                      <a:gd name="T1" fmla="*/ 0 h 144"/>
                      <a:gd name="T2" fmla="*/ 52 w 752"/>
                      <a:gd name="T3" fmla="*/ 0 h 144"/>
                      <a:gd name="T4" fmla="*/ 80 w 752"/>
                      <a:gd name="T5" fmla="*/ 44 h 144"/>
                      <a:gd name="T6" fmla="*/ 120 w 752"/>
                      <a:gd name="T7" fmla="*/ 40 h 144"/>
                      <a:gd name="T8" fmla="*/ 228 w 752"/>
                      <a:gd name="T9" fmla="*/ 24 h 144"/>
                      <a:gd name="T10" fmla="*/ 260 w 752"/>
                      <a:gd name="T11" fmla="*/ 68 h 144"/>
                      <a:gd name="T12" fmla="*/ 280 w 752"/>
                      <a:gd name="T13" fmla="*/ 108 h 144"/>
                      <a:gd name="T14" fmla="*/ 348 w 752"/>
                      <a:gd name="T15" fmla="*/ 120 h 144"/>
                      <a:gd name="T16" fmla="*/ 384 w 752"/>
                      <a:gd name="T17" fmla="*/ 112 h 144"/>
                      <a:gd name="T18" fmla="*/ 416 w 752"/>
                      <a:gd name="T19" fmla="*/ 80 h 144"/>
                      <a:gd name="T20" fmla="*/ 452 w 752"/>
                      <a:gd name="T21" fmla="*/ 76 h 144"/>
                      <a:gd name="T22" fmla="*/ 520 w 752"/>
                      <a:gd name="T23" fmla="*/ 32 h 144"/>
                      <a:gd name="T24" fmla="*/ 548 w 752"/>
                      <a:gd name="T25" fmla="*/ 28 h 144"/>
                      <a:gd name="T26" fmla="*/ 556 w 752"/>
                      <a:gd name="T27" fmla="*/ 88 h 144"/>
                      <a:gd name="T28" fmla="*/ 600 w 752"/>
                      <a:gd name="T29" fmla="*/ 96 h 144"/>
                      <a:gd name="T30" fmla="*/ 688 w 752"/>
                      <a:gd name="T31" fmla="*/ 116 h 144"/>
                      <a:gd name="T32" fmla="*/ 720 w 752"/>
                      <a:gd name="T33" fmla="*/ 116 h 144"/>
                      <a:gd name="T34" fmla="*/ 752 w 752"/>
                      <a:gd name="T35" fmla="*/ 144 h 144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752"/>
                      <a:gd name="T55" fmla="*/ 0 h 144"/>
                      <a:gd name="T56" fmla="*/ 752 w 752"/>
                      <a:gd name="T57" fmla="*/ 144 h 144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752" h="144">
                        <a:moveTo>
                          <a:pt x="0" y="0"/>
                        </a:moveTo>
                        <a:lnTo>
                          <a:pt x="52" y="0"/>
                        </a:lnTo>
                        <a:lnTo>
                          <a:pt x="80" y="44"/>
                        </a:lnTo>
                        <a:lnTo>
                          <a:pt x="120" y="40"/>
                        </a:lnTo>
                        <a:lnTo>
                          <a:pt x="228" y="24"/>
                        </a:lnTo>
                        <a:lnTo>
                          <a:pt x="260" y="68"/>
                        </a:lnTo>
                        <a:lnTo>
                          <a:pt x="280" y="108"/>
                        </a:lnTo>
                        <a:lnTo>
                          <a:pt x="348" y="120"/>
                        </a:lnTo>
                        <a:lnTo>
                          <a:pt x="384" y="112"/>
                        </a:lnTo>
                        <a:lnTo>
                          <a:pt x="416" y="80"/>
                        </a:lnTo>
                        <a:lnTo>
                          <a:pt x="452" y="76"/>
                        </a:lnTo>
                        <a:lnTo>
                          <a:pt x="520" y="32"/>
                        </a:lnTo>
                        <a:lnTo>
                          <a:pt x="548" y="28"/>
                        </a:lnTo>
                        <a:lnTo>
                          <a:pt x="556" y="88"/>
                        </a:lnTo>
                        <a:lnTo>
                          <a:pt x="600" y="96"/>
                        </a:lnTo>
                        <a:lnTo>
                          <a:pt x="688" y="116"/>
                        </a:lnTo>
                        <a:lnTo>
                          <a:pt x="720" y="116"/>
                        </a:lnTo>
                        <a:lnTo>
                          <a:pt x="752" y="144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s-MX" sz="2400" ker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83" name="Freeform 180"/>
                  <p:cNvSpPr>
                    <a:spLocks/>
                  </p:cNvSpPr>
                  <p:nvPr/>
                </p:nvSpPr>
                <p:spPr bwMode="auto">
                  <a:xfrm>
                    <a:off x="3288" y="3444"/>
                    <a:ext cx="983" cy="240"/>
                  </a:xfrm>
                  <a:custGeom>
                    <a:avLst/>
                    <a:gdLst>
                      <a:gd name="T0" fmla="*/ 0 w 980"/>
                      <a:gd name="T1" fmla="*/ 0 h 240"/>
                      <a:gd name="T2" fmla="*/ 68 w 980"/>
                      <a:gd name="T3" fmla="*/ 60 h 240"/>
                      <a:gd name="T4" fmla="*/ 120 w 980"/>
                      <a:gd name="T5" fmla="*/ 32 h 240"/>
                      <a:gd name="T6" fmla="*/ 172 w 980"/>
                      <a:gd name="T7" fmla="*/ 28 h 240"/>
                      <a:gd name="T8" fmla="*/ 208 w 980"/>
                      <a:gd name="T9" fmla="*/ 48 h 240"/>
                      <a:gd name="T10" fmla="*/ 188 w 980"/>
                      <a:gd name="T11" fmla="*/ 92 h 240"/>
                      <a:gd name="T12" fmla="*/ 204 w 980"/>
                      <a:gd name="T13" fmla="*/ 128 h 240"/>
                      <a:gd name="T14" fmla="*/ 256 w 980"/>
                      <a:gd name="T15" fmla="*/ 124 h 240"/>
                      <a:gd name="T16" fmla="*/ 356 w 980"/>
                      <a:gd name="T17" fmla="*/ 116 h 240"/>
                      <a:gd name="T18" fmla="*/ 396 w 980"/>
                      <a:gd name="T19" fmla="*/ 116 h 240"/>
                      <a:gd name="T20" fmla="*/ 428 w 980"/>
                      <a:gd name="T21" fmla="*/ 108 h 240"/>
                      <a:gd name="T22" fmla="*/ 468 w 980"/>
                      <a:gd name="T23" fmla="*/ 80 h 240"/>
                      <a:gd name="T24" fmla="*/ 544 w 980"/>
                      <a:gd name="T25" fmla="*/ 84 h 240"/>
                      <a:gd name="T26" fmla="*/ 568 w 980"/>
                      <a:gd name="T27" fmla="*/ 144 h 240"/>
                      <a:gd name="T28" fmla="*/ 588 w 980"/>
                      <a:gd name="T29" fmla="*/ 176 h 240"/>
                      <a:gd name="T30" fmla="*/ 648 w 980"/>
                      <a:gd name="T31" fmla="*/ 172 h 240"/>
                      <a:gd name="T32" fmla="*/ 704 w 980"/>
                      <a:gd name="T33" fmla="*/ 156 h 240"/>
                      <a:gd name="T34" fmla="*/ 760 w 980"/>
                      <a:gd name="T35" fmla="*/ 200 h 240"/>
                      <a:gd name="T36" fmla="*/ 792 w 980"/>
                      <a:gd name="T37" fmla="*/ 200 h 240"/>
                      <a:gd name="T38" fmla="*/ 816 w 980"/>
                      <a:gd name="T39" fmla="*/ 160 h 240"/>
                      <a:gd name="T40" fmla="*/ 820 w 980"/>
                      <a:gd name="T41" fmla="*/ 84 h 240"/>
                      <a:gd name="T42" fmla="*/ 896 w 980"/>
                      <a:gd name="T43" fmla="*/ 136 h 240"/>
                      <a:gd name="T44" fmla="*/ 940 w 980"/>
                      <a:gd name="T45" fmla="*/ 124 h 240"/>
                      <a:gd name="T46" fmla="*/ 980 w 980"/>
                      <a:gd name="T47" fmla="*/ 188 h 240"/>
                      <a:gd name="T48" fmla="*/ 924 w 980"/>
                      <a:gd name="T49" fmla="*/ 240 h 240"/>
                      <a:gd name="T50" fmla="*/ 864 w 980"/>
                      <a:gd name="T51" fmla="*/ 204 h 240"/>
                      <a:gd name="T52" fmla="*/ 780 w 980"/>
                      <a:gd name="T53" fmla="*/ 128 h 240"/>
                      <a:gd name="T54" fmla="*/ 724 w 980"/>
                      <a:gd name="T55" fmla="*/ 116 h 240"/>
                      <a:gd name="T56" fmla="*/ 652 w 980"/>
                      <a:gd name="T57" fmla="*/ 152 h 240"/>
                      <a:gd name="T58" fmla="*/ 576 w 980"/>
                      <a:gd name="T59" fmla="*/ 204 h 240"/>
                      <a:gd name="T60" fmla="*/ 528 w 980"/>
                      <a:gd name="T61" fmla="*/ 176 h 240"/>
                      <a:gd name="T62" fmla="*/ 496 w 980"/>
                      <a:gd name="T63" fmla="*/ 144 h 240"/>
                      <a:gd name="T64" fmla="*/ 452 w 980"/>
                      <a:gd name="T65" fmla="*/ 136 h 240"/>
                      <a:gd name="T66" fmla="*/ 412 w 980"/>
                      <a:gd name="T67" fmla="*/ 152 h 240"/>
                      <a:gd name="T68" fmla="*/ 372 w 980"/>
                      <a:gd name="T69" fmla="*/ 160 h 240"/>
                      <a:gd name="T70" fmla="*/ 348 w 980"/>
                      <a:gd name="T71" fmla="*/ 168 h 240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980"/>
                      <a:gd name="T109" fmla="*/ 0 h 240"/>
                      <a:gd name="T110" fmla="*/ 980 w 980"/>
                      <a:gd name="T111" fmla="*/ 240 h 240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980" h="240">
                        <a:moveTo>
                          <a:pt x="0" y="0"/>
                        </a:moveTo>
                        <a:lnTo>
                          <a:pt x="68" y="60"/>
                        </a:lnTo>
                        <a:lnTo>
                          <a:pt x="120" y="32"/>
                        </a:lnTo>
                        <a:lnTo>
                          <a:pt x="172" y="28"/>
                        </a:lnTo>
                        <a:lnTo>
                          <a:pt x="208" y="48"/>
                        </a:lnTo>
                        <a:lnTo>
                          <a:pt x="188" y="92"/>
                        </a:lnTo>
                        <a:lnTo>
                          <a:pt x="204" y="128"/>
                        </a:lnTo>
                        <a:lnTo>
                          <a:pt x="256" y="124"/>
                        </a:lnTo>
                        <a:lnTo>
                          <a:pt x="356" y="116"/>
                        </a:lnTo>
                        <a:lnTo>
                          <a:pt x="396" y="116"/>
                        </a:lnTo>
                        <a:lnTo>
                          <a:pt x="428" y="108"/>
                        </a:lnTo>
                        <a:lnTo>
                          <a:pt x="468" y="80"/>
                        </a:lnTo>
                        <a:lnTo>
                          <a:pt x="544" y="84"/>
                        </a:lnTo>
                        <a:lnTo>
                          <a:pt x="568" y="144"/>
                        </a:lnTo>
                        <a:lnTo>
                          <a:pt x="588" y="176"/>
                        </a:lnTo>
                        <a:lnTo>
                          <a:pt x="648" y="172"/>
                        </a:lnTo>
                        <a:lnTo>
                          <a:pt x="704" y="156"/>
                        </a:lnTo>
                        <a:lnTo>
                          <a:pt x="760" y="200"/>
                        </a:lnTo>
                        <a:lnTo>
                          <a:pt x="792" y="200"/>
                        </a:lnTo>
                        <a:lnTo>
                          <a:pt x="816" y="160"/>
                        </a:lnTo>
                        <a:lnTo>
                          <a:pt x="820" y="84"/>
                        </a:lnTo>
                        <a:lnTo>
                          <a:pt x="896" y="136"/>
                        </a:lnTo>
                        <a:lnTo>
                          <a:pt x="940" y="124"/>
                        </a:lnTo>
                        <a:lnTo>
                          <a:pt x="980" y="188"/>
                        </a:lnTo>
                        <a:lnTo>
                          <a:pt x="924" y="240"/>
                        </a:lnTo>
                        <a:lnTo>
                          <a:pt x="864" y="204"/>
                        </a:lnTo>
                        <a:lnTo>
                          <a:pt x="780" y="128"/>
                        </a:lnTo>
                        <a:lnTo>
                          <a:pt x="724" y="116"/>
                        </a:lnTo>
                        <a:lnTo>
                          <a:pt x="652" y="152"/>
                        </a:lnTo>
                        <a:lnTo>
                          <a:pt x="576" y="204"/>
                        </a:lnTo>
                        <a:lnTo>
                          <a:pt x="528" y="176"/>
                        </a:lnTo>
                        <a:lnTo>
                          <a:pt x="496" y="144"/>
                        </a:lnTo>
                        <a:lnTo>
                          <a:pt x="452" y="136"/>
                        </a:lnTo>
                        <a:lnTo>
                          <a:pt x="412" y="152"/>
                        </a:lnTo>
                        <a:lnTo>
                          <a:pt x="372" y="160"/>
                        </a:lnTo>
                        <a:lnTo>
                          <a:pt x="348" y="168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s-MX" sz="2400" ker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84" name="Freeform 181"/>
                  <p:cNvSpPr>
                    <a:spLocks/>
                  </p:cNvSpPr>
                  <p:nvPr/>
                </p:nvSpPr>
                <p:spPr bwMode="auto">
                  <a:xfrm>
                    <a:off x="3460" y="3660"/>
                    <a:ext cx="936" cy="136"/>
                  </a:xfrm>
                  <a:custGeom>
                    <a:avLst/>
                    <a:gdLst>
                      <a:gd name="T0" fmla="*/ 0 w 932"/>
                      <a:gd name="T1" fmla="*/ 28 h 136"/>
                      <a:gd name="T2" fmla="*/ 64 w 932"/>
                      <a:gd name="T3" fmla="*/ 108 h 136"/>
                      <a:gd name="T4" fmla="*/ 140 w 932"/>
                      <a:gd name="T5" fmla="*/ 104 h 136"/>
                      <a:gd name="T6" fmla="*/ 156 w 932"/>
                      <a:gd name="T7" fmla="*/ 80 h 136"/>
                      <a:gd name="T8" fmla="*/ 216 w 932"/>
                      <a:gd name="T9" fmla="*/ 96 h 136"/>
                      <a:gd name="T10" fmla="*/ 308 w 932"/>
                      <a:gd name="T11" fmla="*/ 136 h 136"/>
                      <a:gd name="T12" fmla="*/ 372 w 932"/>
                      <a:gd name="T13" fmla="*/ 124 h 136"/>
                      <a:gd name="T14" fmla="*/ 380 w 932"/>
                      <a:gd name="T15" fmla="*/ 88 h 136"/>
                      <a:gd name="T16" fmla="*/ 472 w 932"/>
                      <a:gd name="T17" fmla="*/ 96 h 136"/>
                      <a:gd name="T18" fmla="*/ 564 w 932"/>
                      <a:gd name="T19" fmla="*/ 12 h 136"/>
                      <a:gd name="T20" fmla="*/ 616 w 932"/>
                      <a:gd name="T21" fmla="*/ 32 h 136"/>
                      <a:gd name="T22" fmla="*/ 652 w 932"/>
                      <a:gd name="T23" fmla="*/ 64 h 136"/>
                      <a:gd name="T24" fmla="*/ 676 w 932"/>
                      <a:gd name="T25" fmla="*/ 72 h 136"/>
                      <a:gd name="T26" fmla="*/ 696 w 932"/>
                      <a:gd name="T27" fmla="*/ 44 h 136"/>
                      <a:gd name="T28" fmla="*/ 752 w 932"/>
                      <a:gd name="T29" fmla="*/ 0 h 136"/>
                      <a:gd name="T30" fmla="*/ 792 w 932"/>
                      <a:gd name="T31" fmla="*/ 60 h 136"/>
                      <a:gd name="T32" fmla="*/ 792 w 932"/>
                      <a:gd name="T33" fmla="*/ 100 h 136"/>
                      <a:gd name="T34" fmla="*/ 840 w 932"/>
                      <a:gd name="T35" fmla="*/ 112 h 136"/>
                      <a:gd name="T36" fmla="*/ 876 w 932"/>
                      <a:gd name="T37" fmla="*/ 104 h 136"/>
                      <a:gd name="T38" fmla="*/ 904 w 932"/>
                      <a:gd name="T39" fmla="*/ 92 h 136"/>
                      <a:gd name="T40" fmla="*/ 932 w 932"/>
                      <a:gd name="T41" fmla="*/ 88 h 1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932"/>
                      <a:gd name="T64" fmla="*/ 0 h 136"/>
                      <a:gd name="T65" fmla="*/ 932 w 932"/>
                      <a:gd name="T66" fmla="*/ 136 h 1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932" h="136">
                        <a:moveTo>
                          <a:pt x="0" y="28"/>
                        </a:moveTo>
                        <a:lnTo>
                          <a:pt x="64" y="108"/>
                        </a:lnTo>
                        <a:lnTo>
                          <a:pt x="140" y="104"/>
                        </a:lnTo>
                        <a:lnTo>
                          <a:pt x="156" y="80"/>
                        </a:lnTo>
                        <a:lnTo>
                          <a:pt x="216" y="96"/>
                        </a:lnTo>
                        <a:lnTo>
                          <a:pt x="308" y="136"/>
                        </a:lnTo>
                        <a:lnTo>
                          <a:pt x="372" y="124"/>
                        </a:lnTo>
                        <a:lnTo>
                          <a:pt x="380" y="88"/>
                        </a:lnTo>
                        <a:lnTo>
                          <a:pt x="472" y="96"/>
                        </a:lnTo>
                        <a:lnTo>
                          <a:pt x="564" y="12"/>
                        </a:lnTo>
                        <a:lnTo>
                          <a:pt x="616" y="32"/>
                        </a:lnTo>
                        <a:lnTo>
                          <a:pt x="652" y="64"/>
                        </a:lnTo>
                        <a:lnTo>
                          <a:pt x="676" y="72"/>
                        </a:lnTo>
                        <a:lnTo>
                          <a:pt x="696" y="44"/>
                        </a:lnTo>
                        <a:lnTo>
                          <a:pt x="752" y="0"/>
                        </a:lnTo>
                        <a:lnTo>
                          <a:pt x="792" y="60"/>
                        </a:lnTo>
                        <a:lnTo>
                          <a:pt x="792" y="100"/>
                        </a:lnTo>
                        <a:lnTo>
                          <a:pt x="840" y="112"/>
                        </a:lnTo>
                        <a:lnTo>
                          <a:pt x="876" y="104"/>
                        </a:lnTo>
                        <a:lnTo>
                          <a:pt x="904" y="92"/>
                        </a:lnTo>
                        <a:lnTo>
                          <a:pt x="932" y="88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s-MX" sz="2400" ker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85" name="Freeform 182"/>
                  <p:cNvSpPr>
                    <a:spLocks/>
                  </p:cNvSpPr>
                  <p:nvPr/>
                </p:nvSpPr>
                <p:spPr bwMode="auto">
                  <a:xfrm>
                    <a:off x="3640" y="3488"/>
                    <a:ext cx="740" cy="328"/>
                  </a:xfrm>
                  <a:custGeom>
                    <a:avLst/>
                    <a:gdLst>
                      <a:gd name="T0" fmla="*/ 0 w 740"/>
                      <a:gd name="T1" fmla="*/ 328 h 328"/>
                      <a:gd name="T2" fmla="*/ 36 w 740"/>
                      <a:gd name="T3" fmla="*/ 276 h 328"/>
                      <a:gd name="T4" fmla="*/ 92 w 740"/>
                      <a:gd name="T5" fmla="*/ 268 h 328"/>
                      <a:gd name="T6" fmla="*/ 160 w 740"/>
                      <a:gd name="T7" fmla="*/ 248 h 328"/>
                      <a:gd name="T8" fmla="*/ 256 w 740"/>
                      <a:gd name="T9" fmla="*/ 244 h 328"/>
                      <a:gd name="T10" fmla="*/ 300 w 740"/>
                      <a:gd name="T11" fmla="*/ 212 h 328"/>
                      <a:gd name="T12" fmla="*/ 320 w 740"/>
                      <a:gd name="T13" fmla="*/ 196 h 328"/>
                      <a:gd name="T14" fmla="*/ 324 w 740"/>
                      <a:gd name="T15" fmla="*/ 164 h 328"/>
                      <a:gd name="T16" fmla="*/ 360 w 740"/>
                      <a:gd name="T17" fmla="*/ 136 h 328"/>
                      <a:gd name="T18" fmla="*/ 396 w 740"/>
                      <a:gd name="T19" fmla="*/ 92 h 328"/>
                      <a:gd name="T20" fmla="*/ 424 w 740"/>
                      <a:gd name="T21" fmla="*/ 64 h 328"/>
                      <a:gd name="T22" fmla="*/ 476 w 740"/>
                      <a:gd name="T23" fmla="*/ 56 h 328"/>
                      <a:gd name="T24" fmla="*/ 512 w 740"/>
                      <a:gd name="T25" fmla="*/ 8 h 328"/>
                      <a:gd name="T26" fmla="*/ 548 w 740"/>
                      <a:gd name="T27" fmla="*/ 0 h 328"/>
                      <a:gd name="T28" fmla="*/ 588 w 740"/>
                      <a:gd name="T29" fmla="*/ 0 h 328"/>
                      <a:gd name="T30" fmla="*/ 628 w 740"/>
                      <a:gd name="T31" fmla="*/ 4 h 328"/>
                      <a:gd name="T32" fmla="*/ 648 w 740"/>
                      <a:gd name="T33" fmla="*/ 28 h 328"/>
                      <a:gd name="T34" fmla="*/ 620 w 740"/>
                      <a:gd name="T35" fmla="*/ 52 h 328"/>
                      <a:gd name="T36" fmla="*/ 564 w 740"/>
                      <a:gd name="T37" fmla="*/ 56 h 328"/>
                      <a:gd name="T38" fmla="*/ 524 w 740"/>
                      <a:gd name="T39" fmla="*/ 76 h 328"/>
                      <a:gd name="T40" fmla="*/ 488 w 740"/>
                      <a:gd name="T41" fmla="*/ 112 h 328"/>
                      <a:gd name="T42" fmla="*/ 532 w 740"/>
                      <a:gd name="T43" fmla="*/ 120 h 328"/>
                      <a:gd name="T44" fmla="*/ 592 w 740"/>
                      <a:gd name="T45" fmla="*/ 104 h 328"/>
                      <a:gd name="T46" fmla="*/ 652 w 740"/>
                      <a:gd name="T47" fmla="*/ 96 h 328"/>
                      <a:gd name="T48" fmla="*/ 684 w 740"/>
                      <a:gd name="T49" fmla="*/ 104 h 328"/>
                      <a:gd name="T50" fmla="*/ 740 w 740"/>
                      <a:gd name="T51" fmla="*/ 112 h 328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740"/>
                      <a:gd name="T79" fmla="*/ 0 h 328"/>
                      <a:gd name="T80" fmla="*/ 740 w 740"/>
                      <a:gd name="T81" fmla="*/ 328 h 328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740" h="328">
                        <a:moveTo>
                          <a:pt x="0" y="328"/>
                        </a:moveTo>
                        <a:lnTo>
                          <a:pt x="36" y="276"/>
                        </a:lnTo>
                        <a:lnTo>
                          <a:pt x="92" y="268"/>
                        </a:lnTo>
                        <a:lnTo>
                          <a:pt x="160" y="248"/>
                        </a:lnTo>
                        <a:lnTo>
                          <a:pt x="256" y="244"/>
                        </a:lnTo>
                        <a:lnTo>
                          <a:pt x="300" y="212"/>
                        </a:lnTo>
                        <a:lnTo>
                          <a:pt x="320" y="196"/>
                        </a:lnTo>
                        <a:lnTo>
                          <a:pt x="324" y="164"/>
                        </a:lnTo>
                        <a:lnTo>
                          <a:pt x="360" y="136"/>
                        </a:lnTo>
                        <a:lnTo>
                          <a:pt x="396" y="92"/>
                        </a:lnTo>
                        <a:lnTo>
                          <a:pt x="424" y="64"/>
                        </a:lnTo>
                        <a:lnTo>
                          <a:pt x="476" y="56"/>
                        </a:lnTo>
                        <a:lnTo>
                          <a:pt x="512" y="8"/>
                        </a:lnTo>
                        <a:lnTo>
                          <a:pt x="548" y="0"/>
                        </a:lnTo>
                        <a:lnTo>
                          <a:pt x="588" y="0"/>
                        </a:lnTo>
                        <a:lnTo>
                          <a:pt x="628" y="4"/>
                        </a:lnTo>
                        <a:lnTo>
                          <a:pt x="648" y="28"/>
                        </a:lnTo>
                        <a:lnTo>
                          <a:pt x="620" y="52"/>
                        </a:lnTo>
                        <a:lnTo>
                          <a:pt x="564" y="56"/>
                        </a:lnTo>
                        <a:lnTo>
                          <a:pt x="524" y="76"/>
                        </a:lnTo>
                        <a:lnTo>
                          <a:pt x="488" y="112"/>
                        </a:lnTo>
                        <a:lnTo>
                          <a:pt x="532" y="120"/>
                        </a:lnTo>
                        <a:lnTo>
                          <a:pt x="592" y="104"/>
                        </a:lnTo>
                        <a:lnTo>
                          <a:pt x="652" y="96"/>
                        </a:lnTo>
                        <a:lnTo>
                          <a:pt x="684" y="104"/>
                        </a:lnTo>
                        <a:lnTo>
                          <a:pt x="740" y="11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s-MX" sz="2400" ker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charset="0"/>
                    </a:endParaRPr>
                  </a:p>
                </p:txBody>
              </p:sp>
            </p:grpSp>
          </p:grpSp>
          <p:grpSp>
            <p:nvGrpSpPr>
              <p:cNvPr id="64559" name="Group 183"/>
              <p:cNvGrpSpPr>
                <a:grpSpLocks/>
              </p:cNvGrpSpPr>
              <p:nvPr/>
            </p:nvGrpSpPr>
            <p:grpSpPr bwMode="auto">
              <a:xfrm rot="591949">
                <a:off x="1894" y="4348"/>
                <a:ext cx="1444" cy="372"/>
                <a:chOff x="2332" y="3136"/>
                <a:chExt cx="1444" cy="372"/>
              </a:xfrm>
            </p:grpSpPr>
            <p:grpSp>
              <p:nvGrpSpPr>
                <p:cNvPr id="64573" name="Group 184"/>
                <p:cNvGrpSpPr>
                  <a:grpSpLocks/>
                </p:cNvGrpSpPr>
                <p:nvPr/>
              </p:nvGrpSpPr>
              <p:grpSpPr bwMode="auto">
                <a:xfrm>
                  <a:off x="2332" y="3136"/>
                  <a:ext cx="1444" cy="372"/>
                  <a:chOff x="2948" y="3444"/>
                  <a:chExt cx="1444" cy="372"/>
                </a:xfrm>
              </p:grpSpPr>
              <p:sp>
                <p:nvSpPr>
                  <p:cNvPr id="74" name="Freeform 185"/>
                  <p:cNvSpPr>
                    <a:spLocks/>
                  </p:cNvSpPr>
                  <p:nvPr/>
                </p:nvSpPr>
                <p:spPr bwMode="auto">
                  <a:xfrm>
                    <a:off x="2941" y="3483"/>
                    <a:ext cx="488" cy="160"/>
                  </a:xfrm>
                  <a:custGeom>
                    <a:avLst/>
                    <a:gdLst>
                      <a:gd name="T0" fmla="*/ 0 w 488"/>
                      <a:gd name="T1" fmla="*/ 28 h 160"/>
                      <a:gd name="T2" fmla="*/ 4 w 488"/>
                      <a:gd name="T3" fmla="*/ 64 h 160"/>
                      <a:gd name="T4" fmla="*/ 64 w 488"/>
                      <a:gd name="T5" fmla="*/ 92 h 160"/>
                      <a:gd name="T6" fmla="*/ 136 w 488"/>
                      <a:gd name="T7" fmla="*/ 40 h 160"/>
                      <a:gd name="T8" fmla="*/ 208 w 488"/>
                      <a:gd name="T9" fmla="*/ 32 h 160"/>
                      <a:gd name="T10" fmla="*/ 224 w 488"/>
                      <a:gd name="T11" fmla="*/ 64 h 160"/>
                      <a:gd name="T12" fmla="*/ 192 w 488"/>
                      <a:gd name="T13" fmla="*/ 96 h 160"/>
                      <a:gd name="T14" fmla="*/ 180 w 488"/>
                      <a:gd name="T15" fmla="*/ 156 h 160"/>
                      <a:gd name="T16" fmla="*/ 244 w 488"/>
                      <a:gd name="T17" fmla="*/ 160 h 160"/>
                      <a:gd name="T18" fmla="*/ 276 w 488"/>
                      <a:gd name="T19" fmla="*/ 132 h 160"/>
                      <a:gd name="T20" fmla="*/ 256 w 488"/>
                      <a:gd name="T21" fmla="*/ 92 h 160"/>
                      <a:gd name="T22" fmla="*/ 200 w 488"/>
                      <a:gd name="T23" fmla="*/ 84 h 160"/>
                      <a:gd name="T24" fmla="*/ 176 w 488"/>
                      <a:gd name="T25" fmla="*/ 40 h 160"/>
                      <a:gd name="T26" fmla="*/ 232 w 488"/>
                      <a:gd name="T27" fmla="*/ 4 h 160"/>
                      <a:gd name="T28" fmla="*/ 312 w 488"/>
                      <a:gd name="T29" fmla="*/ 32 h 160"/>
                      <a:gd name="T30" fmla="*/ 336 w 488"/>
                      <a:gd name="T31" fmla="*/ 88 h 160"/>
                      <a:gd name="T32" fmla="*/ 424 w 488"/>
                      <a:gd name="T33" fmla="*/ 80 h 160"/>
                      <a:gd name="T34" fmla="*/ 424 w 488"/>
                      <a:gd name="T35" fmla="*/ 32 h 160"/>
                      <a:gd name="T36" fmla="*/ 392 w 488"/>
                      <a:gd name="T37" fmla="*/ 32 h 160"/>
                      <a:gd name="T38" fmla="*/ 460 w 488"/>
                      <a:gd name="T39" fmla="*/ 8 h 160"/>
                      <a:gd name="T40" fmla="*/ 488 w 488"/>
                      <a:gd name="T41" fmla="*/ 0 h 16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488"/>
                      <a:gd name="T64" fmla="*/ 0 h 160"/>
                      <a:gd name="T65" fmla="*/ 488 w 488"/>
                      <a:gd name="T66" fmla="*/ 160 h 16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488" h="160">
                        <a:moveTo>
                          <a:pt x="0" y="28"/>
                        </a:moveTo>
                        <a:lnTo>
                          <a:pt x="4" y="64"/>
                        </a:lnTo>
                        <a:lnTo>
                          <a:pt x="64" y="92"/>
                        </a:lnTo>
                        <a:lnTo>
                          <a:pt x="136" y="40"/>
                        </a:lnTo>
                        <a:lnTo>
                          <a:pt x="208" y="32"/>
                        </a:lnTo>
                        <a:lnTo>
                          <a:pt x="224" y="64"/>
                        </a:lnTo>
                        <a:lnTo>
                          <a:pt x="192" y="96"/>
                        </a:lnTo>
                        <a:lnTo>
                          <a:pt x="180" y="156"/>
                        </a:lnTo>
                        <a:lnTo>
                          <a:pt x="244" y="160"/>
                        </a:lnTo>
                        <a:lnTo>
                          <a:pt x="276" y="132"/>
                        </a:lnTo>
                        <a:lnTo>
                          <a:pt x="256" y="92"/>
                        </a:lnTo>
                        <a:lnTo>
                          <a:pt x="200" y="84"/>
                        </a:lnTo>
                        <a:lnTo>
                          <a:pt x="176" y="40"/>
                        </a:lnTo>
                        <a:lnTo>
                          <a:pt x="232" y="4"/>
                        </a:lnTo>
                        <a:lnTo>
                          <a:pt x="312" y="32"/>
                        </a:lnTo>
                        <a:lnTo>
                          <a:pt x="336" y="88"/>
                        </a:lnTo>
                        <a:lnTo>
                          <a:pt x="424" y="80"/>
                        </a:lnTo>
                        <a:lnTo>
                          <a:pt x="424" y="32"/>
                        </a:lnTo>
                        <a:lnTo>
                          <a:pt x="392" y="32"/>
                        </a:lnTo>
                        <a:lnTo>
                          <a:pt x="460" y="8"/>
                        </a:lnTo>
                        <a:lnTo>
                          <a:pt x="488" y="0"/>
                        </a:lnTo>
                      </a:path>
                    </a:pathLst>
                  </a:custGeom>
                  <a:noFill/>
                  <a:ln w="28575" cap="flat" cmpd="sng">
                    <a:solidFill>
                      <a:srgbClr val="969696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s-MX" sz="2400" ker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75" name="Freeform 186"/>
                  <p:cNvSpPr>
                    <a:spLocks/>
                  </p:cNvSpPr>
                  <p:nvPr/>
                </p:nvSpPr>
                <p:spPr bwMode="auto">
                  <a:xfrm>
                    <a:off x="3223" y="3582"/>
                    <a:ext cx="756" cy="144"/>
                  </a:xfrm>
                  <a:custGeom>
                    <a:avLst/>
                    <a:gdLst>
                      <a:gd name="T0" fmla="*/ 0 w 752"/>
                      <a:gd name="T1" fmla="*/ 0 h 144"/>
                      <a:gd name="T2" fmla="*/ 52 w 752"/>
                      <a:gd name="T3" fmla="*/ 0 h 144"/>
                      <a:gd name="T4" fmla="*/ 80 w 752"/>
                      <a:gd name="T5" fmla="*/ 44 h 144"/>
                      <a:gd name="T6" fmla="*/ 120 w 752"/>
                      <a:gd name="T7" fmla="*/ 40 h 144"/>
                      <a:gd name="T8" fmla="*/ 228 w 752"/>
                      <a:gd name="T9" fmla="*/ 24 h 144"/>
                      <a:gd name="T10" fmla="*/ 260 w 752"/>
                      <a:gd name="T11" fmla="*/ 68 h 144"/>
                      <a:gd name="T12" fmla="*/ 280 w 752"/>
                      <a:gd name="T13" fmla="*/ 108 h 144"/>
                      <a:gd name="T14" fmla="*/ 348 w 752"/>
                      <a:gd name="T15" fmla="*/ 120 h 144"/>
                      <a:gd name="T16" fmla="*/ 384 w 752"/>
                      <a:gd name="T17" fmla="*/ 112 h 144"/>
                      <a:gd name="T18" fmla="*/ 416 w 752"/>
                      <a:gd name="T19" fmla="*/ 80 h 144"/>
                      <a:gd name="T20" fmla="*/ 452 w 752"/>
                      <a:gd name="T21" fmla="*/ 76 h 144"/>
                      <a:gd name="T22" fmla="*/ 520 w 752"/>
                      <a:gd name="T23" fmla="*/ 32 h 144"/>
                      <a:gd name="T24" fmla="*/ 548 w 752"/>
                      <a:gd name="T25" fmla="*/ 28 h 144"/>
                      <a:gd name="T26" fmla="*/ 556 w 752"/>
                      <a:gd name="T27" fmla="*/ 88 h 144"/>
                      <a:gd name="T28" fmla="*/ 600 w 752"/>
                      <a:gd name="T29" fmla="*/ 96 h 144"/>
                      <a:gd name="T30" fmla="*/ 688 w 752"/>
                      <a:gd name="T31" fmla="*/ 116 h 144"/>
                      <a:gd name="T32" fmla="*/ 720 w 752"/>
                      <a:gd name="T33" fmla="*/ 116 h 144"/>
                      <a:gd name="T34" fmla="*/ 752 w 752"/>
                      <a:gd name="T35" fmla="*/ 144 h 144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752"/>
                      <a:gd name="T55" fmla="*/ 0 h 144"/>
                      <a:gd name="T56" fmla="*/ 752 w 752"/>
                      <a:gd name="T57" fmla="*/ 144 h 144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752" h="144">
                        <a:moveTo>
                          <a:pt x="0" y="0"/>
                        </a:moveTo>
                        <a:lnTo>
                          <a:pt x="52" y="0"/>
                        </a:lnTo>
                        <a:lnTo>
                          <a:pt x="80" y="44"/>
                        </a:lnTo>
                        <a:lnTo>
                          <a:pt x="120" y="40"/>
                        </a:lnTo>
                        <a:lnTo>
                          <a:pt x="228" y="24"/>
                        </a:lnTo>
                        <a:lnTo>
                          <a:pt x="260" y="68"/>
                        </a:lnTo>
                        <a:lnTo>
                          <a:pt x="280" y="108"/>
                        </a:lnTo>
                        <a:lnTo>
                          <a:pt x="348" y="120"/>
                        </a:lnTo>
                        <a:lnTo>
                          <a:pt x="384" y="112"/>
                        </a:lnTo>
                        <a:lnTo>
                          <a:pt x="416" y="80"/>
                        </a:lnTo>
                        <a:lnTo>
                          <a:pt x="452" y="76"/>
                        </a:lnTo>
                        <a:lnTo>
                          <a:pt x="520" y="32"/>
                        </a:lnTo>
                        <a:lnTo>
                          <a:pt x="548" y="28"/>
                        </a:lnTo>
                        <a:lnTo>
                          <a:pt x="556" y="88"/>
                        </a:lnTo>
                        <a:lnTo>
                          <a:pt x="600" y="96"/>
                        </a:lnTo>
                        <a:lnTo>
                          <a:pt x="688" y="116"/>
                        </a:lnTo>
                        <a:lnTo>
                          <a:pt x="720" y="116"/>
                        </a:lnTo>
                        <a:lnTo>
                          <a:pt x="752" y="144"/>
                        </a:lnTo>
                      </a:path>
                    </a:pathLst>
                  </a:custGeom>
                  <a:noFill/>
                  <a:ln w="28575" cap="flat" cmpd="sng">
                    <a:solidFill>
                      <a:srgbClr val="969696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s-MX" sz="2400" ker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76" name="Freeform 187"/>
                  <p:cNvSpPr>
                    <a:spLocks/>
                  </p:cNvSpPr>
                  <p:nvPr/>
                </p:nvSpPr>
                <p:spPr bwMode="auto">
                  <a:xfrm>
                    <a:off x="3279" y="3442"/>
                    <a:ext cx="982" cy="240"/>
                  </a:xfrm>
                  <a:custGeom>
                    <a:avLst/>
                    <a:gdLst>
                      <a:gd name="T0" fmla="*/ 0 w 980"/>
                      <a:gd name="T1" fmla="*/ 0 h 240"/>
                      <a:gd name="T2" fmla="*/ 68 w 980"/>
                      <a:gd name="T3" fmla="*/ 60 h 240"/>
                      <a:gd name="T4" fmla="*/ 120 w 980"/>
                      <a:gd name="T5" fmla="*/ 32 h 240"/>
                      <a:gd name="T6" fmla="*/ 172 w 980"/>
                      <a:gd name="T7" fmla="*/ 28 h 240"/>
                      <a:gd name="T8" fmla="*/ 208 w 980"/>
                      <a:gd name="T9" fmla="*/ 48 h 240"/>
                      <a:gd name="T10" fmla="*/ 188 w 980"/>
                      <a:gd name="T11" fmla="*/ 92 h 240"/>
                      <a:gd name="T12" fmla="*/ 204 w 980"/>
                      <a:gd name="T13" fmla="*/ 128 h 240"/>
                      <a:gd name="T14" fmla="*/ 256 w 980"/>
                      <a:gd name="T15" fmla="*/ 124 h 240"/>
                      <a:gd name="T16" fmla="*/ 356 w 980"/>
                      <a:gd name="T17" fmla="*/ 116 h 240"/>
                      <a:gd name="T18" fmla="*/ 396 w 980"/>
                      <a:gd name="T19" fmla="*/ 116 h 240"/>
                      <a:gd name="T20" fmla="*/ 428 w 980"/>
                      <a:gd name="T21" fmla="*/ 108 h 240"/>
                      <a:gd name="T22" fmla="*/ 468 w 980"/>
                      <a:gd name="T23" fmla="*/ 80 h 240"/>
                      <a:gd name="T24" fmla="*/ 544 w 980"/>
                      <a:gd name="T25" fmla="*/ 84 h 240"/>
                      <a:gd name="T26" fmla="*/ 568 w 980"/>
                      <a:gd name="T27" fmla="*/ 144 h 240"/>
                      <a:gd name="T28" fmla="*/ 588 w 980"/>
                      <a:gd name="T29" fmla="*/ 176 h 240"/>
                      <a:gd name="T30" fmla="*/ 648 w 980"/>
                      <a:gd name="T31" fmla="*/ 172 h 240"/>
                      <a:gd name="T32" fmla="*/ 704 w 980"/>
                      <a:gd name="T33" fmla="*/ 156 h 240"/>
                      <a:gd name="T34" fmla="*/ 760 w 980"/>
                      <a:gd name="T35" fmla="*/ 200 h 240"/>
                      <a:gd name="T36" fmla="*/ 792 w 980"/>
                      <a:gd name="T37" fmla="*/ 200 h 240"/>
                      <a:gd name="T38" fmla="*/ 816 w 980"/>
                      <a:gd name="T39" fmla="*/ 160 h 240"/>
                      <a:gd name="T40" fmla="*/ 820 w 980"/>
                      <a:gd name="T41" fmla="*/ 84 h 240"/>
                      <a:gd name="T42" fmla="*/ 896 w 980"/>
                      <a:gd name="T43" fmla="*/ 136 h 240"/>
                      <a:gd name="T44" fmla="*/ 940 w 980"/>
                      <a:gd name="T45" fmla="*/ 124 h 240"/>
                      <a:gd name="T46" fmla="*/ 980 w 980"/>
                      <a:gd name="T47" fmla="*/ 188 h 240"/>
                      <a:gd name="T48" fmla="*/ 924 w 980"/>
                      <a:gd name="T49" fmla="*/ 240 h 240"/>
                      <a:gd name="T50" fmla="*/ 864 w 980"/>
                      <a:gd name="T51" fmla="*/ 204 h 240"/>
                      <a:gd name="T52" fmla="*/ 780 w 980"/>
                      <a:gd name="T53" fmla="*/ 128 h 240"/>
                      <a:gd name="T54" fmla="*/ 724 w 980"/>
                      <a:gd name="T55" fmla="*/ 116 h 240"/>
                      <a:gd name="T56" fmla="*/ 652 w 980"/>
                      <a:gd name="T57" fmla="*/ 152 h 240"/>
                      <a:gd name="T58" fmla="*/ 576 w 980"/>
                      <a:gd name="T59" fmla="*/ 204 h 240"/>
                      <a:gd name="T60" fmla="*/ 528 w 980"/>
                      <a:gd name="T61" fmla="*/ 176 h 240"/>
                      <a:gd name="T62" fmla="*/ 496 w 980"/>
                      <a:gd name="T63" fmla="*/ 144 h 240"/>
                      <a:gd name="T64" fmla="*/ 452 w 980"/>
                      <a:gd name="T65" fmla="*/ 136 h 240"/>
                      <a:gd name="T66" fmla="*/ 412 w 980"/>
                      <a:gd name="T67" fmla="*/ 152 h 240"/>
                      <a:gd name="T68" fmla="*/ 372 w 980"/>
                      <a:gd name="T69" fmla="*/ 160 h 240"/>
                      <a:gd name="T70" fmla="*/ 348 w 980"/>
                      <a:gd name="T71" fmla="*/ 168 h 240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980"/>
                      <a:gd name="T109" fmla="*/ 0 h 240"/>
                      <a:gd name="T110" fmla="*/ 980 w 980"/>
                      <a:gd name="T111" fmla="*/ 240 h 240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980" h="240">
                        <a:moveTo>
                          <a:pt x="0" y="0"/>
                        </a:moveTo>
                        <a:lnTo>
                          <a:pt x="68" y="60"/>
                        </a:lnTo>
                        <a:lnTo>
                          <a:pt x="120" y="32"/>
                        </a:lnTo>
                        <a:lnTo>
                          <a:pt x="172" y="28"/>
                        </a:lnTo>
                        <a:lnTo>
                          <a:pt x="208" y="48"/>
                        </a:lnTo>
                        <a:lnTo>
                          <a:pt x="188" y="92"/>
                        </a:lnTo>
                        <a:lnTo>
                          <a:pt x="204" y="128"/>
                        </a:lnTo>
                        <a:lnTo>
                          <a:pt x="256" y="124"/>
                        </a:lnTo>
                        <a:lnTo>
                          <a:pt x="356" y="116"/>
                        </a:lnTo>
                        <a:lnTo>
                          <a:pt x="396" y="116"/>
                        </a:lnTo>
                        <a:lnTo>
                          <a:pt x="428" y="108"/>
                        </a:lnTo>
                        <a:lnTo>
                          <a:pt x="468" y="80"/>
                        </a:lnTo>
                        <a:lnTo>
                          <a:pt x="544" y="84"/>
                        </a:lnTo>
                        <a:lnTo>
                          <a:pt x="568" y="144"/>
                        </a:lnTo>
                        <a:lnTo>
                          <a:pt x="588" y="176"/>
                        </a:lnTo>
                        <a:lnTo>
                          <a:pt x="648" y="172"/>
                        </a:lnTo>
                        <a:lnTo>
                          <a:pt x="704" y="156"/>
                        </a:lnTo>
                        <a:lnTo>
                          <a:pt x="760" y="200"/>
                        </a:lnTo>
                        <a:lnTo>
                          <a:pt x="792" y="200"/>
                        </a:lnTo>
                        <a:lnTo>
                          <a:pt x="816" y="160"/>
                        </a:lnTo>
                        <a:lnTo>
                          <a:pt x="820" y="84"/>
                        </a:lnTo>
                        <a:lnTo>
                          <a:pt x="896" y="136"/>
                        </a:lnTo>
                        <a:lnTo>
                          <a:pt x="940" y="124"/>
                        </a:lnTo>
                        <a:lnTo>
                          <a:pt x="980" y="188"/>
                        </a:lnTo>
                        <a:lnTo>
                          <a:pt x="924" y="240"/>
                        </a:lnTo>
                        <a:lnTo>
                          <a:pt x="864" y="204"/>
                        </a:lnTo>
                        <a:lnTo>
                          <a:pt x="780" y="128"/>
                        </a:lnTo>
                        <a:lnTo>
                          <a:pt x="724" y="116"/>
                        </a:lnTo>
                        <a:lnTo>
                          <a:pt x="652" y="152"/>
                        </a:lnTo>
                        <a:lnTo>
                          <a:pt x="576" y="204"/>
                        </a:lnTo>
                        <a:lnTo>
                          <a:pt x="528" y="176"/>
                        </a:lnTo>
                        <a:lnTo>
                          <a:pt x="496" y="144"/>
                        </a:lnTo>
                        <a:lnTo>
                          <a:pt x="452" y="136"/>
                        </a:lnTo>
                        <a:lnTo>
                          <a:pt x="412" y="152"/>
                        </a:lnTo>
                        <a:lnTo>
                          <a:pt x="372" y="160"/>
                        </a:lnTo>
                        <a:lnTo>
                          <a:pt x="348" y="168"/>
                        </a:lnTo>
                      </a:path>
                    </a:pathLst>
                  </a:custGeom>
                  <a:noFill/>
                  <a:ln w="28575" cap="flat" cmpd="sng">
                    <a:solidFill>
                      <a:srgbClr val="969696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s-MX" sz="2400" ker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77" name="Freeform 188"/>
                  <p:cNvSpPr>
                    <a:spLocks/>
                  </p:cNvSpPr>
                  <p:nvPr/>
                </p:nvSpPr>
                <p:spPr bwMode="auto">
                  <a:xfrm>
                    <a:off x="3453" y="3659"/>
                    <a:ext cx="934" cy="136"/>
                  </a:xfrm>
                  <a:custGeom>
                    <a:avLst/>
                    <a:gdLst>
                      <a:gd name="T0" fmla="*/ 0 w 932"/>
                      <a:gd name="T1" fmla="*/ 28 h 136"/>
                      <a:gd name="T2" fmla="*/ 64 w 932"/>
                      <a:gd name="T3" fmla="*/ 108 h 136"/>
                      <a:gd name="T4" fmla="*/ 140 w 932"/>
                      <a:gd name="T5" fmla="*/ 104 h 136"/>
                      <a:gd name="T6" fmla="*/ 156 w 932"/>
                      <a:gd name="T7" fmla="*/ 80 h 136"/>
                      <a:gd name="T8" fmla="*/ 216 w 932"/>
                      <a:gd name="T9" fmla="*/ 96 h 136"/>
                      <a:gd name="T10" fmla="*/ 308 w 932"/>
                      <a:gd name="T11" fmla="*/ 136 h 136"/>
                      <a:gd name="T12" fmla="*/ 372 w 932"/>
                      <a:gd name="T13" fmla="*/ 124 h 136"/>
                      <a:gd name="T14" fmla="*/ 380 w 932"/>
                      <a:gd name="T15" fmla="*/ 88 h 136"/>
                      <a:gd name="T16" fmla="*/ 472 w 932"/>
                      <a:gd name="T17" fmla="*/ 96 h 136"/>
                      <a:gd name="T18" fmla="*/ 564 w 932"/>
                      <a:gd name="T19" fmla="*/ 12 h 136"/>
                      <a:gd name="T20" fmla="*/ 616 w 932"/>
                      <a:gd name="T21" fmla="*/ 32 h 136"/>
                      <a:gd name="T22" fmla="*/ 652 w 932"/>
                      <a:gd name="T23" fmla="*/ 64 h 136"/>
                      <a:gd name="T24" fmla="*/ 676 w 932"/>
                      <a:gd name="T25" fmla="*/ 72 h 136"/>
                      <a:gd name="T26" fmla="*/ 696 w 932"/>
                      <a:gd name="T27" fmla="*/ 44 h 136"/>
                      <a:gd name="T28" fmla="*/ 752 w 932"/>
                      <a:gd name="T29" fmla="*/ 0 h 136"/>
                      <a:gd name="T30" fmla="*/ 792 w 932"/>
                      <a:gd name="T31" fmla="*/ 60 h 136"/>
                      <a:gd name="T32" fmla="*/ 792 w 932"/>
                      <a:gd name="T33" fmla="*/ 100 h 136"/>
                      <a:gd name="T34" fmla="*/ 840 w 932"/>
                      <a:gd name="T35" fmla="*/ 112 h 136"/>
                      <a:gd name="T36" fmla="*/ 876 w 932"/>
                      <a:gd name="T37" fmla="*/ 104 h 136"/>
                      <a:gd name="T38" fmla="*/ 904 w 932"/>
                      <a:gd name="T39" fmla="*/ 92 h 136"/>
                      <a:gd name="T40" fmla="*/ 932 w 932"/>
                      <a:gd name="T41" fmla="*/ 88 h 1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932"/>
                      <a:gd name="T64" fmla="*/ 0 h 136"/>
                      <a:gd name="T65" fmla="*/ 932 w 932"/>
                      <a:gd name="T66" fmla="*/ 136 h 1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932" h="136">
                        <a:moveTo>
                          <a:pt x="0" y="28"/>
                        </a:moveTo>
                        <a:lnTo>
                          <a:pt x="64" y="108"/>
                        </a:lnTo>
                        <a:lnTo>
                          <a:pt x="140" y="104"/>
                        </a:lnTo>
                        <a:lnTo>
                          <a:pt x="156" y="80"/>
                        </a:lnTo>
                        <a:lnTo>
                          <a:pt x="216" y="96"/>
                        </a:lnTo>
                        <a:lnTo>
                          <a:pt x="308" y="136"/>
                        </a:lnTo>
                        <a:lnTo>
                          <a:pt x="372" y="124"/>
                        </a:lnTo>
                        <a:lnTo>
                          <a:pt x="380" y="88"/>
                        </a:lnTo>
                        <a:lnTo>
                          <a:pt x="472" y="96"/>
                        </a:lnTo>
                        <a:lnTo>
                          <a:pt x="564" y="12"/>
                        </a:lnTo>
                        <a:lnTo>
                          <a:pt x="616" y="32"/>
                        </a:lnTo>
                        <a:lnTo>
                          <a:pt x="652" y="64"/>
                        </a:lnTo>
                        <a:lnTo>
                          <a:pt x="676" y="72"/>
                        </a:lnTo>
                        <a:lnTo>
                          <a:pt x="696" y="44"/>
                        </a:lnTo>
                        <a:lnTo>
                          <a:pt x="752" y="0"/>
                        </a:lnTo>
                        <a:lnTo>
                          <a:pt x="792" y="60"/>
                        </a:lnTo>
                        <a:lnTo>
                          <a:pt x="792" y="100"/>
                        </a:lnTo>
                        <a:lnTo>
                          <a:pt x="840" y="112"/>
                        </a:lnTo>
                        <a:lnTo>
                          <a:pt x="876" y="104"/>
                        </a:lnTo>
                        <a:lnTo>
                          <a:pt x="904" y="92"/>
                        </a:lnTo>
                        <a:lnTo>
                          <a:pt x="932" y="88"/>
                        </a:lnTo>
                      </a:path>
                    </a:pathLst>
                  </a:custGeom>
                  <a:noFill/>
                  <a:ln w="28575" cap="flat" cmpd="sng">
                    <a:solidFill>
                      <a:srgbClr val="969696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s-MX" sz="2400" ker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78" name="Freeform 189"/>
                  <p:cNvSpPr>
                    <a:spLocks/>
                  </p:cNvSpPr>
                  <p:nvPr/>
                </p:nvSpPr>
                <p:spPr bwMode="auto">
                  <a:xfrm>
                    <a:off x="3628" y="3479"/>
                    <a:ext cx="740" cy="328"/>
                  </a:xfrm>
                  <a:custGeom>
                    <a:avLst/>
                    <a:gdLst>
                      <a:gd name="T0" fmla="*/ 0 w 740"/>
                      <a:gd name="T1" fmla="*/ 328 h 328"/>
                      <a:gd name="T2" fmla="*/ 36 w 740"/>
                      <a:gd name="T3" fmla="*/ 276 h 328"/>
                      <a:gd name="T4" fmla="*/ 92 w 740"/>
                      <a:gd name="T5" fmla="*/ 268 h 328"/>
                      <a:gd name="T6" fmla="*/ 160 w 740"/>
                      <a:gd name="T7" fmla="*/ 248 h 328"/>
                      <a:gd name="T8" fmla="*/ 256 w 740"/>
                      <a:gd name="T9" fmla="*/ 244 h 328"/>
                      <a:gd name="T10" fmla="*/ 300 w 740"/>
                      <a:gd name="T11" fmla="*/ 212 h 328"/>
                      <a:gd name="T12" fmla="*/ 320 w 740"/>
                      <a:gd name="T13" fmla="*/ 196 h 328"/>
                      <a:gd name="T14" fmla="*/ 324 w 740"/>
                      <a:gd name="T15" fmla="*/ 164 h 328"/>
                      <a:gd name="T16" fmla="*/ 360 w 740"/>
                      <a:gd name="T17" fmla="*/ 136 h 328"/>
                      <a:gd name="T18" fmla="*/ 396 w 740"/>
                      <a:gd name="T19" fmla="*/ 92 h 328"/>
                      <a:gd name="T20" fmla="*/ 424 w 740"/>
                      <a:gd name="T21" fmla="*/ 64 h 328"/>
                      <a:gd name="T22" fmla="*/ 476 w 740"/>
                      <a:gd name="T23" fmla="*/ 56 h 328"/>
                      <a:gd name="T24" fmla="*/ 512 w 740"/>
                      <a:gd name="T25" fmla="*/ 8 h 328"/>
                      <a:gd name="T26" fmla="*/ 548 w 740"/>
                      <a:gd name="T27" fmla="*/ 0 h 328"/>
                      <a:gd name="T28" fmla="*/ 588 w 740"/>
                      <a:gd name="T29" fmla="*/ 0 h 328"/>
                      <a:gd name="T30" fmla="*/ 628 w 740"/>
                      <a:gd name="T31" fmla="*/ 4 h 328"/>
                      <a:gd name="T32" fmla="*/ 648 w 740"/>
                      <a:gd name="T33" fmla="*/ 28 h 328"/>
                      <a:gd name="T34" fmla="*/ 620 w 740"/>
                      <a:gd name="T35" fmla="*/ 52 h 328"/>
                      <a:gd name="T36" fmla="*/ 564 w 740"/>
                      <a:gd name="T37" fmla="*/ 56 h 328"/>
                      <a:gd name="T38" fmla="*/ 524 w 740"/>
                      <a:gd name="T39" fmla="*/ 76 h 328"/>
                      <a:gd name="T40" fmla="*/ 488 w 740"/>
                      <a:gd name="T41" fmla="*/ 112 h 328"/>
                      <a:gd name="T42" fmla="*/ 532 w 740"/>
                      <a:gd name="T43" fmla="*/ 120 h 328"/>
                      <a:gd name="T44" fmla="*/ 592 w 740"/>
                      <a:gd name="T45" fmla="*/ 104 h 328"/>
                      <a:gd name="T46" fmla="*/ 652 w 740"/>
                      <a:gd name="T47" fmla="*/ 96 h 328"/>
                      <a:gd name="T48" fmla="*/ 684 w 740"/>
                      <a:gd name="T49" fmla="*/ 104 h 328"/>
                      <a:gd name="T50" fmla="*/ 740 w 740"/>
                      <a:gd name="T51" fmla="*/ 112 h 328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740"/>
                      <a:gd name="T79" fmla="*/ 0 h 328"/>
                      <a:gd name="T80" fmla="*/ 740 w 740"/>
                      <a:gd name="T81" fmla="*/ 328 h 328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740" h="328">
                        <a:moveTo>
                          <a:pt x="0" y="328"/>
                        </a:moveTo>
                        <a:lnTo>
                          <a:pt x="36" y="276"/>
                        </a:lnTo>
                        <a:lnTo>
                          <a:pt x="92" y="268"/>
                        </a:lnTo>
                        <a:lnTo>
                          <a:pt x="160" y="248"/>
                        </a:lnTo>
                        <a:lnTo>
                          <a:pt x="256" y="244"/>
                        </a:lnTo>
                        <a:lnTo>
                          <a:pt x="300" y="212"/>
                        </a:lnTo>
                        <a:lnTo>
                          <a:pt x="320" y="196"/>
                        </a:lnTo>
                        <a:lnTo>
                          <a:pt x="324" y="164"/>
                        </a:lnTo>
                        <a:lnTo>
                          <a:pt x="360" y="136"/>
                        </a:lnTo>
                        <a:lnTo>
                          <a:pt x="396" y="92"/>
                        </a:lnTo>
                        <a:lnTo>
                          <a:pt x="424" y="64"/>
                        </a:lnTo>
                        <a:lnTo>
                          <a:pt x="476" y="56"/>
                        </a:lnTo>
                        <a:lnTo>
                          <a:pt x="512" y="8"/>
                        </a:lnTo>
                        <a:lnTo>
                          <a:pt x="548" y="0"/>
                        </a:lnTo>
                        <a:lnTo>
                          <a:pt x="588" y="0"/>
                        </a:lnTo>
                        <a:lnTo>
                          <a:pt x="628" y="4"/>
                        </a:lnTo>
                        <a:lnTo>
                          <a:pt x="648" y="28"/>
                        </a:lnTo>
                        <a:lnTo>
                          <a:pt x="620" y="52"/>
                        </a:lnTo>
                        <a:lnTo>
                          <a:pt x="564" y="56"/>
                        </a:lnTo>
                        <a:lnTo>
                          <a:pt x="524" y="76"/>
                        </a:lnTo>
                        <a:lnTo>
                          <a:pt x="488" y="112"/>
                        </a:lnTo>
                        <a:lnTo>
                          <a:pt x="532" y="120"/>
                        </a:lnTo>
                        <a:lnTo>
                          <a:pt x="592" y="104"/>
                        </a:lnTo>
                        <a:lnTo>
                          <a:pt x="652" y="96"/>
                        </a:lnTo>
                        <a:lnTo>
                          <a:pt x="684" y="104"/>
                        </a:lnTo>
                        <a:lnTo>
                          <a:pt x="740" y="112"/>
                        </a:lnTo>
                      </a:path>
                    </a:pathLst>
                  </a:custGeom>
                  <a:noFill/>
                  <a:ln w="28575" cap="flat" cmpd="sng">
                    <a:solidFill>
                      <a:srgbClr val="969696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s-MX" sz="2400" ker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charset="0"/>
                    </a:endParaRPr>
                  </a:p>
                </p:txBody>
              </p:sp>
            </p:grpSp>
            <p:grpSp>
              <p:nvGrpSpPr>
                <p:cNvPr id="64574" name="Group 190"/>
                <p:cNvGrpSpPr>
                  <a:grpSpLocks/>
                </p:cNvGrpSpPr>
                <p:nvPr/>
              </p:nvGrpSpPr>
              <p:grpSpPr bwMode="auto">
                <a:xfrm>
                  <a:off x="2332" y="3136"/>
                  <a:ext cx="1444" cy="372"/>
                  <a:chOff x="2948" y="3444"/>
                  <a:chExt cx="1444" cy="372"/>
                </a:xfrm>
              </p:grpSpPr>
              <p:sp>
                <p:nvSpPr>
                  <p:cNvPr id="69" name="Freeform 191"/>
                  <p:cNvSpPr>
                    <a:spLocks/>
                  </p:cNvSpPr>
                  <p:nvPr/>
                </p:nvSpPr>
                <p:spPr bwMode="auto">
                  <a:xfrm>
                    <a:off x="2941" y="3483"/>
                    <a:ext cx="488" cy="160"/>
                  </a:xfrm>
                  <a:custGeom>
                    <a:avLst/>
                    <a:gdLst>
                      <a:gd name="T0" fmla="*/ 0 w 488"/>
                      <a:gd name="T1" fmla="*/ 28 h 160"/>
                      <a:gd name="T2" fmla="*/ 4 w 488"/>
                      <a:gd name="T3" fmla="*/ 64 h 160"/>
                      <a:gd name="T4" fmla="*/ 64 w 488"/>
                      <a:gd name="T5" fmla="*/ 92 h 160"/>
                      <a:gd name="T6" fmla="*/ 136 w 488"/>
                      <a:gd name="T7" fmla="*/ 40 h 160"/>
                      <a:gd name="T8" fmla="*/ 208 w 488"/>
                      <a:gd name="T9" fmla="*/ 32 h 160"/>
                      <a:gd name="T10" fmla="*/ 224 w 488"/>
                      <a:gd name="T11" fmla="*/ 64 h 160"/>
                      <a:gd name="T12" fmla="*/ 192 w 488"/>
                      <a:gd name="T13" fmla="*/ 96 h 160"/>
                      <a:gd name="T14" fmla="*/ 180 w 488"/>
                      <a:gd name="T15" fmla="*/ 156 h 160"/>
                      <a:gd name="T16" fmla="*/ 244 w 488"/>
                      <a:gd name="T17" fmla="*/ 160 h 160"/>
                      <a:gd name="T18" fmla="*/ 276 w 488"/>
                      <a:gd name="T19" fmla="*/ 132 h 160"/>
                      <a:gd name="T20" fmla="*/ 256 w 488"/>
                      <a:gd name="T21" fmla="*/ 92 h 160"/>
                      <a:gd name="T22" fmla="*/ 200 w 488"/>
                      <a:gd name="T23" fmla="*/ 84 h 160"/>
                      <a:gd name="T24" fmla="*/ 176 w 488"/>
                      <a:gd name="T25" fmla="*/ 40 h 160"/>
                      <a:gd name="T26" fmla="*/ 232 w 488"/>
                      <a:gd name="T27" fmla="*/ 4 h 160"/>
                      <a:gd name="T28" fmla="*/ 312 w 488"/>
                      <a:gd name="T29" fmla="*/ 32 h 160"/>
                      <a:gd name="T30" fmla="*/ 336 w 488"/>
                      <a:gd name="T31" fmla="*/ 88 h 160"/>
                      <a:gd name="T32" fmla="*/ 424 w 488"/>
                      <a:gd name="T33" fmla="*/ 80 h 160"/>
                      <a:gd name="T34" fmla="*/ 424 w 488"/>
                      <a:gd name="T35" fmla="*/ 32 h 160"/>
                      <a:gd name="T36" fmla="*/ 392 w 488"/>
                      <a:gd name="T37" fmla="*/ 32 h 160"/>
                      <a:gd name="T38" fmla="*/ 460 w 488"/>
                      <a:gd name="T39" fmla="*/ 8 h 160"/>
                      <a:gd name="T40" fmla="*/ 488 w 488"/>
                      <a:gd name="T41" fmla="*/ 0 h 16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488"/>
                      <a:gd name="T64" fmla="*/ 0 h 160"/>
                      <a:gd name="T65" fmla="*/ 488 w 488"/>
                      <a:gd name="T66" fmla="*/ 160 h 16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488" h="160">
                        <a:moveTo>
                          <a:pt x="0" y="28"/>
                        </a:moveTo>
                        <a:lnTo>
                          <a:pt x="4" y="64"/>
                        </a:lnTo>
                        <a:lnTo>
                          <a:pt x="64" y="92"/>
                        </a:lnTo>
                        <a:lnTo>
                          <a:pt x="136" y="40"/>
                        </a:lnTo>
                        <a:lnTo>
                          <a:pt x="208" y="32"/>
                        </a:lnTo>
                        <a:lnTo>
                          <a:pt x="224" y="64"/>
                        </a:lnTo>
                        <a:lnTo>
                          <a:pt x="192" y="96"/>
                        </a:lnTo>
                        <a:lnTo>
                          <a:pt x="180" y="156"/>
                        </a:lnTo>
                        <a:lnTo>
                          <a:pt x="244" y="160"/>
                        </a:lnTo>
                        <a:lnTo>
                          <a:pt x="276" y="132"/>
                        </a:lnTo>
                        <a:lnTo>
                          <a:pt x="256" y="92"/>
                        </a:lnTo>
                        <a:lnTo>
                          <a:pt x="200" y="84"/>
                        </a:lnTo>
                        <a:lnTo>
                          <a:pt x="176" y="40"/>
                        </a:lnTo>
                        <a:lnTo>
                          <a:pt x="232" y="4"/>
                        </a:lnTo>
                        <a:lnTo>
                          <a:pt x="312" y="32"/>
                        </a:lnTo>
                        <a:lnTo>
                          <a:pt x="336" y="88"/>
                        </a:lnTo>
                        <a:lnTo>
                          <a:pt x="424" y="80"/>
                        </a:lnTo>
                        <a:lnTo>
                          <a:pt x="424" y="32"/>
                        </a:lnTo>
                        <a:lnTo>
                          <a:pt x="392" y="32"/>
                        </a:lnTo>
                        <a:lnTo>
                          <a:pt x="460" y="8"/>
                        </a:lnTo>
                        <a:lnTo>
                          <a:pt x="488" y="0"/>
                        </a:lnTo>
                      </a:path>
                    </a:pathLst>
                  </a:custGeom>
                  <a:noFill/>
                  <a:ln w="28575" cap="flat" cmpd="sng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s-MX" sz="2400" ker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70" name="Freeform 192"/>
                  <p:cNvSpPr>
                    <a:spLocks/>
                  </p:cNvSpPr>
                  <p:nvPr/>
                </p:nvSpPr>
                <p:spPr bwMode="auto">
                  <a:xfrm>
                    <a:off x="3223" y="3582"/>
                    <a:ext cx="756" cy="144"/>
                  </a:xfrm>
                  <a:custGeom>
                    <a:avLst/>
                    <a:gdLst>
                      <a:gd name="T0" fmla="*/ 0 w 752"/>
                      <a:gd name="T1" fmla="*/ 0 h 144"/>
                      <a:gd name="T2" fmla="*/ 52 w 752"/>
                      <a:gd name="T3" fmla="*/ 0 h 144"/>
                      <a:gd name="T4" fmla="*/ 80 w 752"/>
                      <a:gd name="T5" fmla="*/ 44 h 144"/>
                      <a:gd name="T6" fmla="*/ 120 w 752"/>
                      <a:gd name="T7" fmla="*/ 40 h 144"/>
                      <a:gd name="T8" fmla="*/ 228 w 752"/>
                      <a:gd name="T9" fmla="*/ 24 h 144"/>
                      <a:gd name="T10" fmla="*/ 260 w 752"/>
                      <a:gd name="T11" fmla="*/ 68 h 144"/>
                      <a:gd name="T12" fmla="*/ 280 w 752"/>
                      <a:gd name="T13" fmla="*/ 108 h 144"/>
                      <a:gd name="T14" fmla="*/ 348 w 752"/>
                      <a:gd name="T15" fmla="*/ 120 h 144"/>
                      <a:gd name="T16" fmla="*/ 384 w 752"/>
                      <a:gd name="T17" fmla="*/ 112 h 144"/>
                      <a:gd name="T18" fmla="*/ 416 w 752"/>
                      <a:gd name="T19" fmla="*/ 80 h 144"/>
                      <a:gd name="T20" fmla="*/ 452 w 752"/>
                      <a:gd name="T21" fmla="*/ 76 h 144"/>
                      <a:gd name="T22" fmla="*/ 520 w 752"/>
                      <a:gd name="T23" fmla="*/ 32 h 144"/>
                      <a:gd name="T24" fmla="*/ 548 w 752"/>
                      <a:gd name="T25" fmla="*/ 28 h 144"/>
                      <a:gd name="T26" fmla="*/ 556 w 752"/>
                      <a:gd name="T27" fmla="*/ 88 h 144"/>
                      <a:gd name="T28" fmla="*/ 600 w 752"/>
                      <a:gd name="T29" fmla="*/ 96 h 144"/>
                      <a:gd name="T30" fmla="*/ 688 w 752"/>
                      <a:gd name="T31" fmla="*/ 116 h 144"/>
                      <a:gd name="T32" fmla="*/ 720 w 752"/>
                      <a:gd name="T33" fmla="*/ 116 h 144"/>
                      <a:gd name="T34" fmla="*/ 752 w 752"/>
                      <a:gd name="T35" fmla="*/ 144 h 144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752"/>
                      <a:gd name="T55" fmla="*/ 0 h 144"/>
                      <a:gd name="T56" fmla="*/ 752 w 752"/>
                      <a:gd name="T57" fmla="*/ 144 h 144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752" h="144">
                        <a:moveTo>
                          <a:pt x="0" y="0"/>
                        </a:moveTo>
                        <a:lnTo>
                          <a:pt x="52" y="0"/>
                        </a:lnTo>
                        <a:lnTo>
                          <a:pt x="80" y="44"/>
                        </a:lnTo>
                        <a:lnTo>
                          <a:pt x="120" y="40"/>
                        </a:lnTo>
                        <a:lnTo>
                          <a:pt x="228" y="24"/>
                        </a:lnTo>
                        <a:lnTo>
                          <a:pt x="260" y="68"/>
                        </a:lnTo>
                        <a:lnTo>
                          <a:pt x="280" y="108"/>
                        </a:lnTo>
                        <a:lnTo>
                          <a:pt x="348" y="120"/>
                        </a:lnTo>
                        <a:lnTo>
                          <a:pt x="384" y="112"/>
                        </a:lnTo>
                        <a:lnTo>
                          <a:pt x="416" y="80"/>
                        </a:lnTo>
                        <a:lnTo>
                          <a:pt x="452" y="76"/>
                        </a:lnTo>
                        <a:lnTo>
                          <a:pt x="520" y="32"/>
                        </a:lnTo>
                        <a:lnTo>
                          <a:pt x="548" y="28"/>
                        </a:lnTo>
                        <a:lnTo>
                          <a:pt x="556" y="88"/>
                        </a:lnTo>
                        <a:lnTo>
                          <a:pt x="600" y="96"/>
                        </a:lnTo>
                        <a:lnTo>
                          <a:pt x="688" y="116"/>
                        </a:lnTo>
                        <a:lnTo>
                          <a:pt x="720" y="116"/>
                        </a:lnTo>
                        <a:lnTo>
                          <a:pt x="752" y="144"/>
                        </a:lnTo>
                      </a:path>
                    </a:pathLst>
                  </a:custGeom>
                  <a:noFill/>
                  <a:ln w="28575" cap="flat" cmpd="sng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s-MX" sz="2400" ker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71" name="Freeform 193"/>
                  <p:cNvSpPr>
                    <a:spLocks/>
                  </p:cNvSpPr>
                  <p:nvPr/>
                </p:nvSpPr>
                <p:spPr bwMode="auto">
                  <a:xfrm>
                    <a:off x="3279" y="3442"/>
                    <a:ext cx="982" cy="240"/>
                  </a:xfrm>
                  <a:custGeom>
                    <a:avLst/>
                    <a:gdLst>
                      <a:gd name="T0" fmla="*/ 0 w 980"/>
                      <a:gd name="T1" fmla="*/ 0 h 240"/>
                      <a:gd name="T2" fmla="*/ 68 w 980"/>
                      <a:gd name="T3" fmla="*/ 60 h 240"/>
                      <a:gd name="T4" fmla="*/ 120 w 980"/>
                      <a:gd name="T5" fmla="*/ 32 h 240"/>
                      <a:gd name="T6" fmla="*/ 172 w 980"/>
                      <a:gd name="T7" fmla="*/ 28 h 240"/>
                      <a:gd name="T8" fmla="*/ 208 w 980"/>
                      <a:gd name="T9" fmla="*/ 48 h 240"/>
                      <a:gd name="T10" fmla="*/ 188 w 980"/>
                      <a:gd name="T11" fmla="*/ 92 h 240"/>
                      <a:gd name="T12" fmla="*/ 204 w 980"/>
                      <a:gd name="T13" fmla="*/ 128 h 240"/>
                      <a:gd name="T14" fmla="*/ 256 w 980"/>
                      <a:gd name="T15" fmla="*/ 124 h 240"/>
                      <a:gd name="T16" fmla="*/ 356 w 980"/>
                      <a:gd name="T17" fmla="*/ 116 h 240"/>
                      <a:gd name="T18" fmla="*/ 396 w 980"/>
                      <a:gd name="T19" fmla="*/ 116 h 240"/>
                      <a:gd name="T20" fmla="*/ 428 w 980"/>
                      <a:gd name="T21" fmla="*/ 108 h 240"/>
                      <a:gd name="T22" fmla="*/ 468 w 980"/>
                      <a:gd name="T23" fmla="*/ 80 h 240"/>
                      <a:gd name="T24" fmla="*/ 544 w 980"/>
                      <a:gd name="T25" fmla="*/ 84 h 240"/>
                      <a:gd name="T26" fmla="*/ 568 w 980"/>
                      <a:gd name="T27" fmla="*/ 144 h 240"/>
                      <a:gd name="T28" fmla="*/ 588 w 980"/>
                      <a:gd name="T29" fmla="*/ 176 h 240"/>
                      <a:gd name="T30" fmla="*/ 648 w 980"/>
                      <a:gd name="T31" fmla="*/ 172 h 240"/>
                      <a:gd name="T32" fmla="*/ 704 w 980"/>
                      <a:gd name="T33" fmla="*/ 156 h 240"/>
                      <a:gd name="T34" fmla="*/ 760 w 980"/>
                      <a:gd name="T35" fmla="*/ 200 h 240"/>
                      <a:gd name="T36" fmla="*/ 792 w 980"/>
                      <a:gd name="T37" fmla="*/ 200 h 240"/>
                      <a:gd name="T38" fmla="*/ 816 w 980"/>
                      <a:gd name="T39" fmla="*/ 160 h 240"/>
                      <a:gd name="T40" fmla="*/ 820 w 980"/>
                      <a:gd name="T41" fmla="*/ 84 h 240"/>
                      <a:gd name="T42" fmla="*/ 896 w 980"/>
                      <a:gd name="T43" fmla="*/ 136 h 240"/>
                      <a:gd name="T44" fmla="*/ 940 w 980"/>
                      <a:gd name="T45" fmla="*/ 124 h 240"/>
                      <a:gd name="T46" fmla="*/ 980 w 980"/>
                      <a:gd name="T47" fmla="*/ 188 h 240"/>
                      <a:gd name="T48" fmla="*/ 924 w 980"/>
                      <a:gd name="T49" fmla="*/ 240 h 240"/>
                      <a:gd name="T50" fmla="*/ 864 w 980"/>
                      <a:gd name="T51" fmla="*/ 204 h 240"/>
                      <a:gd name="T52" fmla="*/ 780 w 980"/>
                      <a:gd name="T53" fmla="*/ 128 h 240"/>
                      <a:gd name="T54" fmla="*/ 724 w 980"/>
                      <a:gd name="T55" fmla="*/ 116 h 240"/>
                      <a:gd name="T56" fmla="*/ 652 w 980"/>
                      <a:gd name="T57" fmla="*/ 152 h 240"/>
                      <a:gd name="T58" fmla="*/ 576 w 980"/>
                      <a:gd name="T59" fmla="*/ 204 h 240"/>
                      <a:gd name="T60" fmla="*/ 528 w 980"/>
                      <a:gd name="T61" fmla="*/ 176 h 240"/>
                      <a:gd name="T62" fmla="*/ 496 w 980"/>
                      <a:gd name="T63" fmla="*/ 144 h 240"/>
                      <a:gd name="T64" fmla="*/ 452 w 980"/>
                      <a:gd name="T65" fmla="*/ 136 h 240"/>
                      <a:gd name="T66" fmla="*/ 412 w 980"/>
                      <a:gd name="T67" fmla="*/ 152 h 240"/>
                      <a:gd name="T68" fmla="*/ 372 w 980"/>
                      <a:gd name="T69" fmla="*/ 160 h 240"/>
                      <a:gd name="T70" fmla="*/ 348 w 980"/>
                      <a:gd name="T71" fmla="*/ 168 h 240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980"/>
                      <a:gd name="T109" fmla="*/ 0 h 240"/>
                      <a:gd name="T110" fmla="*/ 980 w 980"/>
                      <a:gd name="T111" fmla="*/ 240 h 240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980" h="240">
                        <a:moveTo>
                          <a:pt x="0" y="0"/>
                        </a:moveTo>
                        <a:lnTo>
                          <a:pt x="68" y="60"/>
                        </a:lnTo>
                        <a:lnTo>
                          <a:pt x="120" y="32"/>
                        </a:lnTo>
                        <a:lnTo>
                          <a:pt x="172" y="28"/>
                        </a:lnTo>
                        <a:lnTo>
                          <a:pt x="208" y="48"/>
                        </a:lnTo>
                        <a:lnTo>
                          <a:pt x="188" y="92"/>
                        </a:lnTo>
                        <a:lnTo>
                          <a:pt x="204" y="128"/>
                        </a:lnTo>
                        <a:lnTo>
                          <a:pt x="256" y="124"/>
                        </a:lnTo>
                        <a:lnTo>
                          <a:pt x="356" y="116"/>
                        </a:lnTo>
                        <a:lnTo>
                          <a:pt x="396" y="116"/>
                        </a:lnTo>
                        <a:lnTo>
                          <a:pt x="428" y="108"/>
                        </a:lnTo>
                        <a:lnTo>
                          <a:pt x="468" y="80"/>
                        </a:lnTo>
                        <a:lnTo>
                          <a:pt x="544" y="84"/>
                        </a:lnTo>
                        <a:lnTo>
                          <a:pt x="568" y="144"/>
                        </a:lnTo>
                        <a:lnTo>
                          <a:pt x="588" y="176"/>
                        </a:lnTo>
                        <a:lnTo>
                          <a:pt x="648" y="172"/>
                        </a:lnTo>
                        <a:lnTo>
                          <a:pt x="704" y="156"/>
                        </a:lnTo>
                        <a:lnTo>
                          <a:pt x="760" y="200"/>
                        </a:lnTo>
                        <a:lnTo>
                          <a:pt x="792" y="200"/>
                        </a:lnTo>
                        <a:lnTo>
                          <a:pt x="816" y="160"/>
                        </a:lnTo>
                        <a:lnTo>
                          <a:pt x="820" y="84"/>
                        </a:lnTo>
                        <a:lnTo>
                          <a:pt x="896" y="136"/>
                        </a:lnTo>
                        <a:lnTo>
                          <a:pt x="940" y="124"/>
                        </a:lnTo>
                        <a:lnTo>
                          <a:pt x="980" y="188"/>
                        </a:lnTo>
                        <a:lnTo>
                          <a:pt x="924" y="240"/>
                        </a:lnTo>
                        <a:lnTo>
                          <a:pt x="864" y="204"/>
                        </a:lnTo>
                        <a:lnTo>
                          <a:pt x="780" y="128"/>
                        </a:lnTo>
                        <a:lnTo>
                          <a:pt x="724" y="116"/>
                        </a:lnTo>
                        <a:lnTo>
                          <a:pt x="652" y="152"/>
                        </a:lnTo>
                        <a:lnTo>
                          <a:pt x="576" y="204"/>
                        </a:lnTo>
                        <a:lnTo>
                          <a:pt x="528" y="176"/>
                        </a:lnTo>
                        <a:lnTo>
                          <a:pt x="496" y="144"/>
                        </a:lnTo>
                        <a:lnTo>
                          <a:pt x="452" y="136"/>
                        </a:lnTo>
                        <a:lnTo>
                          <a:pt x="412" y="152"/>
                        </a:lnTo>
                        <a:lnTo>
                          <a:pt x="372" y="160"/>
                        </a:lnTo>
                        <a:lnTo>
                          <a:pt x="348" y="168"/>
                        </a:lnTo>
                      </a:path>
                    </a:pathLst>
                  </a:custGeom>
                  <a:noFill/>
                  <a:ln w="28575" cap="flat" cmpd="sng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s-MX" sz="2400" ker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72" name="Freeform 194"/>
                  <p:cNvSpPr>
                    <a:spLocks/>
                  </p:cNvSpPr>
                  <p:nvPr/>
                </p:nvSpPr>
                <p:spPr bwMode="auto">
                  <a:xfrm>
                    <a:off x="3453" y="3659"/>
                    <a:ext cx="934" cy="136"/>
                  </a:xfrm>
                  <a:custGeom>
                    <a:avLst/>
                    <a:gdLst>
                      <a:gd name="T0" fmla="*/ 0 w 932"/>
                      <a:gd name="T1" fmla="*/ 28 h 136"/>
                      <a:gd name="T2" fmla="*/ 64 w 932"/>
                      <a:gd name="T3" fmla="*/ 108 h 136"/>
                      <a:gd name="T4" fmla="*/ 140 w 932"/>
                      <a:gd name="T5" fmla="*/ 104 h 136"/>
                      <a:gd name="T6" fmla="*/ 156 w 932"/>
                      <a:gd name="T7" fmla="*/ 80 h 136"/>
                      <a:gd name="T8" fmla="*/ 216 w 932"/>
                      <a:gd name="T9" fmla="*/ 96 h 136"/>
                      <a:gd name="T10" fmla="*/ 308 w 932"/>
                      <a:gd name="T11" fmla="*/ 136 h 136"/>
                      <a:gd name="T12" fmla="*/ 372 w 932"/>
                      <a:gd name="T13" fmla="*/ 124 h 136"/>
                      <a:gd name="T14" fmla="*/ 380 w 932"/>
                      <a:gd name="T15" fmla="*/ 88 h 136"/>
                      <a:gd name="T16" fmla="*/ 472 w 932"/>
                      <a:gd name="T17" fmla="*/ 96 h 136"/>
                      <a:gd name="T18" fmla="*/ 564 w 932"/>
                      <a:gd name="T19" fmla="*/ 12 h 136"/>
                      <a:gd name="T20" fmla="*/ 616 w 932"/>
                      <a:gd name="T21" fmla="*/ 32 h 136"/>
                      <a:gd name="T22" fmla="*/ 652 w 932"/>
                      <a:gd name="T23" fmla="*/ 64 h 136"/>
                      <a:gd name="T24" fmla="*/ 676 w 932"/>
                      <a:gd name="T25" fmla="*/ 72 h 136"/>
                      <a:gd name="T26" fmla="*/ 696 w 932"/>
                      <a:gd name="T27" fmla="*/ 44 h 136"/>
                      <a:gd name="T28" fmla="*/ 752 w 932"/>
                      <a:gd name="T29" fmla="*/ 0 h 136"/>
                      <a:gd name="T30" fmla="*/ 792 w 932"/>
                      <a:gd name="T31" fmla="*/ 60 h 136"/>
                      <a:gd name="T32" fmla="*/ 792 w 932"/>
                      <a:gd name="T33" fmla="*/ 100 h 136"/>
                      <a:gd name="T34" fmla="*/ 840 w 932"/>
                      <a:gd name="T35" fmla="*/ 112 h 136"/>
                      <a:gd name="T36" fmla="*/ 876 w 932"/>
                      <a:gd name="T37" fmla="*/ 104 h 136"/>
                      <a:gd name="T38" fmla="*/ 904 w 932"/>
                      <a:gd name="T39" fmla="*/ 92 h 136"/>
                      <a:gd name="T40" fmla="*/ 932 w 932"/>
                      <a:gd name="T41" fmla="*/ 88 h 1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932"/>
                      <a:gd name="T64" fmla="*/ 0 h 136"/>
                      <a:gd name="T65" fmla="*/ 932 w 932"/>
                      <a:gd name="T66" fmla="*/ 136 h 1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932" h="136">
                        <a:moveTo>
                          <a:pt x="0" y="28"/>
                        </a:moveTo>
                        <a:lnTo>
                          <a:pt x="64" y="108"/>
                        </a:lnTo>
                        <a:lnTo>
                          <a:pt x="140" y="104"/>
                        </a:lnTo>
                        <a:lnTo>
                          <a:pt x="156" y="80"/>
                        </a:lnTo>
                        <a:lnTo>
                          <a:pt x="216" y="96"/>
                        </a:lnTo>
                        <a:lnTo>
                          <a:pt x="308" y="136"/>
                        </a:lnTo>
                        <a:lnTo>
                          <a:pt x="372" y="124"/>
                        </a:lnTo>
                        <a:lnTo>
                          <a:pt x="380" y="88"/>
                        </a:lnTo>
                        <a:lnTo>
                          <a:pt x="472" y="96"/>
                        </a:lnTo>
                        <a:lnTo>
                          <a:pt x="564" y="12"/>
                        </a:lnTo>
                        <a:lnTo>
                          <a:pt x="616" y="32"/>
                        </a:lnTo>
                        <a:lnTo>
                          <a:pt x="652" y="64"/>
                        </a:lnTo>
                        <a:lnTo>
                          <a:pt x="676" y="72"/>
                        </a:lnTo>
                        <a:lnTo>
                          <a:pt x="696" y="44"/>
                        </a:lnTo>
                        <a:lnTo>
                          <a:pt x="752" y="0"/>
                        </a:lnTo>
                        <a:lnTo>
                          <a:pt x="792" y="60"/>
                        </a:lnTo>
                        <a:lnTo>
                          <a:pt x="792" y="100"/>
                        </a:lnTo>
                        <a:lnTo>
                          <a:pt x="840" y="112"/>
                        </a:lnTo>
                        <a:lnTo>
                          <a:pt x="876" y="104"/>
                        </a:lnTo>
                        <a:lnTo>
                          <a:pt x="904" y="92"/>
                        </a:lnTo>
                        <a:lnTo>
                          <a:pt x="932" y="88"/>
                        </a:lnTo>
                      </a:path>
                    </a:pathLst>
                  </a:custGeom>
                  <a:noFill/>
                  <a:ln w="28575" cap="flat" cmpd="sng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s-MX" sz="2400" ker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73" name="Freeform 195"/>
                  <p:cNvSpPr>
                    <a:spLocks/>
                  </p:cNvSpPr>
                  <p:nvPr/>
                </p:nvSpPr>
                <p:spPr bwMode="auto">
                  <a:xfrm>
                    <a:off x="3628" y="3479"/>
                    <a:ext cx="740" cy="328"/>
                  </a:xfrm>
                  <a:custGeom>
                    <a:avLst/>
                    <a:gdLst>
                      <a:gd name="T0" fmla="*/ 0 w 740"/>
                      <a:gd name="T1" fmla="*/ 328 h 328"/>
                      <a:gd name="T2" fmla="*/ 36 w 740"/>
                      <a:gd name="T3" fmla="*/ 276 h 328"/>
                      <a:gd name="T4" fmla="*/ 92 w 740"/>
                      <a:gd name="T5" fmla="*/ 268 h 328"/>
                      <a:gd name="T6" fmla="*/ 160 w 740"/>
                      <a:gd name="T7" fmla="*/ 248 h 328"/>
                      <a:gd name="T8" fmla="*/ 256 w 740"/>
                      <a:gd name="T9" fmla="*/ 244 h 328"/>
                      <a:gd name="T10" fmla="*/ 300 w 740"/>
                      <a:gd name="T11" fmla="*/ 212 h 328"/>
                      <a:gd name="T12" fmla="*/ 320 w 740"/>
                      <a:gd name="T13" fmla="*/ 196 h 328"/>
                      <a:gd name="T14" fmla="*/ 324 w 740"/>
                      <a:gd name="T15" fmla="*/ 164 h 328"/>
                      <a:gd name="T16" fmla="*/ 360 w 740"/>
                      <a:gd name="T17" fmla="*/ 136 h 328"/>
                      <a:gd name="T18" fmla="*/ 396 w 740"/>
                      <a:gd name="T19" fmla="*/ 92 h 328"/>
                      <a:gd name="T20" fmla="*/ 424 w 740"/>
                      <a:gd name="T21" fmla="*/ 64 h 328"/>
                      <a:gd name="T22" fmla="*/ 476 w 740"/>
                      <a:gd name="T23" fmla="*/ 56 h 328"/>
                      <a:gd name="T24" fmla="*/ 512 w 740"/>
                      <a:gd name="T25" fmla="*/ 8 h 328"/>
                      <a:gd name="T26" fmla="*/ 548 w 740"/>
                      <a:gd name="T27" fmla="*/ 0 h 328"/>
                      <a:gd name="T28" fmla="*/ 588 w 740"/>
                      <a:gd name="T29" fmla="*/ 0 h 328"/>
                      <a:gd name="T30" fmla="*/ 628 w 740"/>
                      <a:gd name="T31" fmla="*/ 4 h 328"/>
                      <a:gd name="T32" fmla="*/ 648 w 740"/>
                      <a:gd name="T33" fmla="*/ 28 h 328"/>
                      <a:gd name="T34" fmla="*/ 620 w 740"/>
                      <a:gd name="T35" fmla="*/ 52 h 328"/>
                      <a:gd name="T36" fmla="*/ 564 w 740"/>
                      <a:gd name="T37" fmla="*/ 56 h 328"/>
                      <a:gd name="T38" fmla="*/ 524 w 740"/>
                      <a:gd name="T39" fmla="*/ 76 h 328"/>
                      <a:gd name="T40" fmla="*/ 488 w 740"/>
                      <a:gd name="T41" fmla="*/ 112 h 328"/>
                      <a:gd name="T42" fmla="*/ 532 w 740"/>
                      <a:gd name="T43" fmla="*/ 120 h 328"/>
                      <a:gd name="T44" fmla="*/ 592 w 740"/>
                      <a:gd name="T45" fmla="*/ 104 h 328"/>
                      <a:gd name="T46" fmla="*/ 652 w 740"/>
                      <a:gd name="T47" fmla="*/ 96 h 328"/>
                      <a:gd name="T48" fmla="*/ 684 w 740"/>
                      <a:gd name="T49" fmla="*/ 104 h 328"/>
                      <a:gd name="T50" fmla="*/ 740 w 740"/>
                      <a:gd name="T51" fmla="*/ 112 h 328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740"/>
                      <a:gd name="T79" fmla="*/ 0 h 328"/>
                      <a:gd name="T80" fmla="*/ 740 w 740"/>
                      <a:gd name="T81" fmla="*/ 328 h 328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740" h="328">
                        <a:moveTo>
                          <a:pt x="0" y="328"/>
                        </a:moveTo>
                        <a:lnTo>
                          <a:pt x="36" y="276"/>
                        </a:lnTo>
                        <a:lnTo>
                          <a:pt x="92" y="268"/>
                        </a:lnTo>
                        <a:lnTo>
                          <a:pt x="160" y="248"/>
                        </a:lnTo>
                        <a:lnTo>
                          <a:pt x="256" y="244"/>
                        </a:lnTo>
                        <a:lnTo>
                          <a:pt x="300" y="212"/>
                        </a:lnTo>
                        <a:lnTo>
                          <a:pt x="320" y="196"/>
                        </a:lnTo>
                        <a:lnTo>
                          <a:pt x="324" y="164"/>
                        </a:lnTo>
                        <a:lnTo>
                          <a:pt x="360" y="136"/>
                        </a:lnTo>
                        <a:lnTo>
                          <a:pt x="396" y="92"/>
                        </a:lnTo>
                        <a:lnTo>
                          <a:pt x="424" y="64"/>
                        </a:lnTo>
                        <a:lnTo>
                          <a:pt x="476" y="56"/>
                        </a:lnTo>
                        <a:lnTo>
                          <a:pt x="512" y="8"/>
                        </a:lnTo>
                        <a:lnTo>
                          <a:pt x="548" y="0"/>
                        </a:lnTo>
                        <a:lnTo>
                          <a:pt x="588" y="0"/>
                        </a:lnTo>
                        <a:lnTo>
                          <a:pt x="628" y="4"/>
                        </a:lnTo>
                        <a:lnTo>
                          <a:pt x="648" y="28"/>
                        </a:lnTo>
                        <a:lnTo>
                          <a:pt x="620" y="52"/>
                        </a:lnTo>
                        <a:lnTo>
                          <a:pt x="564" y="56"/>
                        </a:lnTo>
                        <a:lnTo>
                          <a:pt x="524" y="76"/>
                        </a:lnTo>
                        <a:lnTo>
                          <a:pt x="488" y="112"/>
                        </a:lnTo>
                        <a:lnTo>
                          <a:pt x="532" y="120"/>
                        </a:lnTo>
                        <a:lnTo>
                          <a:pt x="592" y="104"/>
                        </a:lnTo>
                        <a:lnTo>
                          <a:pt x="652" y="96"/>
                        </a:lnTo>
                        <a:lnTo>
                          <a:pt x="684" y="104"/>
                        </a:lnTo>
                        <a:lnTo>
                          <a:pt x="740" y="112"/>
                        </a:lnTo>
                      </a:path>
                    </a:pathLst>
                  </a:custGeom>
                  <a:noFill/>
                  <a:ln w="28575" cap="flat" cmpd="sng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s-MX" sz="2400" ker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charset="0"/>
                    </a:endParaRPr>
                  </a:p>
                </p:txBody>
              </p:sp>
            </p:grpSp>
          </p:grpSp>
          <p:grpSp>
            <p:nvGrpSpPr>
              <p:cNvPr id="64560" name="Group 196"/>
              <p:cNvGrpSpPr>
                <a:grpSpLocks/>
              </p:cNvGrpSpPr>
              <p:nvPr/>
            </p:nvGrpSpPr>
            <p:grpSpPr bwMode="auto">
              <a:xfrm rot="937421" flipV="1">
                <a:off x="2390" y="4192"/>
                <a:ext cx="1444" cy="372"/>
                <a:chOff x="2332" y="3136"/>
                <a:chExt cx="1444" cy="372"/>
              </a:xfrm>
            </p:grpSpPr>
            <p:grpSp>
              <p:nvGrpSpPr>
                <p:cNvPr id="64561" name="Group 197"/>
                <p:cNvGrpSpPr>
                  <a:grpSpLocks/>
                </p:cNvGrpSpPr>
                <p:nvPr/>
              </p:nvGrpSpPr>
              <p:grpSpPr bwMode="auto">
                <a:xfrm>
                  <a:off x="2332" y="3136"/>
                  <a:ext cx="1444" cy="372"/>
                  <a:chOff x="2948" y="3444"/>
                  <a:chExt cx="1444" cy="372"/>
                </a:xfrm>
              </p:grpSpPr>
              <p:sp>
                <p:nvSpPr>
                  <p:cNvPr id="62" name="Freeform 198"/>
                  <p:cNvSpPr>
                    <a:spLocks/>
                  </p:cNvSpPr>
                  <p:nvPr/>
                </p:nvSpPr>
                <p:spPr bwMode="auto">
                  <a:xfrm>
                    <a:off x="2934" y="3488"/>
                    <a:ext cx="487" cy="160"/>
                  </a:xfrm>
                  <a:custGeom>
                    <a:avLst/>
                    <a:gdLst>
                      <a:gd name="T0" fmla="*/ 0 w 488"/>
                      <a:gd name="T1" fmla="*/ 28 h 160"/>
                      <a:gd name="T2" fmla="*/ 4 w 488"/>
                      <a:gd name="T3" fmla="*/ 64 h 160"/>
                      <a:gd name="T4" fmla="*/ 64 w 488"/>
                      <a:gd name="T5" fmla="*/ 92 h 160"/>
                      <a:gd name="T6" fmla="*/ 136 w 488"/>
                      <a:gd name="T7" fmla="*/ 40 h 160"/>
                      <a:gd name="T8" fmla="*/ 208 w 488"/>
                      <a:gd name="T9" fmla="*/ 32 h 160"/>
                      <a:gd name="T10" fmla="*/ 224 w 488"/>
                      <a:gd name="T11" fmla="*/ 64 h 160"/>
                      <a:gd name="T12" fmla="*/ 192 w 488"/>
                      <a:gd name="T13" fmla="*/ 96 h 160"/>
                      <a:gd name="T14" fmla="*/ 180 w 488"/>
                      <a:gd name="T15" fmla="*/ 156 h 160"/>
                      <a:gd name="T16" fmla="*/ 244 w 488"/>
                      <a:gd name="T17" fmla="*/ 160 h 160"/>
                      <a:gd name="T18" fmla="*/ 276 w 488"/>
                      <a:gd name="T19" fmla="*/ 132 h 160"/>
                      <a:gd name="T20" fmla="*/ 256 w 488"/>
                      <a:gd name="T21" fmla="*/ 92 h 160"/>
                      <a:gd name="T22" fmla="*/ 200 w 488"/>
                      <a:gd name="T23" fmla="*/ 84 h 160"/>
                      <a:gd name="T24" fmla="*/ 176 w 488"/>
                      <a:gd name="T25" fmla="*/ 40 h 160"/>
                      <a:gd name="T26" fmla="*/ 232 w 488"/>
                      <a:gd name="T27" fmla="*/ 4 h 160"/>
                      <a:gd name="T28" fmla="*/ 312 w 488"/>
                      <a:gd name="T29" fmla="*/ 32 h 160"/>
                      <a:gd name="T30" fmla="*/ 336 w 488"/>
                      <a:gd name="T31" fmla="*/ 88 h 160"/>
                      <a:gd name="T32" fmla="*/ 424 w 488"/>
                      <a:gd name="T33" fmla="*/ 80 h 160"/>
                      <a:gd name="T34" fmla="*/ 424 w 488"/>
                      <a:gd name="T35" fmla="*/ 32 h 160"/>
                      <a:gd name="T36" fmla="*/ 392 w 488"/>
                      <a:gd name="T37" fmla="*/ 32 h 160"/>
                      <a:gd name="T38" fmla="*/ 460 w 488"/>
                      <a:gd name="T39" fmla="*/ 8 h 160"/>
                      <a:gd name="T40" fmla="*/ 488 w 488"/>
                      <a:gd name="T41" fmla="*/ 0 h 16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488"/>
                      <a:gd name="T64" fmla="*/ 0 h 160"/>
                      <a:gd name="T65" fmla="*/ 488 w 488"/>
                      <a:gd name="T66" fmla="*/ 160 h 16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488" h="160">
                        <a:moveTo>
                          <a:pt x="0" y="28"/>
                        </a:moveTo>
                        <a:lnTo>
                          <a:pt x="4" y="64"/>
                        </a:lnTo>
                        <a:lnTo>
                          <a:pt x="64" y="92"/>
                        </a:lnTo>
                        <a:lnTo>
                          <a:pt x="136" y="40"/>
                        </a:lnTo>
                        <a:lnTo>
                          <a:pt x="208" y="32"/>
                        </a:lnTo>
                        <a:lnTo>
                          <a:pt x="224" y="64"/>
                        </a:lnTo>
                        <a:lnTo>
                          <a:pt x="192" y="96"/>
                        </a:lnTo>
                        <a:lnTo>
                          <a:pt x="180" y="156"/>
                        </a:lnTo>
                        <a:lnTo>
                          <a:pt x="244" y="160"/>
                        </a:lnTo>
                        <a:lnTo>
                          <a:pt x="276" y="132"/>
                        </a:lnTo>
                        <a:lnTo>
                          <a:pt x="256" y="92"/>
                        </a:lnTo>
                        <a:lnTo>
                          <a:pt x="200" y="84"/>
                        </a:lnTo>
                        <a:lnTo>
                          <a:pt x="176" y="40"/>
                        </a:lnTo>
                        <a:lnTo>
                          <a:pt x="232" y="4"/>
                        </a:lnTo>
                        <a:lnTo>
                          <a:pt x="312" y="32"/>
                        </a:lnTo>
                        <a:lnTo>
                          <a:pt x="336" y="88"/>
                        </a:lnTo>
                        <a:lnTo>
                          <a:pt x="424" y="80"/>
                        </a:lnTo>
                        <a:lnTo>
                          <a:pt x="424" y="32"/>
                        </a:lnTo>
                        <a:lnTo>
                          <a:pt x="392" y="32"/>
                        </a:lnTo>
                        <a:lnTo>
                          <a:pt x="460" y="8"/>
                        </a:lnTo>
                        <a:lnTo>
                          <a:pt x="488" y="0"/>
                        </a:lnTo>
                      </a:path>
                    </a:pathLst>
                  </a:custGeom>
                  <a:noFill/>
                  <a:ln w="28575" cap="flat" cmpd="sng">
                    <a:solidFill>
                      <a:srgbClr val="969696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s-MX" sz="2400" ker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3" name="Freeform 199"/>
                  <p:cNvSpPr>
                    <a:spLocks/>
                  </p:cNvSpPr>
                  <p:nvPr/>
                </p:nvSpPr>
                <p:spPr bwMode="auto">
                  <a:xfrm>
                    <a:off x="3236" y="3588"/>
                    <a:ext cx="751" cy="144"/>
                  </a:xfrm>
                  <a:custGeom>
                    <a:avLst/>
                    <a:gdLst>
                      <a:gd name="T0" fmla="*/ 0 w 752"/>
                      <a:gd name="T1" fmla="*/ 0 h 144"/>
                      <a:gd name="T2" fmla="*/ 52 w 752"/>
                      <a:gd name="T3" fmla="*/ 0 h 144"/>
                      <a:gd name="T4" fmla="*/ 80 w 752"/>
                      <a:gd name="T5" fmla="*/ 44 h 144"/>
                      <a:gd name="T6" fmla="*/ 120 w 752"/>
                      <a:gd name="T7" fmla="*/ 40 h 144"/>
                      <a:gd name="T8" fmla="*/ 228 w 752"/>
                      <a:gd name="T9" fmla="*/ 24 h 144"/>
                      <a:gd name="T10" fmla="*/ 260 w 752"/>
                      <a:gd name="T11" fmla="*/ 68 h 144"/>
                      <a:gd name="T12" fmla="*/ 280 w 752"/>
                      <a:gd name="T13" fmla="*/ 108 h 144"/>
                      <a:gd name="T14" fmla="*/ 348 w 752"/>
                      <a:gd name="T15" fmla="*/ 120 h 144"/>
                      <a:gd name="T16" fmla="*/ 384 w 752"/>
                      <a:gd name="T17" fmla="*/ 112 h 144"/>
                      <a:gd name="T18" fmla="*/ 416 w 752"/>
                      <a:gd name="T19" fmla="*/ 80 h 144"/>
                      <a:gd name="T20" fmla="*/ 452 w 752"/>
                      <a:gd name="T21" fmla="*/ 76 h 144"/>
                      <a:gd name="T22" fmla="*/ 520 w 752"/>
                      <a:gd name="T23" fmla="*/ 32 h 144"/>
                      <a:gd name="T24" fmla="*/ 548 w 752"/>
                      <a:gd name="T25" fmla="*/ 28 h 144"/>
                      <a:gd name="T26" fmla="*/ 556 w 752"/>
                      <a:gd name="T27" fmla="*/ 88 h 144"/>
                      <a:gd name="T28" fmla="*/ 600 w 752"/>
                      <a:gd name="T29" fmla="*/ 96 h 144"/>
                      <a:gd name="T30" fmla="*/ 688 w 752"/>
                      <a:gd name="T31" fmla="*/ 116 h 144"/>
                      <a:gd name="T32" fmla="*/ 720 w 752"/>
                      <a:gd name="T33" fmla="*/ 116 h 144"/>
                      <a:gd name="T34" fmla="*/ 752 w 752"/>
                      <a:gd name="T35" fmla="*/ 144 h 144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752"/>
                      <a:gd name="T55" fmla="*/ 0 h 144"/>
                      <a:gd name="T56" fmla="*/ 752 w 752"/>
                      <a:gd name="T57" fmla="*/ 144 h 144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752" h="144">
                        <a:moveTo>
                          <a:pt x="0" y="0"/>
                        </a:moveTo>
                        <a:lnTo>
                          <a:pt x="52" y="0"/>
                        </a:lnTo>
                        <a:lnTo>
                          <a:pt x="80" y="44"/>
                        </a:lnTo>
                        <a:lnTo>
                          <a:pt x="120" y="40"/>
                        </a:lnTo>
                        <a:lnTo>
                          <a:pt x="228" y="24"/>
                        </a:lnTo>
                        <a:lnTo>
                          <a:pt x="260" y="68"/>
                        </a:lnTo>
                        <a:lnTo>
                          <a:pt x="280" y="108"/>
                        </a:lnTo>
                        <a:lnTo>
                          <a:pt x="348" y="120"/>
                        </a:lnTo>
                        <a:lnTo>
                          <a:pt x="384" y="112"/>
                        </a:lnTo>
                        <a:lnTo>
                          <a:pt x="416" y="80"/>
                        </a:lnTo>
                        <a:lnTo>
                          <a:pt x="452" y="76"/>
                        </a:lnTo>
                        <a:lnTo>
                          <a:pt x="520" y="32"/>
                        </a:lnTo>
                        <a:lnTo>
                          <a:pt x="548" y="28"/>
                        </a:lnTo>
                        <a:lnTo>
                          <a:pt x="556" y="88"/>
                        </a:lnTo>
                        <a:lnTo>
                          <a:pt x="600" y="96"/>
                        </a:lnTo>
                        <a:lnTo>
                          <a:pt x="688" y="116"/>
                        </a:lnTo>
                        <a:lnTo>
                          <a:pt x="720" y="116"/>
                        </a:lnTo>
                        <a:lnTo>
                          <a:pt x="752" y="144"/>
                        </a:lnTo>
                      </a:path>
                    </a:pathLst>
                  </a:custGeom>
                  <a:noFill/>
                  <a:ln w="28575" cap="flat" cmpd="sng">
                    <a:solidFill>
                      <a:srgbClr val="969696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s-MX" sz="2400" ker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4" name="Freeform 200"/>
                  <p:cNvSpPr>
                    <a:spLocks/>
                  </p:cNvSpPr>
                  <p:nvPr/>
                </p:nvSpPr>
                <p:spPr bwMode="auto">
                  <a:xfrm>
                    <a:off x="3283" y="3444"/>
                    <a:ext cx="981" cy="240"/>
                  </a:xfrm>
                  <a:custGeom>
                    <a:avLst/>
                    <a:gdLst>
                      <a:gd name="T0" fmla="*/ 0 w 980"/>
                      <a:gd name="T1" fmla="*/ 0 h 240"/>
                      <a:gd name="T2" fmla="*/ 68 w 980"/>
                      <a:gd name="T3" fmla="*/ 60 h 240"/>
                      <a:gd name="T4" fmla="*/ 120 w 980"/>
                      <a:gd name="T5" fmla="*/ 32 h 240"/>
                      <a:gd name="T6" fmla="*/ 172 w 980"/>
                      <a:gd name="T7" fmla="*/ 28 h 240"/>
                      <a:gd name="T8" fmla="*/ 208 w 980"/>
                      <a:gd name="T9" fmla="*/ 48 h 240"/>
                      <a:gd name="T10" fmla="*/ 188 w 980"/>
                      <a:gd name="T11" fmla="*/ 92 h 240"/>
                      <a:gd name="T12" fmla="*/ 204 w 980"/>
                      <a:gd name="T13" fmla="*/ 128 h 240"/>
                      <a:gd name="T14" fmla="*/ 256 w 980"/>
                      <a:gd name="T15" fmla="*/ 124 h 240"/>
                      <a:gd name="T16" fmla="*/ 356 w 980"/>
                      <a:gd name="T17" fmla="*/ 116 h 240"/>
                      <a:gd name="T18" fmla="*/ 396 w 980"/>
                      <a:gd name="T19" fmla="*/ 116 h 240"/>
                      <a:gd name="T20" fmla="*/ 428 w 980"/>
                      <a:gd name="T21" fmla="*/ 108 h 240"/>
                      <a:gd name="T22" fmla="*/ 468 w 980"/>
                      <a:gd name="T23" fmla="*/ 80 h 240"/>
                      <a:gd name="T24" fmla="*/ 544 w 980"/>
                      <a:gd name="T25" fmla="*/ 84 h 240"/>
                      <a:gd name="T26" fmla="*/ 568 w 980"/>
                      <a:gd name="T27" fmla="*/ 144 h 240"/>
                      <a:gd name="T28" fmla="*/ 588 w 980"/>
                      <a:gd name="T29" fmla="*/ 176 h 240"/>
                      <a:gd name="T30" fmla="*/ 648 w 980"/>
                      <a:gd name="T31" fmla="*/ 172 h 240"/>
                      <a:gd name="T32" fmla="*/ 704 w 980"/>
                      <a:gd name="T33" fmla="*/ 156 h 240"/>
                      <a:gd name="T34" fmla="*/ 760 w 980"/>
                      <a:gd name="T35" fmla="*/ 200 h 240"/>
                      <a:gd name="T36" fmla="*/ 792 w 980"/>
                      <a:gd name="T37" fmla="*/ 200 h 240"/>
                      <a:gd name="T38" fmla="*/ 816 w 980"/>
                      <a:gd name="T39" fmla="*/ 160 h 240"/>
                      <a:gd name="T40" fmla="*/ 820 w 980"/>
                      <a:gd name="T41" fmla="*/ 84 h 240"/>
                      <a:gd name="T42" fmla="*/ 896 w 980"/>
                      <a:gd name="T43" fmla="*/ 136 h 240"/>
                      <a:gd name="T44" fmla="*/ 940 w 980"/>
                      <a:gd name="T45" fmla="*/ 124 h 240"/>
                      <a:gd name="T46" fmla="*/ 980 w 980"/>
                      <a:gd name="T47" fmla="*/ 188 h 240"/>
                      <a:gd name="T48" fmla="*/ 924 w 980"/>
                      <a:gd name="T49" fmla="*/ 240 h 240"/>
                      <a:gd name="T50" fmla="*/ 864 w 980"/>
                      <a:gd name="T51" fmla="*/ 204 h 240"/>
                      <a:gd name="T52" fmla="*/ 780 w 980"/>
                      <a:gd name="T53" fmla="*/ 128 h 240"/>
                      <a:gd name="T54" fmla="*/ 724 w 980"/>
                      <a:gd name="T55" fmla="*/ 116 h 240"/>
                      <a:gd name="T56" fmla="*/ 652 w 980"/>
                      <a:gd name="T57" fmla="*/ 152 h 240"/>
                      <a:gd name="T58" fmla="*/ 576 w 980"/>
                      <a:gd name="T59" fmla="*/ 204 h 240"/>
                      <a:gd name="T60" fmla="*/ 528 w 980"/>
                      <a:gd name="T61" fmla="*/ 176 h 240"/>
                      <a:gd name="T62" fmla="*/ 496 w 980"/>
                      <a:gd name="T63" fmla="*/ 144 h 240"/>
                      <a:gd name="T64" fmla="*/ 452 w 980"/>
                      <a:gd name="T65" fmla="*/ 136 h 240"/>
                      <a:gd name="T66" fmla="*/ 412 w 980"/>
                      <a:gd name="T67" fmla="*/ 152 h 240"/>
                      <a:gd name="T68" fmla="*/ 372 w 980"/>
                      <a:gd name="T69" fmla="*/ 160 h 240"/>
                      <a:gd name="T70" fmla="*/ 348 w 980"/>
                      <a:gd name="T71" fmla="*/ 168 h 240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980"/>
                      <a:gd name="T109" fmla="*/ 0 h 240"/>
                      <a:gd name="T110" fmla="*/ 980 w 980"/>
                      <a:gd name="T111" fmla="*/ 240 h 240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980" h="240">
                        <a:moveTo>
                          <a:pt x="0" y="0"/>
                        </a:moveTo>
                        <a:lnTo>
                          <a:pt x="68" y="60"/>
                        </a:lnTo>
                        <a:lnTo>
                          <a:pt x="120" y="32"/>
                        </a:lnTo>
                        <a:lnTo>
                          <a:pt x="172" y="28"/>
                        </a:lnTo>
                        <a:lnTo>
                          <a:pt x="208" y="48"/>
                        </a:lnTo>
                        <a:lnTo>
                          <a:pt x="188" y="92"/>
                        </a:lnTo>
                        <a:lnTo>
                          <a:pt x="204" y="128"/>
                        </a:lnTo>
                        <a:lnTo>
                          <a:pt x="256" y="124"/>
                        </a:lnTo>
                        <a:lnTo>
                          <a:pt x="356" y="116"/>
                        </a:lnTo>
                        <a:lnTo>
                          <a:pt x="396" y="116"/>
                        </a:lnTo>
                        <a:lnTo>
                          <a:pt x="428" y="108"/>
                        </a:lnTo>
                        <a:lnTo>
                          <a:pt x="468" y="80"/>
                        </a:lnTo>
                        <a:lnTo>
                          <a:pt x="544" y="84"/>
                        </a:lnTo>
                        <a:lnTo>
                          <a:pt x="568" y="144"/>
                        </a:lnTo>
                        <a:lnTo>
                          <a:pt x="588" y="176"/>
                        </a:lnTo>
                        <a:lnTo>
                          <a:pt x="648" y="172"/>
                        </a:lnTo>
                        <a:lnTo>
                          <a:pt x="704" y="156"/>
                        </a:lnTo>
                        <a:lnTo>
                          <a:pt x="760" y="200"/>
                        </a:lnTo>
                        <a:lnTo>
                          <a:pt x="792" y="200"/>
                        </a:lnTo>
                        <a:lnTo>
                          <a:pt x="816" y="160"/>
                        </a:lnTo>
                        <a:lnTo>
                          <a:pt x="820" y="84"/>
                        </a:lnTo>
                        <a:lnTo>
                          <a:pt x="896" y="136"/>
                        </a:lnTo>
                        <a:lnTo>
                          <a:pt x="940" y="124"/>
                        </a:lnTo>
                        <a:lnTo>
                          <a:pt x="980" y="188"/>
                        </a:lnTo>
                        <a:lnTo>
                          <a:pt x="924" y="240"/>
                        </a:lnTo>
                        <a:lnTo>
                          <a:pt x="864" y="204"/>
                        </a:lnTo>
                        <a:lnTo>
                          <a:pt x="780" y="128"/>
                        </a:lnTo>
                        <a:lnTo>
                          <a:pt x="724" y="116"/>
                        </a:lnTo>
                        <a:lnTo>
                          <a:pt x="652" y="152"/>
                        </a:lnTo>
                        <a:lnTo>
                          <a:pt x="576" y="204"/>
                        </a:lnTo>
                        <a:lnTo>
                          <a:pt x="528" y="176"/>
                        </a:lnTo>
                        <a:lnTo>
                          <a:pt x="496" y="144"/>
                        </a:lnTo>
                        <a:lnTo>
                          <a:pt x="452" y="136"/>
                        </a:lnTo>
                        <a:lnTo>
                          <a:pt x="412" y="152"/>
                        </a:lnTo>
                        <a:lnTo>
                          <a:pt x="372" y="160"/>
                        </a:lnTo>
                        <a:lnTo>
                          <a:pt x="348" y="168"/>
                        </a:lnTo>
                      </a:path>
                    </a:pathLst>
                  </a:custGeom>
                  <a:noFill/>
                  <a:ln w="28575" cap="flat" cmpd="sng">
                    <a:solidFill>
                      <a:srgbClr val="969696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s-MX" sz="2400" ker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5" name="Freeform 201"/>
                  <p:cNvSpPr>
                    <a:spLocks/>
                  </p:cNvSpPr>
                  <p:nvPr/>
                </p:nvSpPr>
                <p:spPr bwMode="auto">
                  <a:xfrm>
                    <a:off x="3457" y="3660"/>
                    <a:ext cx="933" cy="136"/>
                  </a:xfrm>
                  <a:custGeom>
                    <a:avLst/>
                    <a:gdLst>
                      <a:gd name="T0" fmla="*/ 0 w 932"/>
                      <a:gd name="T1" fmla="*/ 28 h 136"/>
                      <a:gd name="T2" fmla="*/ 64 w 932"/>
                      <a:gd name="T3" fmla="*/ 108 h 136"/>
                      <a:gd name="T4" fmla="*/ 140 w 932"/>
                      <a:gd name="T5" fmla="*/ 104 h 136"/>
                      <a:gd name="T6" fmla="*/ 156 w 932"/>
                      <a:gd name="T7" fmla="*/ 80 h 136"/>
                      <a:gd name="T8" fmla="*/ 216 w 932"/>
                      <a:gd name="T9" fmla="*/ 96 h 136"/>
                      <a:gd name="T10" fmla="*/ 308 w 932"/>
                      <a:gd name="T11" fmla="*/ 136 h 136"/>
                      <a:gd name="T12" fmla="*/ 372 w 932"/>
                      <a:gd name="T13" fmla="*/ 124 h 136"/>
                      <a:gd name="T14" fmla="*/ 380 w 932"/>
                      <a:gd name="T15" fmla="*/ 88 h 136"/>
                      <a:gd name="T16" fmla="*/ 472 w 932"/>
                      <a:gd name="T17" fmla="*/ 96 h 136"/>
                      <a:gd name="T18" fmla="*/ 564 w 932"/>
                      <a:gd name="T19" fmla="*/ 12 h 136"/>
                      <a:gd name="T20" fmla="*/ 616 w 932"/>
                      <a:gd name="T21" fmla="*/ 32 h 136"/>
                      <a:gd name="T22" fmla="*/ 652 w 932"/>
                      <a:gd name="T23" fmla="*/ 64 h 136"/>
                      <a:gd name="T24" fmla="*/ 676 w 932"/>
                      <a:gd name="T25" fmla="*/ 72 h 136"/>
                      <a:gd name="T26" fmla="*/ 696 w 932"/>
                      <a:gd name="T27" fmla="*/ 44 h 136"/>
                      <a:gd name="T28" fmla="*/ 752 w 932"/>
                      <a:gd name="T29" fmla="*/ 0 h 136"/>
                      <a:gd name="T30" fmla="*/ 792 w 932"/>
                      <a:gd name="T31" fmla="*/ 60 h 136"/>
                      <a:gd name="T32" fmla="*/ 792 w 932"/>
                      <a:gd name="T33" fmla="*/ 100 h 136"/>
                      <a:gd name="T34" fmla="*/ 840 w 932"/>
                      <a:gd name="T35" fmla="*/ 112 h 136"/>
                      <a:gd name="T36" fmla="*/ 876 w 932"/>
                      <a:gd name="T37" fmla="*/ 104 h 136"/>
                      <a:gd name="T38" fmla="*/ 904 w 932"/>
                      <a:gd name="T39" fmla="*/ 92 h 136"/>
                      <a:gd name="T40" fmla="*/ 932 w 932"/>
                      <a:gd name="T41" fmla="*/ 88 h 1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932"/>
                      <a:gd name="T64" fmla="*/ 0 h 136"/>
                      <a:gd name="T65" fmla="*/ 932 w 932"/>
                      <a:gd name="T66" fmla="*/ 136 h 1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932" h="136">
                        <a:moveTo>
                          <a:pt x="0" y="28"/>
                        </a:moveTo>
                        <a:lnTo>
                          <a:pt x="64" y="108"/>
                        </a:lnTo>
                        <a:lnTo>
                          <a:pt x="140" y="104"/>
                        </a:lnTo>
                        <a:lnTo>
                          <a:pt x="156" y="80"/>
                        </a:lnTo>
                        <a:lnTo>
                          <a:pt x="216" y="96"/>
                        </a:lnTo>
                        <a:lnTo>
                          <a:pt x="308" y="136"/>
                        </a:lnTo>
                        <a:lnTo>
                          <a:pt x="372" y="124"/>
                        </a:lnTo>
                        <a:lnTo>
                          <a:pt x="380" y="88"/>
                        </a:lnTo>
                        <a:lnTo>
                          <a:pt x="472" y="96"/>
                        </a:lnTo>
                        <a:lnTo>
                          <a:pt x="564" y="12"/>
                        </a:lnTo>
                        <a:lnTo>
                          <a:pt x="616" y="32"/>
                        </a:lnTo>
                        <a:lnTo>
                          <a:pt x="652" y="64"/>
                        </a:lnTo>
                        <a:lnTo>
                          <a:pt x="676" y="72"/>
                        </a:lnTo>
                        <a:lnTo>
                          <a:pt x="696" y="44"/>
                        </a:lnTo>
                        <a:lnTo>
                          <a:pt x="752" y="0"/>
                        </a:lnTo>
                        <a:lnTo>
                          <a:pt x="792" y="60"/>
                        </a:lnTo>
                        <a:lnTo>
                          <a:pt x="792" y="100"/>
                        </a:lnTo>
                        <a:lnTo>
                          <a:pt x="840" y="112"/>
                        </a:lnTo>
                        <a:lnTo>
                          <a:pt x="876" y="104"/>
                        </a:lnTo>
                        <a:lnTo>
                          <a:pt x="904" y="92"/>
                        </a:lnTo>
                        <a:lnTo>
                          <a:pt x="932" y="88"/>
                        </a:lnTo>
                      </a:path>
                    </a:pathLst>
                  </a:custGeom>
                  <a:noFill/>
                  <a:ln w="28575" cap="flat" cmpd="sng">
                    <a:solidFill>
                      <a:srgbClr val="969696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s-MX" sz="2400" ker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6" name="Freeform 202"/>
                  <p:cNvSpPr>
                    <a:spLocks/>
                  </p:cNvSpPr>
                  <p:nvPr/>
                </p:nvSpPr>
                <p:spPr bwMode="auto">
                  <a:xfrm>
                    <a:off x="3635" y="3488"/>
                    <a:ext cx="740" cy="328"/>
                  </a:xfrm>
                  <a:custGeom>
                    <a:avLst/>
                    <a:gdLst>
                      <a:gd name="T0" fmla="*/ 0 w 740"/>
                      <a:gd name="T1" fmla="*/ 328 h 328"/>
                      <a:gd name="T2" fmla="*/ 36 w 740"/>
                      <a:gd name="T3" fmla="*/ 276 h 328"/>
                      <a:gd name="T4" fmla="*/ 92 w 740"/>
                      <a:gd name="T5" fmla="*/ 268 h 328"/>
                      <a:gd name="T6" fmla="*/ 160 w 740"/>
                      <a:gd name="T7" fmla="*/ 248 h 328"/>
                      <a:gd name="T8" fmla="*/ 256 w 740"/>
                      <a:gd name="T9" fmla="*/ 244 h 328"/>
                      <a:gd name="T10" fmla="*/ 300 w 740"/>
                      <a:gd name="T11" fmla="*/ 212 h 328"/>
                      <a:gd name="T12" fmla="*/ 320 w 740"/>
                      <a:gd name="T13" fmla="*/ 196 h 328"/>
                      <a:gd name="T14" fmla="*/ 324 w 740"/>
                      <a:gd name="T15" fmla="*/ 164 h 328"/>
                      <a:gd name="T16" fmla="*/ 360 w 740"/>
                      <a:gd name="T17" fmla="*/ 136 h 328"/>
                      <a:gd name="T18" fmla="*/ 396 w 740"/>
                      <a:gd name="T19" fmla="*/ 92 h 328"/>
                      <a:gd name="T20" fmla="*/ 424 w 740"/>
                      <a:gd name="T21" fmla="*/ 64 h 328"/>
                      <a:gd name="T22" fmla="*/ 476 w 740"/>
                      <a:gd name="T23" fmla="*/ 56 h 328"/>
                      <a:gd name="T24" fmla="*/ 512 w 740"/>
                      <a:gd name="T25" fmla="*/ 8 h 328"/>
                      <a:gd name="T26" fmla="*/ 548 w 740"/>
                      <a:gd name="T27" fmla="*/ 0 h 328"/>
                      <a:gd name="T28" fmla="*/ 588 w 740"/>
                      <a:gd name="T29" fmla="*/ 0 h 328"/>
                      <a:gd name="T30" fmla="*/ 628 w 740"/>
                      <a:gd name="T31" fmla="*/ 4 h 328"/>
                      <a:gd name="T32" fmla="*/ 648 w 740"/>
                      <a:gd name="T33" fmla="*/ 28 h 328"/>
                      <a:gd name="T34" fmla="*/ 620 w 740"/>
                      <a:gd name="T35" fmla="*/ 52 h 328"/>
                      <a:gd name="T36" fmla="*/ 564 w 740"/>
                      <a:gd name="T37" fmla="*/ 56 h 328"/>
                      <a:gd name="T38" fmla="*/ 524 w 740"/>
                      <a:gd name="T39" fmla="*/ 76 h 328"/>
                      <a:gd name="T40" fmla="*/ 488 w 740"/>
                      <a:gd name="T41" fmla="*/ 112 h 328"/>
                      <a:gd name="T42" fmla="*/ 532 w 740"/>
                      <a:gd name="T43" fmla="*/ 120 h 328"/>
                      <a:gd name="T44" fmla="*/ 592 w 740"/>
                      <a:gd name="T45" fmla="*/ 104 h 328"/>
                      <a:gd name="T46" fmla="*/ 652 w 740"/>
                      <a:gd name="T47" fmla="*/ 96 h 328"/>
                      <a:gd name="T48" fmla="*/ 684 w 740"/>
                      <a:gd name="T49" fmla="*/ 104 h 328"/>
                      <a:gd name="T50" fmla="*/ 740 w 740"/>
                      <a:gd name="T51" fmla="*/ 112 h 328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740"/>
                      <a:gd name="T79" fmla="*/ 0 h 328"/>
                      <a:gd name="T80" fmla="*/ 740 w 740"/>
                      <a:gd name="T81" fmla="*/ 328 h 328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740" h="328">
                        <a:moveTo>
                          <a:pt x="0" y="328"/>
                        </a:moveTo>
                        <a:lnTo>
                          <a:pt x="36" y="276"/>
                        </a:lnTo>
                        <a:lnTo>
                          <a:pt x="92" y="268"/>
                        </a:lnTo>
                        <a:lnTo>
                          <a:pt x="160" y="248"/>
                        </a:lnTo>
                        <a:lnTo>
                          <a:pt x="256" y="244"/>
                        </a:lnTo>
                        <a:lnTo>
                          <a:pt x="300" y="212"/>
                        </a:lnTo>
                        <a:lnTo>
                          <a:pt x="320" y="196"/>
                        </a:lnTo>
                        <a:lnTo>
                          <a:pt x="324" y="164"/>
                        </a:lnTo>
                        <a:lnTo>
                          <a:pt x="360" y="136"/>
                        </a:lnTo>
                        <a:lnTo>
                          <a:pt x="396" y="92"/>
                        </a:lnTo>
                        <a:lnTo>
                          <a:pt x="424" y="64"/>
                        </a:lnTo>
                        <a:lnTo>
                          <a:pt x="476" y="56"/>
                        </a:lnTo>
                        <a:lnTo>
                          <a:pt x="512" y="8"/>
                        </a:lnTo>
                        <a:lnTo>
                          <a:pt x="548" y="0"/>
                        </a:lnTo>
                        <a:lnTo>
                          <a:pt x="588" y="0"/>
                        </a:lnTo>
                        <a:lnTo>
                          <a:pt x="628" y="4"/>
                        </a:lnTo>
                        <a:lnTo>
                          <a:pt x="648" y="28"/>
                        </a:lnTo>
                        <a:lnTo>
                          <a:pt x="620" y="52"/>
                        </a:lnTo>
                        <a:lnTo>
                          <a:pt x="564" y="56"/>
                        </a:lnTo>
                        <a:lnTo>
                          <a:pt x="524" y="76"/>
                        </a:lnTo>
                        <a:lnTo>
                          <a:pt x="488" y="112"/>
                        </a:lnTo>
                        <a:lnTo>
                          <a:pt x="532" y="120"/>
                        </a:lnTo>
                        <a:lnTo>
                          <a:pt x="592" y="104"/>
                        </a:lnTo>
                        <a:lnTo>
                          <a:pt x="652" y="96"/>
                        </a:lnTo>
                        <a:lnTo>
                          <a:pt x="684" y="104"/>
                        </a:lnTo>
                        <a:lnTo>
                          <a:pt x="740" y="112"/>
                        </a:lnTo>
                      </a:path>
                    </a:pathLst>
                  </a:custGeom>
                  <a:noFill/>
                  <a:ln w="28575" cap="flat" cmpd="sng">
                    <a:solidFill>
                      <a:srgbClr val="969696"/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s-MX" sz="2400" ker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charset="0"/>
                    </a:endParaRPr>
                  </a:p>
                </p:txBody>
              </p:sp>
            </p:grpSp>
            <p:grpSp>
              <p:nvGrpSpPr>
                <p:cNvPr id="64562" name="Group 203"/>
                <p:cNvGrpSpPr>
                  <a:grpSpLocks/>
                </p:cNvGrpSpPr>
                <p:nvPr/>
              </p:nvGrpSpPr>
              <p:grpSpPr bwMode="auto">
                <a:xfrm>
                  <a:off x="2332" y="3136"/>
                  <a:ext cx="1444" cy="372"/>
                  <a:chOff x="2948" y="3444"/>
                  <a:chExt cx="1444" cy="372"/>
                </a:xfrm>
              </p:grpSpPr>
              <p:sp>
                <p:nvSpPr>
                  <p:cNvPr id="57" name="Freeform 204"/>
                  <p:cNvSpPr>
                    <a:spLocks/>
                  </p:cNvSpPr>
                  <p:nvPr/>
                </p:nvSpPr>
                <p:spPr bwMode="auto">
                  <a:xfrm>
                    <a:off x="2934" y="3488"/>
                    <a:ext cx="487" cy="160"/>
                  </a:xfrm>
                  <a:custGeom>
                    <a:avLst/>
                    <a:gdLst>
                      <a:gd name="T0" fmla="*/ 0 w 488"/>
                      <a:gd name="T1" fmla="*/ 28 h 160"/>
                      <a:gd name="T2" fmla="*/ 4 w 488"/>
                      <a:gd name="T3" fmla="*/ 64 h 160"/>
                      <a:gd name="T4" fmla="*/ 64 w 488"/>
                      <a:gd name="T5" fmla="*/ 92 h 160"/>
                      <a:gd name="T6" fmla="*/ 136 w 488"/>
                      <a:gd name="T7" fmla="*/ 40 h 160"/>
                      <a:gd name="T8" fmla="*/ 208 w 488"/>
                      <a:gd name="T9" fmla="*/ 32 h 160"/>
                      <a:gd name="T10" fmla="*/ 224 w 488"/>
                      <a:gd name="T11" fmla="*/ 64 h 160"/>
                      <a:gd name="T12" fmla="*/ 192 w 488"/>
                      <a:gd name="T13" fmla="*/ 96 h 160"/>
                      <a:gd name="T14" fmla="*/ 180 w 488"/>
                      <a:gd name="T15" fmla="*/ 156 h 160"/>
                      <a:gd name="T16" fmla="*/ 244 w 488"/>
                      <a:gd name="T17" fmla="*/ 160 h 160"/>
                      <a:gd name="T18" fmla="*/ 276 w 488"/>
                      <a:gd name="T19" fmla="*/ 132 h 160"/>
                      <a:gd name="T20" fmla="*/ 256 w 488"/>
                      <a:gd name="T21" fmla="*/ 92 h 160"/>
                      <a:gd name="T22" fmla="*/ 200 w 488"/>
                      <a:gd name="T23" fmla="*/ 84 h 160"/>
                      <a:gd name="T24" fmla="*/ 176 w 488"/>
                      <a:gd name="T25" fmla="*/ 40 h 160"/>
                      <a:gd name="T26" fmla="*/ 232 w 488"/>
                      <a:gd name="T27" fmla="*/ 4 h 160"/>
                      <a:gd name="T28" fmla="*/ 312 w 488"/>
                      <a:gd name="T29" fmla="*/ 32 h 160"/>
                      <a:gd name="T30" fmla="*/ 336 w 488"/>
                      <a:gd name="T31" fmla="*/ 88 h 160"/>
                      <a:gd name="T32" fmla="*/ 424 w 488"/>
                      <a:gd name="T33" fmla="*/ 80 h 160"/>
                      <a:gd name="T34" fmla="*/ 424 w 488"/>
                      <a:gd name="T35" fmla="*/ 32 h 160"/>
                      <a:gd name="T36" fmla="*/ 392 w 488"/>
                      <a:gd name="T37" fmla="*/ 32 h 160"/>
                      <a:gd name="T38" fmla="*/ 460 w 488"/>
                      <a:gd name="T39" fmla="*/ 8 h 160"/>
                      <a:gd name="T40" fmla="*/ 488 w 488"/>
                      <a:gd name="T41" fmla="*/ 0 h 16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488"/>
                      <a:gd name="T64" fmla="*/ 0 h 160"/>
                      <a:gd name="T65" fmla="*/ 488 w 488"/>
                      <a:gd name="T66" fmla="*/ 160 h 16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488" h="160">
                        <a:moveTo>
                          <a:pt x="0" y="28"/>
                        </a:moveTo>
                        <a:lnTo>
                          <a:pt x="4" y="64"/>
                        </a:lnTo>
                        <a:lnTo>
                          <a:pt x="64" y="92"/>
                        </a:lnTo>
                        <a:lnTo>
                          <a:pt x="136" y="40"/>
                        </a:lnTo>
                        <a:lnTo>
                          <a:pt x="208" y="32"/>
                        </a:lnTo>
                        <a:lnTo>
                          <a:pt x="224" y="64"/>
                        </a:lnTo>
                        <a:lnTo>
                          <a:pt x="192" y="96"/>
                        </a:lnTo>
                        <a:lnTo>
                          <a:pt x="180" y="156"/>
                        </a:lnTo>
                        <a:lnTo>
                          <a:pt x="244" y="160"/>
                        </a:lnTo>
                        <a:lnTo>
                          <a:pt x="276" y="132"/>
                        </a:lnTo>
                        <a:lnTo>
                          <a:pt x="256" y="92"/>
                        </a:lnTo>
                        <a:lnTo>
                          <a:pt x="200" y="84"/>
                        </a:lnTo>
                        <a:lnTo>
                          <a:pt x="176" y="40"/>
                        </a:lnTo>
                        <a:lnTo>
                          <a:pt x="232" y="4"/>
                        </a:lnTo>
                        <a:lnTo>
                          <a:pt x="312" y="32"/>
                        </a:lnTo>
                        <a:lnTo>
                          <a:pt x="336" y="88"/>
                        </a:lnTo>
                        <a:lnTo>
                          <a:pt x="424" y="80"/>
                        </a:lnTo>
                        <a:lnTo>
                          <a:pt x="424" y="32"/>
                        </a:lnTo>
                        <a:lnTo>
                          <a:pt x="392" y="32"/>
                        </a:lnTo>
                        <a:lnTo>
                          <a:pt x="460" y="8"/>
                        </a:lnTo>
                        <a:lnTo>
                          <a:pt x="488" y="0"/>
                        </a:lnTo>
                      </a:path>
                    </a:pathLst>
                  </a:custGeom>
                  <a:noFill/>
                  <a:ln w="28575" cap="flat" cmpd="sng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s-MX" sz="2400" ker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8" name="Freeform 205"/>
                  <p:cNvSpPr>
                    <a:spLocks/>
                  </p:cNvSpPr>
                  <p:nvPr/>
                </p:nvSpPr>
                <p:spPr bwMode="auto">
                  <a:xfrm>
                    <a:off x="3236" y="3588"/>
                    <a:ext cx="751" cy="144"/>
                  </a:xfrm>
                  <a:custGeom>
                    <a:avLst/>
                    <a:gdLst>
                      <a:gd name="T0" fmla="*/ 0 w 752"/>
                      <a:gd name="T1" fmla="*/ 0 h 144"/>
                      <a:gd name="T2" fmla="*/ 52 w 752"/>
                      <a:gd name="T3" fmla="*/ 0 h 144"/>
                      <a:gd name="T4" fmla="*/ 80 w 752"/>
                      <a:gd name="T5" fmla="*/ 44 h 144"/>
                      <a:gd name="T6" fmla="*/ 120 w 752"/>
                      <a:gd name="T7" fmla="*/ 40 h 144"/>
                      <a:gd name="T8" fmla="*/ 228 w 752"/>
                      <a:gd name="T9" fmla="*/ 24 h 144"/>
                      <a:gd name="T10" fmla="*/ 260 w 752"/>
                      <a:gd name="T11" fmla="*/ 68 h 144"/>
                      <a:gd name="T12" fmla="*/ 280 w 752"/>
                      <a:gd name="T13" fmla="*/ 108 h 144"/>
                      <a:gd name="T14" fmla="*/ 348 w 752"/>
                      <a:gd name="T15" fmla="*/ 120 h 144"/>
                      <a:gd name="T16" fmla="*/ 384 w 752"/>
                      <a:gd name="T17" fmla="*/ 112 h 144"/>
                      <a:gd name="T18" fmla="*/ 416 w 752"/>
                      <a:gd name="T19" fmla="*/ 80 h 144"/>
                      <a:gd name="T20" fmla="*/ 452 w 752"/>
                      <a:gd name="T21" fmla="*/ 76 h 144"/>
                      <a:gd name="T22" fmla="*/ 520 w 752"/>
                      <a:gd name="T23" fmla="*/ 32 h 144"/>
                      <a:gd name="T24" fmla="*/ 548 w 752"/>
                      <a:gd name="T25" fmla="*/ 28 h 144"/>
                      <a:gd name="T26" fmla="*/ 556 w 752"/>
                      <a:gd name="T27" fmla="*/ 88 h 144"/>
                      <a:gd name="T28" fmla="*/ 600 w 752"/>
                      <a:gd name="T29" fmla="*/ 96 h 144"/>
                      <a:gd name="T30" fmla="*/ 688 w 752"/>
                      <a:gd name="T31" fmla="*/ 116 h 144"/>
                      <a:gd name="T32" fmla="*/ 720 w 752"/>
                      <a:gd name="T33" fmla="*/ 116 h 144"/>
                      <a:gd name="T34" fmla="*/ 752 w 752"/>
                      <a:gd name="T35" fmla="*/ 144 h 144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752"/>
                      <a:gd name="T55" fmla="*/ 0 h 144"/>
                      <a:gd name="T56" fmla="*/ 752 w 752"/>
                      <a:gd name="T57" fmla="*/ 144 h 144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752" h="144">
                        <a:moveTo>
                          <a:pt x="0" y="0"/>
                        </a:moveTo>
                        <a:lnTo>
                          <a:pt x="52" y="0"/>
                        </a:lnTo>
                        <a:lnTo>
                          <a:pt x="80" y="44"/>
                        </a:lnTo>
                        <a:lnTo>
                          <a:pt x="120" y="40"/>
                        </a:lnTo>
                        <a:lnTo>
                          <a:pt x="228" y="24"/>
                        </a:lnTo>
                        <a:lnTo>
                          <a:pt x="260" y="68"/>
                        </a:lnTo>
                        <a:lnTo>
                          <a:pt x="280" y="108"/>
                        </a:lnTo>
                        <a:lnTo>
                          <a:pt x="348" y="120"/>
                        </a:lnTo>
                        <a:lnTo>
                          <a:pt x="384" y="112"/>
                        </a:lnTo>
                        <a:lnTo>
                          <a:pt x="416" y="80"/>
                        </a:lnTo>
                        <a:lnTo>
                          <a:pt x="452" y="76"/>
                        </a:lnTo>
                        <a:lnTo>
                          <a:pt x="520" y="32"/>
                        </a:lnTo>
                        <a:lnTo>
                          <a:pt x="548" y="28"/>
                        </a:lnTo>
                        <a:lnTo>
                          <a:pt x="556" y="88"/>
                        </a:lnTo>
                        <a:lnTo>
                          <a:pt x="600" y="96"/>
                        </a:lnTo>
                        <a:lnTo>
                          <a:pt x="688" y="116"/>
                        </a:lnTo>
                        <a:lnTo>
                          <a:pt x="720" y="116"/>
                        </a:lnTo>
                        <a:lnTo>
                          <a:pt x="752" y="144"/>
                        </a:lnTo>
                      </a:path>
                    </a:pathLst>
                  </a:custGeom>
                  <a:noFill/>
                  <a:ln w="28575" cap="flat" cmpd="sng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s-MX" sz="2400" ker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59" name="Freeform 206"/>
                  <p:cNvSpPr>
                    <a:spLocks/>
                  </p:cNvSpPr>
                  <p:nvPr/>
                </p:nvSpPr>
                <p:spPr bwMode="auto">
                  <a:xfrm>
                    <a:off x="3283" y="3444"/>
                    <a:ext cx="981" cy="240"/>
                  </a:xfrm>
                  <a:custGeom>
                    <a:avLst/>
                    <a:gdLst>
                      <a:gd name="T0" fmla="*/ 0 w 980"/>
                      <a:gd name="T1" fmla="*/ 0 h 240"/>
                      <a:gd name="T2" fmla="*/ 68 w 980"/>
                      <a:gd name="T3" fmla="*/ 60 h 240"/>
                      <a:gd name="T4" fmla="*/ 120 w 980"/>
                      <a:gd name="T5" fmla="*/ 32 h 240"/>
                      <a:gd name="T6" fmla="*/ 172 w 980"/>
                      <a:gd name="T7" fmla="*/ 28 h 240"/>
                      <a:gd name="T8" fmla="*/ 208 w 980"/>
                      <a:gd name="T9" fmla="*/ 48 h 240"/>
                      <a:gd name="T10" fmla="*/ 188 w 980"/>
                      <a:gd name="T11" fmla="*/ 92 h 240"/>
                      <a:gd name="T12" fmla="*/ 204 w 980"/>
                      <a:gd name="T13" fmla="*/ 128 h 240"/>
                      <a:gd name="T14" fmla="*/ 256 w 980"/>
                      <a:gd name="T15" fmla="*/ 124 h 240"/>
                      <a:gd name="T16" fmla="*/ 356 w 980"/>
                      <a:gd name="T17" fmla="*/ 116 h 240"/>
                      <a:gd name="T18" fmla="*/ 396 w 980"/>
                      <a:gd name="T19" fmla="*/ 116 h 240"/>
                      <a:gd name="T20" fmla="*/ 428 w 980"/>
                      <a:gd name="T21" fmla="*/ 108 h 240"/>
                      <a:gd name="T22" fmla="*/ 468 w 980"/>
                      <a:gd name="T23" fmla="*/ 80 h 240"/>
                      <a:gd name="T24" fmla="*/ 544 w 980"/>
                      <a:gd name="T25" fmla="*/ 84 h 240"/>
                      <a:gd name="T26" fmla="*/ 568 w 980"/>
                      <a:gd name="T27" fmla="*/ 144 h 240"/>
                      <a:gd name="T28" fmla="*/ 588 w 980"/>
                      <a:gd name="T29" fmla="*/ 176 h 240"/>
                      <a:gd name="T30" fmla="*/ 648 w 980"/>
                      <a:gd name="T31" fmla="*/ 172 h 240"/>
                      <a:gd name="T32" fmla="*/ 704 w 980"/>
                      <a:gd name="T33" fmla="*/ 156 h 240"/>
                      <a:gd name="T34" fmla="*/ 760 w 980"/>
                      <a:gd name="T35" fmla="*/ 200 h 240"/>
                      <a:gd name="T36" fmla="*/ 792 w 980"/>
                      <a:gd name="T37" fmla="*/ 200 h 240"/>
                      <a:gd name="T38" fmla="*/ 816 w 980"/>
                      <a:gd name="T39" fmla="*/ 160 h 240"/>
                      <a:gd name="T40" fmla="*/ 820 w 980"/>
                      <a:gd name="T41" fmla="*/ 84 h 240"/>
                      <a:gd name="T42" fmla="*/ 896 w 980"/>
                      <a:gd name="T43" fmla="*/ 136 h 240"/>
                      <a:gd name="T44" fmla="*/ 940 w 980"/>
                      <a:gd name="T45" fmla="*/ 124 h 240"/>
                      <a:gd name="T46" fmla="*/ 980 w 980"/>
                      <a:gd name="T47" fmla="*/ 188 h 240"/>
                      <a:gd name="T48" fmla="*/ 924 w 980"/>
                      <a:gd name="T49" fmla="*/ 240 h 240"/>
                      <a:gd name="T50" fmla="*/ 864 w 980"/>
                      <a:gd name="T51" fmla="*/ 204 h 240"/>
                      <a:gd name="T52" fmla="*/ 780 w 980"/>
                      <a:gd name="T53" fmla="*/ 128 h 240"/>
                      <a:gd name="T54" fmla="*/ 724 w 980"/>
                      <a:gd name="T55" fmla="*/ 116 h 240"/>
                      <a:gd name="T56" fmla="*/ 652 w 980"/>
                      <a:gd name="T57" fmla="*/ 152 h 240"/>
                      <a:gd name="T58" fmla="*/ 576 w 980"/>
                      <a:gd name="T59" fmla="*/ 204 h 240"/>
                      <a:gd name="T60" fmla="*/ 528 w 980"/>
                      <a:gd name="T61" fmla="*/ 176 h 240"/>
                      <a:gd name="T62" fmla="*/ 496 w 980"/>
                      <a:gd name="T63" fmla="*/ 144 h 240"/>
                      <a:gd name="T64" fmla="*/ 452 w 980"/>
                      <a:gd name="T65" fmla="*/ 136 h 240"/>
                      <a:gd name="T66" fmla="*/ 412 w 980"/>
                      <a:gd name="T67" fmla="*/ 152 h 240"/>
                      <a:gd name="T68" fmla="*/ 372 w 980"/>
                      <a:gd name="T69" fmla="*/ 160 h 240"/>
                      <a:gd name="T70" fmla="*/ 348 w 980"/>
                      <a:gd name="T71" fmla="*/ 168 h 240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980"/>
                      <a:gd name="T109" fmla="*/ 0 h 240"/>
                      <a:gd name="T110" fmla="*/ 980 w 980"/>
                      <a:gd name="T111" fmla="*/ 240 h 240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980" h="240">
                        <a:moveTo>
                          <a:pt x="0" y="0"/>
                        </a:moveTo>
                        <a:lnTo>
                          <a:pt x="68" y="60"/>
                        </a:lnTo>
                        <a:lnTo>
                          <a:pt x="120" y="32"/>
                        </a:lnTo>
                        <a:lnTo>
                          <a:pt x="172" y="28"/>
                        </a:lnTo>
                        <a:lnTo>
                          <a:pt x="208" y="48"/>
                        </a:lnTo>
                        <a:lnTo>
                          <a:pt x="188" y="92"/>
                        </a:lnTo>
                        <a:lnTo>
                          <a:pt x="204" y="128"/>
                        </a:lnTo>
                        <a:lnTo>
                          <a:pt x="256" y="124"/>
                        </a:lnTo>
                        <a:lnTo>
                          <a:pt x="356" y="116"/>
                        </a:lnTo>
                        <a:lnTo>
                          <a:pt x="396" y="116"/>
                        </a:lnTo>
                        <a:lnTo>
                          <a:pt x="428" y="108"/>
                        </a:lnTo>
                        <a:lnTo>
                          <a:pt x="468" y="80"/>
                        </a:lnTo>
                        <a:lnTo>
                          <a:pt x="544" y="84"/>
                        </a:lnTo>
                        <a:lnTo>
                          <a:pt x="568" y="144"/>
                        </a:lnTo>
                        <a:lnTo>
                          <a:pt x="588" y="176"/>
                        </a:lnTo>
                        <a:lnTo>
                          <a:pt x="648" y="172"/>
                        </a:lnTo>
                        <a:lnTo>
                          <a:pt x="704" y="156"/>
                        </a:lnTo>
                        <a:lnTo>
                          <a:pt x="760" y="200"/>
                        </a:lnTo>
                        <a:lnTo>
                          <a:pt x="792" y="200"/>
                        </a:lnTo>
                        <a:lnTo>
                          <a:pt x="816" y="160"/>
                        </a:lnTo>
                        <a:lnTo>
                          <a:pt x="820" y="84"/>
                        </a:lnTo>
                        <a:lnTo>
                          <a:pt x="896" y="136"/>
                        </a:lnTo>
                        <a:lnTo>
                          <a:pt x="940" y="124"/>
                        </a:lnTo>
                        <a:lnTo>
                          <a:pt x="980" y="188"/>
                        </a:lnTo>
                        <a:lnTo>
                          <a:pt x="924" y="240"/>
                        </a:lnTo>
                        <a:lnTo>
                          <a:pt x="864" y="204"/>
                        </a:lnTo>
                        <a:lnTo>
                          <a:pt x="780" y="128"/>
                        </a:lnTo>
                        <a:lnTo>
                          <a:pt x="724" y="116"/>
                        </a:lnTo>
                        <a:lnTo>
                          <a:pt x="652" y="152"/>
                        </a:lnTo>
                        <a:lnTo>
                          <a:pt x="576" y="204"/>
                        </a:lnTo>
                        <a:lnTo>
                          <a:pt x="528" y="176"/>
                        </a:lnTo>
                        <a:lnTo>
                          <a:pt x="496" y="144"/>
                        </a:lnTo>
                        <a:lnTo>
                          <a:pt x="452" y="136"/>
                        </a:lnTo>
                        <a:lnTo>
                          <a:pt x="412" y="152"/>
                        </a:lnTo>
                        <a:lnTo>
                          <a:pt x="372" y="160"/>
                        </a:lnTo>
                        <a:lnTo>
                          <a:pt x="348" y="168"/>
                        </a:lnTo>
                      </a:path>
                    </a:pathLst>
                  </a:custGeom>
                  <a:noFill/>
                  <a:ln w="28575" cap="flat" cmpd="sng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s-MX" sz="2400" ker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0" name="Freeform 207"/>
                  <p:cNvSpPr>
                    <a:spLocks/>
                  </p:cNvSpPr>
                  <p:nvPr/>
                </p:nvSpPr>
                <p:spPr bwMode="auto">
                  <a:xfrm>
                    <a:off x="3457" y="3660"/>
                    <a:ext cx="933" cy="136"/>
                  </a:xfrm>
                  <a:custGeom>
                    <a:avLst/>
                    <a:gdLst>
                      <a:gd name="T0" fmla="*/ 0 w 932"/>
                      <a:gd name="T1" fmla="*/ 28 h 136"/>
                      <a:gd name="T2" fmla="*/ 64 w 932"/>
                      <a:gd name="T3" fmla="*/ 108 h 136"/>
                      <a:gd name="T4" fmla="*/ 140 w 932"/>
                      <a:gd name="T5" fmla="*/ 104 h 136"/>
                      <a:gd name="T6" fmla="*/ 156 w 932"/>
                      <a:gd name="T7" fmla="*/ 80 h 136"/>
                      <a:gd name="T8" fmla="*/ 216 w 932"/>
                      <a:gd name="T9" fmla="*/ 96 h 136"/>
                      <a:gd name="T10" fmla="*/ 308 w 932"/>
                      <a:gd name="T11" fmla="*/ 136 h 136"/>
                      <a:gd name="T12" fmla="*/ 372 w 932"/>
                      <a:gd name="T13" fmla="*/ 124 h 136"/>
                      <a:gd name="T14" fmla="*/ 380 w 932"/>
                      <a:gd name="T15" fmla="*/ 88 h 136"/>
                      <a:gd name="T16" fmla="*/ 472 w 932"/>
                      <a:gd name="T17" fmla="*/ 96 h 136"/>
                      <a:gd name="T18" fmla="*/ 564 w 932"/>
                      <a:gd name="T19" fmla="*/ 12 h 136"/>
                      <a:gd name="T20" fmla="*/ 616 w 932"/>
                      <a:gd name="T21" fmla="*/ 32 h 136"/>
                      <a:gd name="T22" fmla="*/ 652 w 932"/>
                      <a:gd name="T23" fmla="*/ 64 h 136"/>
                      <a:gd name="T24" fmla="*/ 676 w 932"/>
                      <a:gd name="T25" fmla="*/ 72 h 136"/>
                      <a:gd name="T26" fmla="*/ 696 w 932"/>
                      <a:gd name="T27" fmla="*/ 44 h 136"/>
                      <a:gd name="T28" fmla="*/ 752 w 932"/>
                      <a:gd name="T29" fmla="*/ 0 h 136"/>
                      <a:gd name="T30" fmla="*/ 792 w 932"/>
                      <a:gd name="T31" fmla="*/ 60 h 136"/>
                      <a:gd name="T32" fmla="*/ 792 w 932"/>
                      <a:gd name="T33" fmla="*/ 100 h 136"/>
                      <a:gd name="T34" fmla="*/ 840 w 932"/>
                      <a:gd name="T35" fmla="*/ 112 h 136"/>
                      <a:gd name="T36" fmla="*/ 876 w 932"/>
                      <a:gd name="T37" fmla="*/ 104 h 136"/>
                      <a:gd name="T38" fmla="*/ 904 w 932"/>
                      <a:gd name="T39" fmla="*/ 92 h 136"/>
                      <a:gd name="T40" fmla="*/ 932 w 932"/>
                      <a:gd name="T41" fmla="*/ 88 h 1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932"/>
                      <a:gd name="T64" fmla="*/ 0 h 136"/>
                      <a:gd name="T65" fmla="*/ 932 w 932"/>
                      <a:gd name="T66" fmla="*/ 136 h 1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932" h="136">
                        <a:moveTo>
                          <a:pt x="0" y="28"/>
                        </a:moveTo>
                        <a:lnTo>
                          <a:pt x="64" y="108"/>
                        </a:lnTo>
                        <a:lnTo>
                          <a:pt x="140" y="104"/>
                        </a:lnTo>
                        <a:lnTo>
                          <a:pt x="156" y="80"/>
                        </a:lnTo>
                        <a:lnTo>
                          <a:pt x="216" y="96"/>
                        </a:lnTo>
                        <a:lnTo>
                          <a:pt x="308" y="136"/>
                        </a:lnTo>
                        <a:lnTo>
                          <a:pt x="372" y="124"/>
                        </a:lnTo>
                        <a:lnTo>
                          <a:pt x="380" y="88"/>
                        </a:lnTo>
                        <a:lnTo>
                          <a:pt x="472" y="96"/>
                        </a:lnTo>
                        <a:lnTo>
                          <a:pt x="564" y="12"/>
                        </a:lnTo>
                        <a:lnTo>
                          <a:pt x="616" y="32"/>
                        </a:lnTo>
                        <a:lnTo>
                          <a:pt x="652" y="64"/>
                        </a:lnTo>
                        <a:lnTo>
                          <a:pt x="676" y="72"/>
                        </a:lnTo>
                        <a:lnTo>
                          <a:pt x="696" y="44"/>
                        </a:lnTo>
                        <a:lnTo>
                          <a:pt x="752" y="0"/>
                        </a:lnTo>
                        <a:lnTo>
                          <a:pt x="792" y="60"/>
                        </a:lnTo>
                        <a:lnTo>
                          <a:pt x="792" y="100"/>
                        </a:lnTo>
                        <a:lnTo>
                          <a:pt x="840" y="112"/>
                        </a:lnTo>
                        <a:lnTo>
                          <a:pt x="876" y="104"/>
                        </a:lnTo>
                        <a:lnTo>
                          <a:pt x="904" y="92"/>
                        </a:lnTo>
                        <a:lnTo>
                          <a:pt x="932" y="88"/>
                        </a:lnTo>
                      </a:path>
                    </a:pathLst>
                  </a:custGeom>
                  <a:noFill/>
                  <a:ln w="28575" cap="flat" cmpd="sng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s-MX" sz="2400" ker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1" name="Freeform 208"/>
                  <p:cNvSpPr>
                    <a:spLocks/>
                  </p:cNvSpPr>
                  <p:nvPr/>
                </p:nvSpPr>
                <p:spPr bwMode="auto">
                  <a:xfrm>
                    <a:off x="3635" y="3488"/>
                    <a:ext cx="740" cy="328"/>
                  </a:xfrm>
                  <a:custGeom>
                    <a:avLst/>
                    <a:gdLst>
                      <a:gd name="T0" fmla="*/ 0 w 740"/>
                      <a:gd name="T1" fmla="*/ 328 h 328"/>
                      <a:gd name="T2" fmla="*/ 36 w 740"/>
                      <a:gd name="T3" fmla="*/ 276 h 328"/>
                      <a:gd name="T4" fmla="*/ 92 w 740"/>
                      <a:gd name="T5" fmla="*/ 268 h 328"/>
                      <a:gd name="T6" fmla="*/ 160 w 740"/>
                      <a:gd name="T7" fmla="*/ 248 h 328"/>
                      <a:gd name="T8" fmla="*/ 256 w 740"/>
                      <a:gd name="T9" fmla="*/ 244 h 328"/>
                      <a:gd name="T10" fmla="*/ 300 w 740"/>
                      <a:gd name="T11" fmla="*/ 212 h 328"/>
                      <a:gd name="T12" fmla="*/ 320 w 740"/>
                      <a:gd name="T13" fmla="*/ 196 h 328"/>
                      <a:gd name="T14" fmla="*/ 324 w 740"/>
                      <a:gd name="T15" fmla="*/ 164 h 328"/>
                      <a:gd name="T16" fmla="*/ 360 w 740"/>
                      <a:gd name="T17" fmla="*/ 136 h 328"/>
                      <a:gd name="T18" fmla="*/ 396 w 740"/>
                      <a:gd name="T19" fmla="*/ 92 h 328"/>
                      <a:gd name="T20" fmla="*/ 424 w 740"/>
                      <a:gd name="T21" fmla="*/ 64 h 328"/>
                      <a:gd name="T22" fmla="*/ 476 w 740"/>
                      <a:gd name="T23" fmla="*/ 56 h 328"/>
                      <a:gd name="T24" fmla="*/ 512 w 740"/>
                      <a:gd name="T25" fmla="*/ 8 h 328"/>
                      <a:gd name="T26" fmla="*/ 548 w 740"/>
                      <a:gd name="T27" fmla="*/ 0 h 328"/>
                      <a:gd name="T28" fmla="*/ 588 w 740"/>
                      <a:gd name="T29" fmla="*/ 0 h 328"/>
                      <a:gd name="T30" fmla="*/ 628 w 740"/>
                      <a:gd name="T31" fmla="*/ 4 h 328"/>
                      <a:gd name="T32" fmla="*/ 648 w 740"/>
                      <a:gd name="T33" fmla="*/ 28 h 328"/>
                      <a:gd name="T34" fmla="*/ 620 w 740"/>
                      <a:gd name="T35" fmla="*/ 52 h 328"/>
                      <a:gd name="T36" fmla="*/ 564 w 740"/>
                      <a:gd name="T37" fmla="*/ 56 h 328"/>
                      <a:gd name="T38" fmla="*/ 524 w 740"/>
                      <a:gd name="T39" fmla="*/ 76 h 328"/>
                      <a:gd name="T40" fmla="*/ 488 w 740"/>
                      <a:gd name="T41" fmla="*/ 112 h 328"/>
                      <a:gd name="T42" fmla="*/ 532 w 740"/>
                      <a:gd name="T43" fmla="*/ 120 h 328"/>
                      <a:gd name="T44" fmla="*/ 592 w 740"/>
                      <a:gd name="T45" fmla="*/ 104 h 328"/>
                      <a:gd name="T46" fmla="*/ 652 w 740"/>
                      <a:gd name="T47" fmla="*/ 96 h 328"/>
                      <a:gd name="T48" fmla="*/ 684 w 740"/>
                      <a:gd name="T49" fmla="*/ 104 h 328"/>
                      <a:gd name="T50" fmla="*/ 740 w 740"/>
                      <a:gd name="T51" fmla="*/ 112 h 328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740"/>
                      <a:gd name="T79" fmla="*/ 0 h 328"/>
                      <a:gd name="T80" fmla="*/ 740 w 740"/>
                      <a:gd name="T81" fmla="*/ 328 h 328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740" h="328">
                        <a:moveTo>
                          <a:pt x="0" y="328"/>
                        </a:moveTo>
                        <a:lnTo>
                          <a:pt x="36" y="276"/>
                        </a:lnTo>
                        <a:lnTo>
                          <a:pt x="92" y="268"/>
                        </a:lnTo>
                        <a:lnTo>
                          <a:pt x="160" y="248"/>
                        </a:lnTo>
                        <a:lnTo>
                          <a:pt x="256" y="244"/>
                        </a:lnTo>
                        <a:lnTo>
                          <a:pt x="300" y="212"/>
                        </a:lnTo>
                        <a:lnTo>
                          <a:pt x="320" y="196"/>
                        </a:lnTo>
                        <a:lnTo>
                          <a:pt x="324" y="164"/>
                        </a:lnTo>
                        <a:lnTo>
                          <a:pt x="360" y="136"/>
                        </a:lnTo>
                        <a:lnTo>
                          <a:pt x="396" y="92"/>
                        </a:lnTo>
                        <a:lnTo>
                          <a:pt x="424" y="64"/>
                        </a:lnTo>
                        <a:lnTo>
                          <a:pt x="476" y="56"/>
                        </a:lnTo>
                        <a:lnTo>
                          <a:pt x="512" y="8"/>
                        </a:lnTo>
                        <a:lnTo>
                          <a:pt x="548" y="0"/>
                        </a:lnTo>
                        <a:lnTo>
                          <a:pt x="588" y="0"/>
                        </a:lnTo>
                        <a:lnTo>
                          <a:pt x="628" y="4"/>
                        </a:lnTo>
                        <a:lnTo>
                          <a:pt x="648" y="28"/>
                        </a:lnTo>
                        <a:lnTo>
                          <a:pt x="620" y="52"/>
                        </a:lnTo>
                        <a:lnTo>
                          <a:pt x="564" y="56"/>
                        </a:lnTo>
                        <a:lnTo>
                          <a:pt x="524" y="76"/>
                        </a:lnTo>
                        <a:lnTo>
                          <a:pt x="488" y="112"/>
                        </a:lnTo>
                        <a:lnTo>
                          <a:pt x="532" y="120"/>
                        </a:lnTo>
                        <a:lnTo>
                          <a:pt x="592" y="104"/>
                        </a:lnTo>
                        <a:lnTo>
                          <a:pt x="652" y="96"/>
                        </a:lnTo>
                        <a:lnTo>
                          <a:pt x="684" y="104"/>
                        </a:lnTo>
                        <a:lnTo>
                          <a:pt x="740" y="112"/>
                        </a:lnTo>
                      </a:path>
                    </a:pathLst>
                  </a:custGeom>
                  <a:noFill/>
                  <a:ln w="28575" cap="flat" cmpd="sng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s-MX" sz="2400" kern="0">
                      <a:solidFill>
                        <a:srgbClr val="000000"/>
                      </a:solidFill>
                      <a:latin typeface="Times New Roman" pitchFamily="18" charset="0"/>
                      <a:ea typeface="ＭＳ Ｐゴシック" charset="0"/>
                    </a:endParaRPr>
                  </a:p>
                </p:txBody>
              </p:sp>
            </p:grpSp>
          </p:grpSp>
        </p:grpSp>
        <p:sp>
          <p:nvSpPr>
            <p:cNvPr id="32" name="Freeform 67"/>
            <p:cNvSpPr>
              <a:spLocks/>
            </p:cNvSpPr>
            <p:nvPr/>
          </p:nvSpPr>
          <p:spPr bwMode="auto">
            <a:xfrm rot="7275588" flipH="1" flipV="1">
              <a:off x="8007290" y="3747879"/>
              <a:ext cx="227082" cy="1363696"/>
            </a:xfrm>
            <a:custGeom>
              <a:avLst/>
              <a:gdLst>
                <a:gd name="T0" fmla="*/ 2147483646 w 166"/>
                <a:gd name="T1" fmla="*/ 2147483646 h 1100"/>
                <a:gd name="T2" fmla="*/ 2147483646 w 166"/>
                <a:gd name="T3" fmla="*/ 2147483646 h 1100"/>
                <a:gd name="T4" fmla="*/ 2147483646 w 166"/>
                <a:gd name="T5" fmla="*/ 2147483646 h 1100"/>
                <a:gd name="T6" fmla="*/ 2147483646 w 166"/>
                <a:gd name="T7" fmla="*/ 2147483646 h 1100"/>
                <a:gd name="T8" fmla="*/ 2147483646 w 166"/>
                <a:gd name="T9" fmla="*/ 2147483646 h 1100"/>
                <a:gd name="T10" fmla="*/ 2147483646 w 166"/>
                <a:gd name="T11" fmla="*/ 2147483646 h 1100"/>
                <a:gd name="T12" fmla="*/ 2147483646 w 166"/>
                <a:gd name="T13" fmla="*/ 2147483646 h 1100"/>
                <a:gd name="T14" fmla="*/ 0 w 166"/>
                <a:gd name="T15" fmla="*/ 2147483646 h 1100"/>
                <a:gd name="T16" fmla="*/ 2147483646 w 166"/>
                <a:gd name="T17" fmla="*/ 2147483646 h 1100"/>
                <a:gd name="T18" fmla="*/ 2147483646 w 166"/>
                <a:gd name="T19" fmla="*/ 2147483646 h 1100"/>
                <a:gd name="T20" fmla="*/ 2147483646 w 166"/>
                <a:gd name="T21" fmla="*/ 2147483646 h 1100"/>
                <a:gd name="T22" fmla="*/ 2147483646 w 166"/>
                <a:gd name="T23" fmla="*/ 2147483646 h 1100"/>
                <a:gd name="T24" fmla="*/ 2147483646 w 166"/>
                <a:gd name="T25" fmla="*/ 2147483646 h 1100"/>
                <a:gd name="T26" fmla="*/ 2147483646 w 166"/>
                <a:gd name="T27" fmla="*/ 2147483646 h 1100"/>
                <a:gd name="T28" fmla="*/ 2147483646 w 166"/>
                <a:gd name="T29" fmla="*/ 2147483646 h 1100"/>
                <a:gd name="T30" fmla="*/ 2147483646 w 166"/>
                <a:gd name="T31" fmla="*/ 2147483646 h 1100"/>
                <a:gd name="T32" fmla="*/ 2147483646 w 166"/>
                <a:gd name="T33" fmla="*/ 2147483646 h 1100"/>
                <a:gd name="T34" fmla="*/ 2147483646 w 166"/>
                <a:gd name="T35" fmla="*/ 2147483646 h 1100"/>
                <a:gd name="T36" fmla="*/ 2147483646 w 166"/>
                <a:gd name="T37" fmla="*/ 2147483646 h 1100"/>
                <a:gd name="T38" fmla="*/ 2147483646 w 166"/>
                <a:gd name="T39" fmla="*/ 0 h 1100"/>
                <a:gd name="T40" fmla="*/ 2147483646 w 166"/>
                <a:gd name="T41" fmla="*/ 2147483646 h 1100"/>
                <a:gd name="T42" fmla="*/ 2147483646 w 166"/>
                <a:gd name="T43" fmla="*/ 2147483646 h 1100"/>
                <a:gd name="T44" fmla="*/ 2147483646 w 166"/>
                <a:gd name="T45" fmla="*/ 2147483646 h 1100"/>
                <a:gd name="T46" fmla="*/ 2147483646 w 166"/>
                <a:gd name="T47" fmla="*/ 2147483646 h 1100"/>
                <a:gd name="T48" fmla="*/ 2147483646 w 166"/>
                <a:gd name="T49" fmla="*/ 2147483646 h 1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6"/>
                <a:gd name="T76" fmla="*/ 0 h 1100"/>
                <a:gd name="T77" fmla="*/ 166 w 166"/>
                <a:gd name="T78" fmla="*/ 1100 h 1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6" h="1100">
                  <a:moveTo>
                    <a:pt x="76" y="160"/>
                  </a:moveTo>
                  <a:lnTo>
                    <a:pt x="96" y="249"/>
                  </a:lnTo>
                  <a:lnTo>
                    <a:pt x="76" y="332"/>
                  </a:lnTo>
                  <a:lnTo>
                    <a:pt x="51" y="512"/>
                  </a:lnTo>
                  <a:lnTo>
                    <a:pt x="76" y="672"/>
                  </a:lnTo>
                  <a:lnTo>
                    <a:pt x="83" y="844"/>
                  </a:lnTo>
                  <a:lnTo>
                    <a:pt x="44" y="928"/>
                  </a:lnTo>
                  <a:lnTo>
                    <a:pt x="0" y="1004"/>
                  </a:lnTo>
                  <a:lnTo>
                    <a:pt x="64" y="934"/>
                  </a:lnTo>
                  <a:lnTo>
                    <a:pt x="64" y="992"/>
                  </a:lnTo>
                  <a:lnTo>
                    <a:pt x="89" y="883"/>
                  </a:lnTo>
                  <a:lnTo>
                    <a:pt x="153" y="1100"/>
                  </a:lnTo>
                  <a:lnTo>
                    <a:pt x="121" y="883"/>
                  </a:lnTo>
                  <a:lnTo>
                    <a:pt x="102" y="768"/>
                  </a:lnTo>
                  <a:lnTo>
                    <a:pt x="121" y="691"/>
                  </a:lnTo>
                  <a:lnTo>
                    <a:pt x="121" y="569"/>
                  </a:lnTo>
                  <a:lnTo>
                    <a:pt x="140" y="358"/>
                  </a:lnTo>
                  <a:lnTo>
                    <a:pt x="121" y="224"/>
                  </a:lnTo>
                  <a:lnTo>
                    <a:pt x="128" y="96"/>
                  </a:lnTo>
                  <a:lnTo>
                    <a:pt x="166" y="0"/>
                  </a:lnTo>
                  <a:lnTo>
                    <a:pt x="115" y="102"/>
                  </a:lnTo>
                  <a:lnTo>
                    <a:pt x="96" y="32"/>
                  </a:lnTo>
                  <a:lnTo>
                    <a:pt x="108" y="179"/>
                  </a:lnTo>
                  <a:lnTo>
                    <a:pt x="64" y="121"/>
                  </a:lnTo>
                  <a:lnTo>
                    <a:pt x="76" y="160"/>
                  </a:lnTo>
                  <a:close/>
                </a:path>
              </a:pathLst>
            </a:custGeom>
            <a:solidFill>
              <a:srgbClr val="008000"/>
            </a:solidFill>
            <a:ln w="3175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s-MX" sz="2400" kern="0">
                <a:solidFill>
                  <a:srgbClr val="000000"/>
                </a:solidFill>
                <a:latin typeface="Times New Roman" pitchFamily="18" charset="0"/>
                <a:ea typeface="ＭＳ Ｐゴシック" charset="0"/>
              </a:endParaRPr>
            </a:p>
          </p:txBody>
        </p:sp>
        <p:sp>
          <p:nvSpPr>
            <p:cNvPr id="33" name="Freeform 68"/>
            <p:cNvSpPr>
              <a:spLocks/>
            </p:cNvSpPr>
            <p:nvPr/>
          </p:nvSpPr>
          <p:spPr bwMode="auto">
            <a:xfrm rot="6128749">
              <a:off x="8058114" y="4336848"/>
              <a:ext cx="69872" cy="127003"/>
            </a:xfrm>
            <a:custGeom>
              <a:avLst/>
              <a:gdLst>
                <a:gd name="T0" fmla="*/ 2147483646 w 51"/>
                <a:gd name="T1" fmla="*/ 0 h 103"/>
                <a:gd name="T2" fmla="*/ 2147483646 w 51"/>
                <a:gd name="T3" fmla="*/ 2147483646 h 103"/>
                <a:gd name="T4" fmla="*/ 0 w 51"/>
                <a:gd name="T5" fmla="*/ 2147483646 h 103"/>
                <a:gd name="T6" fmla="*/ 0 w 51"/>
                <a:gd name="T7" fmla="*/ 2147483646 h 103"/>
                <a:gd name="T8" fmla="*/ 2147483646 w 51"/>
                <a:gd name="T9" fmla="*/ 2147483646 h 103"/>
                <a:gd name="T10" fmla="*/ 2147483646 w 51"/>
                <a:gd name="T11" fmla="*/ 2147483646 h 103"/>
                <a:gd name="T12" fmla="*/ 2147483646 w 51"/>
                <a:gd name="T13" fmla="*/ 2147483646 h 103"/>
                <a:gd name="T14" fmla="*/ 2147483646 w 51"/>
                <a:gd name="T15" fmla="*/ 2147483646 h 103"/>
                <a:gd name="T16" fmla="*/ 2147483646 w 51"/>
                <a:gd name="T17" fmla="*/ 0 h 103"/>
                <a:gd name="T18" fmla="*/ 2147483646 w 51"/>
                <a:gd name="T19" fmla="*/ 0 h 1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1"/>
                <a:gd name="T31" fmla="*/ 0 h 103"/>
                <a:gd name="T32" fmla="*/ 51 w 51"/>
                <a:gd name="T33" fmla="*/ 103 h 10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1" h="103">
                  <a:moveTo>
                    <a:pt x="28" y="0"/>
                  </a:moveTo>
                  <a:lnTo>
                    <a:pt x="22" y="35"/>
                  </a:lnTo>
                  <a:lnTo>
                    <a:pt x="0" y="64"/>
                  </a:lnTo>
                  <a:lnTo>
                    <a:pt x="0" y="93"/>
                  </a:lnTo>
                  <a:lnTo>
                    <a:pt x="22" y="103"/>
                  </a:lnTo>
                  <a:lnTo>
                    <a:pt x="35" y="80"/>
                  </a:lnTo>
                  <a:lnTo>
                    <a:pt x="38" y="51"/>
                  </a:lnTo>
                  <a:lnTo>
                    <a:pt x="51" y="29"/>
                  </a:lnTo>
                  <a:lnTo>
                    <a:pt x="51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s-MX" sz="2400" kern="0">
                <a:solidFill>
                  <a:srgbClr val="000000"/>
                </a:solidFill>
                <a:latin typeface="Times New Roman" pitchFamily="18" charset="0"/>
                <a:ea typeface="ＭＳ Ｐゴシック" charset="0"/>
              </a:endParaRPr>
            </a:p>
          </p:txBody>
        </p:sp>
        <p:grpSp>
          <p:nvGrpSpPr>
            <p:cNvPr id="64540" name="Group 70"/>
            <p:cNvGrpSpPr>
              <a:grpSpLocks/>
            </p:cNvGrpSpPr>
            <p:nvPr/>
          </p:nvGrpSpPr>
          <p:grpSpPr bwMode="auto">
            <a:xfrm rot="-2872783">
              <a:off x="7161156" y="4022285"/>
              <a:ext cx="465163" cy="1063652"/>
              <a:chOff x="990" y="2254"/>
              <a:chExt cx="342" cy="858"/>
            </a:xfrm>
          </p:grpSpPr>
          <p:sp>
            <p:nvSpPr>
              <p:cNvPr id="50" name="Freeform 71"/>
              <p:cNvSpPr>
                <a:spLocks/>
              </p:cNvSpPr>
              <p:nvPr/>
            </p:nvSpPr>
            <p:spPr bwMode="auto">
              <a:xfrm rot="-413924">
                <a:off x="994" y="2246"/>
                <a:ext cx="342" cy="861"/>
              </a:xfrm>
              <a:custGeom>
                <a:avLst/>
                <a:gdLst>
                  <a:gd name="T0" fmla="*/ 41 w 342"/>
                  <a:gd name="T1" fmla="*/ 118 h 858"/>
                  <a:gd name="T2" fmla="*/ 70 w 342"/>
                  <a:gd name="T3" fmla="*/ 144 h 858"/>
                  <a:gd name="T4" fmla="*/ 102 w 342"/>
                  <a:gd name="T5" fmla="*/ 240 h 858"/>
                  <a:gd name="T6" fmla="*/ 144 w 342"/>
                  <a:gd name="T7" fmla="*/ 371 h 858"/>
                  <a:gd name="T8" fmla="*/ 173 w 342"/>
                  <a:gd name="T9" fmla="*/ 483 h 858"/>
                  <a:gd name="T10" fmla="*/ 208 w 342"/>
                  <a:gd name="T11" fmla="*/ 563 h 858"/>
                  <a:gd name="T12" fmla="*/ 272 w 342"/>
                  <a:gd name="T13" fmla="*/ 656 h 858"/>
                  <a:gd name="T14" fmla="*/ 301 w 342"/>
                  <a:gd name="T15" fmla="*/ 730 h 858"/>
                  <a:gd name="T16" fmla="*/ 307 w 342"/>
                  <a:gd name="T17" fmla="*/ 829 h 858"/>
                  <a:gd name="T18" fmla="*/ 304 w 342"/>
                  <a:gd name="T19" fmla="*/ 858 h 858"/>
                  <a:gd name="T20" fmla="*/ 313 w 342"/>
                  <a:gd name="T21" fmla="*/ 771 h 858"/>
                  <a:gd name="T22" fmla="*/ 336 w 342"/>
                  <a:gd name="T23" fmla="*/ 803 h 858"/>
                  <a:gd name="T24" fmla="*/ 320 w 342"/>
                  <a:gd name="T25" fmla="*/ 742 h 858"/>
                  <a:gd name="T26" fmla="*/ 342 w 342"/>
                  <a:gd name="T27" fmla="*/ 749 h 858"/>
                  <a:gd name="T28" fmla="*/ 291 w 342"/>
                  <a:gd name="T29" fmla="*/ 656 h 858"/>
                  <a:gd name="T30" fmla="*/ 285 w 342"/>
                  <a:gd name="T31" fmla="*/ 589 h 858"/>
                  <a:gd name="T32" fmla="*/ 269 w 342"/>
                  <a:gd name="T33" fmla="*/ 509 h 858"/>
                  <a:gd name="T34" fmla="*/ 246 w 342"/>
                  <a:gd name="T35" fmla="*/ 426 h 858"/>
                  <a:gd name="T36" fmla="*/ 185 w 342"/>
                  <a:gd name="T37" fmla="*/ 307 h 858"/>
                  <a:gd name="T38" fmla="*/ 128 w 342"/>
                  <a:gd name="T39" fmla="*/ 195 h 858"/>
                  <a:gd name="T40" fmla="*/ 93 w 342"/>
                  <a:gd name="T41" fmla="*/ 86 h 858"/>
                  <a:gd name="T42" fmla="*/ 83 w 342"/>
                  <a:gd name="T43" fmla="*/ 0 h 858"/>
                  <a:gd name="T44" fmla="*/ 83 w 342"/>
                  <a:gd name="T45" fmla="*/ 112 h 858"/>
                  <a:gd name="T46" fmla="*/ 57 w 342"/>
                  <a:gd name="T47" fmla="*/ 96 h 858"/>
                  <a:gd name="T48" fmla="*/ 93 w 342"/>
                  <a:gd name="T49" fmla="*/ 147 h 858"/>
                  <a:gd name="T50" fmla="*/ 0 w 342"/>
                  <a:gd name="T51" fmla="*/ 83 h 858"/>
                  <a:gd name="T52" fmla="*/ 41 w 342"/>
                  <a:gd name="T53" fmla="*/ 118 h 85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42"/>
                  <a:gd name="T82" fmla="*/ 0 h 858"/>
                  <a:gd name="T83" fmla="*/ 342 w 342"/>
                  <a:gd name="T84" fmla="*/ 858 h 85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42" h="858">
                    <a:moveTo>
                      <a:pt x="41" y="118"/>
                    </a:moveTo>
                    <a:lnTo>
                      <a:pt x="70" y="144"/>
                    </a:lnTo>
                    <a:lnTo>
                      <a:pt x="102" y="240"/>
                    </a:lnTo>
                    <a:lnTo>
                      <a:pt x="144" y="371"/>
                    </a:lnTo>
                    <a:lnTo>
                      <a:pt x="173" y="483"/>
                    </a:lnTo>
                    <a:lnTo>
                      <a:pt x="208" y="563"/>
                    </a:lnTo>
                    <a:lnTo>
                      <a:pt x="272" y="656"/>
                    </a:lnTo>
                    <a:lnTo>
                      <a:pt x="301" y="730"/>
                    </a:lnTo>
                    <a:lnTo>
                      <a:pt x="307" y="829"/>
                    </a:lnTo>
                    <a:lnTo>
                      <a:pt x="304" y="858"/>
                    </a:lnTo>
                    <a:lnTo>
                      <a:pt x="313" y="771"/>
                    </a:lnTo>
                    <a:lnTo>
                      <a:pt x="336" y="803"/>
                    </a:lnTo>
                    <a:lnTo>
                      <a:pt x="320" y="742"/>
                    </a:lnTo>
                    <a:lnTo>
                      <a:pt x="342" y="749"/>
                    </a:lnTo>
                    <a:lnTo>
                      <a:pt x="291" y="656"/>
                    </a:lnTo>
                    <a:lnTo>
                      <a:pt x="285" y="589"/>
                    </a:lnTo>
                    <a:lnTo>
                      <a:pt x="269" y="509"/>
                    </a:lnTo>
                    <a:lnTo>
                      <a:pt x="246" y="426"/>
                    </a:lnTo>
                    <a:lnTo>
                      <a:pt x="185" y="307"/>
                    </a:lnTo>
                    <a:lnTo>
                      <a:pt x="128" y="195"/>
                    </a:lnTo>
                    <a:lnTo>
                      <a:pt x="93" y="86"/>
                    </a:lnTo>
                    <a:lnTo>
                      <a:pt x="83" y="0"/>
                    </a:lnTo>
                    <a:lnTo>
                      <a:pt x="83" y="112"/>
                    </a:lnTo>
                    <a:lnTo>
                      <a:pt x="57" y="96"/>
                    </a:lnTo>
                    <a:lnTo>
                      <a:pt x="93" y="147"/>
                    </a:lnTo>
                    <a:lnTo>
                      <a:pt x="0" y="83"/>
                    </a:lnTo>
                    <a:lnTo>
                      <a:pt x="41" y="118"/>
                    </a:lnTo>
                    <a:close/>
                  </a:path>
                </a:pathLst>
              </a:custGeom>
              <a:solidFill>
                <a:srgbClr val="008000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s-MX" sz="2400" kern="0">
                  <a:solidFill>
                    <a:srgbClr val="000000"/>
                  </a:solidFill>
                  <a:latin typeface="Times New Roman" pitchFamily="18" charset="0"/>
                  <a:ea typeface="ＭＳ Ｐゴシック" charset="0"/>
                </a:endParaRPr>
              </a:p>
            </p:txBody>
          </p:sp>
          <p:sp>
            <p:nvSpPr>
              <p:cNvPr id="51" name="Freeform 72"/>
              <p:cNvSpPr>
                <a:spLocks/>
              </p:cNvSpPr>
              <p:nvPr/>
            </p:nvSpPr>
            <p:spPr bwMode="auto">
              <a:xfrm>
                <a:off x="1158" y="2642"/>
                <a:ext cx="68" cy="95"/>
              </a:xfrm>
              <a:custGeom>
                <a:avLst/>
                <a:gdLst>
                  <a:gd name="T0" fmla="*/ 6 w 67"/>
                  <a:gd name="T1" fmla="*/ 0 h 93"/>
                  <a:gd name="T2" fmla="*/ 0 w 67"/>
                  <a:gd name="T3" fmla="*/ 29 h 93"/>
                  <a:gd name="T4" fmla="*/ 19 w 67"/>
                  <a:gd name="T5" fmla="*/ 55 h 93"/>
                  <a:gd name="T6" fmla="*/ 35 w 67"/>
                  <a:gd name="T7" fmla="*/ 84 h 93"/>
                  <a:gd name="T8" fmla="*/ 60 w 67"/>
                  <a:gd name="T9" fmla="*/ 93 h 93"/>
                  <a:gd name="T10" fmla="*/ 67 w 67"/>
                  <a:gd name="T11" fmla="*/ 71 h 93"/>
                  <a:gd name="T12" fmla="*/ 51 w 67"/>
                  <a:gd name="T13" fmla="*/ 42 h 93"/>
                  <a:gd name="T14" fmla="*/ 38 w 67"/>
                  <a:gd name="T15" fmla="*/ 0 h 93"/>
                  <a:gd name="T16" fmla="*/ 6 w 67"/>
                  <a:gd name="T17" fmla="*/ 0 h 9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7"/>
                  <a:gd name="T28" fmla="*/ 0 h 93"/>
                  <a:gd name="T29" fmla="*/ 67 w 67"/>
                  <a:gd name="T30" fmla="*/ 93 h 9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7" h="93">
                    <a:moveTo>
                      <a:pt x="6" y="0"/>
                    </a:moveTo>
                    <a:lnTo>
                      <a:pt x="0" y="29"/>
                    </a:lnTo>
                    <a:lnTo>
                      <a:pt x="19" y="55"/>
                    </a:lnTo>
                    <a:lnTo>
                      <a:pt x="35" y="84"/>
                    </a:lnTo>
                    <a:lnTo>
                      <a:pt x="60" y="93"/>
                    </a:lnTo>
                    <a:lnTo>
                      <a:pt x="67" y="71"/>
                    </a:lnTo>
                    <a:lnTo>
                      <a:pt x="51" y="42"/>
                    </a:lnTo>
                    <a:lnTo>
                      <a:pt x="38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s-MX" sz="2400" kern="0">
                  <a:solidFill>
                    <a:srgbClr val="000000"/>
                  </a:solidFill>
                  <a:latin typeface="Times New Roman" pitchFamily="18" charset="0"/>
                  <a:ea typeface="ＭＳ Ｐゴシック" charset="0"/>
                </a:endParaRPr>
              </a:p>
            </p:txBody>
          </p:sp>
        </p:grpSp>
        <p:grpSp>
          <p:nvGrpSpPr>
            <p:cNvPr id="64541" name="Group 73"/>
            <p:cNvGrpSpPr>
              <a:grpSpLocks/>
            </p:cNvGrpSpPr>
            <p:nvPr/>
          </p:nvGrpSpPr>
          <p:grpSpPr bwMode="auto">
            <a:xfrm rot="-1704219">
              <a:off x="6635688" y="4273108"/>
              <a:ext cx="931886" cy="360383"/>
              <a:chOff x="1375" y="2252"/>
              <a:chExt cx="765" cy="259"/>
            </a:xfrm>
          </p:grpSpPr>
          <p:sp>
            <p:nvSpPr>
              <p:cNvPr id="48" name="Freeform 74"/>
              <p:cNvSpPr>
                <a:spLocks/>
              </p:cNvSpPr>
              <p:nvPr/>
            </p:nvSpPr>
            <p:spPr bwMode="auto">
              <a:xfrm>
                <a:off x="1372" y="2248"/>
                <a:ext cx="765" cy="259"/>
              </a:xfrm>
              <a:custGeom>
                <a:avLst/>
                <a:gdLst>
                  <a:gd name="T0" fmla="*/ 146 w 765"/>
                  <a:gd name="T1" fmla="*/ 84 h 259"/>
                  <a:gd name="T2" fmla="*/ 219 w 765"/>
                  <a:gd name="T3" fmla="*/ 121 h 259"/>
                  <a:gd name="T4" fmla="*/ 353 w 765"/>
                  <a:gd name="T5" fmla="*/ 144 h 259"/>
                  <a:gd name="T6" fmla="*/ 415 w 765"/>
                  <a:gd name="T7" fmla="*/ 165 h 259"/>
                  <a:gd name="T8" fmla="*/ 439 w 765"/>
                  <a:gd name="T9" fmla="*/ 157 h 259"/>
                  <a:gd name="T10" fmla="*/ 518 w 765"/>
                  <a:gd name="T11" fmla="*/ 194 h 259"/>
                  <a:gd name="T12" fmla="*/ 641 w 765"/>
                  <a:gd name="T13" fmla="*/ 172 h 259"/>
                  <a:gd name="T14" fmla="*/ 765 w 765"/>
                  <a:gd name="T15" fmla="*/ 70 h 259"/>
                  <a:gd name="T16" fmla="*/ 707 w 765"/>
                  <a:gd name="T17" fmla="*/ 150 h 259"/>
                  <a:gd name="T18" fmla="*/ 765 w 765"/>
                  <a:gd name="T19" fmla="*/ 143 h 259"/>
                  <a:gd name="T20" fmla="*/ 693 w 765"/>
                  <a:gd name="T21" fmla="*/ 172 h 259"/>
                  <a:gd name="T22" fmla="*/ 620 w 765"/>
                  <a:gd name="T23" fmla="*/ 216 h 259"/>
                  <a:gd name="T24" fmla="*/ 547 w 765"/>
                  <a:gd name="T25" fmla="*/ 245 h 259"/>
                  <a:gd name="T26" fmla="*/ 467 w 765"/>
                  <a:gd name="T27" fmla="*/ 259 h 259"/>
                  <a:gd name="T28" fmla="*/ 407 w 765"/>
                  <a:gd name="T29" fmla="*/ 240 h 259"/>
                  <a:gd name="T30" fmla="*/ 330 w 765"/>
                  <a:gd name="T31" fmla="*/ 224 h 259"/>
                  <a:gd name="T32" fmla="*/ 248 w 765"/>
                  <a:gd name="T33" fmla="*/ 187 h 259"/>
                  <a:gd name="T34" fmla="*/ 182 w 765"/>
                  <a:gd name="T35" fmla="*/ 143 h 259"/>
                  <a:gd name="T36" fmla="*/ 87 w 765"/>
                  <a:gd name="T37" fmla="*/ 128 h 259"/>
                  <a:gd name="T38" fmla="*/ 0 w 765"/>
                  <a:gd name="T39" fmla="*/ 128 h 259"/>
                  <a:gd name="T40" fmla="*/ 117 w 765"/>
                  <a:gd name="T41" fmla="*/ 121 h 259"/>
                  <a:gd name="T42" fmla="*/ 73 w 765"/>
                  <a:gd name="T43" fmla="*/ 84 h 259"/>
                  <a:gd name="T44" fmla="*/ 116 w 765"/>
                  <a:gd name="T45" fmla="*/ 93 h 259"/>
                  <a:gd name="T46" fmla="*/ 49 w 765"/>
                  <a:gd name="T47" fmla="*/ 0 h 259"/>
                  <a:gd name="T48" fmla="*/ 146 w 765"/>
                  <a:gd name="T49" fmla="*/ 84 h 25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65"/>
                  <a:gd name="T76" fmla="*/ 0 h 259"/>
                  <a:gd name="T77" fmla="*/ 765 w 765"/>
                  <a:gd name="T78" fmla="*/ 259 h 25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65" h="259">
                    <a:moveTo>
                      <a:pt x="146" y="84"/>
                    </a:moveTo>
                    <a:lnTo>
                      <a:pt x="219" y="121"/>
                    </a:lnTo>
                    <a:lnTo>
                      <a:pt x="353" y="144"/>
                    </a:lnTo>
                    <a:lnTo>
                      <a:pt x="415" y="165"/>
                    </a:lnTo>
                    <a:lnTo>
                      <a:pt x="439" y="157"/>
                    </a:lnTo>
                    <a:lnTo>
                      <a:pt x="518" y="194"/>
                    </a:lnTo>
                    <a:lnTo>
                      <a:pt x="641" y="172"/>
                    </a:lnTo>
                    <a:lnTo>
                      <a:pt x="765" y="70"/>
                    </a:lnTo>
                    <a:lnTo>
                      <a:pt x="707" y="150"/>
                    </a:lnTo>
                    <a:lnTo>
                      <a:pt x="765" y="143"/>
                    </a:lnTo>
                    <a:lnTo>
                      <a:pt x="693" y="172"/>
                    </a:lnTo>
                    <a:lnTo>
                      <a:pt x="620" y="216"/>
                    </a:lnTo>
                    <a:lnTo>
                      <a:pt x="547" y="245"/>
                    </a:lnTo>
                    <a:lnTo>
                      <a:pt x="467" y="259"/>
                    </a:lnTo>
                    <a:lnTo>
                      <a:pt x="407" y="240"/>
                    </a:lnTo>
                    <a:lnTo>
                      <a:pt x="330" y="224"/>
                    </a:lnTo>
                    <a:lnTo>
                      <a:pt x="248" y="187"/>
                    </a:lnTo>
                    <a:lnTo>
                      <a:pt x="182" y="143"/>
                    </a:lnTo>
                    <a:lnTo>
                      <a:pt x="87" y="128"/>
                    </a:lnTo>
                    <a:lnTo>
                      <a:pt x="0" y="128"/>
                    </a:lnTo>
                    <a:lnTo>
                      <a:pt x="117" y="121"/>
                    </a:lnTo>
                    <a:lnTo>
                      <a:pt x="73" y="84"/>
                    </a:lnTo>
                    <a:lnTo>
                      <a:pt x="116" y="93"/>
                    </a:lnTo>
                    <a:lnTo>
                      <a:pt x="49" y="0"/>
                    </a:lnTo>
                    <a:lnTo>
                      <a:pt x="146" y="84"/>
                    </a:lnTo>
                    <a:close/>
                  </a:path>
                </a:pathLst>
              </a:custGeom>
              <a:solidFill>
                <a:srgbClr val="008000"/>
              </a:solidFill>
              <a:ln w="31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s-MX" sz="2400" kern="0">
                  <a:solidFill>
                    <a:srgbClr val="000000"/>
                  </a:solidFill>
                  <a:latin typeface="Times New Roman" pitchFamily="18" charset="0"/>
                  <a:ea typeface="ＭＳ Ｐゴシック" charset="0"/>
                </a:endParaRPr>
              </a:p>
            </p:txBody>
          </p:sp>
          <p:sp>
            <p:nvSpPr>
              <p:cNvPr id="49" name="Freeform 75"/>
              <p:cNvSpPr>
                <a:spLocks/>
              </p:cNvSpPr>
              <p:nvPr/>
            </p:nvSpPr>
            <p:spPr bwMode="auto">
              <a:xfrm rot="-2703082">
                <a:off x="1748" y="2408"/>
                <a:ext cx="64" cy="95"/>
              </a:xfrm>
              <a:custGeom>
                <a:avLst/>
                <a:gdLst>
                  <a:gd name="T0" fmla="*/ 6 w 67"/>
                  <a:gd name="T1" fmla="*/ 0 h 93"/>
                  <a:gd name="T2" fmla="*/ 0 w 67"/>
                  <a:gd name="T3" fmla="*/ 29 h 93"/>
                  <a:gd name="T4" fmla="*/ 19 w 67"/>
                  <a:gd name="T5" fmla="*/ 55 h 93"/>
                  <a:gd name="T6" fmla="*/ 35 w 67"/>
                  <a:gd name="T7" fmla="*/ 84 h 93"/>
                  <a:gd name="T8" fmla="*/ 60 w 67"/>
                  <a:gd name="T9" fmla="*/ 93 h 93"/>
                  <a:gd name="T10" fmla="*/ 67 w 67"/>
                  <a:gd name="T11" fmla="*/ 71 h 93"/>
                  <a:gd name="T12" fmla="*/ 51 w 67"/>
                  <a:gd name="T13" fmla="*/ 42 h 93"/>
                  <a:gd name="T14" fmla="*/ 38 w 67"/>
                  <a:gd name="T15" fmla="*/ 0 h 93"/>
                  <a:gd name="T16" fmla="*/ 6 w 67"/>
                  <a:gd name="T17" fmla="*/ 0 h 9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7"/>
                  <a:gd name="T28" fmla="*/ 0 h 93"/>
                  <a:gd name="T29" fmla="*/ 67 w 67"/>
                  <a:gd name="T30" fmla="*/ 93 h 9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7" h="93">
                    <a:moveTo>
                      <a:pt x="6" y="0"/>
                    </a:moveTo>
                    <a:lnTo>
                      <a:pt x="0" y="29"/>
                    </a:lnTo>
                    <a:lnTo>
                      <a:pt x="19" y="55"/>
                    </a:lnTo>
                    <a:lnTo>
                      <a:pt x="35" y="84"/>
                    </a:lnTo>
                    <a:lnTo>
                      <a:pt x="60" y="93"/>
                    </a:lnTo>
                    <a:lnTo>
                      <a:pt x="67" y="71"/>
                    </a:lnTo>
                    <a:lnTo>
                      <a:pt x="51" y="42"/>
                    </a:lnTo>
                    <a:lnTo>
                      <a:pt x="38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s-MX" sz="2400" kern="0">
                  <a:solidFill>
                    <a:srgbClr val="000000"/>
                  </a:solidFill>
                  <a:latin typeface="Times New Roman" pitchFamily="18" charset="0"/>
                  <a:ea typeface="ＭＳ Ｐゴシック" charset="0"/>
                </a:endParaRPr>
              </a:p>
            </p:txBody>
          </p:sp>
        </p:grpSp>
        <p:grpSp>
          <p:nvGrpSpPr>
            <p:cNvPr id="64542" name="Group 77"/>
            <p:cNvGrpSpPr>
              <a:grpSpLocks/>
            </p:cNvGrpSpPr>
            <p:nvPr/>
          </p:nvGrpSpPr>
          <p:grpSpPr bwMode="auto">
            <a:xfrm rot="-8228492">
              <a:off x="7281816" y="4577925"/>
              <a:ext cx="1504988" cy="204799"/>
              <a:chOff x="648" y="3640"/>
              <a:chExt cx="1264" cy="194"/>
            </a:xfrm>
          </p:grpSpPr>
          <p:sp>
            <p:nvSpPr>
              <p:cNvPr id="46" name="Freeform 78"/>
              <p:cNvSpPr>
                <a:spLocks/>
              </p:cNvSpPr>
              <p:nvPr/>
            </p:nvSpPr>
            <p:spPr bwMode="auto">
              <a:xfrm rot="-6409226" flipH="1" flipV="1">
                <a:off x="1183" y="3105"/>
                <a:ext cx="194" cy="1264"/>
              </a:xfrm>
              <a:custGeom>
                <a:avLst/>
                <a:gdLst>
                  <a:gd name="T0" fmla="*/ 2147483646 w 166"/>
                  <a:gd name="T1" fmla="*/ 2147483646 h 1100"/>
                  <a:gd name="T2" fmla="*/ 2147483646 w 166"/>
                  <a:gd name="T3" fmla="*/ 2147483646 h 1100"/>
                  <a:gd name="T4" fmla="*/ 2147483646 w 166"/>
                  <a:gd name="T5" fmla="*/ 2147483646 h 1100"/>
                  <a:gd name="T6" fmla="*/ 2147483646 w 166"/>
                  <a:gd name="T7" fmla="*/ 2147483646 h 1100"/>
                  <a:gd name="T8" fmla="*/ 2147483646 w 166"/>
                  <a:gd name="T9" fmla="*/ 2147483646 h 1100"/>
                  <a:gd name="T10" fmla="*/ 2147483646 w 166"/>
                  <a:gd name="T11" fmla="*/ 2147483646 h 1100"/>
                  <a:gd name="T12" fmla="*/ 2147483646 w 166"/>
                  <a:gd name="T13" fmla="*/ 2147483646 h 1100"/>
                  <a:gd name="T14" fmla="*/ 0 w 166"/>
                  <a:gd name="T15" fmla="*/ 2147483646 h 1100"/>
                  <a:gd name="T16" fmla="*/ 2147483646 w 166"/>
                  <a:gd name="T17" fmla="*/ 2147483646 h 1100"/>
                  <a:gd name="T18" fmla="*/ 2147483646 w 166"/>
                  <a:gd name="T19" fmla="*/ 2147483646 h 1100"/>
                  <a:gd name="T20" fmla="*/ 2147483646 w 166"/>
                  <a:gd name="T21" fmla="*/ 2147483646 h 1100"/>
                  <a:gd name="T22" fmla="*/ 2147483646 w 166"/>
                  <a:gd name="T23" fmla="*/ 2147483646 h 1100"/>
                  <a:gd name="T24" fmla="*/ 2147483646 w 166"/>
                  <a:gd name="T25" fmla="*/ 2147483646 h 1100"/>
                  <a:gd name="T26" fmla="*/ 2147483646 w 166"/>
                  <a:gd name="T27" fmla="*/ 2147483646 h 1100"/>
                  <a:gd name="T28" fmla="*/ 2147483646 w 166"/>
                  <a:gd name="T29" fmla="*/ 2147483646 h 1100"/>
                  <a:gd name="T30" fmla="*/ 2147483646 w 166"/>
                  <a:gd name="T31" fmla="*/ 2147483646 h 1100"/>
                  <a:gd name="T32" fmla="*/ 2147483646 w 166"/>
                  <a:gd name="T33" fmla="*/ 2147483646 h 1100"/>
                  <a:gd name="T34" fmla="*/ 2147483646 w 166"/>
                  <a:gd name="T35" fmla="*/ 2147483646 h 1100"/>
                  <a:gd name="T36" fmla="*/ 2147483646 w 166"/>
                  <a:gd name="T37" fmla="*/ 2147483646 h 1100"/>
                  <a:gd name="T38" fmla="*/ 2147483646 w 166"/>
                  <a:gd name="T39" fmla="*/ 0 h 1100"/>
                  <a:gd name="T40" fmla="*/ 2147483646 w 166"/>
                  <a:gd name="T41" fmla="*/ 2147483646 h 1100"/>
                  <a:gd name="T42" fmla="*/ 2147483646 w 166"/>
                  <a:gd name="T43" fmla="*/ 2147483646 h 1100"/>
                  <a:gd name="T44" fmla="*/ 2147483646 w 166"/>
                  <a:gd name="T45" fmla="*/ 2147483646 h 1100"/>
                  <a:gd name="T46" fmla="*/ 2147483646 w 166"/>
                  <a:gd name="T47" fmla="*/ 2147483646 h 1100"/>
                  <a:gd name="T48" fmla="*/ 2147483646 w 166"/>
                  <a:gd name="T49" fmla="*/ 2147483646 h 11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6"/>
                  <a:gd name="T76" fmla="*/ 0 h 1100"/>
                  <a:gd name="T77" fmla="*/ 166 w 166"/>
                  <a:gd name="T78" fmla="*/ 1100 h 11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6" h="1100">
                    <a:moveTo>
                      <a:pt x="76" y="160"/>
                    </a:moveTo>
                    <a:lnTo>
                      <a:pt x="96" y="249"/>
                    </a:lnTo>
                    <a:lnTo>
                      <a:pt x="76" y="332"/>
                    </a:lnTo>
                    <a:lnTo>
                      <a:pt x="51" y="512"/>
                    </a:lnTo>
                    <a:lnTo>
                      <a:pt x="76" y="672"/>
                    </a:lnTo>
                    <a:lnTo>
                      <a:pt x="83" y="844"/>
                    </a:lnTo>
                    <a:lnTo>
                      <a:pt x="44" y="928"/>
                    </a:lnTo>
                    <a:lnTo>
                      <a:pt x="0" y="1004"/>
                    </a:lnTo>
                    <a:lnTo>
                      <a:pt x="64" y="934"/>
                    </a:lnTo>
                    <a:lnTo>
                      <a:pt x="64" y="992"/>
                    </a:lnTo>
                    <a:lnTo>
                      <a:pt x="89" y="883"/>
                    </a:lnTo>
                    <a:lnTo>
                      <a:pt x="153" y="1100"/>
                    </a:lnTo>
                    <a:lnTo>
                      <a:pt x="121" y="883"/>
                    </a:lnTo>
                    <a:lnTo>
                      <a:pt x="102" y="768"/>
                    </a:lnTo>
                    <a:lnTo>
                      <a:pt x="121" y="691"/>
                    </a:lnTo>
                    <a:lnTo>
                      <a:pt x="121" y="569"/>
                    </a:lnTo>
                    <a:lnTo>
                      <a:pt x="140" y="358"/>
                    </a:lnTo>
                    <a:lnTo>
                      <a:pt x="121" y="224"/>
                    </a:lnTo>
                    <a:lnTo>
                      <a:pt x="128" y="96"/>
                    </a:lnTo>
                    <a:lnTo>
                      <a:pt x="166" y="0"/>
                    </a:lnTo>
                    <a:lnTo>
                      <a:pt x="115" y="102"/>
                    </a:lnTo>
                    <a:lnTo>
                      <a:pt x="96" y="32"/>
                    </a:lnTo>
                    <a:lnTo>
                      <a:pt x="108" y="179"/>
                    </a:lnTo>
                    <a:lnTo>
                      <a:pt x="64" y="121"/>
                    </a:lnTo>
                    <a:lnTo>
                      <a:pt x="76" y="160"/>
                    </a:lnTo>
                    <a:close/>
                  </a:path>
                </a:pathLst>
              </a:custGeom>
              <a:solidFill>
                <a:srgbClr val="008000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s-MX" sz="2400" kern="0">
                  <a:solidFill>
                    <a:srgbClr val="000000"/>
                  </a:solidFill>
                  <a:latin typeface="Times New Roman" pitchFamily="18" charset="0"/>
                  <a:ea typeface="ＭＳ Ｐゴシック" charset="0"/>
                </a:endParaRPr>
              </a:p>
            </p:txBody>
          </p:sp>
          <p:sp>
            <p:nvSpPr>
              <p:cNvPr id="47" name="Freeform 79"/>
              <p:cNvSpPr>
                <a:spLocks/>
              </p:cNvSpPr>
              <p:nvPr/>
            </p:nvSpPr>
            <p:spPr bwMode="auto">
              <a:xfrm rot="-1704219">
                <a:off x="1334" y="3701"/>
                <a:ext cx="87" cy="53"/>
              </a:xfrm>
              <a:custGeom>
                <a:avLst/>
                <a:gdLst>
                  <a:gd name="T0" fmla="*/ 3 w 77"/>
                  <a:gd name="T1" fmla="*/ 0 h 45"/>
                  <a:gd name="T2" fmla="*/ 0 w 77"/>
                  <a:gd name="T3" fmla="*/ 2147483646 h 45"/>
                  <a:gd name="T4" fmla="*/ 2147483646 w 77"/>
                  <a:gd name="T5" fmla="*/ 2147483646 h 45"/>
                  <a:gd name="T6" fmla="*/ 2147483646 w 77"/>
                  <a:gd name="T7" fmla="*/ 2147483646 h 45"/>
                  <a:gd name="T8" fmla="*/ 2147483646 w 77"/>
                  <a:gd name="T9" fmla="*/ 2147483646 h 45"/>
                  <a:gd name="T10" fmla="*/ 2147483646 w 77"/>
                  <a:gd name="T11" fmla="*/ 2147483646 h 45"/>
                  <a:gd name="T12" fmla="*/ 2147483646 w 77"/>
                  <a:gd name="T13" fmla="*/ 2147483646 h 45"/>
                  <a:gd name="T14" fmla="*/ 3 w 77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45"/>
                  <a:gd name="T26" fmla="*/ 77 w 77"/>
                  <a:gd name="T27" fmla="*/ 45 h 4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45">
                    <a:moveTo>
                      <a:pt x="3" y="0"/>
                    </a:moveTo>
                    <a:lnTo>
                      <a:pt x="0" y="20"/>
                    </a:lnTo>
                    <a:lnTo>
                      <a:pt x="19" y="32"/>
                    </a:lnTo>
                    <a:lnTo>
                      <a:pt x="51" y="42"/>
                    </a:lnTo>
                    <a:lnTo>
                      <a:pt x="77" y="45"/>
                    </a:lnTo>
                    <a:lnTo>
                      <a:pt x="77" y="23"/>
                    </a:lnTo>
                    <a:lnTo>
                      <a:pt x="57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s-MX" sz="2400" kern="0">
                  <a:solidFill>
                    <a:srgbClr val="000000"/>
                  </a:solidFill>
                  <a:latin typeface="Times New Roman" pitchFamily="18" charset="0"/>
                  <a:ea typeface="ＭＳ Ｐゴシック" charset="0"/>
                </a:endParaRPr>
              </a:p>
            </p:txBody>
          </p:sp>
        </p:grpSp>
        <p:sp>
          <p:nvSpPr>
            <p:cNvPr id="37" name="Freeform 84"/>
            <p:cNvSpPr>
              <a:spLocks/>
            </p:cNvSpPr>
            <p:nvPr/>
          </p:nvSpPr>
          <p:spPr bwMode="auto">
            <a:xfrm rot="14414556" flipH="1">
              <a:off x="7275334" y="3765204"/>
              <a:ext cx="932151" cy="360372"/>
            </a:xfrm>
            <a:custGeom>
              <a:avLst/>
              <a:gdLst>
                <a:gd name="T0" fmla="*/ 2147483646 w 765"/>
                <a:gd name="T1" fmla="*/ 2147483646 h 259"/>
                <a:gd name="T2" fmla="*/ 2147483646 w 765"/>
                <a:gd name="T3" fmla="*/ 2147483646 h 259"/>
                <a:gd name="T4" fmla="*/ 2147483646 w 765"/>
                <a:gd name="T5" fmla="*/ 2147483646 h 259"/>
                <a:gd name="T6" fmla="*/ 2147483646 w 765"/>
                <a:gd name="T7" fmla="*/ 2147483646 h 259"/>
                <a:gd name="T8" fmla="*/ 2147483646 w 765"/>
                <a:gd name="T9" fmla="*/ 2147483646 h 259"/>
                <a:gd name="T10" fmla="*/ 2147483646 w 765"/>
                <a:gd name="T11" fmla="*/ 2147483646 h 259"/>
                <a:gd name="T12" fmla="*/ 2147483646 w 765"/>
                <a:gd name="T13" fmla="*/ 2147483646 h 259"/>
                <a:gd name="T14" fmla="*/ 2147483646 w 765"/>
                <a:gd name="T15" fmla="*/ 2147483646 h 259"/>
                <a:gd name="T16" fmla="*/ 2147483646 w 765"/>
                <a:gd name="T17" fmla="*/ 2147483646 h 259"/>
                <a:gd name="T18" fmla="*/ 2147483646 w 765"/>
                <a:gd name="T19" fmla="*/ 2147483646 h 259"/>
                <a:gd name="T20" fmla="*/ 2147483646 w 765"/>
                <a:gd name="T21" fmla="*/ 2147483646 h 259"/>
                <a:gd name="T22" fmla="*/ 2147483646 w 765"/>
                <a:gd name="T23" fmla="*/ 2147483646 h 259"/>
                <a:gd name="T24" fmla="*/ 2147483646 w 765"/>
                <a:gd name="T25" fmla="*/ 2147483646 h 259"/>
                <a:gd name="T26" fmla="*/ 2147483646 w 765"/>
                <a:gd name="T27" fmla="*/ 2147483646 h 259"/>
                <a:gd name="T28" fmla="*/ 2147483646 w 765"/>
                <a:gd name="T29" fmla="*/ 2147483646 h 259"/>
                <a:gd name="T30" fmla="*/ 2147483646 w 765"/>
                <a:gd name="T31" fmla="*/ 2147483646 h 259"/>
                <a:gd name="T32" fmla="*/ 2147483646 w 765"/>
                <a:gd name="T33" fmla="*/ 2147483646 h 259"/>
                <a:gd name="T34" fmla="*/ 2147483646 w 765"/>
                <a:gd name="T35" fmla="*/ 2147483646 h 259"/>
                <a:gd name="T36" fmla="*/ 2147483646 w 765"/>
                <a:gd name="T37" fmla="*/ 2147483646 h 259"/>
                <a:gd name="T38" fmla="*/ 0 w 765"/>
                <a:gd name="T39" fmla="*/ 2147483646 h 259"/>
                <a:gd name="T40" fmla="*/ 2147483646 w 765"/>
                <a:gd name="T41" fmla="*/ 2147483646 h 259"/>
                <a:gd name="T42" fmla="*/ 2147483646 w 765"/>
                <a:gd name="T43" fmla="*/ 2147483646 h 259"/>
                <a:gd name="T44" fmla="*/ 2147483646 w 765"/>
                <a:gd name="T45" fmla="*/ 2147483646 h 259"/>
                <a:gd name="T46" fmla="*/ 2147483646 w 765"/>
                <a:gd name="T47" fmla="*/ 0 h 259"/>
                <a:gd name="T48" fmla="*/ 2147483646 w 765"/>
                <a:gd name="T49" fmla="*/ 2147483646 h 2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5"/>
                <a:gd name="T76" fmla="*/ 0 h 259"/>
                <a:gd name="T77" fmla="*/ 765 w 765"/>
                <a:gd name="T78" fmla="*/ 259 h 25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5" h="259">
                  <a:moveTo>
                    <a:pt x="146" y="84"/>
                  </a:moveTo>
                  <a:lnTo>
                    <a:pt x="219" y="121"/>
                  </a:lnTo>
                  <a:lnTo>
                    <a:pt x="353" y="144"/>
                  </a:lnTo>
                  <a:lnTo>
                    <a:pt x="415" y="165"/>
                  </a:lnTo>
                  <a:lnTo>
                    <a:pt x="439" y="157"/>
                  </a:lnTo>
                  <a:lnTo>
                    <a:pt x="518" y="194"/>
                  </a:lnTo>
                  <a:lnTo>
                    <a:pt x="641" y="172"/>
                  </a:lnTo>
                  <a:lnTo>
                    <a:pt x="765" y="70"/>
                  </a:lnTo>
                  <a:lnTo>
                    <a:pt x="707" y="150"/>
                  </a:lnTo>
                  <a:lnTo>
                    <a:pt x="765" y="143"/>
                  </a:lnTo>
                  <a:lnTo>
                    <a:pt x="693" y="172"/>
                  </a:lnTo>
                  <a:lnTo>
                    <a:pt x="620" y="216"/>
                  </a:lnTo>
                  <a:lnTo>
                    <a:pt x="547" y="245"/>
                  </a:lnTo>
                  <a:lnTo>
                    <a:pt x="467" y="259"/>
                  </a:lnTo>
                  <a:lnTo>
                    <a:pt x="407" y="240"/>
                  </a:lnTo>
                  <a:lnTo>
                    <a:pt x="330" y="224"/>
                  </a:lnTo>
                  <a:lnTo>
                    <a:pt x="248" y="187"/>
                  </a:lnTo>
                  <a:lnTo>
                    <a:pt x="182" y="143"/>
                  </a:lnTo>
                  <a:lnTo>
                    <a:pt x="87" y="128"/>
                  </a:lnTo>
                  <a:lnTo>
                    <a:pt x="0" y="128"/>
                  </a:lnTo>
                  <a:lnTo>
                    <a:pt x="117" y="121"/>
                  </a:lnTo>
                  <a:lnTo>
                    <a:pt x="73" y="84"/>
                  </a:lnTo>
                  <a:lnTo>
                    <a:pt x="116" y="93"/>
                  </a:lnTo>
                  <a:lnTo>
                    <a:pt x="49" y="0"/>
                  </a:lnTo>
                  <a:lnTo>
                    <a:pt x="146" y="84"/>
                  </a:lnTo>
                  <a:close/>
                </a:path>
              </a:pathLst>
            </a:custGeom>
            <a:solidFill>
              <a:srgbClr val="008000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hangingPunct="0">
                <a:defRPr/>
              </a:pPr>
              <a:endParaRPr lang="es-MX" sz="2400" kern="0">
                <a:solidFill>
                  <a:srgbClr val="000000"/>
                </a:solidFill>
                <a:latin typeface="Times New Roman" pitchFamily="18" charset="0"/>
                <a:ea typeface="ＭＳ Ｐゴシック" charset="0"/>
              </a:endParaRPr>
            </a:p>
          </p:txBody>
        </p:sp>
        <p:sp>
          <p:nvSpPr>
            <p:cNvPr id="38" name="Freeform 85"/>
            <p:cNvSpPr>
              <a:spLocks/>
            </p:cNvSpPr>
            <p:nvPr/>
          </p:nvSpPr>
          <p:spPr bwMode="auto">
            <a:xfrm rot="-844618">
              <a:off x="7807292" y="3873137"/>
              <a:ext cx="92077" cy="112748"/>
            </a:xfrm>
            <a:custGeom>
              <a:avLst/>
              <a:gdLst>
                <a:gd name="T0" fmla="*/ 2147483646 w 67"/>
                <a:gd name="T1" fmla="*/ 0 h 93"/>
                <a:gd name="T2" fmla="*/ 0 w 67"/>
                <a:gd name="T3" fmla="*/ 2147483646 h 93"/>
                <a:gd name="T4" fmla="*/ 2147483646 w 67"/>
                <a:gd name="T5" fmla="*/ 2147483646 h 93"/>
                <a:gd name="T6" fmla="*/ 2147483646 w 67"/>
                <a:gd name="T7" fmla="*/ 2147483646 h 93"/>
                <a:gd name="T8" fmla="*/ 2147483646 w 67"/>
                <a:gd name="T9" fmla="*/ 2147483646 h 93"/>
                <a:gd name="T10" fmla="*/ 2147483646 w 67"/>
                <a:gd name="T11" fmla="*/ 2147483646 h 93"/>
                <a:gd name="T12" fmla="*/ 2147483646 w 67"/>
                <a:gd name="T13" fmla="*/ 2147483646 h 93"/>
                <a:gd name="T14" fmla="*/ 2147483646 w 67"/>
                <a:gd name="T15" fmla="*/ 0 h 93"/>
                <a:gd name="T16" fmla="*/ 2147483646 w 67"/>
                <a:gd name="T17" fmla="*/ 0 h 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"/>
                <a:gd name="T28" fmla="*/ 0 h 93"/>
                <a:gd name="T29" fmla="*/ 67 w 67"/>
                <a:gd name="T30" fmla="*/ 93 h 9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" h="93">
                  <a:moveTo>
                    <a:pt x="6" y="0"/>
                  </a:moveTo>
                  <a:lnTo>
                    <a:pt x="0" y="29"/>
                  </a:lnTo>
                  <a:lnTo>
                    <a:pt x="19" y="55"/>
                  </a:lnTo>
                  <a:lnTo>
                    <a:pt x="35" y="84"/>
                  </a:lnTo>
                  <a:lnTo>
                    <a:pt x="60" y="93"/>
                  </a:lnTo>
                  <a:lnTo>
                    <a:pt x="67" y="71"/>
                  </a:lnTo>
                  <a:lnTo>
                    <a:pt x="51" y="42"/>
                  </a:lnTo>
                  <a:lnTo>
                    <a:pt x="3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s-MX" sz="2400" kern="0">
                <a:solidFill>
                  <a:srgbClr val="000000"/>
                </a:solidFill>
                <a:latin typeface="Times New Roman" pitchFamily="18" charset="0"/>
                <a:ea typeface="ＭＳ Ｐゴシック" charset="0"/>
              </a:endParaRPr>
            </a:p>
          </p:txBody>
        </p:sp>
        <p:sp>
          <p:nvSpPr>
            <p:cNvPr id="39" name="Freeform 87"/>
            <p:cNvSpPr>
              <a:spLocks/>
            </p:cNvSpPr>
            <p:nvPr/>
          </p:nvSpPr>
          <p:spPr bwMode="auto">
            <a:xfrm rot="1576229">
              <a:off x="7030985" y="3973180"/>
              <a:ext cx="1082702" cy="552621"/>
            </a:xfrm>
            <a:custGeom>
              <a:avLst/>
              <a:gdLst>
                <a:gd name="T0" fmla="*/ 2147483646 w 1021"/>
                <a:gd name="T1" fmla="*/ 2147483646 h 463"/>
                <a:gd name="T2" fmla="*/ 2147483646 w 1021"/>
                <a:gd name="T3" fmla="*/ 2147483646 h 463"/>
                <a:gd name="T4" fmla="*/ 2147483646 w 1021"/>
                <a:gd name="T5" fmla="*/ 2147483646 h 463"/>
                <a:gd name="T6" fmla="*/ 2147483646 w 1021"/>
                <a:gd name="T7" fmla="*/ 2147483646 h 463"/>
                <a:gd name="T8" fmla="*/ 2147483646 w 1021"/>
                <a:gd name="T9" fmla="*/ 2147483646 h 463"/>
                <a:gd name="T10" fmla="*/ 2147483646 w 1021"/>
                <a:gd name="T11" fmla="*/ 2147483646 h 463"/>
                <a:gd name="T12" fmla="*/ 2147483646 w 1021"/>
                <a:gd name="T13" fmla="*/ 2147483646 h 463"/>
                <a:gd name="T14" fmla="*/ 2147483646 w 1021"/>
                <a:gd name="T15" fmla="*/ 2147483646 h 463"/>
                <a:gd name="T16" fmla="*/ 2147483646 w 1021"/>
                <a:gd name="T17" fmla="*/ 2147483646 h 463"/>
                <a:gd name="T18" fmla="*/ 2147483646 w 1021"/>
                <a:gd name="T19" fmla="*/ 2147483646 h 463"/>
                <a:gd name="T20" fmla="*/ 2147483646 w 1021"/>
                <a:gd name="T21" fmla="*/ 2147483646 h 463"/>
                <a:gd name="T22" fmla="*/ 2147483646 w 1021"/>
                <a:gd name="T23" fmla="*/ 2147483646 h 463"/>
                <a:gd name="T24" fmla="*/ 2147483646 w 1021"/>
                <a:gd name="T25" fmla="*/ 2147483646 h 463"/>
                <a:gd name="T26" fmla="*/ 2147483646 w 1021"/>
                <a:gd name="T27" fmla="*/ 2147483646 h 463"/>
                <a:gd name="T28" fmla="*/ 2147483646 w 1021"/>
                <a:gd name="T29" fmla="*/ 2147483646 h 463"/>
                <a:gd name="T30" fmla="*/ 2147483646 w 1021"/>
                <a:gd name="T31" fmla="*/ 2147483646 h 463"/>
                <a:gd name="T32" fmla="*/ 2147483646 w 1021"/>
                <a:gd name="T33" fmla="*/ 2147483646 h 463"/>
                <a:gd name="T34" fmla="*/ 2147483646 w 1021"/>
                <a:gd name="T35" fmla="*/ 2147483646 h 463"/>
                <a:gd name="T36" fmla="*/ 2147483646 w 1021"/>
                <a:gd name="T37" fmla="*/ 2147483646 h 463"/>
                <a:gd name="T38" fmla="*/ 2147483646 w 1021"/>
                <a:gd name="T39" fmla="*/ 2147483646 h 463"/>
                <a:gd name="T40" fmla="*/ 2147483646 w 1021"/>
                <a:gd name="T41" fmla="*/ 2147483646 h 463"/>
                <a:gd name="T42" fmla="*/ 2147483646 w 1021"/>
                <a:gd name="T43" fmla="*/ 2147483646 h 463"/>
                <a:gd name="T44" fmla="*/ 2147483646 w 1021"/>
                <a:gd name="T45" fmla="*/ 2147483646 h 463"/>
                <a:gd name="T46" fmla="*/ 2147483646 w 1021"/>
                <a:gd name="T47" fmla="*/ 2147483646 h 463"/>
                <a:gd name="T48" fmla="*/ 2147483646 w 1021"/>
                <a:gd name="T49" fmla="*/ 2147483646 h 463"/>
                <a:gd name="T50" fmla="*/ 2147483646 w 1021"/>
                <a:gd name="T51" fmla="*/ 2147483646 h 463"/>
                <a:gd name="T52" fmla="*/ 2147483646 w 1021"/>
                <a:gd name="T53" fmla="*/ 2147483646 h 463"/>
                <a:gd name="T54" fmla="*/ 2147483646 w 1021"/>
                <a:gd name="T55" fmla="*/ 2147483646 h 463"/>
                <a:gd name="T56" fmla="*/ 2147483646 w 1021"/>
                <a:gd name="T57" fmla="*/ 2147483646 h 463"/>
                <a:gd name="T58" fmla="*/ 2147483646 w 1021"/>
                <a:gd name="T59" fmla="*/ 2147483646 h 463"/>
                <a:gd name="T60" fmla="*/ 2147483646 w 1021"/>
                <a:gd name="T61" fmla="*/ 2147483646 h 463"/>
                <a:gd name="T62" fmla="*/ 2147483646 w 1021"/>
                <a:gd name="T63" fmla="*/ 2147483646 h 463"/>
                <a:gd name="T64" fmla="*/ 2147483646 w 1021"/>
                <a:gd name="T65" fmla="*/ 2147483646 h 463"/>
                <a:gd name="T66" fmla="*/ 2147483646 w 1021"/>
                <a:gd name="T67" fmla="*/ 2147483646 h 463"/>
                <a:gd name="T68" fmla="*/ 2147483646 w 1021"/>
                <a:gd name="T69" fmla="*/ 2147483646 h 463"/>
                <a:gd name="T70" fmla="*/ 2147483646 w 1021"/>
                <a:gd name="T71" fmla="*/ 2147483646 h 463"/>
                <a:gd name="T72" fmla="*/ 2147483646 w 1021"/>
                <a:gd name="T73" fmla="*/ 2147483646 h 46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21"/>
                <a:gd name="T112" fmla="*/ 0 h 463"/>
                <a:gd name="T113" fmla="*/ 1021 w 1021"/>
                <a:gd name="T114" fmla="*/ 463 h 46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21" h="463">
                  <a:moveTo>
                    <a:pt x="915" y="91"/>
                  </a:moveTo>
                  <a:lnTo>
                    <a:pt x="876" y="118"/>
                  </a:lnTo>
                  <a:lnTo>
                    <a:pt x="822" y="135"/>
                  </a:lnTo>
                  <a:lnTo>
                    <a:pt x="772" y="150"/>
                  </a:lnTo>
                  <a:lnTo>
                    <a:pt x="726" y="159"/>
                  </a:lnTo>
                  <a:lnTo>
                    <a:pt x="685" y="160"/>
                  </a:lnTo>
                  <a:lnTo>
                    <a:pt x="651" y="153"/>
                  </a:lnTo>
                  <a:lnTo>
                    <a:pt x="615" y="144"/>
                  </a:lnTo>
                  <a:lnTo>
                    <a:pt x="574" y="145"/>
                  </a:lnTo>
                  <a:lnTo>
                    <a:pt x="526" y="163"/>
                  </a:lnTo>
                  <a:lnTo>
                    <a:pt x="451" y="208"/>
                  </a:lnTo>
                  <a:lnTo>
                    <a:pt x="411" y="222"/>
                  </a:lnTo>
                  <a:lnTo>
                    <a:pt x="369" y="223"/>
                  </a:lnTo>
                  <a:lnTo>
                    <a:pt x="325" y="226"/>
                  </a:lnTo>
                  <a:lnTo>
                    <a:pt x="282" y="229"/>
                  </a:lnTo>
                  <a:lnTo>
                    <a:pt x="223" y="235"/>
                  </a:lnTo>
                  <a:lnTo>
                    <a:pt x="184" y="249"/>
                  </a:lnTo>
                  <a:lnTo>
                    <a:pt x="142" y="256"/>
                  </a:lnTo>
                  <a:lnTo>
                    <a:pt x="94" y="247"/>
                  </a:lnTo>
                  <a:lnTo>
                    <a:pt x="4" y="250"/>
                  </a:lnTo>
                  <a:lnTo>
                    <a:pt x="100" y="270"/>
                  </a:lnTo>
                  <a:lnTo>
                    <a:pt x="40" y="283"/>
                  </a:lnTo>
                  <a:lnTo>
                    <a:pt x="28" y="292"/>
                  </a:lnTo>
                  <a:lnTo>
                    <a:pt x="24" y="310"/>
                  </a:lnTo>
                  <a:lnTo>
                    <a:pt x="40" y="300"/>
                  </a:lnTo>
                  <a:lnTo>
                    <a:pt x="58" y="295"/>
                  </a:lnTo>
                  <a:lnTo>
                    <a:pt x="91" y="289"/>
                  </a:lnTo>
                  <a:lnTo>
                    <a:pt x="126" y="291"/>
                  </a:lnTo>
                  <a:lnTo>
                    <a:pt x="100" y="318"/>
                  </a:lnTo>
                  <a:lnTo>
                    <a:pt x="72" y="346"/>
                  </a:lnTo>
                  <a:lnTo>
                    <a:pt x="37" y="379"/>
                  </a:lnTo>
                  <a:lnTo>
                    <a:pt x="7" y="418"/>
                  </a:lnTo>
                  <a:lnTo>
                    <a:pt x="0" y="463"/>
                  </a:lnTo>
                  <a:lnTo>
                    <a:pt x="19" y="436"/>
                  </a:lnTo>
                  <a:lnTo>
                    <a:pt x="49" y="406"/>
                  </a:lnTo>
                  <a:lnTo>
                    <a:pt x="82" y="378"/>
                  </a:lnTo>
                  <a:lnTo>
                    <a:pt x="111" y="345"/>
                  </a:lnTo>
                  <a:lnTo>
                    <a:pt x="147" y="321"/>
                  </a:lnTo>
                  <a:lnTo>
                    <a:pt x="180" y="301"/>
                  </a:lnTo>
                  <a:lnTo>
                    <a:pt x="211" y="286"/>
                  </a:lnTo>
                  <a:lnTo>
                    <a:pt x="246" y="277"/>
                  </a:lnTo>
                  <a:lnTo>
                    <a:pt x="280" y="271"/>
                  </a:lnTo>
                  <a:lnTo>
                    <a:pt x="313" y="267"/>
                  </a:lnTo>
                  <a:lnTo>
                    <a:pt x="352" y="276"/>
                  </a:lnTo>
                  <a:lnTo>
                    <a:pt x="388" y="286"/>
                  </a:lnTo>
                  <a:lnTo>
                    <a:pt x="420" y="292"/>
                  </a:lnTo>
                  <a:lnTo>
                    <a:pt x="460" y="288"/>
                  </a:lnTo>
                  <a:lnTo>
                    <a:pt x="510" y="282"/>
                  </a:lnTo>
                  <a:lnTo>
                    <a:pt x="546" y="279"/>
                  </a:lnTo>
                  <a:lnTo>
                    <a:pt x="589" y="274"/>
                  </a:lnTo>
                  <a:lnTo>
                    <a:pt x="618" y="264"/>
                  </a:lnTo>
                  <a:lnTo>
                    <a:pt x="654" y="247"/>
                  </a:lnTo>
                  <a:lnTo>
                    <a:pt x="696" y="232"/>
                  </a:lnTo>
                  <a:lnTo>
                    <a:pt x="736" y="216"/>
                  </a:lnTo>
                  <a:lnTo>
                    <a:pt x="777" y="199"/>
                  </a:lnTo>
                  <a:lnTo>
                    <a:pt x="817" y="180"/>
                  </a:lnTo>
                  <a:lnTo>
                    <a:pt x="855" y="163"/>
                  </a:lnTo>
                  <a:lnTo>
                    <a:pt x="882" y="151"/>
                  </a:lnTo>
                  <a:lnTo>
                    <a:pt x="912" y="137"/>
                  </a:lnTo>
                  <a:lnTo>
                    <a:pt x="948" y="123"/>
                  </a:lnTo>
                  <a:lnTo>
                    <a:pt x="967" y="106"/>
                  </a:lnTo>
                  <a:lnTo>
                    <a:pt x="987" y="90"/>
                  </a:lnTo>
                  <a:lnTo>
                    <a:pt x="1000" y="66"/>
                  </a:lnTo>
                  <a:lnTo>
                    <a:pt x="1005" y="46"/>
                  </a:lnTo>
                  <a:lnTo>
                    <a:pt x="1021" y="34"/>
                  </a:lnTo>
                  <a:lnTo>
                    <a:pt x="1000" y="34"/>
                  </a:lnTo>
                  <a:lnTo>
                    <a:pt x="982" y="42"/>
                  </a:lnTo>
                  <a:lnTo>
                    <a:pt x="970" y="70"/>
                  </a:lnTo>
                  <a:lnTo>
                    <a:pt x="936" y="97"/>
                  </a:lnTo>
                  <a:lnTo>
                    <a:pt x="949" y="79"/>
                  </a:lnTo>
                  <a:lnTo>
                    <a:pt x="955" y="55"/>
                  </a:lnTo>
                  <a:lnTo>
                    <a:pt x="951" y="34"/>
                  </a:lnTo>
                  <a:lnTo>
                    <a:pt x="942" y="0"/>
                  </a:lnTo>
                  <a:lnTo>
                    <a:pt x="940" y="61"/>
                  </a:lnTo>
                  <a:lnTo>
                    <a:pt x="915" y="91"/>
                  </a:lnTo>
                  <a:close/>
                </a:path>
              </a:pathLst>
            </a:custGeom>
            <a:solidFill>
              <a:srgbClr val="008000"/>
            </a:solidFill>
            <a:ln w="3175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s-MX" sz="2400" kern="0">
                <a:solidFill>
                  <a:srgbClr val="000000"/>
                </a:solidFill>
                <a:latin typeface="Times New Roman" pitchFamily="18" charset="0"/>
                <a:ea typeface="ＭＳ Ｐゴシック" charset="0"/>
              </a:endParaRPr>
            </a:p>
          </p:txBody>
        </p:sp>
        <p:sp>
          <p:nvSpPr>
            <p:cNvPr id="40" name="Freeform 88"/>
            <p:cNvSpPr>
              <a:spLocks/>
            </p:cNvSpPr>
            <p:nvPr/>
          </p:nvSpPr>
          <p:spPr bwMode="auto">
            <a:xfrm rot="1576229">
              <a:off x="7597737" y="4224083"/>
              <a:ext cx="125415" cy="63520"/>
            </a:xfrm>
            <a:custGeom>
              <a:avLst/>
              <a:gdLst>
                <a:gd name="T0" fmla="*/ 0 w 118"/>
                <a:gd name="T1" fmla="*/ 2147483646 h 53"/>
                <a:gd name="T2" fmla="*/ 2147483646 w 118"/>
                <a:gd name="T3" fmla="*/ 2147483646 h 53"/>
                <a:gd name="T4" fmla="*/ 2147483646 w 118"/>
                <a:gd name="T5" fmla="*/ 2147483646 h 53"/>
                <a:gd name="T6" fmla="*/ 2147483646 w 118"/>
                <a:gd name="T7" fmla="*/ 2147483646 h 53"/>
                <a:gd name="T8" fmla="*/ 2147483646 w 118"/>
                <a:gd name="T9" fmla="*/ 2147483646 h 53"/>
                <a:gd name="T10" fmla="*/ 2147483646 w 118"/>
                <a:gd name="T11" fmla="*/ 2147483646 h 53"/>
                <a:gd name="T12" fmla="*/ 2147483646 w 118"/>
                <a:gd name="T13" fmla="*/ 2147483646 h 53"/>
                <a:gd name="T14" fmla="*/ 2147483646 w 118"/>
                <a:gd name="T15" fmla="*/ 0 h 53"/>
                <a:gd name="T16" fmla="*/ 2147483646 w 118"/>
                <a:gd name="T17" fmla="*/ 2147483646 h 53"/>
                <a:gd name="T18" fmla="*/ 2147483646 w 118"/>
                <a:gd name="T19" fmla="*/ 2147483646 h 53"/>
                <a:gd name="T20" fmla="*/ 0 w 118"/>
                <a:gd name="T21" fmla="*/ 2147483646 h 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8"/>
                <a:gd name="T34" fmla="*/ 0 h 53"/>
                <a:gd name="T35" fmla="*/ 118 w 118"/>
                <a:gd name="T36" fmla="*/ 53 h 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8" h="53">
                  <a:moveTo>
                    <a:pt x="0" y="27"/>
                  </a:moveTo>
                  <a:lnTo>
                    <a:pt x="8" y="50"/>
                  </a:lnTo>
                  <a:lnTo>
                    <a:pt x="33" y="53"/>
                  </a:lnTo>
                  <a:lnTo>
                    <a:pt x="72" y="47"/>
                  </a:lnTo>
                  <a:lnTo>
                    <a:pt x="118" y="27"/>
                  </a:lnTo>
                  <a:lnTo>
                    <a:pt x="112" y="8"/>
                  </a:lnTo>
                  <a:lnTo>
                    <a:pt x="83" y="2"/>
                  </a:lnTo>
                  <a:lnTo>
                    <a:pt x="56" y="0"/>
                  </a:lnTo>
                  <a:lnTo>
                    <a:pt x="35" y="8"/>
                  </a:lnTo>
                  <a:lnTo>
                    <a:pt x="17" y="15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s-MX" sz="2400" kern="0">
                <a:solidFill>
                  <a:srgbClr val="000000"/>
                </a:solidFill>
                <a:latin typeface="Times New Roman" pitchFamily="18" charset="0"/>
                <a:ea typeface="ＭＳ Ｐゴシック" charset="0"/>
              </a:endParaRPr>
            </a:p>
          </p:txBody>
        </p:sp>
        <p:sp>
          <p:nvSpPr>
            <p:cNvPr id="41" name="Freeform 90"/>
            <p:cNvSpPr>
              <a:spLocks/>
            </p:cNvSpPr>
            <p:nvPr/>
          </p:nvSpPr>
          <p:spPr bwMode="auto">
            <a:xfrm rot="271993" flipH="1" flipV="1">
              <a:off x="7542173" y="4046228"/>
              <a:ext cx="931886" cy="362062"/>
            </a:xfrm>
            <a:custGeom>
              <a:avLst/>
              <a:gdLst>
                <a:gd name="T0" fmla="*/ 2147483646 w 765"/>
                <a:gd name="T1" fmla="*/ 2147483646 h 259"/>
                <a:gd name="T2" fmla="*/ 2147483646 w 765"/>
                <a:gd name="T3" fmla="*/ 2147483646 h 259"/>
                <a:gd name="T4" fmla="*/ 2147483646 w 765"/>
                <a:gd name="T5" fmla="*/ 2147483646 h 259"/>
                <a:gd name="T6" fmla="*/ 2147483646 w 765"/>
                <a:gd name="T7" fmla="*/ 2147483646 h 259"/>
                <a:gd name="T8" fmla="*/ 2147483646 w 765"/>
                <a:gd name="T9" fmla="*/ 2147483646 h 259"/>
                <a:gd name="T10" fmla="*/ 2147483646 w 765"/>
                <a:gd name="T11" fmla="*/ 2147483646 h 259"/>
                <a:gd name="T12" fmla="*/ 2147483646 w 765"/>
                <a:gd name="T13" fmla="*/ 2147483646 h 259"/>
                <a:gd name="T14" fmla="*/ 2147483646 w 765"/>
                <a:gd name="T15" fmla="*/ 2147483646 h 259"/>
                <a:gd name="T16" fmla="*/ 2147483646 w 765"/>
                <a:gd name="T17" fmla="*/ 2147483646 h 259"/>
                <a:gd name="T18" fmla="*/ 2147483646 w 765"/>
                <a:gd name="T19" fmla="*/ 2147483646 h 259"/>
                <a:gd name="T20" fmla="*/ 2147483646 w 765"/>
                <a:gd name="T21" fmla="*/ 2147483646 h 259"/>
                <a:gd name="T22" fmla="*/ 2147483646 w 765"/>
                <a:gd name="T23" fmla="*/ 2147483646 h 259"/>
                <a:gd name="T24" fmla="*/ 2147483646 w 765"/>
                <a:gd name="T25" fmla="*/ 2147483646 h 259"/>
                <a:gd name="T26" fmla="*/ 2147483646 w 765"/>
                <a:gd name="T27" fmla="*/ 2147483646 h 259"/>
                <a:gd name="T28" fmla="*/ 2147483646 w 765"/>
                <a:gd name="T29" fmla="*/ 2147483646 h 259"/>
                <a:gd name="T30" fmla="*/ 2147483646 w 765"/>
                <a:gd name="T31" fmla="*/ 2147483646 h 259"/>
                <a:gd name="T32" fmla="*/ 2147483646 w 765"/>
                <a:gd name="T33" fmla="*/ 2147483646 h 259"/>
                <a:gd name="T34" fmla="*/ 2147483646 w 765"/>
                <a:gd name="T35" fmla="*/ 2147483646 h 259"/>
                <a:gd name="T36" fmla="*/ 2147483646 w 765"/>
                <a:gd name="T37" fmla="*/ 2147483646 h 259"/>
                <a:gd name="T38" fmla="*/ 0 w 765"/>
                <a:gd name="T39" fmla="*/ 2147483646 h 259"/>
                <a:gd name="T40" fmla="*/ 2147483646 w 765"/>
                <a:gd name="T41" fmla="*/ 2147483646 h 259"/>
                <a:gd name="T42" fmla="*/ 2147483646 w 765"/>
                <a:gd name="T43" fmla="*/ 2147483646 h 259"/>
                <a:gd name="T44" fmla="*/ 2147483646 w 765"/>
                <a:gd name="T45" fmla="*/ 2147483646 h 259"/>
                <a:gd name="T46" fmla="*/ 2147483646 w 765"/>
                <a:gd name="T47" fmla="*/ 0 h 259"/>
                <a:gd name="T48" fmla="*/ 2147483646 w 765"/>
                <a:gd name="T49" fmla="*/ 2147483646 h 2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5"/>
                <a:gd name="T76" fmla="*/ 0 h 259"/>
                <a:gd name="T77" fmla="*/ 765 w 765"/>
                <a:gd name="T78" fmla="*/ 259 h 25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5" h="259">
                  <a:moveTo>
                    <a:pt x="146" y="84"/>
                  </a:moveTo>
                  <a:lnTo>
                    <a:pt x="219" y="121"/>
                  </a:lnTo>
                  <a:lnTo>
                    <a:pt x="353" y="144"/>
                  </a:lnTo>
                  <a:lnTo>
                    <a:pt x="415" y="165"/>
                  </a:lnTo>
                  <a:lnTo>
                    <a:pt x="439" y="157"/>
                  </a:lnTo>
                  <a:lnTo>
                    <a:pt x="518" y="194"/>
                  </a:lnTo>
                  <a:lnTo>
                    <a:pt x="641" y="172"/>
                  </a:lnTo>
                  <a:lnTo>
                    <a:pt x="765" y="70"/>
                  </a:lnTo>
                  <a:lnTo>
                    <a:pt x="707" y="150"/>
                  </a:lnTo>
                  <a:lnTo>
                    <a:pt x="765" y="143"/>
                  </a:lnTo>
                  <a:lnTo>
                    <a:pt x="693" y="172"/>
                  </a:lnTo>
                  <a:lnTo>
                    <a:pt x="620" y="216"/>
                  </a:lnTo>
                  <a:lnTo>
                    <a:pt x="547" y="245"/>
                  </a:lnTo>
                  <a:lnTo>
                    <a:pt x="467" y="259"/>
                  </a:lnTo>
                  <a:lnTo>
                    <a:pt x="407" y="240"/>
                  </a:lnTo>
                  <a:lnTo>
                    <a:pt x="330" y="224"/>
                  </a:lnTo>
                  <a:lnTo>
                    <a:pt x="248" y="187"/>
                  </a:lnTo>
                  <a:lnTo>
                    <a:pt x="182" y="143"/>
                  </a:lnTo>
                  <a:lnTo>
                    <a:pt x="87" y="128"/>
                  </a:lnTo>
                  <a:lnTo>
                    <a:pt x="0" y="128"/>
                  </a:lnTo>
                  <a:lnTo>
                    <a:pt x="117" y="121"/>
                  </a:lnTo>
                  <a:lnTo>
                    <a:pt x="73" y="84"/>
                  </a:lnTo>
                  <a:lnTo>
                    <a:pt x="116" y="93"/>
                  </a:lnTo>
                  <a:lnTo>
                    <a:pt x="49" y="0"/>
                  </a:lnTo>
                  <a:lnTo>
                    <a:pt x="146" y="84"/>
                  </a:lnTo>
                  <a:close/>
                </a:path>
              </a:pathLst>
            </a:custGeom>
            <a:solidFill>
              <a:srgbClr val="008000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hangingPunct="0">
                <a:defRPr/>
              </a:pPr>
              <a:endParaRPr lang="es-MX" sz="2400" kern="0">
                <a:solidFill>
                  <a:srgbClr val="000000"/>
                </a:solidFill>
                <a:latin typeface="Times New Roman" pitchFamily="18" charset="0"/>
                <a:ea typeface="ＭＳ Ｐゴシック" charset="0"/>
              </a:endParaRPr>
            </a:p>
          </p:txBody>
        </p:sp>
        <p:sp>
          <p:nvSpPr>
            <p:cNvPr id="42" name="Freeform 91"/>
            <p:cNvSpPr>
              <a:spLocks/>
            </p:cNvSpPr>
            <p:nvPr/>
          </p:nvSpPr>
          <p:spPr bwMode="auto">
            <a:xfrm rot="15560720" flipV="1">
              <a:off x="7970795" y="4082767"/>
              <a:ext cx="93692" cy="112716"/>
            </a:xfrm>
            <a:custGeom>
              <a:avLst/>
              <a:gdLst>
                <a:gd name="T0" fmla="*/ 2147483646 w 67"/>
                <a:gd name="T1" fmla="*/ 0 h 93"/>
                <a:gd name="T2" fmla="*/ 0 w 67"/>
                <a:gd name="T3" fmla="*/ 2147483646 h 93"/>
                <a:gd name="T4" fmla="*/ 2147483646 w 67"/>
                <a:gd name="T5" fmla="*/ 2147483646 h 93"/>
                <a:gd name="T6" fmla="*/ 2147483646 w 67"/>
                <a:gd name="T7" fmla="*/ 2147483646 h 93"/>
                <a:gd name="T8" fmla="*/ 2147483646 w 67"/>
                <a:gd name="T9" fmla="*/ 2147483646 h 93"/>
                <a:gd name="T10" fmla="*/ 2147483646 w 67"/>
                <a:gd name="T11" fmla="*/ 2147483646 h 93"/>
                <a:gd name="T12" fmla="*/ 2147483646 w 67"/>
                <a:gd name="T13" fmla="*/ 2147483646 h 93"/>
                <a:gd name="T14" fmla="*/ 2147483646 w 67"/>
                <a:gd name="T15" fmla="*/ 0 h 93"/>
                <a:gd name="T16" fmla="*/ 2147483646 w 67"/>
                <a:gd name="T17" fmla="*/ 0 h 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"/>
                <a:gd name="T28" fmla="*/ 0 h 93"/>
                <a:gd name="T29" fmla="*/ 67 w 67"/>
                <a:gd name="T30" fmla="*/ 93 h 9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" h="93">
                  <a:moveTo>
                    <a:pt x="6" y="0"/>
                  </a:moveTo>
                  <a:lnTo>
                    <a:pt x="0" y="29"/>
                  </a:lnTo>
                  <a:lnTo>
                    <a:pt x="19" y="55"/>
                  </a:lnTo>
                  <a:lnTo>
                    <a:pt x="35" y="84"/>
                  </a:lnTo>
                  <a:lnTo>
                    <a:pt x="60" y="93"/>
                  </a:lnTo>
                  <a:lnTo>
                    <a:pt x="67" y="71"/>
                  </a:lnTo>
                  <a:lnTo>
                    <a:pt x="51" y="42"/>
                  </a:lnTo>
                  <a:lnTo>
                    <a:pt x="3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s-MX" sz="2400" kern="0">
                <a:solidFill>
                  <a:srgbClr val="000000"/>
                </a:solidFill>
                <a:latin typeface="Times New Roman" pitchFamily="18" charset="0"/>
                <a:ea typeface="ＭＳ Ｐゴシック" charset="0"/>
              </a:endParaRPr>
            </a:p>
          </p:txBody>
        </p:sp>
        <p:grpSp>
          <p:nvGrpSpPr>
            <p:cNvPr id="64549" name="Group 80"/>
            <p:cNvGrpSpPr>
              <a:grpSpLocks/>
            </p:cNvGrpSpPr>
            <p:nvPr/>
          </p:nvGrpSpPr>
          <p:grpSpPr bwMode="auto">
            <a:xfrm rot="4591401">
              <a:off x="7356411" y="4368015"/>
              <a:ext cx="1505032" cy="204793"/>
              <a:chOff x="648" y="3640"/>
              <a:chExt cx="1264" cy="194"/>
            </a:xfrm>
          </p:grpSpPr>
          <p:sp>
            <p:nvSpPr>
              <p:cNvPr id="44" name="Freeform 81"/>
              <p:cNvSpPr>
                <a:spLocks/>
              </p:cNvSpPr>
              <p:nvPr/>
            </p:nvSpPr>
            <p:spPr bwMode="auto">
              <a:xfrm rot="-6409226" flipH="1" flipV="1">
                <a:off x="1170" y="3089"/>
                <a:ext cx="196" cy="1276"/>
              </a:xfrm>
              <a:custGeom>
                <a:avLst/>
                <a:gdLst>
                  <a:gd name="T0" fmla="*/ 2147483646 w 166"/>
                  <a:gd name="T1" fmla="*/ 2147483646 h 1100"/>
                  <a:gd name="T2" fmla="*/ 2147483646 w 166"/>
                  <a:gd name="T3" fmla="*/ 2147483646 h 1100"/>
                  <a:gd name="T4" fmla="*/ 2147483646 w 166"/>
                  <a:gd name="T5" fmla="*/ 2147483646 h 1100"/>
                  <a:gd name="T6" fmla="*/ 2147483646 w 166"/>
                  <a:gd name="T7" fmla="*/ 2147483646 h 1100"/>
                  <a:gd name="T8" fmla="*/ 2147483646 w 166"/>
                  <a:gd name="T9" fmla="*/ 2147483646 h 1100"/>
                  <a:gd name="T10" fmla="*/ 2147483646 w 166"/>
                  <a:gd name="T11" fmla="*/ 2147483646 h 1100"/>
                  <a:gd name="T12" fmla="*/ 2147483646 w 166"/>
                  <a:gd name="T13" fmla="*/ 2147483646 h 1100"/>
                  <a:gd name="T14" fmla="*/ 0 w 166"/>
                  <a:gd name="T15" fmla="*/ 2147483646 h 1100"/>
                  <a:gd name="T16" fmla="*/ 2147483646 w 166"/>
                  <a:gd name="T17" fmla="*/ 2147483646 h 1100"/>
                  <a:gd name="T18" fmla="*/ 2147483646 w 166"/>
                  <a:gd name="T19" fmla="*/ 2147483646 h 1100"/>
                  <a:gd name="T20" fmla="*/ 2147483646 w 166"/>
                  <a:gd name="T21" fmla="*/ 2147483646 h 1100"/>
                  <a:gd name="T22" fmla="*/ 2147483646 w 166"/>
                  <a:gd name="T23" fmla="*/ 2147483646 h 1100"/>
                  <a:gd name="T24" fmla="*/ 2147483646 w 166"/>
                  <a:gd name="T25" fmla="*/ 2147483646 h 1100"/>
                  <a:gd name="T26" fmla="*/ 2147483646 w 166"/>
                  <a:gd name="T27" fmla="*/ 2147483646 h 1100"/>
                  <a:gd name="T28" fmla="*/ 2147483646 w 166"/>
                  <a:gd name="T29" fmla="*/ 2147483646 h 1100"/>
                  <a:gd name="T30" fmla="*/ 2147483646 w 166"/>
                  <a:gd name="T31" fmla="*/ 2147483646 h 1100"/>
                  <a:gd name="T32" fmla="*/ 2147483646 w 166"/>
                  <a:gd name="T33" fmla="*/ 2147483646 h 1100"/>
                  <a:gd name="T34" fmla="*/ 2147483646 w 166"/>
                  <a:gd name="T35" fmla="*/ 2147483646 h 1100"/>
                  <a:gd name="T36" fmla="*/ 2147483646 w 166"/>
                  <a:gd name="T37" fmla="*/ 2147483646 h 1100"/>
                  <a:gd name="T38" fmla="*/ 2147483646 w 166"/>
                  <a:gd name="T39" fmla="*/ 0 h 1100"/>
                  <a:gd name="T40" fmla="*/ 2147483646 w 166"/>
                  <a:gd name="T41" fmla="*/ 2147483646 h 1100"/>
                  <a:gd name="T42" fmla="*/ 2147483646 w 166"/>
                  <a:gd name="T43" fmla="*/ 2147483646 h 1100"/>
                  <a:gd name="T44" fmla="*/ 2147483646 w 166"/>
                  <a:gd name="T45" fmla="*/ 2147483646 h 1100"/>
                  <a:gd name="T46" fmla="*/ 2147483646 w 166"/>
                  <a:gd name="T47" fmla="*/ 2147483646 h 1100"/>
                  <a:gd name="T48" fmla="*/ 2147483646 w 166"/>
                  <a:gd name="T49" fmla="*/ 2147483646 h 11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6"/>
                  <a:gd name="T76" fmla="*/ 0 h 1100"/>
                  <a:gd name="T77" fmla="*/ 166 w 166"/>
                  <a:gd name="T78" fmla="*/ 1100 h 11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6" h="1100">
                    <a:moveTo>
                      <a:pt x="76" y="160"/>
                    </a:moveTo>
                    <a:lnTo>
                      <a:pt x="96" y="249"/>
                    </a:lnTo>
                    <a:lnTo>
                      <a:pt x="76" y="332"/>
                    </a:lnTo>
                    <a:lnTo>
                      <a:pt x="51" y="512"/>
                    </a:lnTo>
                    <a:lnTo>
                      <a:pt x="76" y="672"/>
                    </a:lnTo>
                    <a:lnTo>
                      <a:pt x="83" y="844"/>
                    </a:lnTo>
                    <a:lnTo>
                      <a:pt x="44" y="928"/>
                    </a:lnTo>
                    <a:lnTo>
                      <a:pt x="0" y="1004"/>
                    </a:lnTo>
                    <a:lnTo>
                      <a:pt x="64" y="934"/>
                    </a:lnTo>
                    <a:lnTo>
                      <a:pt x="64" y="992"/>
                    </a:lnTo>
                    <a:lnTo>
                      <a:pt x="89" y="883"/>
                    </a:lnTo>
                    <a:lnTo>
                      <a:pt x="153" y="1100"/>
                    </a:lnTo>
                    <a:lnTo>
                      <a:pt x="121" y="883"/>
                    </a:lnTo>
                    <a:lnTo>
                      <a:pt x="102" y="768"/>
                    </a:lnTo>
                    <a:lnTo>
                      <a:pt x="121" y="691"/>
                    </a:lnTo>
                    <a:lnTo>
                      <a:pt x="121" y="569"/>
                    </a:lnTo>
                    <a:lnTo>
                      <a:pt x="140" y="358"/>
                    </a:lnTo>
                    <a:lnTo>
                      <a:pt x="121" y="224"/>
                    </a:lnTo>
                    <a:lnTo>
                      <a:pt x="128" y="96"/>
                    </a:lnTo>
                    <a:lnTo>
                      <a:pt x="166" y="0"/>
                    </a:lnTo>
                    <a:lnTo>
                      <a:pt x="115" y="102"/>
                    </a:lnTo>
                    <a:lnTo>
                      <a:pt x="96" y="32"/>
                    </a:lnTo>
                    <a:lnTo>
                      <a:pt x="108" y="179"/>
                    </a:lnTo>
                    <a:lnTo>
                      <a:pt x="64" y="121"/>
                    </a:lnTo>
                    <a:lnTo>
                      <a:pt x="76" y="160"/>
                    </a:lnTo>
                    <a:close/>
                  </a:path>
                </a:pathLst>
              </a:custGeom>
              <a:solidFill>
                <a:srgbClr val="008000"/>
              </a:solidFill>
              <a:ln w="31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s-MX" sz="2400" kern="0">
                  <a:solidFill>
                    <a:srgbClr val="000000"/>
                  </a:solidFill>
                  <a:latin typeface="Times New Roman" pitchFamily="18" charset="0"/>
                  <a:ea typeface="ＭＳ Ｐゴシック" charset="0"/>
                </a:endParaRPr>
              </a:p>
            </p:txBody>
          </p:sp>
          <p:sp>
            <p:nvSpPr>
              <p:cNvPr id="45" name="Freeform 82"/>
              <p:cNvSpPr>
                <a:spLocks/>
              </p:cNvSpPr>
              <p:nvPr/>
            </p:nvSpPr>
            <p:spPr bwMode="auto">
              <a:xfrm rot="-1704219">
                <a:off x="1310" y="3696"/>
                <a:ext cx="88" cy="53"/>
              </a:xfrm>
              <a:custGeom>
                <a:avLst/>
                <a:gdLst>
                  <a:gd name="T0" fmla="*/ 3 w 77"/>
                  <a:gd name="T1" fmla="*/ 0 h 45"/>
                  <a:gd name="T2" fmla="*/ 0 w 77"/>
                  <a:gd name="T3" fmla="*/ 2147483646 h 45"/>
                  <a:gd name="T4" fmla="*/ 2147483646 w 77"/>
                  <a:gd name="T5" fmla="*/ 2147483646 h 45"/>
                  <a:gd name="T6" fmla="*/ 2147483646 w 77"/>
                  <a:gd name="T7" fmla="*/ 2147483646 h 45"/>
                  <a:gd name="T8" fmla="*/ 2147483646 w 77"/>
                  <a:gd name="T9" fmla="*/ 2147483646 h 45"/>
                  <a:gd name="T10" fmla="*/ 2147483646 w 77"/>
                  <a:gd name="T11" fmla="*/ 2147483646 h 45"/>
                  <a:gd name="T12" fmla="*/ 2147483646 w 77"/>
                  <a:gd name="T13" fmla="*/ 2147483646 h 45"/>
                  <a:gd name="T14" fmla="*/ 3 w 77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7"/>
                  <a:gd name="T25" fmla="*/ 0 h 45"/>
                  <a:gd name="T26" fmla="*/ 77 w 77"/>
                  <a:gd name="T27" fmla="*/ 45 h 4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7" h="45">
                    <a:moveTo>
                      <a:pt x="3" y="0"/>
                    </a:moveTo>
                    <a:lnTo>
                      <a:pt x="0" y="20"/>
                    </a:lnTo>
                    <a:lnTo>
                      <a:pt x="19" y="32"/>
                    </a:lnTo>
                    <a:lnTo>
                      <a:pt x="51" y="42"/>
                    </a:lnTo>
                    <a:lnTo>
                      <a:pt x="77" y="45"/>
                    </a:lnTo>
                    <a:lnTo>
                      <a:pt x="77" y="23"/>
                    </a:lnTo>
                    <a:lnTo>
                      <a:pt x="57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s-MX" sz="2400" kern="0">
                  <a:solidFill>
                    <a:srgbClr val="000000"/>
                  </a:solidFill>
                  <a:latin typeface="Times New Roman" pitchFamily="18" charset="0"/>
                  <a:ea typeface="ＭＳ Ｐゴシック" charset="0"/>
                </a:endParaRPr>
              </a:p>
            </p:txBody>
          </p:sp>
        </p:grpSp>
      </p:grpSp>
      <p:sp>
        <p:nvSpPr>
          <p:cNvPr id="21" name="Text Box 220"/>
          <p:cNvSpPr txBox="1">
            <a:spLocks noChangeArrowheads="1"/>
          </p:cNvSpPr>
          <p:nvPr/>
        </p:nvSpPr>
        <p:spPr bwMode="auto">
          <a:xfrm>
            <a:off x="3876323" y="4914900"/>
            <a:ext cx="2495132" cy="59554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1800" b="1" smtClean="0">
                <a:solidFill>
                  <a:srgbClr val="000000"/>
                </a:solidFill>
                <a:latin typeface="Comic Sans MS" charset="0"/>
              </a:rPr>
              <a:t>Secreción de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1800" b="1" smtClean="0">
                <a:solidFill>
                  <a:srgbClr val="000000"/>
                </a:solidFill>
                <a:latin typeface="Comic Sans MS" charset="0"/>
              </a:rPr>
              <a:t>múltiples mediadores</a:t>
            </a:r>
          </a:p>
        </p:txBody>
      </p:sp>
      <p:sp>
        <p:nvSpPr>
          <p:cNvPr id="29" name="Rectangle 211"/>
          <p:cNvSpPr>
            <a:spLocks noChangeArrowheads="1"/>
          </p:cNvSpPr>
          <p:nvPr/>
        </p:nvSpPr>
        <p:spPr bwMode="auto">
          <a:xfrm>
            <a:off x="6525239" y="6208713"/>
            <a:ext cx="23391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0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rPr>
              <a:t>Fibrosis pulmonar</a:t>
            </a:r>
          </a:p>
        </p:txBody>
      </p:sp>
      <p:sp>
        <p:nvSpPr>
          <p:cNvPr id="23" name="AutoShape 5"/>
          <p:cNvSpPr>
            <a:spLocks noChangeArrowheads="1"/>
          </p:cNvSpPr>
          <p:nvPr/>
        </p:nvSpPr>
        <p:spPr bwMode="auto">
          <a:xfrm rot="16200000">
            <a:off x="5016501" y="4284848"/>
            <a:ext cx="177800" cy="2441222"/>
          </a:xfrm>
          <a:prstGeom prst="downArrow">
            <a:avLst>
              <a:gd name="adj1" fmla="val 41074"/>
              <a:gd name="adj2" fmla="val 191045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s-MX" altLang="es-MX" sz="2000" kern="0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6" name="AutoShape 223"/>
          <p:cNvSpPr>
            <a:spLocks noChangeArrowheads="1"/>
          </p:cNvSpPr>
          <p:nvPr/>
        </p:nvSpPr>
        <p:spPr bwMode="auto">
          <a:xfrm flipH="1">
            <a:off x="7708910" y="4751407"/>
            <a:ext cx="448733" cy="733425"/>
          </a:xfrm>
          <a:prstGeom prst="curvedDownArrow">
            <a:avLst>
              <a:gd name="adj1" fmla="val 20000"/>
              <a:gd name="adj2" fmla="val 40000"/>
              <a:gd name="adj3" fmla="val 48428"/>
            </a:avLst>
          </a:prstGeom>
          <a:solidFill>
            <a:srgbClr val="99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s-MX" altLang="es-MX" sz="1800" kern="0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7" name="Freeform 89"/>
          <p:cNvSpPr>
            <a:spLocks/>
          </p:cNvSpPr>
          <p:nvPr/>
        </p:nvSpPr>
        <p:spPr bwMode="auto">
          <a:xfrm>
            <a:off x="3903133" y="4076719"/>
            <a:ext cx="3048000" cy="777875"/>
          </a:xfrm>
          <a:custGeom>
            <a:avLst/>
            <a:gdLst>
              <a:gd name="T0" fmla="*/ 2147483646 w 1920"/>
              <a:gd name="T1" fmla="*/ 0 h 490"/>
              <a:gd name="T2" fmla="*/ 2147483646 w 1920"/>
              <a:gd name="T3" fmla="*/ 2147474409 h 490"/>
              <a:gd name="T4" fmla="*/ 2147483646 w 1920"/>
              <a:gd name="T5" fmla="*/ 2147474409 h 490"/>
              <a:gd name="T6" fmla="*/ 2147483646 w 1920"/>
              <a:gd name="T7" fmla="*/ 2147474409 h 490"/>
              <a:gd name="T8" fmla="*/ 0 w 1920"/>
              <a:gd name="T9" fmla="*/ 2147474409 h 4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490"/>
              <a:gd name="T17" fmla="*/ 835 w 1920"/>
              <a:gd name="T18" fmla="*/ 1576 h 4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490">
                <a:moveTo>
                  <a:pt x="1920" y="481"/>
                </a:moveTo>
                <a:cubicBezTo>
                  <a:pt x="1813" y="413"/>
                  <a:pt x="1492" y="138"/>
                  <a:pt x="1280" y="70"/>
                </a:cubicBezTo>
                <a:cubicBezTo>
                  <a:pt x="1068" y="2"/>
                  <a:pt x="863" y="0"/>
                  <a:pt x="650" y="70"/>
                </a:cubicBezTo>
                <a:cubicBezTo>
                  <a:pt x="437" y="140"/>
                  <a:pt x="135" y="403"/>
                  <a:pt x="0" y="490"/>
                </a:cubicBezTo>
              </a:path>
            </a:pathLst>
          </a:custGeom>
          <a:noFill/>
          <a:ln w="38100" cmpd="sng">
            <a:solidFill>
              <a:srgbClr val="000000"/>
            </a:solidFill>
            <a:prstDash val="sysDash"/>
            <a:round/>
            <a:headEnd type="none" w="med" len="med"/>
            <a:tailEnd type="triangle" w="med" len="med"/>
          </a:ln>
          <a:extLst/>
        </p:spPr>
        <p:txBody>
          <a:bodyPr/>
          <a:lstStyle/>
          <a:p>
            <a:pPr eaLnBrk="0" hangingPunct="0">
              <a:defRPr/>
            </a:pPr>
            <a:endParaRPr lang="es-MX" sz="2400" kern="0">
              <a:solidFill>
                <a:srgbClr val="000000"/>
              </a:solidFill>
              <a:latin typeface="Times New Roman" pitchFamily="18" charset="0"/>
              <a:ea typeface="ＭＳ Ｐゴシック" charset="0"/>
            </a:endParaRPr>
          </a:p>
        </p:txBody>
      </p:sp>
      <p:sp>
        <p:nvSpPr>
          <p:cNvPr id="28" name="AutoShape 226"/>
          <p:cNvSpPr>
            <a:spLocks noChangeArrowheads="1"/>
          </p:cNvSpPr>
          <p:nvPr/>
        </p:nvSpPr>
        <p:spPr bwMode="auto">
          <a:xfrm>
            <a:off x="8348137" y="1511303"/>
            <a:ext cx="256822" cy="3960813"/>
          </a:xfrm>
          <a:prstGeom prst="curvedLeftArrow">
            <a:avLst>
              <a:gd name="adj1" fmla="val 274176"/>
              <a:gd name="adj2" fmla="val 548352"/>
              <a:gd name="adj3" fmla="val 33333"/>
            </a:avLst>
          </a:prstGeom>
          <a:solidFill>
            <a:srgbClr val="000066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s-MX" altLang="es-MX" sz="1800" kern="0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64535" name="211 CuadroTexto"/>
          <p:cNvSpPr txBox="1">
            <a:spLocks noChangeArrowheads="1"/>
          </p:cNvSpPr>
          <p:nvPr/>
        </p:nvSpPr>
        <p:spPr bwMode="auto">
          <a:xfrm>
            <a:off x="1" y="6524644"/>
            <a:ext cx="54177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1400" b="1" smtClean="0">
                <a:solidFill>
                  <a:srgbClr val="000000"/>
                </a:solidFill>
                <a:cs typeface="Times New Roman" charset="0"/>
              </a:rPr>
              <a:t>Selman &amp; Pardo, Ann Inter Med 2001, Lancet 2011,  AJRCCM 2014</a:t>
            </a:r>
          </a:p>
        </p:txBody>
      </p:sp>
      <p:sp>
        <p:nvSpPr>
          <p:cNvPr id="64536" name="228 CuadroTexto"/>
          <p:cNvSpPr txBox="1">
            <a:spLocks noChangeArrowheads="1"/>
          </p:cNvSpPr>
          <p:nvPr/>
        </p:nvSpPr>
        <p:spPr bwMode="auto">
          <a:xfrm>
            <a:off x="1214169" y="-66675"/>
            <a:ext cx="68229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b="1" smtClean="0">
                <a:solidFill>
                  <a:srgbClr val="000000"/>
                </a:solidFill>
                <a:latin typeface="Comic Sans MS" charset="0"/>
              </a:rPr>
              <a:t>La fibrosis pulmonar idiopática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b="1" smtClean="0">
                <a:solidFill>
                  <a:srgbClr val="000000"/>
                </a:solidFill>
                <a:latin typeface="Comic Sans MS" charset="0"/>
              </a:rPr>
              <a:t>es una enfermedad epitelial, no inflamatoria</a:t>
            </a:r>
          </a:p>
        </p:txBody>
      </p:sp>
    </p:spTree>
    <p:extLst>
      <p:ext uri="{BB962C8B-B14F-4D97-AF65-F5344CB8AC3E}">
        <p14:creationId xmlns:p14="http://schemas.microsoft.com/office/powerpoint/2010/main" val="2944193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Freeform 2"/>
          <p:cNvSpPr>
            <a:spLocks/>
          </p:cNvSpPr>
          <p:nvPr/>
        </p:nvSpPr>
        <p:spPr bwMode="auto">
          <a:xfrm>
            <a:off x="474134" y="533400"/>
            <a:ext cx="8398933" cy="5048250"/>
          </a:xfrm>
          <a:custGeom>
            <a:avLst/>
            <a:gdLst>
              <a:gd name="T0" fmla="*/ 0 w 5168"/>
              <a:gd name="T1" fmla="*/ 0 h 3180"/>
              <a:gd name="T2" fmla="*/ 0 w 5168"/>
              <a:gd name="T3" fmla="*/ 2147483647 h 3180"/>
              <a:gd name="T4" fmla="*/ 2147483647 w 5168"/>
              <a:gd name="T5" fmla="*/ 2147483647 h 3180"/>
              <a:gd name="T6" fmla="*/ 0 60000 65536"/>
              <a:gd name="T7" fmla="*/ 0 60000 65536"/>
              <a:gd name="T8" fmla="*/ 0 60000 65536"/>
              <a:gd name="T9" fmla="*/ 0 w 5168"/>
              <a:gd name="T10" fmla="*/ 0 h 3180"/>
              <a:gd name="T11" fmla="*/ 5168 w 5168"/>
              <a:gd name="T12" fmla="*/ 3180 h 31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168" h="3180">
                <a:moveTo>
                  <a:pt x="0" y="0"/>
                </a:moveTo>
                <a:lnTo>
                  <a:pt x="0" y="3180"/>
                </a:lnTo>
                <a:lnTo>
                  <a:pt x="5168" y="318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  <p:sp>
        <p:nvSpPr>
          <p:cNvPr id="67587" name="Line 3"/>
          <p:cNvSpPr>
            <a:spLocks noChangeShapeType="1"/>
          </p:cNvSpPr>
          <p:nvPr/>
        </p:nvSpPr>
        <p:spPr bwMode="auto">
          <a:xfrm>
            <a:off x="3636434" y="5591175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  <p:sp>
        <p:nvSpPr>
          <p:cNvPr id="67588" name="Line 4"/>
          <p:cNvSpPr>
            <a:spLocks noChangeShapeType="1"/>
          </p:cNvSpPr>
          <p:nvPr/>
        </p:nvSpPr>
        <p:spPr bwMode="auto">
          <a:xfrm>
            <a:off x="4483100" y="5591175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  <p:sp>
        <p:nvSpPr>
          <p:cNvPr id="67589" name="Line 5"/>
          <p:cNvSpPr>
            <a:spLocks noChangeShapeType="1"/>
          </p:cNvSpPr>
          <p:nvPr/>
        </p:nvSpPr>
        <p:spPr bwMode="auto">
          <a:xfrm>
            <a:off x="4936067" y="5591175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  <p:sp>
        <p:nvSpPr>
          <p:cNvPr id="67590" name="Line 6"/>
          <p:cNvSpPr>
            <a:spLocks noChangeShapeType="1"/>
          </p:cNvSpPr>
          <p:nvPr/>
        </p:nvSpPr>
        <p:spPr bwMode="auto">
          <a:xfrm>
            <a:off x="5391856" y="5591175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  <p:sp>
        <p:nvSpPr>
          <p:cNvPr id="67591" name="Line 7"/>
          <p:cNvSpPr>
            <a:spLocks noChangeShapeType="1"/>
          </p:cNvSpPr>
          <p:nvPr/>
        </p:nvSpPr>
        <p:spPr bwMode="auto">
          <a:xfrm>
            <a:off x="5843412" y="5591175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  <p:sp>
        <p:nvSpPr>
          <p:cNvPr id="67592" name="Line 8"/>
          <p:cNvSpPr>
            <a:spLocks noChangeShapeType="1"/>
          </p:cNvSpPr>
          <p:nvPr/>
        </p:nvSpPr>
        <p:spPr bwMode="auto">
          <a:xfrm>
            <a:off x="6299200" y="5591175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  <p:sp>
        <p:nvSpPr>
          <p:cNvPr id="67593" name="Line 9"/>
          <p:cNvSpPr>
            <a:spLocks noChangeShapeType="1"/>
          </p:cNvSpPr>
          <p:nvPr/>
        </p:nvSpPr>
        <p:spPr bwMode="auto">
          <a:xfrm>
            <a:off x="6752167" y="5591175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  <p:sp>
        <p:nvSpPr>
          <p:cNvPr id="67594" name="Line 10"/>
          <p:cNvSpPr>
            <a:spLocks noChangeShapeType="1"/>
          </p:cNvSpPr>
          <p:nvPr/>
        </p:nvSpPr>
        <p:spPr bwMode="auto">
          <a:xfrm>
            <a:off x="7206545" y="5591175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  <p:sp>
        <p:nvSpPr>
          <p:cNvPr id="67595" name="Line 11"/>
          <p:cNvSpPr>
            <a:spLocks noChangeShapeType="1"/>
          </p:cNvSpPr>
          <p:nvPr/>
        </p:nvSpPr>
        <p:spPr bwMode="auto">
          <a:xfrm>
            <a:off x="7659511" y="5591175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  <p:sp>
        <p:nvSpPr>
          <p:cNvPr id="67596" name="Line 12"/>
          <p:cNvSpPr>
            <a:spLocks noChangeShapeType="1"/>
          </p:cNvSpPr>
          <p:nvPr/>
        </p:nvSpPr>
        <p:spPr bwMode="auto">
          <a:xfrm>
            <a:off x="8115300" y="5591175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  <p:sp>
        <p:nvSpPr>
          <p:cNvPr id="67597" name="Text Box 13"/>
          <p:cNvSpPr txBox="1">
            <a:spLocks noChangeArrowheads="1"/>
          </p:cNvSpPr>
          <p:nvPr/>
        </p:nvSpPr>
        <p:spPr bwMode="auto">
          <a:xfrm>
            <a:off x="3889026" y="5803900"/>
            <a:ext cx="29915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solidFill>
                  <a:srgbClr val="000000"/>
                </a:solidFill>
                <a:latin typeface="Comic Sans MS" charset="0"/>
                <a:cs typeface="Arial" charset="0"/>
              </a:rPr>
              <a:t>1</a:t>
            </a:r>
          </a:p>
        </p:txBody>
      </p:sp>
      <p:sp>
        <p:nvSpPr>
          <p:cNvPr id="67598" name="Text Box 14"/>
          <p:cNvSpPr txBox="1">
            <a:spLocks noChangeArrowheads="1"/>
          </p:cNvSpPr>
          <p:nvPr/>
        </p:nvSpPr>
        <p:spPr bwMode="auto">
          <a:xfrm>
            <a:off x="4316593" y="5803900"/>
            <a:ext cx="30056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solidFill>
                  <a:srgbClr val="000000"/>
                </a:solidFill>
                <a:latin typeface="Comic Sans MS" charset="0"/>
                <a:cs typeface="Arial" charset="0"/>
              </a:rPr>
              <a:t>2</a:t>
            </a:r>
          </a:p>
        </p:txBody>
      </p:sp>
      <p:sp>
        <p:nvSpPr>
          <p:cNvPr id="67599" name="Text Box 15"/>
          <p:cNvSpPr txBox="1">
            <a:spLocks noChangeArrowheads="1"/>
          </p:cNvSpPr>
          <p:nvPr/>
        </p:nvSpPr>
        <p:spPr bwMode="auto">
          <a:xfrm>
            <a:off x="4763914" y="5803900"/>
            <a:ext cx="29915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solidFill>
                  <a:srgbClr val="000000"/>
                </a:solidFill>
                <a:latin typeface="Comic Sans MS" charset="0"/>
                <a:cs typeface="Arial" charset="0"/>
              </a:rPr>
              <a:t>3</a:t>
            </a:r>
          </a:p>
        </p:txBody>
      </p:sp>
      <p:sp>
        <p:nvSpPr>
          <p:cNvPr id="67600" name="Text Box 16"/>
          <p:cNvSpPr txBox="1">
            <a:spLocks noChangeArrowheads="1"/>
          </p:cNvSpPr>
          <p:nvPr/>
        </p:nvSpPr>
        <p:spPr bwMode="auto">
          <a:xfrm>
            <a:off x="5214056" y="5803900"/>
            <a:ext cx="29774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solidFill>
                  <a:srgbClr val="000000"/>
                </a:solidFill>
                <a:latin typeface="Comic Sans MS" charset="0"/>
                <a:cs typeface="Arial" charset="0"/>
              </a:rPr>
              <a:t>4</a:t>
            </a:r>
          </a:p>
        </p:txBody>
      </p:sp>
      <p:sp>
        <p:nvSpPr>
          <p:cNvPr id="67601" name="Text Box 17"/>
          <p:cNvSpPr txBox="1">
            <a:spLocks noChangeArrowheads="1"/>
          </p:cNvSpPr>
          <p:nvPr/>
        </p:nvSpPr>
        <p:spPr bwMode="auto">
          <a:xfrm>
            <a:off x="5659970" y="5803900"/>
            <a:ext cx="29915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solidFill>
                  <a:srgbClr val="000000"/>
                </a:solidFill>
                <a:latin typeface="Comic Sans MS" charset="0"/>
                <a:cs typeface="Arial" charset="0"/>
              </a:rPr>
              <a:t>5</a:t>
            </a:r>
          </a:p>
        </p:txBody>
      </p:sp>
      <p:sp>
        <p:nvSpPr>
          <p:cNvPr id="67602" name="Text Box 18"/>
          <p:cNvSpPr txBox="1">
            <a:spLocks noChangeArrowheads="1"/>
          </p:cNvSpPr>
          <p:nvPr/>
        </p:nvSpPr>
        <p:spPr bwMode="auto">
          <a:xfrm>
            <a:off x="6108700" y="5803900"/>
            <a:ext cx="29915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solidFill>
                  <a:srgbClr val="000000"/>
                </a:solidFill>
                <a:latin typeface="Comic Sans MS" charset="0"/>
                <a:cs typeface="Arial" charset="0"/>
              </a:rPr>
              <a:t>6</a:t>
            </a:r>
          </a:p>
        </p:txBody>
      </p:sp>
      <p:sp>
        <p:nvSpPr>
          <p:cNvPr id="67603" name="Text Box 19"/>
          <p:cNvSpPr txBox="1">
            <a:spLocks noChangeArrowheads="1"/>
          </p:cNvSpPr>
          <p:nvPr/>
        </p:nvSpPr>
        <p:spPr bwMode="auto">
          <a:xfrm>
            <a:off x="6556022" y="5803900"/>
            <a:ext cx="29915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solidFill>
                  <a:srgbClr val="000000"/>
                </a:solidFill>
                <a:latin typeface="Comic Sans MS" charset="0"/>
                <a:cs typeface="Arial" charset="0"/>
              </a:rPr>
              <a:t>7</a:t>
            </a:r>
          </a:p>
        </p:txBody>
      </p:sp>
      <p:sp>
        <p:nvSpPr>
          <p:cNvPr id="67604" name="Text Box 20"/>
          <p:cNvSpPr txBox="1">
            <a:spLocks noChangeArrowheads="1"/>
          </p:cNvSpPr>
          <p:nvPr/>
        </p:nvSpPr>
        <p:spPr bwMode="auto">
          <a:xfrm>
            <a:off x="7003345" y="5803900"/>
            <a:ext cx="30056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solidFill>
                  <a:srgbClr val="000000"/>
                </a:solidFill>
                <a:latin typeface="Comic Sans MS" charset="0"/>
                <a:cs typeface="Arial" charset="0"/>
              </a:rPr>
              <a:t>8</a:t>
            </a:r>
          </a:p>
        </p:txBody>
      </p:sp>
      <p:sp>
        <p:nvSpPr>
          <p:cNvPr id="67605" name="Text Box 21"/>
          <p:cNvSpPr txBox="1">
            <a:spLocks noChangeArrowheads="1"/>
          </p:cNvSpPr>
          <p:nvPr/>
        </p:nvSpPr>
        <p:spPr bwMode="auto">
          <a:xfrm>
            <a:off x="7452082" y="5803900"/>
            <a:ext cx="29915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solidFill>
                  <a:srgbClr val="000000"/>
                </a:solidFill>
                <a:latin typeface="Comic Sans MS" charset="0"/>
                <a:cs typeface="Arial" charset="0"/>
              </a:rPr>
              <a:t>9</a:t>
            </a:r>
          </a:p>
        </p:txBody>
      </p:sp>
      <p:sp>
        <p:nvSpPr>
          <p:cNvPr id="67606" name="Oval 22"/>
          <p:cNvSpPr>
            <a:spLocks noChangeArrowheads="1"/>
          </p:cNvSpPr>
          <p:nvPr/>
        </p:nvSpPr>
        <p:spPr bwMode="auto">
          <a:xfrm>
            <a:off x="3386670" y="2057400"/>
            <a:ext cx="474133" cy="228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mtClean="0">
              <a:solidFill>
                <a:srgbClr val="000000"/>
              </a:solidFill>
              <a:latin typeface="Comic Sans MS" charset="0"/>
              <a:ea typeface="ＭＳ Ｐゴシック" charset="0"/>
              <a:cs typeface="Arial" charset="0"/>
            </a:endParaRPr>
          </a:p>
        </p:txBody>
      </p:sp>
      <p:sp>
        <p:nvSpPr>
          <p:cNvPr id="67607" name="Line 23"/>
          <p:cNvSpPr>
            <a:spLocks noChangeShapeType="1"/>
          </p:cNvSpPr>
          <p:nvPr/>
        </p:nvSpPr>
        <p:spPr bwMode="auto">
          <a:xfrm>
            <a:off x="4049889" y="5591175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  <p:sp>
        <p:nvSpPr>
          <p:cNvPr id="67608" name="Text Box 24"/>
          <p:cNvSpPr txBox="1">
            <a:spLocks noChangeArrowheads="1"/>
          </p:cNvSpPr>
          <p:nvPr/>
        </p:nvSpPr>
        <p:spPr bwMode="auto">
          <a:xfrm>
            <a:off x="7900815" y="5803917"/>
            <a:ext cx="5110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solidFill>
                  <a:srgbClr val="000000"/>
                </a:solidFill>
                <a:latin typeface="Comic Sans MS" charset="0"/>
                <a:cs typeface="Arial" charset="0"/>
              </a:rPr>
              <a:t>10</a:t>
            </a:r>
          </a:p>
        </p:txBody>
      </p:sp>
      <p:sp>
        <p:nvSpPr>
          <p:cNvPr id="67609" name="Text Box 25"/>
          <p:cNvSpPr txBox="1">
            <a:spLocks noChangeArrowheads="1"/>
          </p:cNvSpPr>
          <p:nvPr/>
        </p:nvSpPr>
        <p:spPr bwMode="auto">
          <a:xfrm>
            <a:off x="3482622" y="5803917"/>
            <a:ext cx="3725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mtClean="0">
                <a:solidFill>
                  <a:srgbClr val="000000"/>
                </a:solidFill>
                <a:latin typeface="Comic Sans MS" charset="0"/>
                <a:cs typeface="Arial" charset="0"/>
              </a:rPr>
              <a:t>0</a:t>
            </a:r>
          </a:p>
        </p:txBody>
      </p:sp>
      <p:sp>
        <p:nvSpPr>
          <p:cNvPr id="67610" name="Line 28"/>
          <p:cNvSpPr>
            <a:spLocks noChangeShapeType="1"/>
          </p:cNvSpPr>
          <p:nvPr/>
        </p:nvSpPr>
        <p:spPr bwMode="auto">
          <a:xfrm flipV="1">
            <a:off x="474133" y="2205038"/>
            <a:ext cx="3139723" cy="4762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  <p:sp>
        <p:nvSpPr>
          <p:cNvPr id="67611" name="Freeform 35"/>
          <p:cNvSpPr>
            <a:spLocks/>
          </p:cNvSpPr>
          <p:nvPr/>
        </p:nvSpPr>
        <p:spPr bwMode="auto">
          <a:xfrm>
            <a:off x="476956" y="1123950"/>
            <a:ext cx="8391878" cy="4033838"/>
          </a:xfrm>
          <a:custGeom>
            <a:avLst/>
            <a:gdLst>
              <a:gd name="T0" fmla="*/ 0 w 5948"/>
              <a:gd name="T1" fmla="*/ 0 h 2541"/>
              <a:gd name="T2" fmla="*/ 2147483647 w 5948"/>
              <a:gd name="T3" fmla="*/ 2147483647 h 2541"/>
              <a:gd name="T4" fmla="*/ 2147483647 w 5948"/>
              <a:gd name="T5" fmla="*/ 2147483647 h 2541"/>
              <a:gd name="T6" fmla="*/ 2147483647 w 5948"/>
              <a:gd name="T7" fmla="*/ 2147483647 h 2541"/>
              <a:gd name="T8" fmla="*/ 2147483647 w 5948"/>
              <a:gd name="T9" fmla="*/ 2147483647 h 2541"/>
              <a:gd name="T10" fmla="*/ 2147483647 w 5948"/>
              <a:gd name="T11" fmla="*/ 2147483647 h 2541"/>
              <a:gd name="T12" fmla="*/ 2147483647 w 5948"/>
              <a:gd name="T13" fmla="*/ 2147483647 h 2541"/>
              <a:gd name="T14" fmla="*/ 2147483647 w 5948"/>
              <a:gd name="T15" fmla="*/ 2147483647 h 2541"/>
              <a:gd name="T16" fmla="*/ 2147483647 w 5948"/>
              <a:gd name="T17" fmla="*/ 2147483647 h 2541"/>
              <a:gd name="T18" fmla="*/ 2147483647 w 5948"/>
              <a:gd name="T19" fmla="*/ 2147483647 h 2541"/>
              <a:gd name="T20" fmla="*/ 2147483647 w 5948"/>
              <a:gd name="T21" fmla="*/ 2147483647 h 2541"/>
              <a:gd name="T22" fmla="*/ 2147483647 w 5948"/>
              <a:gd name="T23" fmla="*/ 2147483647 h 2541"/>
              <a:gd name="T24" fmla="*/ 2147483647 w 5948"/>
              <a:gd name="T25" fmla="*/ 2147483647 h 2541"/>
              <a:gd name="T26" fmla="*/ 2147483647 w 5948"/>
              <a:gd name="T27" fmla="*/ 2147483647 h 2541"/>
              <a:gd name="T28" fmla="*/ 2147483647 w 5948"/>
              <a:gd name="T29" fmla="*/ 2147483647 h 2541"/>
              <a:gd name="T30" fmla="*/ 2147483647 w 5948"/>
              <a:gd name="T31" fmla="*/ 2147483647 h 2541"/>
              <a:gd name="T32" fmla="*/ 2147483647 w 5948"/>
              <a:gd name="T33" fmla="*/ 2147483647 h 2541"/>
              <a:gd name="T34" fmla="*/ 2147483647 w 5948"/>
              <a:gd name="T35" fmla="*/ 2147483647 h 2541"/>
              <a:gd name="T36" fmla="*/ 2147483647 w 5948"/>
              <a:gd name="T37" fmla="*/ 2147483647 h 2541"/>
              <a:gd name="T38" fmla="*/ 2147483647 w 5948"/>
              <a:gd name="T39" fmla="*/ 2147483647 h 2541"/>
              <a:gd name="T40" fmla="*/ 2147483647 w 5948"/>
              <a:gd name="T41" fmla="*/ 2147483647 h 2541"/>
              <a:gd name="T42" fmla="*/ 2147483647 w 5948"/>
              <a:gd name="T43" fmla="*/ 2147483647 h 2541"/>
              <a:gd name="T44" fmla="*/ 2147483647 w 5948"/>
              <a:gd name="T45" fmla="*/ 2147483647 h 2541"/>
              <a:gd name="T46" fmla="*/ 2147483647 w 5948"/>
              <a:gd name="T47" fmla="*/ 2147483647 h 2541"/>
              <a:gd name="T48" fmla="*/ 2147483647 w 5948"/>
              <a:gd name="T49" fmla="*/ 2147483647 h 254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48"/>
              <a:gd name="T76" fmla="*/ 0 h 2541"/>
              <a:gd name="T77" fmla="*/ 5948 w 5948"/>
              <a:gd name="T78" fmla="*/ 2541 h 254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48" h="2541">
                <a:moveTo>
                  <a:pt x="0" y="0"/>
                </a:moveTo>
                <a:cubicBezTo>
                  <a:pt x="140" y="3"/>
                  <a:pt x="308" y="0"/>
                  <a:pt x="457" y="17"/>
                </a:cubicBezTo>
                <a:cubicBezTo>
                  <a:pt x="632" y="37"/>
                  <a:pt x="784" y="138"/>
                  <a:pt x="945" y="195"/>
                </a:cubicBezTo>
                <a:cubicBezTo>
                  <a:pt x="979" y="222"/>
                  <a:pt x="1018" y="243"/>
                  <a:pt x="1059" y="254"/>
                </a:cubicBezTo>
                <a:cubicBezTo>
                  <a:pt x="1099" y="282"/>
                  <a:pt x="1147" y="309"/>
                  <a:pt x="1194" y="322"/>
                </a:cubicBezTo>
                <a:cubicBezTo>
                  <a:pt x="1253" y="347"/>
                  <a:pt x="1350" y="381"/>
                  <a:pt x="1413" y="402"/>
                </a:cubicBezTo>
                <a:cubicBezTo>
                  <a:pt x="1465" y="419"/>
                  <a:pt x="1518" y="435"/>
                  <a:pt x="1571" y="449"/>
                </a:cubicBezTo>
                <a:cubicBezTo>
                  <a:pt x="1633" y="464"/>
                  <a:pt x="1720" y="476"/>
                  <a:pt x="1789" y="492"/>
                </a:cubicBezTo>
                <a:cubicBezTo>
                  <a:pt x="1853" y="520"/>
                  <a:pt x="1921" y="525"/>
                  <a:pt x="1988" y="543"/>
                </a:cubicBezTo>
                <a:cubicBezTo>
                  <a:pt x="2044" y="562"/>
                  <a:pt x="2081" y="578"/>
                  <a:pt x="2119" y="596"/>
                </a:cubicBezTo>
                <a:cubicBezTo>
                  <a:pt x="2157" y="614"/>
                  <a:pt x="2181" y="639"/>
                  <a:pt x="2219" y="654"/>
                </a:cubicBezTo>
                <a:cubicBezTo>
                  <a:pt x="2276" y="679"/>
                  <a:pt x="2290" y="667"/>
                  <a:pt x="2349" y="688"/>
                </a:cubicBezTo>
                <a:cubicBezTo>
                  <a:pt x="2408" y="709"/>
                  <a:pt x="2491" y="742"/>
                  <a:pt x="2575" y="780"/>
                </a:cubicBezTo>
                <a:cubicBezTo>
                  <a:pt x="2655" y="815"/>
                  <a:pt x="2751" y="856"/>
                  <a:pt x="2855" y="916"/>
                </a:cubicBezTo>
                <a:cubicBezTo>
                  <a:pt x="2959" y="976"/>
                  <a:pt x="3098" y="1077"/>
                  <a:pt x="3201" y="1140"/>
                </a:cubicBezTo>
                <a:cubicBezTo>
                  <a:pt x="3304" y="1203"/>
                  <a:pt x="3385" y="1232"/>
                  <a:pt x="3471" y="1292"/>
                </a:cubicBezTo>
                <a:cubicBezTo>
                  <a:pt x="3557" y="1352"/>
                  <a:pt x="3653" y="1435"/>
                  <a:pt x="3717" y="1499"/>
                </a:cubicBezTo>
                <a:cubicBezTo>
                  <a:pt x="3781" y="1563"/>
                  <a:pt x="3810" y="1630"/>
                  <a:pt x="3855" y="1676"/>
                </a:cubicBezTo>
                <a:cubicBezTo>
                  <a:pt x="3900" y="1722"/>
                  <a:pt x="3932" y="1720"/>
                  <a:pt x="3987" y="1776"/>
                </a:cubicBezTo>
                <a:cubicBezTo>
                  <a:pt x="4042" y="1832"/>
                  <a:pt x="4129" y="1946"/>
                  <a:pt x="4183" y="2012"/>
                </a:cubicBezTo>
                <a:cubicBezTo>
                  <a:pt x="4237" y="2078"/>
                  <a:pt x="4279" y="2137"/>
                  <a:pt x="4309" y="2171"/>
                </a:cubicBezTo>
                <a:cubicBezTo>
                  <a:pt x="4339" y="2205"/>
                  <a:pt x="4338" y="2200"/>
                  <a:pt x="4364" y="2217"/>
                </a:cubicBezTo>
                <a:cubicBezTo>
                  <a:pt x="4390" y="2234"/>
                  <a:pt x="4369" y="2237"/>
                  <a:pt x="4465" y="2274"/>
                </a:cubicBezTo>
                <a:cubicBezTo>
                  <a:pt x="4582" y="2306"/>
                  <a:pt x="4677" y="2397"/>
                  <a:pt x="4940" y="2438"/>
                </a:cubicBezTo>
                <a:cubicBezTo>
                  <a:pt x="5059" y="2439"/>
                  <a:pt x="5831" y="2541"/>
                  <a:pt x="5948" y="2541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  <p:sp>
        <p:nvSpPr>
          <p:cNvPr id="67612" name="Text Box 40"/>
          <p:cNvSpPr txBox="1">
            <a:spLocks noChangeArrowheads="1"/>
          </p:cNvSpPr>
          <p:nvPr/>
        </p:nvSpPr>
        <p:spPr bwMode="auto">
          <a:xfrm rot="-5392628">
            <a:off x="-716515" y="2877672"/>
            <a:ext cx="18944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2800" b="1" smtClean="0">
                <a:solidFill>
                  <a:srgbClr val="000000"/>
                </a:solidFill>
                <a:latin typeface="Comic Sans MS" charset="0"/>
                <a:cs typeface="Arial" charset="0"/>
              </a:rPr>
              <a:t>Sobrevida</a:t>
            </a:r>
          </a:p>
        </p:txBody>
      </p:sp>
      <p:sp>
        <p:nvSpPr>
          <p:cNvPr id="67613" name="Text Box 41"/>
          <p:cNvSpPr txBox="1">
            <a:spLocks noChangeArrowheads="1"/>
          </p:cNvSpPr>
          <p:nvPr/>
        </p:nvSpPr>
        <p:spPr bwMode="auto">
          <a:xfrm>
            <a:off x="5706544" y="6149976"/>
            <a:ext cx="9988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2800" b="1" smtClean="0">
                <a:solidFill>
                  <a:srgbClr val="000000"/>
                </a:solidFill>
                <a:latin typeface="Comic Sans MS" charset="0"/>
                <a:cs typeface="Arial" charset="0"/>
              </a:rPr>
              <a:t>Años</a:t>
            </a:r>
          </a:p>
        </p:txBody>
      </p:sp>
      <p:sp>
        <p:nvSpPr>
          <p:cNvPr id="67614" name="Text Box 43"/>
          <p:cNvSpPr txBox="1">
            <a:spLocks noChangeArrowheads="1"/>
          </p:cNvSpPr>
          <p:nvPr/>
        </p:nvSpPr>
        <p:spPr bwMode="auto">
          <a:xfrm>
            <a:off x="877059" y="1762125"/>
            <a:ext cx="1561996" cy="46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base">
              <a:lnSpc>
                <a:spcPct val="6500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1800" b="1" smtClean="0">
                <a:solidFill>
                  <a:srgbClr val="000000"/>
                </a:solidFill>
                <a:latin typeface="Comic Sans MS" charset="0"/>
                <a:cs typeface="Arial" charset="0"/>
              </a:rPr>
              <a:t>Período</a:t>
            </a:r>
          </a:p>
          <a:p>
            <a:pPr algn="ctr" fontAlgn="base">
              <a:lnSpc>
                <a:spcPct val="6500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1800" b="1" smtClean="0">
                <a:solidFill>
                  <a:srgbClr val="000000"/>
                </a:solidFill>
                <a:latin typeface="Comic Sans MS" charset="0"/>
                <a:cs typeface="Arial" charset="0"/>
              </a:rPr>
              <a:t>asintomático</a:t>
            </a:r>
          </a:p>
        </p:txBody>
      </p:sp>
      <p:sp>
        <p:nvSpPr>
          <p:cNvPr id="82989" name="Text Box 45"/>
          <p:cNvSpPr txBox="1">
            <a:spLocks noChangeArrowheads="1"/>
          </p:cNvSpPr>
          <p:nvPr/>
        </p:nvSpPr>
        <p:spPr bwMode="auto">
          <a:xfrm>
            <a:off x="5724757" y="2924191"/>
            <a:ext cx="2212865" cy="79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10800000" algn="ctr" rotWithShape="0">
              <a:schemeClr val="tx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Arial" charset="0"/>
              </a:rPr>
              <a:t>Progresores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Arial" charset="0"/>
              </a:rPr>
              <a:t>lentos</a:t>
            </a:r>
          </a:p>
        </p:txBody>
      </p:sp>
      <p:sp>
        <p:nvSpPr>
          <p:cNvPr id="67616" name="Text Box 46"/>
          <p:cNvSpPr txBox="1">
            <a:spLocks noChangeArrowheads="1"/>
          </p:cNvSpPr>
          <p:nvPr/>
        </p:nvSpPr>
        <p:spPr bwMode="auto">
          <a:xfrm>
            <a:off x="625131" y="5715017"/>
            <a:ext cx="28820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b="1" smtClean="0">
                <a:solidFill>
                  <a:srgbClr val="000000"/>
                </a:solidFill>
                <a:latin typeface="Comic Sans MS" charset="0"/>
                <a:cs typeface="Arial" charset="0"/>
              </a:rPr>
              <a:t>Años, desconocido</a:t>
            </a:r>
          </a:p>
        </p:txBody>
      </p:sp>
      <p:sp>
        <p:nvSpPr>
          <p:cNvPr id="67618" name="Line 45"/>
          <p:cNvSpPr>
            <a:spLocks noChangeShapeType="1"/>
          </p:cNvSpPr>
          <p:nvPr/>
        </p:nvSpPr>
        <p:spPr bwMode="auto">
          <a:xfrm>
            <a:off x="4827417" y="3252788"/>
            <a:ext cx="70273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  <p:sp>
        <p:nvSpPr>
          <p:cNvPr id="67619" name="Rectangle 46" descr="Pergamino"/>
          <p:cNvSpPr>
            <a:spLocks noChangeArrowheads="1"/>
          </p:cNvSpPr>
          <p:nvPr/>
        </p:nvSpPr>
        <p:spPr bwMode="auto">
          <a:xfrm>
            <a:off x="4855634" y="2813050"/>
            <a:ext cx="640644" cy="4318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mtClean="0">
              <a:solidFill>
                <a:srgbClr val="000000"/>
              </a:solidFill>
              <a:latin typeface="Comic Sans MS" charset="0"/>
              <a:ea typeface="ＭＳ Ｐゴシック" charset="0"/>
              <a:cs typeface="Arial" charset="0"/>
            </a:endParaRPr>
          </a:p>
        </p:txBody>
      </p:sp>
      <p:sp>
        <p:nvSpPr>
          <p:cNvPr id="67620" name="AutoShape 47"/>
          <p:cNvSpPr>
            <a:spLocks noChangeArrowheads="1"/>
          </p:cNvSpPr>
          <p:nvPr/>
        </p:nvSpPr>
        <p:spPr bwMode="auto">
          <a:xfrm rot="7165648">
            <a:off x="4703939" y="2456938"/>
            <a:ext cx="647700" cy="14393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  <p:sp>
        <p:nvSpPr>
          <p:cNvPr id="67621" name="Text Box 39"/>
          <p:cNvSpPr txBox="1">
            <a:spLocks noChangeArrowheads="1"/>
          </p:cNvSpPr>
          <p:nvPr/>
        </p:nvSpPr>
        <p:spPr bwMode="auto">
          <a:xfrm>
            <a:off x="4730171" y="1931989"/>
            <a:ext cx="1804575" cy="51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base">
              <a:lnSpc>
                <a:spcPct val="65000"/>
              </a:lnSpc>
              <a:spcBef>
                <a:spcPct val="0"/>
              </a:spcBef>
              <a:spcAft>
                <a:spcPct val="0"/>
              </a:spcAft>
            </a:pPr>
            <a:r>
              <a:rPr lang="es-ES" sz="2000" b="1" smtClean="0">
                <a:solidFill>
                  <a:srgbClr val="000000"/>
                </a:solidFill>
                <a:latin typeface="Comic Sans MS" charset="0"/>
                <a:cs typeface="Arial" charset="0"/>
              </a:rPr>
              <a:t>Exacerbación</a:t>
            </a:r>
          </a:p>
          <a:p>
            <a:pPr algn="ctr" fontAlgn="base">
              <a:lnSpc>
                <a:spcPct val="65000"/>
              </a:lnSpc>
              <a:spcBef>
                <a:spcPct val="0"/>
              </a:spcBef>
              <a:spcAft>
                <a:spcPct val="0"/>
              </a:spcAft>
            </a:pPr>
            <a:r>
              <a:rPr lang="es-ES" sz="2000" b="1" smtClean="0">
                <a:solidFill>
                  <a:srgbClr val="000000"/>
                </a:solidFill>
                <a:latin typeface="Comic Sans MS" charset="0"/>
                <a:cs typeface="Arial" charset="0"/>
              </a:rPr>
              <a:t>aguda</a:t>
            </a:r>
          </a:p>
        </p:txBody>
      </p:sp>
      <p:sp>
        <p:nvSpPr>
          <p:cNvPr id="67622" name="Oval 50" descr="Pergamino"/>
          <p:cNvSpPr>
            <a:spLocks noChangeArrowheads="1"/>
          </p:cNvSpPr>
          <p:nvPr/>
        </p:nvSpPr>
        <p:spPr bwMode="auto">
          <a:xfrm>
            <a:off x="5482167" y="3197225"/>
            <a:ext cx="63500" cy="71438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mtClean="0">
              <a:solidFill>
                <a:srgbClr val="000000"/>
              </a:solidFill>
              <a:latin typeface="Comic Sans MS" charset="0"/>
              <a:ea typeface="ＭＳ Ｐゴシック" charset="0"/>
              <a:cs typeface="Arial" charset="0"/>
            </a:endParaRPr>
          </a:p>
        </p:txBody>
      </p:sp>
      <p:grpSp>
        <p:nvGrpSpPr>
          <p:cNvPr id="67623" name="Group 57"/>
          <p:cNvGrpSpPr>
            <a:grpSpLocks/>
          </p:cNvGrpSpPr>
          <p:nvPr/>
        </p:nvGrpSpPr>
        <p:grpSpPr bwMode="auto">
          <a:xfrm>
            <a:off x="5020733" y="4108467"/>
            <a:ext cx="1151467" cy="720725"/>
            <a:chOff x="3376" y="2588"/>
            <a:chExt cx="816" cy="454"/>
          </a:xfrm>
        </p:grpSpPr>
        <p:sp>
          <p:nvSpPr>
            <p:cNvPr id="67628" name="Oval 2"/>
            <p:cNvSpPr>
              <a:spLocks noChangeArrowheads="1"/>
            </p:cNvSpPr>
            <p:nvPr/>
          </p:nvSpPr>
          <p:spPr bwMode="auto">
            <a:xfrm>
              <a:off x="3376" y="2588"/>
              <a:ext cx="816" cy="45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82994" name="Text Box 50"/>
            <p:cNvSpPr txBox="1">
              <a:spLocks noChangeArrowheads="1"/>
            </p:cNvSpPr>
            <p:nvPr/>
          </p:nvSpPr>
          <p:spPr bwMode="auto">
            <a:xfrm>
              <a:off x="3419" y="2634"/>
              <a:ext cx="737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2700" dir="10800000" algn="ctr" rotWithShape="0">
                <a:schemeClr val="tx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MX" sz="2800" b="1" smtClean="0">
                  <a:solidFill>
                    <a:srgbClr val="CC33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cs typeface="Arial" charset="0"/>
                </a:rPr>
                <a:t>FPCE</a:t>
              </a:r>
            </a:p>
          </p:txBody>
        </p:sp>
      </p:grpSp>
      <p:sp>
        <p:nvSpPr>
          <p:cNvPr id="67624" name="Freeform 51"/>
          <p:cNvSpPr>
            <a:spLocks/>
          </p:cNvSpPr>
          <p:nvPr/>
        </p:nvSpPr>
        <p:spPr bwMode="auto">
          <a:xfrm>
            <a:off x="3613859" y="2205044"/>
            <a:ext cx="2878667" cy="3432175"/>
          </a:xfrm>
          <a:custGeom>
            <a:avLst/>
            <a:gdLst>
              <a:gd name="T0" fmla="*/ 0 w 2041"/>
              <a:gd name="T1" fmla="*/ 0 h 2162"/>
              <a:gd name="T2" fmla="*/ 2147483647 w 2041"/>
              <a:gd name="T3" fmla="*/ 2147483647 h 2162"/>
              <a:gd name="T4" fmla="*/ 2147483647 w 2041"/>
              <a:gd name="T5" fmla="*/ 2147483647 h 2162"/>
              <a:gd name="T6" fmla="*/ 2147483647 w 2041"/>
              <a:gd name="T7" fmla="*/ 2147483647 h 2162"/>
              <a:gd name="T8" fmla="*/ 0 60000 65536"/>
              <a:gd name="T9" fmla="*/ 0 60000 65536"/>
              <a:gd name="T10" fmla="*/ 0 60000 65536"/>
              <a:gd name="T11" fmla="*/ 0 60000 65536"/>
              <a:gd name="T12" fmla="*/ 0 w 2041"/>
              <a:gd name="T13" fmla="*/ 0 h 2162"/>
              <a:gd name="T14" fmla="*/ 2041 w 2041"/>
              <a:gd name="T15" fmla="*/ 2162 h 216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41" h="2162">
                <a:moveTo>
                  <a:pt x="0" y="0"/>
                </a:moveTo>
                <a:cubicBezTo>
                  <a:pt x="431" y="355"/>
                  <a:pt x="862" y="711"/>
                  <a:pt x="1179" y="1043"/>
                </a:cubicBezTo>
                <a:cubicBezTo>
                  <a:pt x="1496" y="1375"/>
                  <a:pt x="1769" y="1830"/>
                  <a:pt x="1905" y="1996"/>
                </a:cubicBezTo>
                <a:cubicBezTo>
                  <a:pt x="2041" y="2162"/>
                  <a:pt x="1980" y="2034"/>
                  <a:pt x="1995" y="2041"/>
                </a:cubicBezTo>
              </a:path>
            </a:pathLst>
          </a:custGeom>
          <a:noFill/>
          <a:ln w="38100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  <p:sp>
        <p:nvSpPr>
          <p:cNvPr id="67625" name="Freeform 46"/>
          <p:cNvSpPr>
            <a:spLocks/>
          </p:cNvSpPr>
          <p:nvPr/>
        </p:nvSpPr>
        <p:spPr bwMode="auto">
          <a:xfrm>
            <a:off x="3598342" y="2168525"/>
            <a:ext cx="1278467" cy="3403600"/>
          </a:xfrm>
          <a:custGeom>
            <a:avLst/>
            <a:gdLst>
              <a:gd name="T0" fmla="*/ 0 w 906"/>
              <a:gd name="T1" fmla="*/ 0 h 2144"/>
              <a:gd name="T2" fmla="*/ 2147483647 w 906"/>
              <a:gd name="T3" fmla="*/ 2147483647 h 2144"/>
              <a:gd name="T4" fmla="*/ 2147483647 w 906"/>
              <a:gd name="T5" fmla="*/ 2147483647 h 2144"/>
              <a:gd name="T6" fmla="*/ 2147483647 w 906"/>
              <a:gd name="T7" fmla="*/ 2147483647 h 2144"/>
              <a:gd name="T8" fmla="*/ 2147483647 w 906"/>
              <a:gd name="T9" fmla="*/ 2147483647 h 2144"/>
              <a:gd name="T10" fmla="*/ 2147483647 w 906"/>
              <a:gd name="T11" fmla="*/ 2147483647 h 2144"/>
              <a:gd name="T12" fmla="*/ 2147483647 w 906"/>
              <a:gd name="T13" fmla="*/ 2147483647 h 2144"/>
              <a:gd name="T14" fmla="*/ 2147483647 w 906"/>
              <a:gd name="T15" fmla="*/ 2147483647 h 2144"/>
              <a:gd name="T16" fmla="*/ 2147483647 w 906"/>
              <a:gd name="T17" fmla="*/ 2147483647 h 2144"/>
              <a:gd name="T18" fmla="*/ 2147483647 w 906"/>
              <a:gd name="T19" fmla="*/ 2147483647 h 2144"/>
              <a:gd name="T20" fmla="*/ 2147483647 w 906"/>
              <a:gd name="T21" fmla="*/ 2147483647 h 2144"/>
              <a:gd name="T22" fmla="*/ 2147483647 w 906"/>
              <a:gd name="T23" fmla="*/ 2147483647 h 2144"/>
              <a:gd name="T24" fmla="*/ 2147483647 w 906"/>
              <a:gd name="T25" fmla="*/ 2147483647 h 2144"/>
              <a:gd name="T26" fmla="*/ 2147483647 w 906"/>
              <a:gd name="T27" fmla="*/ 2147483647 h 2144"/>
              <a:gd name="T28" fmla="*/ 2147483647 w 906"/>
              <a:gd name="T29" fmla="*/ 2147483647 h 2144"/>
              <a:gd name="T30" fmla="*/ 2147483647 w 906"/>
              <a:gd name="T31" fmla="*/ 2147483647 h 2144"/>
              <a:gd name="T32" fmla="*/ 2147483647 w 906"/>
              <a:gd name="T33" fmla="*/ 2147483647 h 21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906"/>
              <a:gd name="T52" fmla="*/ 0 h 2144"/>
              <a:gd name="T53" fmla="*/ 906 w 906"/>
              <a:gd name="T54" fmla="*/ 2144 h 214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906" h="2144">
                <a:moveTo>
                  <a:pt x="0" y="0"/>
                </a:moveTo>
                <a:cubicBezTo>
                  <a:pt x="10" y="3"/>
                  <a:pt x="43" y="67"/>
                  <a:pt x="50" y="74"/>
                </a:cubicBezTo>
                <a:cubicBezTo>
                  <a:pt x="63" y="88"/>
                  <a:pt x="87" y="110"/>
                  <a:pt x="102" y="122"/>
                </a:cubicBezTo>
                <a:cubicBezTo>
                  <a:pt x="122" y="152"/>
                  <a:pt x="174" y="175"/>
                  <a:pt x="196" y="209"/>
                </a:cubicBezTo>
                <a:cubicBezTo>
                  <a:pt x="212" y="236"/>
                  <a:pt x="232" y="254"/>
                  <a:pt x="248" y="281"/>
                </a:cubicBezTo>
                <a:cubicBezTo>
                  <a:pt x="259" y="311"/>
                  <a:pt x="285" y="347"/>
                  <a:pt x="294" y="374"/>
                </a:cubicBezTo>
                <a:cubicBezTo>
                  <a:pt x="309" y="400"/>
                  <a:pt x="324" y="417"/>
                  <a:pt x="336" y="440"/>
                </a:cubicBezTo>
                <a:cubicBezTo>
                  <a:pt x="371" y="499"/>
                  <a:pt x="330" y="473"/>
                  <a:pt x="366" y="512"/>
                </a:cubicBezTo>
                <a:cubicBezTo>
                  <a:pt x="383" y="534"/>
                  <a:pt x="387" y="560"/>
                  <a:pt x="403" y="578"/>
                </a:cubicBezTo>
                <a:cubicBezTo>
                  <a:pt x="431" y="619"/>
                  <a:pt x="415" y="604"/>
                  <a:pt x="448" y="627"/>
                </a:cubicBezTo>
                <a:cubicBezTo>
                  <a:pt x="483" y="678"/>
                  <a:pt x="583" y="797"/>
                  <a:pt x="630" y="872"/>
                </a:cubicBezTo>
                <a:cubicBezTo>
                  <a:pt x="677" y="947"/>
                  <a:pt x="709" y="1019"/>
                  <a:pt x="729" y="1074"/>
                </a:cubicBezTo>
                <a:cubicBezTo>
                  <a:pt x="731" y="1082"/>
                  <a:pt x="750" y="1202"/>
                  <a:pt x="750" y="1202"/>
                </a:cubicBezTo>
                <a:cubicBezTo>
                  <a:pt x="764" y="1264"/>
                  <a:pt x="783" y="1364"/>
                  <a:pt x="804" y="1454"/>
                </a:cubicBezTo>
                <a:cubicBezTo>
                  <a:pt x="823" y="1544"/>
                  <a:pt x="852" y="1653"/>
                  <a:pt x="864" y="1742"/>
                </a:cubicBezTo>
                <a:cubicBezTo>
                  <a:pt x="876" y="1831"/>
                  <a:pt x="869" y="1921"/>
                  <a:pt x="876" y="1988"/>
                </a:cubicBezTo>
                <a:cubicBezTo>
                  <a:pt x="883" y="2055"/>
                  <a:pt x="900" y="2115"/>
                  <a:pt x="906" y="2144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  <p:sp>
        <p:nvSpPr>
          <p:cNvPr id="2" name="Text Box 47"/>
          <p:cNvSpPr txBox="1">
            <a:spLocks noChangeArrowheads="1"/>
          </p:cNvSpPr>
          <p:nvPr/>
        </p:nvSpPr>
        <p:spPr bwMode="auto">
          <a:xfrm>
            <a:off x="1357001" y="3068640"/>
            <a:ext cx="3607778" cy="79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108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28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Arial" charset="0"/>
              </a:rPr>
              <a:t>Progresores rápidos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s-MX" sz="28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Arial" charset="0"/>
              </a:rPr>
              <a:t>(Acelerados)</a:t>
            </a:r>
          </a:p>
        </p:txBody>
      </p:sp>
      <p:sp>
        <p:nvSpPr>
          <p:cNvPr id="67627" name="Line 56"/>
          <p:cNvSpPr>
            <a:spLocks noChangeShapeType="1"/>
          </p:cNvSpPr>
          <p:nvPr/>
        </p:nvSpPr>
        <p:spPr bwMode="auto">
          <a:xfrm>
            <a:off x="4827412" y="2781300"/>
            <a:ext cx="0" cy="503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547664" y="260648"/>
            <a:ext cx="6683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Descripci</a:t>
            </a:r>
            <a:r>
              <a:rPr lang="es-ES" sz="2400" b="1" dirty="0" smtClean="0"/>
              <a:t>ón de un fenotipo acelerado de FPI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3771116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994983" y="115905"/>
            <a:ext cx="728669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Arial" charset="0"/>
              </a:rPr>
              <a:t>Progresores rápidos y lentos: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Arial" charset="0"/>
              </a:rPr>
              <a:t>~450 genes diferencialmente expresados </a:t>
            </a:r>
          </a:p>
        </p:txBody>
      </p:sp>
      <p:grpSp>
        <p:nvGrpSpPr>
          <p:cNvPr id="68611" name="7 Grupo"/>
          <p:cNvGrpSpPr>
            <a:grpSpLocks/>
          </p:cNvGrpSpPr>
          <p:nvPr/>
        </p:nvGrpSpPr>
        <p:grpSpPr bwMode="auto">
          <a:xfrm>
            <a:off x="1964154" y="1196978"/>
            <a:ext cx="6868816" cy="5522615"/>
            <a:chOff x="2209475" y="1196975"/>
            <a:chExt cx="7725419" cy="5521501"/>
          </a:xfrm>
        </p:grpSpPr>
        <p:pic>
          <p:nvPicPr>
            <p:cNvPr id="68612" name="Picture 10" descr="Viz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"/>
            <a:stretch>
              <a:fillRect/>
            </a:stretch>
          </p:blipFill>
          <p:spPr bwMode="auto">
            <a:xfrm>
              <a:off x="2332257" y="1196975"/>
              <a:ext cx="5324814" cy="5440571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995" name="Text Box 11"/>
            <p:cNvSpPr txBox="1">
              <a:spLocks noChangeArrowheads="1"/>
            </p:cNvSpPr>
            <p:nvPr/>
          </p:nvSpPr>
          <p:spPr bwMode="auto">
            <a:xfrm>
              <a:off x="7656498" y="3255548"/>
              <a:ext cx="2278396" cy="461572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MX" sz="24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ea typeface="ＭＳ Ｐゴシック" charset="0"/>
                  <a:cs typeface="Arial"/>
                </a:rPr>
                <a:t>Scatter Plot</a:t>
              </a:r>
              <a:endParaRPr lang="es-ES"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ＭＳ Ｐゴシック" charset="0"/>
                <a:cs typeface="Arial"/>
              </a:endParaRPr>
            </a:p>
          </p:txBody>
        </p:sp>
        <p:sp>
          <p:nvSpPr>
            <p:cNvPr id="41989" name="Text Box 5"/>
            <p:cNvSpPr txBox="1">
              <a:spLocks noChangeArrowheads="1"/>
            </p:cNvSpPr>
            <p:nvPr/>
          </p:nvSpPr>
          <p:spPr bwMode="auto">
            <a:xfrm>
              <a:off x="4507710" y="6256904"/>
              <a:ext cx="1286738" cy="4615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cs typeface="Arial" charset="0"/>
                </a:rPr>
                <a:t>Lentos</a:t>
              </a:r>
            </a:p>
          </p:txBody>
        </p:sp>
        <p:sp>
          <p:nvSpPr>
            <p:cNvPr id="41988" name="Text Box 4"/>
            <p:cNvSpPr txBox="1">
              <a:spLocks noChangeArrowheads="1"/>
            </p:cNvSpPr>
            <p:nvPr/>
          </p:nvSpPr>
          <p:spPr bwMode="auto">
            <a:xfrm rot="16200000">
              <a:off x="1821226" y="3490335"/>
              <a:ext cx="1295737" cy="5192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MX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cs typeface="Arial" charset="0"/>
                </a:rPr>
                <a:t>Rápidos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4846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 descr="288-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3744416" cy="2592288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58371" name="Picture 6" descr="DSCN13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50" y="1124744"/>
            <a:ext cx="3996267" cy="29845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1619672" y="692700"/>
            <a:ext cx="1556836" cy="7694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ACIF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55230" y="112713"/>
            <a:ext cx="7636225" cy="5847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altLang="es-MX" sz="3200" b="1" dirty="0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ＭＳ Ｐゴシック" charset="0"/>
              </a:rPr>
              <a:t>Descubriendo una nueva enfermedad?</a:t>
            </a:r>
            <a:endParaRPr lang="es-ES" altLang="es-MX" sz="3200" b="1" dirty="0">
              <a:solidFill>
                <a:srgbClr val="CC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  <a:ea typeface="ＭＳ Ｐゴシック" charset="0"/>
            </a:endParaRPr>
          </a:p>
        </p:txBody>
      </p:sp>
      <p:sp>
        <p:nvSpPr>
          <p:cNvPr id="58375" name="Text Box 53"/>
          <p:cNvSpPr txBox="1">
            <a:spLocks noChangeArrowheads="1"/>
          </p:cNvSpPr>
          <p:nvPr/>
        </p:nvSpPr>
        <p:spPr bwMode="auto">
          <a:xfrm>
            <a:off x="95965" y="6335714"/>
            <a:ext cx="25251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1800" b="1" smtClean="0">
                <a:solidFill>
                  <a:srgbClr val="FFFF00"/>
                </a:solidFill>
              </a:rPr>
              <a:t>Am J Surg Pathol, 2004</a:t>
            </a:r>
            <a:endParaRPr lang="es-ES" sz="1800" b="1" smtClean="0">
              <a:solidFill>
                <a:srgbClr val="FFFF00"/>
              </a:solidFill>
            </a:endParaRPr>
          </a:p>
        </p:txBody>
      </p:sp>
      <p:sp>
        <p:nvSpPr>
          <p:cNvPr id="11320" name="Text Box 56"/>
          <p:cNvSpPr txBox="1">
            <a:spLocks noChangeArrowheads="1"/>
          </p:cNvSpPr>
          <p:nvPr/>
        </p:nvSpPr>
        <p:spPr bwMode="auto">
          <a:xfrm>
            <a:off x="0" y="1340772"/>
            <a:ext cx="5053938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altLang="es-MX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ＭＳ Ｐゴシック" charset="0"/>
              </a:rPr>
              <a:t>(Airway centered interstitial fibrosis)</a:t>
            </a:r>
            <a:endParaRPr lang="es-ES" altLang="es-MX" sz="2400" dirty="0">
              <a:solidFill>
                <a:srgbClr val="000000"/>
              </a:solidFill>
              <a:latin typeface="Times New Roman" pitchFamily="18" charset="0"/>
              <a:ea typeface="ＭＳ Ｐゴシック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3528" y="4892968"/>
            <a:ext cx="864096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La fibrosis idiopática centrada en las vías respiratorias (ACIF</a:t>
            </a:r>
            <a:r>
              <a:rPr lang="es-ES" sz="2400" dirty="0" smtClean="0">
                <a:solidFill>
                  <a:schemeClr val="bg1"/>
                </a:solidFill>
              </a:rPr>
              <a:t>) es </a:t>
            </a:r>
            <a:r>
              <a:rPr lang="es-ES" sz="2400" dirty="0">
                <a:solidFill>
                  <a:schemeClr val="bg1"/>
                </a:solidFill>
              </a:rPr>
              <a:t>una de las pocas entidades </a:t>
            </a:r>
            <a:r>
              <a:rPr lang="es-ES" sz="2400" dirty="0" smtClean="0">
                <a:solidFill>
                  <a:schemeClr val="bg1"/>
                </a:solidFill>
              </a:rPr>
              <a:t>con características </a:t>
            </a:r>
            <a:r>
              <a:rPr lang="es-ES" sz="2400" dirty="0">
                <a:solidFill>
                  <a:schemeClr val="bg1"/>
                </a:solidFill>
              </a:rPr>
              <a:t>combinadas de fibrosis de las vías respiratorias </a:t>
            </a:r>
            <a:r>
              <a:rPr lang="es-ES" sz="2400" dirty="0" smtClean="0">
                <a:solidFill>
                  <a:schemeClr val="bg1"/>
                </a:solidFill>
              </a:rPr>
              <a:t>y  </a:t>
            </a:r>
            <a:r>
              <a:rPr lang="es-ES" sz="2400" dirty="0">
                <a:solidFill>
                  <a:schemeClr val="bg1"/>
                </a:solidFill>
              </a:rPr>
              <a:t>enfermedad pulmonar intersticial crónica.</a:t>
            </a:r>
          </a:p>
        </p:txBody>
      </p:sp>
    </p:spTree>
    <p:extLst>
      <p:ext uri="{BB962C8B-B14F-4D97-AF65-F5344CB8AC3E}">
        <p14:creationId xmlns:p14="http://schemas.microsoft.com/office/powerpoint/2010/main" val="2476140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26814" y="2492389"/>
            <a:ext cx="2619402" cy="7694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MX" altLang="es-MX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ＭＳ Ｐゴシック" charset="0"/>
              </a:rPr>
              <a:t>Productos</a:t>
            </a:r>
            <a:endParaRPr lang="es-ES" altLang="es-MX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ＭＳ Ｐゴシック" charset="0"/>
            </a:endParaRPr>
          </a:p>
        </p:txBody>
      </p:sp>
      <p:sp>
        <p:nvSpPr>
          <p:cNvPr id="75779" name="Text Box 5"/>
          <p:cNvSpPr txBox="1">
            <a:spLocks noChangeArrowheads="1"/>
          </p:cNvSpPr>
          <p:nvPr/>
        </p:nvSpPr>
        <p:spPr bwMode="auto">
          <a:xfrm>
            <a:off x="2771423" y="765189"/>
            <a:ext cx="6154650" cy="5016757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CCFF33"/>
                </a:solidFill>
                <a:cs typeface="Times New Roman" charset="0"/>
              </a:rPr>
              <a:t>~ 25</a:t>
            </a:r>
            <a:r>
              <a:rPr lang="es-MX" sz="3200" b="1" smtClean="0">
                <a:solidFill>
                  <a:srgbClr val="CCFF33"/>
                </a:solidFill>
              </a:rPr>
              <a:t>0 Publicaciones/15 Editoriales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3200" b="1" smtClean="0">
              <a:solidFill>
                <a:srgbClr val="CCFF33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3200" b="1" smtClean="0">
                <a:solidFill>
                  <a:srgbClr val="CCFF33"/>
                </a:solidFill>
              </a:rPr>
              <a:t>38 Capítulos de libros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3200" b="1" smtClean="0">
              <a:solidFill>
                <a:srgbClr val="CCFF33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3200" b="1" smtClean="0">
                <a:solidFill>
                  <a:srgbClr val="CCFF33"/>
                </a:solidFill>
              </a:rPr>
              <a:t>3 Libros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3200" b="1" smtClean="0">
              <a:solidFill>
                <a:srgbClr val="CCFF33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3200" b="1" smtClean="0">
                <a:solidFill>
                  <a:srgbClr val="CCFF33"/>
                </a:solidFill>
              </a:rPr>
              <a:t>Múltiples Premios/Distinciones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3200" b="1" smtClean="0">
              <a:solidFill>
                <a:srgbClr val="CCFF33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3200" b="1" smtClean="0">
                <a:solidFill>
                  <a:srgbClr val="CCFF33"/>
                </a:solidFill>
              </a:rPr>
              <a:t>Formación de numerosos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3200" b="1" smtClean="0">
                <a:solidFill>
                  <a:srgbClr val="CCFF33"/>
                </a:solidFill>
              </a:rPr>
              <a:t>especialistas, maestros y doctores </a:t>
            </a:r>
            <a:endParaRPr lang="es-MX" sz="3200" b="1" smtClean="0">
              <a:solidFill>
                <a:srgbClr val="CCFF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333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~AUT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3938588" cy="194421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~AUT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10" y="692696"/>
            <a:ext cx="4105275" cy="194421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5724128" y="116632"/>
            <a:ext cx="17207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2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1975/1976</a:t>
            </a:r>
            <a:endParaRPr lang="es-ES" sz="2800" b="1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67544" y="188640"/>
            <a:ext cx="5075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rgbClr val="000090"/>
                </a:solidFill>
              </a:rPr>
              <a:t>Unidad de </a:t>
            </a:r>
            <a:r>
              <a:rPr lang="es-MX" sz="2400" b="1" dirty="0" smtClean="0">
                <a:solidFill>
                  <a:srgbClr val="000090"/>
                </a:solidFill>
              </a:rPr>
              <a:t>Investigación del INER</a:t>
            </a:r>
            <a:endParaRPr lang="en-US" sz="2400" b="1" dirty="0">
              <a:solidFill>
                <a:srgbClr val="000090"/>
              </a:solidFill>
            </a:endParaRPr>
          </a:p>
        </p:txBody>
      </p:sp>
      <p:grpSp>
        <p:nvGrpSpPr>
          <p:cNvPr id="13" name="Agrupar 12"/>
          <p:cNvGrpSpPr/>
          <p:nvPr/>
        </p:nvGrpSpPr>
        <p:grpSpPr>
          <a:xfrm>
            <a:off x="179512" y="2852937"/>
            <a:ext cx="8856984" cy="3816424"/>
            <a:chOff x="-75347" y="-390249"/>
            <a:chExt cx="9075003" cy="7235144"/>
          </a:xfrm>
        </p:grpSpPr>
        <p:pic>
          <p:nvPicPr>
            <p:cNvPr id="14" name="Picture 2" descr="~AUT004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2" b="2414"/>
            <a:stretch>
              <a:fillRect/>
            </a:stretch>
          </p:blipFill>
          <p:spPr bwMode="auto">
            <a:xfrm>
              <a:off x="-75347" y="-390249"/>
              <a:ext cx="6194472" cy="3753662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1996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0148" y="0"/>
              <a:ext cx="2378075" cy="2092325"/>
            </a:xfrm>
            <a:prstGeom prst="rect">
              <a:avLst/>
            </a:prstGeom>
            <a:noFill/>
            <a:ln w="9525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588" y="3038282"/>
              <a:ext cx="5442068" cy="3806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CuadroTexto 17"/>
            <p:cNvSpPr txBox="1"/>
            <p:nvPr/>
          </p:nvSpPr>
          <p:spPr>
            <a:xfrm>
              <a:off x="6588235" y="2276888"/>
              <a:ext cx="17613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dirty="0" smtClean="0"/>
                <a:t>Dra. Roc</a:t>
              </a:r>
              <a:r>
                <a:rPr lang="es-ES" sz="1400" dirty="0" smtClean="0"/>
                <a:t>ío </a:t>
              </a:r>
              <a:r>
                <a:rPr lang="es-ES" sz="1400" dirty="0" err="1" smtClean="0"/>
                <a:t>Chapela</a:t>
              </a:r>
              <a:endParaRPr lang="es-E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5680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129838" y="3043123"/>
            <a:ext cx="2884323" cy="1077218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s-ES" sz="3200" dirty="0" smtClean="0">
                <a:solidFill>
                  <a:srgbClr val="FF0000"/>
                </a:solidFill>
                <a:latin typeface="Calibri"/>
              </a:rPr>
              <a:t>Investigación en </a:t>
            </a:r>
          </a:p>
          <a:p>
            <a:pPr defTabSz="457200"/>
            <a:r>
              <a:rPr lang="es-ES" sz="3200" dirty="0" smtClean="0">
                <a:solidFill>
                  <a:srgbClr val="FF0000"/>
                </a:solidFill>
                <a:latin typeface="Calibri"/>
              </a:rPr>
              <a:t>Influenza/INER</a:t>
            </a:r>
            <a:endParaRPr lang="es-ES" sz="32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60465" y="177512"/>
            <a:ext cx="2540209" cy="529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ES" dirty="0" smtClean="0">
                <a:solidFill>
                  <a:prstClr val="white"/>
                </a:solidFill>
                <a:latin typeface="Calibri"/>
              </a:rPr>
              <a:t>Dr. Rogelio Pérez Padilla</a:t>
            </a: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497949" y="1990227"/>
            <a:ext cx="2540209" cy="529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ES" dirty="0" smtClean="0">
                <a:solidFill>
                  <a:prstClr val="white"/>
                </a:solidFill>
                <a:latin typeface="Calibri"/>
              </a:rPr>
              <a:t>Dr. Moisés </a:t>
            </a:r>
            <a:r>
              <a:rPr lang="es-ES" dirty="0" err="1" smtClean="0">
                <a:solidFill>
                  <a:prstClr val="white"/>
                </a:solidFill>
                <a:latin typeface="Calibri"/>
              </a:rPr>
              <a:t>Selman</a:t>
            </a: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400826" y="706649"/>
            <a:ext cx="2540209" cy="529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ES" dirty="0" smtClean="0">
                <a:solidFill>
                  <a:prstClr val="white"/>
                </a:solidFill>
                <a:latin typeface="Calibri"/>
              </a:rPr>
              <a:t>Dr. Gustavo Reyes Terán</a:t>
            </a: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400826" y="1229446"/>
            <a:ext cx="2540209" cy="529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ES" dirty="0" smtClean="0">
                <a:solidFill>
                  <a:prstClr val="white"/>
                </a:solidFill>
                <a:latin typeface="Calibri"/>
              </a:rPr>
              <a:t>Dr. Joel Vázquez</a:t>
            </a: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497949" y="1461090"/>
            <a:ext cx="2540209" cy="529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ES" dirty="0" smtClean="0">
                <a:solidFill>
                  <a:prstClr val="white"/>
                </a:solidFill>
                <a:latin typeface="Calibri"/>
              </a:rPr>
              <a:t>Dr. Carlos Cabello</a:t>
            </a: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497949" y="2519364"/>
            <a:ext cx="2540209" cy="529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ES" dirty="0" smtClean="0">
                <a:solidFill>
                  <a:prstClr val="white"/>
                </a:solidFill>
                <a:latin typeface="Calibri"/>
              </a:rPr>
              <a:t>Dr. </a:t>
            </a:r>
            <a:r>
              <a:rPr lang="es-ES" dirty="0" err="1" smtClean="0">
                <a:solidFill>
                  <a:prstClr val="white"/>
                </a:solidFill>
                <a:latin typeface="Calibri"/>
              </a:rPr>
              <a:t>Joaquin</a:t>
            </a:r>
            <a:r>
              <a:rPr lang="es-ES" dirty="0" smtClean="0">
                <a:solidFill>
                  <a:prstClr val="white"/>
                </a:solidFill>
                <a:latin typeface="Calibri"/>
              </a:rPr>
              <a:t> Zúñiga</a:t>
            </a: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6497949" y="3564918"/>
            <a:ext cx="2540209" cy="529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ES" dirty="0" smtClean="0">
                <a:solidFill>
                  <a:prstClr val="white"/>
                </a:solidFill>
                <a:latin typeface="Calibri"/>
              </a:rPr>
              <a:t>Dr. Gustavo Ramírez</a:t>
            </a: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6497949" y="5664876"/>
            <a:ext cx="2540209" cy="529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ES" dirty="0" smtClean="0">
                <a:solidFill>
                  <a:prstClr val="white"/>
                </a:solidFill>
                <a:latin typeface="Calibri"/>
              </a:rPr>
              <a:t>Dra. Ivette Buendía R.</a:t>
            </a: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60465" y="706649"/>
            <a:ext cx="2540209" cy="529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ES" dirty="0" smtClean="0">
                <a:solidFill>
                  <a:prstClr val="white"/>
                </a:solidFill>
                <a:latin typeface="Calibri"/>
              </a:rPr>
              <a:t>Dr. </a:t>
            </a:r>
            <a:r>
              <a:rPr lang="es-ES" dirty="0" smtClean="0">
                <a:solidFill>
                  <a:prstClr val="white"/>
                </a:solidFill>
                <a:latin typeface="Calibri"/>
              </a:rPr>
              <a:t>Luis </a:t>
            </a:r>
            <a:r>
              <a:rPr lang="es-ES" dirty="0" smtClean="0">
                <a:solidFill>
                  <a:prstClr val="white"/>
                </a:solidFill>
                <a:latin typeface="Calibri"/>
              </a:rPr>
              <a:t>Jim</a:t>
            </a:r>
            <a:r>
              <a:rPr lang="es-ES" dirty="0" smtClean="0">
                <a:solidFill>
                  <a:prstClr val="white"/>
                </a:solidFill>
                <a:latin typeface="Calibri"/>
              </a:rPr>
              <a:t>énez</a:t>
            </a: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60465" y="2294060"/>
            <a:ext cx="2540209" cy="529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ES" dirty="0" smtClean="0">
                <a:solidFill>
                  <a:prstClr val="white"/>
                </a:solidFill>
                <a:latin typeface="Calibri"/>
              </a:rPr>
              <a:t>Dra. Alejandra Ramírez</a:t>
            </a: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3400826" y="4942185"/>
            <a:ext cx="2540209" cy="529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ES" dirty="0" smtClean="0">
                <a:solidFill>
                  <a:prstClr val="white"/>
                </a:solidFill>
                <a:latin typeface="Calibri"/>
              </a:rPr>
              <a:t>Dr. </a:t>
            </a:r>
            <a:r>
              <a:rPr lang="es-ES" dirty="0" err="1" smtClean="0">
                <a:solidFill>
                  <a:prstClr val="white"/>
                </a:solidFill>
                <a:latin typeface="Calibri"/>
              </a:rPr>
              <a:t>Ramcés</a:t>
            </a:r>
            <a:r>
              <a:rPr lang="es-ES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s-ES" dirty="0" err="1" smtClean="0">
                <a:solidFill>
                  <a:prstClr val="white"/>
                </a:solidFill>
                <a:latin typeface="Calibri"/>
              </a:rPr>
              <a:t>Falfán</a:t>
            </a: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6497949" y="931953"/>
            <a:ext cx="2540209" cy="529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ES" dirty="0" smtClean="0">
                <a:solidFill>
                  <a:prstClr val="white"/>
                </a:solidFill>
                <a:latin typeface="Calibri"/>
              </a:rPr>
              <a:t>Dra. María </a:t>
            </a:r>
            <a:r>
              <a:rPr lang="es-ES" dirty="0" err="1" smtClean="0">
                <a:solidFill>
                  <a:prstClr val="white"/>
                </a:solidFill>
                <a:latin typeface="Calibri"/>
              </a:rPr>
              <a:t>E.Manjarrez</a:t>
            </a: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400826" y="4413048"/>
            <a:ext cx="2540209" cy="529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ES" dirty="0" smtClean="0">
                <a:solidFill>
                  <a:prstClr val="white"/>
                </a:solidFill>
                <a:latin typeface="Calibri"/>
              </a:rPr>
              <a:t>Dr. Luis Terán</a:t>
            </a: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174237" y="2823197"/>
            <a:ext cx="2540209" cy="529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ES" dirty="0" smtClean="0">
                <a:solidFill>
                  <a:prstClr val="white"/>
                </a:solidFill>
                <a:latin typeface="Calibri"/>
              </a:rPr>
              <a:t>Dr. Jorge Salas</a:t>
            </a: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160465" y="3352334"/>
            <a:ext cx="2540209" cy="529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ES" dirty="0" smtClean="0">
                <a:solidFill>
                  <a:prstClr val="white"/>
                </a:solidFill>
                <a:latin typeface="Calibri"/>
              </a:rPr>
              <a:t>Dr. Patricio Santillán</a:t>
            </a: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60465" y="1764923"/>
            <a:ext cx="2540209" cy="529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ES" dirty="0" smtClean="0">
                <a:solidFill>
                  <a:prstClr val="white"/>
                </a:solidFill>
                <a:latin typeface="Calibri"/>
              </a:rPr>
              <a:t>Dr. Justino Regalado</a:t>
            </a: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6497949" y="4094055"/>
            <a:ext cx="2540209" cy="529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ES" dirty="0" smtClean="0">
                <a:solidFill>
                  <a:prstClr val="white"/>
                </a:solidFill>
                <a:latin typeface="Calibri"/>
              </a:rPr>
              <a:t>Dra. Patricia Sierra</a:t>
            </a: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6497949" y="3035781"/>
            <a:ext cx="2540209" cy="529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ES" dirty="0" smtClean="0">
                <a:solidFill>
                  <a:prstClr val="white"/>
                </a:solidFill>
                <a:latin typeface="Calibri"/>
              </a:rPr>
              <a:t>Dra. Martha Torres</a:t>
            </a: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6497949" y="5135739"/>
            <a:ext cx="2540209" cy="529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ES" dirty="0" smtClean="0">
                <a:solidFill>
                  <a:prstClr val="white"/>
                </a:solidFill>
                <a:latin typeface="Calibri"/>
              </a:rPr>
              <a:t>Dr. Eduardo Sada</a:t>
            </a: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160465" y="5607384"/>
            <a:ext cx="2540209" cy="529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ES" dirty="0" smtClean="0">
                <a:solidFill>
                  <a:prstClr val="white"/>
                </a:solidFill>
                <a:latin typeface="Calibri"/>
              </a:rPr>
              <a:t>Dr. Javier Romo</a:t>
            </a: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6497949" y="4623192"/>
            <a:ext cx="2540209" cy="529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ES" dirty="0" smtClean="0">
                <a:solidFill>
                  <a:prstClr val="white"/>
                </a:solidFill>
                <a:latin typeface="Calibri"/>
              </a:rPr>
              <a:t>Dr. </a:t>
            </a:r>
            <a:r>
              <a:rPr lang="es-ES" dirty="0" smtClean="0">
                <a:solidFill>
                  <a:prstClr val="white"/>
                </a:solidFill>
                <a:latin typeface="Calibri"/>
              </a:rPr>
              <a:t>Francisco </a:t>
            </a:r>
            <a:r>
              <a:rPr lang="es-ES" dirty="0" smtClean="0">
                <a:solidFill>
                  <a:prstClr val="white"/>
                </a:solidFill>
                <a:latin typeface="Calibri"/>
              </a:rPr>
              <a:t>Flores</a:t>
            </a: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160465" y="6136521"/>
            <a:ext cx="2540209" cy="529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ES" dirty="0" smtClean="0">
                <a:solidFill>
                  <a:prstClr val="white"/>
                </a:solidFill>
                <a:latin typeface="Calibri"/>
              </a:rPr>
              <a:t>Dra. </a:t>
            </a:r>
            <a:r>
              <a:rPr lang="es-ES" dirty="0" err="1" smtClean="0">
                <a:solidFill>
                  <a:prstClr val="white"/>
                </a:solidFill>
                <a:latin typeface="Calibri"/>
              </a:rPr>
              <a:t>Anjarath</a:t>
            </a:r>
            <a:r>
              <a:rPr lang="es-ES" dirty="0" smtClean="0">
                <a:solidFill>
                  <a:prstClr val="white"/>
                </a:solidFill>
                <a:latin typeface="Calibri"/>
              </a:rPr>
              <a:t> Higuera</a:t>
            </a: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160465" y="4549111"/>
            <a:ext cx="2540209" cy="529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ES" dirty="0" smtClean="0">
                <a:solidFill>
                  <a:prstClr val="white"/>
                </a:solidFill>
                <a:latin typeface="Calibri"/>
              </a:rPr>
              <a:t>Dr. Andrés Hernández</a:t>
            </a: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3400826" y="2254796"/>
            <a:ext cx="2540209" cy="529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ES" dirty="0" smtClean="0">
                <a:solidFill>
                  <a:prstClr val="white"/>
                </a:solidFill>
                <a:latin typeface="Calibri"/>
              </a:rPr>
              <a:t>Dra. </a:t>
            </a:r>
            <a:r>
              <a:rPr lang="es-ES" dirty="0" err="1" smtClean="0">
                <a:solidFill>
                  <a:prstClr val="white"/>
                </a:solidFill>
                <a:latin typeface="Calibri"/>
              </a:rPr>
              <a:t>Cármen</a:t>
            </a:r>
            <a:r>
              <a:rPr lang="es-ES" dirty="0" smtClean="0">
                <a:solidFill>
                  <a:prstClr val="white"/>
                </a:solidFill>
                <a:latin typeface="Calibri"/>
              </a:rPr>
              <a:t> Hernández </a:t>
            </a: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160465" y="5078248"/>
            <a:ext cx="2540209" cy="529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ES" dirty="0" smtClean="0">
                <a:solidFill>
                  <a:prstClr val="white"/>
                </a:solidFill>
                <a:latin typeface="Calibri"/>
              </a:rPr>
              <a:t>Dr. Manuel Castillejos </a:t>
            </a: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160465" y="1235786"/>
            <a:ext cx="2543986" cy="529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ES" dirty="0" smtClean="0">
                <a:solidFill>
                  <a:prstClr val="white"/>
                </a:solidFill>
                <a:latin typeface="Calibri"/>
              </a:rPr>
              <a:t>Dra. Cecilia García Sancho</a:t>
            </a: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3400826" y="1725659"/>
            <a:ext cx="2540209" cy="529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ES" dirty="0" smtClean="0">
                <a:solidFill>
                  <a:prstClr val="white"/>
                </a:solidFill>
                <a:latin typeface="Calibri"/>
              </a:rPr>
              <a:t>Dr. José Luis Sandoval</a:t>
            </a: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3400826" y="5471322"/>
            <a:ext cx="2540209" cy="529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ES" dirty="0" err="1" smtClean="0">
                <a:solidFill>
                  <a:prstClr val="white"/>
                </a:solidFill>
                <a:latin typeface="Calibri"/>
              </a:rPr>
              <a:t>Quim</a:t>
            </a:r>
            <a:r>
              <a:rPr lang="es-ES" dirty="0" smtClean="0">
                <a:solidFill>
                  <a:prstClr val="white"/>
                </a:solidFill>
                <a:latin typeface="Calibri"/>
              </a:rPr>
              <a:t>. </a:t>
            </a:r>
            <a:r>
              <a:rPr lang="es-ES" dirty="0" err="1" smtClean="0">
                <a:solidFill>
                  <a:prstClr val="white"/>
                </a:solidFill>
                <a:latin typeface="Calibri"/>
              </a:rPr>
              <a:t>Angel</a:t>
            </a:r>
            <a:r>
              <a:rPr lang="es-ES" dirty="0" smtClean="0">
                <a:solidFill>
                  <a:prstClr val="white"/>
                </a:solidFill>
                <a:latin typeface="Calibri"/>
              </a:rPr>
              <a:t> Camarena</a:t>
            </a: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3400826" y="6000458"/>
            <a:ext cx="2540209" cy="529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s-ES" dirty="0" smtClean="0">
                <a:solidFill>
                  <a:prstClr val="white"/>
                </a:solidFill>
                <a:latin typeface="Calibri"/>
              </a:rPr>
              <a:t>Dra. Gloria Pérez Rubio</a:t>
            </a:r>
            <a:endParaRPr lang="es-E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7" name="Conector recto 36"/>
          <p:cNvCxnSpPr>
            <a:stCxn id="22" idx="3"/>
            <a:endCxn id="9" idx="1"/>
          </p:cNvCxnSpPr>
          <p:nvPr/>
        </p:nvCxnSpPr>
        <p:spPr>
          <a:xfrm flipV="1">
            <a:off x="2700674" y="1494015"/>
            <a:ext cx="700152" cy="535477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/>
          <p:cNvCxnSpPr>
            <a:stCxn id="30" idx="3"/>
            <a:endCxn id="24" idx="1"/>
          </p:cNvCxnSpPr>
          <p:nvPr/>
        </p:nvCxnSpPr>
        <p:spPr>
          <a:xfrm>
            <a:off x="5941035" y="2519365"/>
            <a:ext cx="556914" cy="780985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/>
          <p:cNvCxnSpPr>
            <a:stCxn id="27" idx="1"/>
            <a:endCxn id="34" idx="3"/>
          </p:cNvCxnSpPr>
          <p:nvPr/>
        </p:nvCxnSpPr>
        <p:spPr>
          <a:xfrm flipH="1">
            <a:off x="5941035" y="4887761"/>
            <a:ext cx="556914" cy="84813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/>
          <p:cNvCxnSpPr>
            <a:stCxn id="34" idx="1"/>
            <a:endCxn id="31" idx="3"/>
          </p:cNvCxnSpPr>
          <p:nvPr/>
        </p:nvCxnSpPr>
        <p:spPr>
          <a:xfrm flipH="1" flipV="1">
            <a:off x="2700674" y="5342817"/>
            <a:ext cx="700152" cy="393074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/>
          <p:cNvCxnSpPr>
            <a:stCxn id="29" idx="0"/>
            <a:endCxn id="20" idx="2"/>
          </p:cNvCxnSpPr>
          <p:nvPr/>
        </p:nvCxnSpPr>
        <p:spPr>
          <a:xfrm flipV="1">
            <a:off x="1430570" y="3881471"/>
            <a:ext cx="0" cy="66764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959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015" y="0"/>
            <a:ext cx="7303104" cy="249802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085" y="2668464"/>
            <a:ext cx="4435916" cy="418953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2766633"/>
            <a:ext cx="4490545" cy="40762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7360" y="2498022"/>
            <a:ext cx="2346428" cy="22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08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400" b="1" dirty="0" smtClean="0"/>
              <a:t>Contribuciones de Investigación en el INER a 10 años de la pandemia de Influenza</a:t>
            </a:r>
            <a:endParaRPr lang="es-ES" sz="2400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615193694"/>
              </p:ext>
            </p:extLst>
          </p:nvPr>
        </p:nvGraphicFramePr>
        <p:xfrm>
          <a:off x="959520" y="1340608"/>
          <a:ext cx="7012320" cy="5465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6589440" y="3161766"/>
            <a:ext cx="231345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lang="es-ES" dirty="0" smtClean="0">
                <a:solidFill>
                  <a:prstClr val="black"/>
                </a:solidFill>
                <a:latin typeface="Calibri"/>
              </a:rPr>
              <a:t>Genes de riesgo</a:t>
            </a:r>
          </a:p>
          <a:p>
            <a:pPr marL="285750" indent="-285750" defTabSz="457200">
              <a:buFont typeface="Arial"/>
              <a:buChar char="•"/>
            </a:pPr>
            <a:r>
              <a:rPr lang="es-ES" dirty="0" smtClean="0">
                <a:solidFill>
                  <a:prstClr val="black"/>
                </a:solidFill>
                <a:latin typeface="Calibri"/>
              </a:rPr>
              <a:t>Asociación genética</a:t>
            </a:r>
          </a:p>
          <a:p>
            <a:pPr defTabSz="457200"/>
            <a:endParaRPr lang="es-ES" sz="1600" dirty="0" smtClean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s-E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955904" y="5032510"/>
            <a:ext cx="218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lang="es-ES" dirty="0" smtClean="0">
                <a:solidFill>
                  <a:prstClr val="black"/>
                </a:solidFill>
                <a:latin typeface="Calibri"/>
              </a:rPr>
              <a:t>Perfil de </a:t>
            </a:r>
            <a:r>
              <a:rPr lang="es-ES" dirty="0" err="1" smtClean="0">
                <a:solidFill>
                  <a:prstClr val="black"/>
                </a:solidFill>
                <a:latin typeface="Calibri"/>
              </a:rPr>
              <a:t>citocinas</a:t>
            </a:r>
            <a:endParaRPr lang="es-ES" dirty="0" smtClean="0">
              <a:solidFill>
                <a:prstClr val="black"/>
              </a:solidFill>
              <a:latin typeface="Calibri"/>
            </a:endParaRPr>
          </a:p>
          <a:p>
            <a:pPr marL="285750" indent="-285750" defTabSz="457200">
              <a:buFont typeface="Arial"/>
              <a:buChar char="•"/>
            </a:pPr>
            <a:r>
              <a:rPr lang="es-ES" dirty="0" smtClean="0">
                <a:solidFill>
                  <a:prstClr val="black"/>
                </a:solidFill>
                <a:latin typeface="Calibri"/>
              </a:rPr>
              <a:t>Regulación inmunológica</a:t>
            </a:r>
          </a:p>
          <a:p>
            <a:pPr marL="285750" indent="-285750" defTabSz="457200">
              <a:buFont typeface="Arial"/>
              <a:buChar char="•"/>
            </a:pPr>
            <a:r>
              <a:rPr lang="es-ES" dirty="0" err="1" smtClean="0">
                <a:solidFill>
                  <a:prstClr val="black"/>
                </a:solidFill>
                <a:latin typeface="Calibri"/>
              </a:rPr>
              <a:t>Biomarcadores</a:t>
            </a:r>
            <a:endParaRPr lang="es-ES" dirty="0" smtClean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s-E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532161" y="5678841"/>
            <a:ext cx="18774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s-ES" dirty="0" smtClean="0">
                <a:solidFill>
                  <a:prstClr val="black"/>
                </a:solidFill>
                <a:latin typeface="Calibri"/>
              </a:rPr>
              <a:t>Variación genoma</a:t>
            </a:r>
          </a:p>
          <a:p>
            <a:pPr defTabSz="457200"/>
            <a:r>
              <a:rPr lang="es-ES" dirty="0" smtClean="0">
                <a:solidFill>
                  <a:prstClr val="black"/>
                </a:solidFill>
                <a:latin typeface="Calibri"/>
              </a:rPr>
              <a:t>Viral, mutaciones</a:t>
            </a:r>
          </a:p>
          <a:p>
            <a:pPr defTabSz="457200"/>
            <a:r>
              <a:rPr lang="es-ES" dirty="0" smtClean="0">
                <a:solidFill>
                  <a:prstClr val="black"/>
                </a:solidFill>
                <a:latin typeface="Calibri"/>
              </a:rPr>
              <a:t>patogénicas</a:t>
            </a:r>
            <a:endParaRPr lang="es-E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421440" y="1762283"/>
            <a:ext cx="20056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lang="es-ES" dirty="0" smtClean="0">
                <a:solidFill>
                  <a:prstClr val="black"/>
                </a:solidFill>
                <a:latin typeface="Calibri"/>
              </a:rPr>
              <a:t>Neumonía grave</a:t>
            </a:r>
          </a:p>
          <a:p>
            <a:pPr marL="285750" indent="-285750" defTabSz="457200">
              <a:buFont typeface="Arial"/>
              <a:buChar char="•"/>
            </a:pPr>
            <a:r>
              <a:rPr lang="es-ES" dirty="0" smtClean="0">
                <a:solidFill>
                  <a:prstClr val="black"/>
                </a:solidFill>
                <a:latin typeface="Calibri"/>
              </a:rPr>
              <a:t>Desenlace fatal</a:t>
            </a:r>
          </a:p>
          <a:p>
            <a:pPr defTabSz="457200"/>
            <a:endParaRPr lang="es-E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0" y="2685616"/>
            <a:ext cx="24673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lang="es-ES" dirty="0" smtClean="0">
                <a:solidFill>
                  <a:prstClr val="black"/>
                </a:solidFill>
                <a:latin typeface="Calibri"/>
              </a:rPr>
              <a:t>Costos de atención</a:t>
            </a:r>
          </a:p>
          <a:p>
            <a:pPr marL="285750" indent="-285750" defTabSz="457200">
              <a:buFont typeface="Arial"/>
              <a:buChar char="•"/>
            </a:pPr>
            <a:r>
              <a:rPr lang="es-ES" dirty="0" smtClean="0">
                <a:solidFill>
                  <a:prstClr val="black"/>
                </a:solidFill>
                <a:latin typeface="Calibri"/>
              </a:rPr>
              <a:t>Toma de decisiones</a:t>
            </a:r>
          </a:p>
          <a:p>
            <a:pPr marL="285750" indent="-285750" defTabSz="457200">
              <a:buFont typeface="Arial"/>
              <a:buChar char="•"/>
            </a:pPr>
            <a:r>
              <a:rPr lang="es-ES" dirty="0" smtClean="0">
                <a:solidFill>
                  <a:prstClr val="black"/>
                </a:solidFill>
                <a:latin typeface="Calibri"/>
              </a:rPr>
              <a:t>Indicadores gravedad</a:t>
            </a:r>
          </a:p>
          <a:p>
            <a:pPr marL="285750" indent="-285750" defTabSz="457200">
              <a:buFont typeface="Arial"/>
              <a:buChar char="•"/>
            </a:pPr>
            <a:r>
              <a:rPr lang="es-ES" dirty="0" smtClean="0">
                <a:solidFill>
                  <a:prstClr val="black"/>
                </a:solidFill>
                <a:latin typeface="Calibri"/>
              </a:rPr>
              <a:t>Eficacia de vacuna</a:t>
            </a:r>
            <a:endParaRPr lang="es-E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6630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9" y="692696"/>
            <a:ext cx="9144000" cy="549728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156608" y="2132856"/>
            <a:ext cx="435428" cy="2232248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3679372" y="2132856"/>
            <a:ext cx="435428" cy="2232248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5508104" y="2132856"/>
            <a:ext cx="435428" cy="2232248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7308304" y="2132856"/>
            <a:ext cx="435428" cy="2232248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/>
          <p:cNvSpPr/>
          <p:nvPr/>
        </p:nvSpPr>
        <p:spPr>
          <a:xfrm>
            <a:off x="7308304" y="3140968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/>
          <p:cNvSpPr/>
          <p:nvPr/>
        </p:nvSpPr>
        <p:spPr>
          <a:xfrm>
            <a:off x="7308304" y="3861048"/>
            <a:ext cx="50405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/>
          <p:cNvSpPr/>
          <p:nvPr/>
        </p:nvSpPr>
        <p:spPr>
          <a:xfrm>
            <a:off x="5436096" y="3789040"/>
            <a:ext cx="50405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7895" y="4365104"/>
            <a:ext cx="9144000" cy="20162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5560467" y="6021288"/>
            <a:ext cx="3583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/>
              <a:t>Castillejos M., et al., </a:t>
            </a:r>
            <a:r>
              <a:rPr lang="es-ES" sz="1600" dirty="0" err="1" smtClean="0"/>
              <a:t>Int</a:t>
            </a:r>
            <a:r>
              <a:rPr lang="es-ES" sz="1600" dirty="0" smtClean="0"/>
              <a:t> J </a:t>
            </a:r>
            <a:r>
              <a:rPr lang="es-ES" sz="1600" dirty="0" err="1" smtClean="0"/>
              <a:t>Infect</a:t>
            </a:r>
            <a:r>
              <a:rPr lang="es-ES" sz="1600" dirty="0" smtClean="0"/>
              <a:t> </a:t>
            </a:r>
            <a:r>
              <a:rPr lang="es-ES" sz="1600" dirty="0" err="1" smtClean="0"/>
              <a:t>Dis</a:t>
            </a:r>
            <a:r>
              <a:rPr lang="es-ES" sz="1600" dirty="0" smtClean="0"/>
              <a:t>, 2019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67790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ángulo 2"/>
          <p:cNvSpPr>
            <a:spLocks noChangeArrowheads="1"/>
          </p:cNvSpPr>
          <p:nvPr/>
        </p:nvSpPr>
        <p:spPr bwMode="auto">
          <a:xfrm>
            <a:off x="667456" y="5740179"/>
            <a:ext cx="77724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" sz="1400" dirty="0"/>
              <a:t> </a:t>
            </a:r>
            <a:r>
              <a:rPr lang="es-ES" sz="1400" dirty="0" err="1"/>
              <a:t>Keynan</a:t>
            </a:r>
            <a:r>
              <a:rPr lang="es-ES" sz="1400" dirty="0"/>
              <a:t> Y, et al </a:t>
            </a:r>
            <a:r>
              <a:rPr lang="es-ES" sz="1400" dirty="0" err="1"/>
              <a:t>emerg</a:t>
            </a:r>
            <a:r>
              <a:rPr lang="es-ES" sz="1400" dirty="0"/>
              <a:t> </a:t>
            </a:r>
            <a:r>
              <a:rPr lang="es-ES" sz="1400" dirty="0" err="1"/>
              <a:t>infect</a:t>
            </a:r>
            <a:r>
              <a:rPr lang="es-ES" sz="1400" dirty="0"/>
              <a:t> </a:t>
            </a:r>
            <a:r>
              <a:rPr lang="es-ES" sz="1400" dirty="0" err="1"/>
              <a:t>dis</a:t>
            </a:r>
            <a:r>
              <a:rPr lang="es-ES" sz="1400" dirty="0"/>
              <a:t> 2009, </a:t>
            </a:r>
            <a:r>
              <a:rPr lang="es-ES_tradnl" sz="1400" dirty="0"/>
              <a:t>La D, </a:t>
            </a:r>
            <a:r>
              <a:rPr lang="es-ES_tradnl" sz="1400" dirty="0" err="1"/>
              <a:t>Plos</a:t>
            </a:r>
            <a:r>
              <a:rPr lang="es-ES_tradnl" sz="1400" dirty="0"/>
              <a:t> </a:t>
            </a:r>
            <a:r>
              <a:rPr lang="es-ES_tradnl" sz="1400" dirty="0" err="1"/>
              <a:t>One</a:t>
            </a:r>
            <a:r>
              <a:rPr lang="es-ES_tradnl" sz="1400" dirty="0"/>
              <a:t>, 2011., </a:t>
            </a:r>
            <a:r>
              <a:rPr lang="es-ES" sz="1400" dirty="0" err="1"/>
              <a:t>Everitt</a:t>
            </a:r>
            <a:r>
              <a:rPr lang="es-ES" sz="1400" dirty="0"/>
              <a:t> AR, </a:t>
            </a:r>
            <a:r>
              <a:rPr lang="es-ES" sz="1400" dirty="0" err="1"/>
              <a:t>nature</a:t>
            </a:r>
            <a:r>
              <a:rPr lang="es-ES" sz="1400" dirty="0"/>
              <a:t> 2012., </a:t>
            </a:r>
            <a:r>
              <a:rPr lang="pl-PL" sz="1400" dirty="0" err="1"/>
              <a:t>Zúñiga</a:t>
            </a:r>
            <a:r>
              <a:rPr lang="pl-PL" sz="1400" dirty="0"/>
              <a:t> J, </a:t>
            </a:r>
            <a:r>
              <a:rPr lang="pl-PL" sz="1400" dirty="0" err="1"/>
              <a:t>Eur</a:t>
            </a:r>
            <a:r>
              <a:rPr lang="pl-PL" sz="1400" dirty="0"/>
              <a:t> </a:t>
            </a:r>
            <a:r>
              <a:rPr lang="pl-PL" sz="1400" dirty="0" err="1"/>
              <a:t>Resp</a:t>
            </a:r>
            <a:r>
              <a:rPr lang="pl-PL" sz="1400" dirty="0"/>
              <a:t> J, 2012.,  </a:t>
            </a:r>
            <a:r>
              <a:rPr lang="es-ES" sz="1400" dirty="0" err="1"/>
              <a:t>Liu</a:t>
            </a:r>
            <a:r>
              <a:rPr lang="es-ES" sz="1400" dirty="0"/>
              <a:t> Y, BMC </a:t>
            </a:r>
            <a:r>
              <a:rPr lang="es-ES" sz="1400" dirty="0" err="1"/>
              <a:t>Immunol</a:t>
            </a:r>
            <a:r>
              <a:rPr lang="es-ES" sz="1400" dirty="0"/>
              <a:t>, 2013., Esposito S, Virol J, 2012., Morales García G, BMC </a:t>
            </a:r>
            <a:r>
              <a:rPr lang="es-ES" sz="1400" dirty="0" err="1"/>
              <a:t>Infect</a:t>
            </a:r>
            <a:r>
              <a:rPr lang="es-ES" sz="1400" dirty="0"/>
              <a:t> </a:t>
            </a:r>
            <a:r>
              <a:rPr lang="es-ES" sz="1400" dirty="0" err="1"/>
              <a:t>Dis</a:t>
            </a:r>
            <a:r>
              <a:rPr lang="es-ES" sz="1400" dirty="0"/>
              <a:t>, 2013</a:t>
            </a:r>
          </a:p>
          <a:p>
            <a:endParaRPr lang="es-ES" sz="1400" dirty="0"/>
          </a:p>
          <a:p>
            <a:endParaRPr lang="es-ES" sz="1400" dirty="0"/>
          </a:p>
          <a:p>
            <a:endParaRPr lang="es-ES" sz="14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410675"/>
              </p:ext>
            </p:extLst>
          </p:nvPr>
        </p:nvGraphicFramePr>
        <p:xfrm>
          <a:off x="475545" y="981076"/>
          <a:ext cx="8448322" cy="444183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838988"/>
                <a:gridCol w="1849114"/>
                <a:gridCol w="3784402"/>
                <a:gridCol w="1975818"/>
              </a:tblGrid>
              <a:tr h="335273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Gen</a:t>
                      </a:r>
                      <a:endParaRPr lang="es-ES" sz="1600" b="1" dirty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Polimorfismo</a:t>
                      </a:r>
                      <a:endParaRPr lang="es-ES" sz="1600" b="1" dirty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Asociaci</a:t>
                      </a:r>
                      <a:r>
                        <a:rPr lang="es-ES" sz="1600" dirty="0" smtClean="0"/>
                        <a:t>ón</a:t>
                      </a:r>
                      <a:endParaRPr lang="es-ES" sz="1600" b="1" dirty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endParaRPr lang="es-ES" sz="1600" b="1" dirty="0"/>
                    </a:p>
                  </a:txBody>
                  <a:tcPr marL="81274" marR="81274" marT="45717" marB="45717"/>
                </a:tc>
              </a:tr>
              <a:tr h="335273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CCR5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CCR5D32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A</a:t>
                      </a:r>
                      <a:r>
                        <a:rPr lang="es-ES" sz="1600" dirty="0" smtClean="0"/>
                        <a:t>/H1N1 </a:t>
                      </a:r>
                      <a:r>
                        <a:rPr lang="es-ES" sz="1600" dirty="0" smtClean="0"/>
                        <a:t>grave</a:t>
                      </a:r>
                      <a:endParaRPr lang="es-ES" sz="1600" dirty="0" smtClean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r>
                        <a:rPr lang="es-ES" sz="1600" dirty="0" err="1" smtClean="0"/>
                        <a:t>Cauc</a:t>
                      </a:r>
                      <a:r>
                        <a:rPr lang="es-ES" sz="1600" dirty="0" smtClean="0"/>
                        <a:t> (</a:t>
                      </a:r>
                      <a:r>
                        <a:rPr lang="es-ES" sz="1600" dirty="0" err="1" smtClean="0"/>
                        <a:t>Canada</a:t>
                      </a:r>
                      <a:r>
                        <a:rPr lang="es-ES" sz="1600" dirty="0" smtClean="0"/>
                        <a:t>)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</a:tr>
              <a:tr h="409530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KIR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2DL2/2DL3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dirty="0" smtClean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r>
                        <a:rPr lang="es-ES" sz="1600" dirty="0" err="1" smtClean="0"/>
                        <a:t>Cauc</a:t>
                      </a:r>
                      <a:r>
                        <a:rPr lang="es-ES" sz="1600" dirty="0" smtClean="0"/>
                        <a:t> (</a:t>
                      </a:r>
                      <a:r>
                        <a:rPr lang="es-ES" sz="1600" dirty="0" err="1" smtClean="0"/>
                        <a:t>Canada</a:t>
                      </a:r>
                      <a:r>
                        <a:rPr lang="es-ES" sz="1600" dirty="0" smtClean="0"/>
                        <a:t>)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</a:tr>
              <a:tr h="335273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IFITM 3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rs12252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r>
                        <a:rPr lang="es-ES" sz="1600" smtClean="0"/>
                        <a:t>A/H1N1 grave</a:t>
                      </a:r>
                      <a:endParaRPr lang="es-ES" sz="1600" dirty="0" smtClean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r>
                        <a:rPr lang="es-ES" sz="1600" dirty="0" err="1" smtClean="0"/>
                        <a:t>Cauc</a:t>
                      </a:r>
                      <a:r>
                        <a:rPr lang="es-ES" sz="1600" dirty="0" smtClean="0"/>
                        <a:t> (UK)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</a:tr>
              <a:tr h="335273">
                <a:tc>
                  <a:txBody>
                    <a:bodyPr/>
                    <a:lstStyle/>
                    <a:p>
                      <a:r>
                        <a:rPr lang="es-ES" sz="1600" dirty="0" err="1" smtClean="0"/>
                        <a:t>FcgRIIa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R131H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r>
                        <a:rPr lang="es-ES" sz="1600" smtClean="0"/>
                        <a:t>A/H1N1 grave</a:t>
                      </a:r>
                      <a:endParaRPr lang="es-ES" sz="1600" dirty="0" smtClean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Mestizo</a:t>
                      </a:r>
                      <a:r>
                        <a:rPr lang="es-ES" sz="1600" baseline="0" dirty="0" smtClean="0"/>
                        <a:t> (</a:t>
                      </a:r>
                      <a:r>
                        <a:rPr lang="es-ES" sz="1600" baseline="0" dirty="0" err="1" smtClean="0"/>
                        <a:t>Mex</a:t>
                      </a:r>
                      <a:r>
                        <a:rPr lang="es-ES" sz="1600" baseline="0" dirty="0" smtClean="0"/>
                        <a:t>)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</a:tr>
              <a:tr h="335273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C1Qbp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endParaRPr lang="es-ES" sz="1600" dirty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r>
                        <a:rPr lang="es-ES" sz="1600" smtClean="0"/>
                        <a:t>A/H1N1 grave</a:t>
                      </a:r>
                      <a:endParaRPr lang="es-ES" sz="1600" dirty="0" smtClean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Mestizo (</a:t>
                      </a:r>
                      <a:r>
                        <a:rPr lang="es-ES" sz="1600" dirty="0" err="1" smtClean="0"/>
                        <a:t>Mex</a:t>
                      </a:r>
                      <a:r>
                        <a:rPr lang="es-ES" sz="1600" dirty="0" smtClean="0"/>
                        <a:t>)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</a:tr>
              <a:tr h="335273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RPAIN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endParaRPr lang="es-ES" sz="1600" dirty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A/H1N1 grave</a:t>
                      </a:r>
                      <a:endParaRPr lang="es-ES" sz="1600" dirty="0" smtClean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Mestizo (</a:t>
                      </a:r>
                      <a:r>
                        <a:rPr lang="es-ES" sz="1600" dirty="0" err="1" smtClean="0"/>
                        <a:t>Mex</a:t>
                      </a:r>
                      <a:r>
                        <a:rPr lang="es-ES" sz="1600" dirty="0" smtClean="0"/>
                        <a:t>)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</a:tr>
              <a:tr h="335273">
                <a:tc>
                  <a:txBody>
                    <a:bodyPr/>
                    <a:lstStyle/>
                    <a:p>
                      <a:r>
                        <a:rPr lang="es-ES" sz="1600" kern="1200" dirty="0" smtClean="0"/>
                        <a:t>IL1A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r>
                        <a:rPr lang="es-ES" sz="1600" kern="1200" dirty="0" smtClean="0"/>
                        <a:t>rs17561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Susceptibilidad a la infecci</a:t>
                      </a:r>
                      <a:r>
                        <a:rPr lang="es-ES" sz="1600" dirty="0" smtClean="0"/>
                        <a:t>ón por</a:t>
                      </a:r>
                      <a:r>
                        <a:rPr lang="es-ES" sz="1600" baseline="0" dirty="0" smtClean="0"/>
                        <a:t> </a:t>
                      </a:r>
                      <a:r>
                        <a:rPr lang="es-ES" sz="1600" baseline="0" dirty="0" smtClean="0"/>
                        <a:t>A/</a:t>
                      </a:r>
                      <a:r>
                        <a:rPr lang="es-ES" sz="1600" baseline="0" dirty="0" smtClean="0"/>
                        <a:t>H1N1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r>
                        <a:rPr lang="es-ES" sz="1600" dirty="0" err="1" smtClean="0"/>
                        <a:t>Asian</a:t>
                      </a:r>
                      <a:r>
                        <a:rPr lang="es-ES" sz="1600" baseline="0" dirty="0" smtClean="0"/>
                        <a:t> (China)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</a:tr>
              <a:tr h="444383">
                <a:tc>
                  <a:txBody>
                    <a:bodyPr/>
                    <a:lstStyle/>
                    <a:p>
                      <a:r>
                        <a:rPr lang="es-ES" sz="1600" kern="1200" dirty="0" smtClean="0"/>
                        <a:t>TLR3 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r>
                        <a:rPr lang="es-ES" sz="1600" kern="1200" dirty="0" smtClean="0"/>
                        <a:t>rs5743313/CT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A/H1N1 grave en niños</a:t>
                      </a:r>
                      <a:endParaRPr lang="es-ES" sz="1600" dirty="0" smtClean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r>
                        <a:rPr lang="es-ES" sz="1600" dirty="0" err="1" smtClean="0"/>
                        <a:t>Cauc</a:t>
                      </a:r>
                      <a:r>
                        <a:rPr lang="es-ES" sz="1600" dirty="0" smtClean="0"/>
                        <a:t> (Italia)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</a:tr>
              <a:tr h="335273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TNF 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-238 A/A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r>
                        <a:rPr lang="es-ES" sz="1600" smtClean="0"/>
                        <a:t>Susceptibilidad a la infección por</a:t>
                      </a:r>
                      <a:r>
                        <a:rPr lang="es-ES" sz="1600" baseline="0" smtClean="0"/>
                        <a:t> A/H1N1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Mestizo (</a:t>
                      </a:r>
                      <a:r>
                        <a:rPr lang="es-ES" sz="1600" dirty="0" err="1" smtClean="0"/>
                        <a:t>Mex</a:t>
                      </a:r>
                      <a:r>
                        <a:rPr lang="es-ES" sz="1600" dirty="0" smtClean="0"/>
                        <a:t>)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</a:tr>
              <a:tr h="396169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TNF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-376 A/A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r>
                        <a:rPr lang="es-ES" sz="1600" smtClean="0"/>
                        <a:t>Susceptibilidad a la infección por</a:t>
                      </a:r>
                      <a:r>
                        <a:rPr lang="es-ES" sz="1600" baseline="0" smtClean="0"/>
                        <a:t> A/H1N1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Mestizo (</a:t>
                      </a:r>
                      <a:r>
                        <a:rPr lang="es-ES" sz="1600" dirty="0" err="1" smtClean="0"/>
                        <a:t>Mex</a:t>
                      </a:r>
                      <a:r>
                        <a:rPr lang="es-ES" sz="1600" dirty="0" smtClean="0"/>
                        <a:t>)</a:t>
                      </a:r>
                    </a:p>
                  </a:txBody>
                  <a:tcPr marL="81274" marR="81274" marT="45717" marB="45717"/>
                </a:tc>
              </a:tr>
              <a:tr h="509558">
                <a:tc>
                  <a:txBody>
                    <a:bodyPr/>
                    <a:lstStyle/>
                    <a:p>
                      <a:r>
                        <a:rPr lang="es-ES" sz="1600" kern="1200" dirty="0" smtClean="0"/>
                        <a:t>CD55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r>
                        <a:rPr lang="es-ES" sz="1600" kern="1200" dirty="0" smtClean="0"/>
                        <a:t>Rs2564978  T/T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Susceptibilidad a la infección por</a:t>
                      </a:r>
                      <a:r>
                        <a:rPr lang="es-ES" sz="1600" baseline="0" dirty="0" smtClean="0"/>
                        <a:t> A/H1N1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  <a:tc>
                  <a:txBody>
                    <a:bodyPr/>
                    <a:lstStyle/>
                    <a:p>
                      <a:r>
                        <a:rPr lang="es-ES" sz="1600" dirty="0" err="1" smtClean="0"/>
                        <a:t>Asian</a:t>
                      </a:r>
                      <a:r>
                        <a:rPr lang="es-ES" sz="1600" dirty="0" smtClean="0"/>
                        <a:t> (China)</a:t>
                      </a:r>
                      <a:endParaRPr lang="es-ES" sz="1600" dirty="0"/>
                    </a:p>
                  </a:txBody>
                  <a:tcPr marL="81274" marR="81274" marT="45717" marB="45717"/>
                </a:tc>
              </a:tr>
            </a:tbl>
          </a:graphicData>
        </a:graphic>
      </p:graphicFrame>
      <p:sp>
        <p:nvSpPr>
          <p:cNvPr id="48194" name="CuadroTexto 2"/>
          <p:cNvSpPr txBox="1">
            <a:spLocks noChangeArrowheads="1"/>
          </p:cNvSpPr>
          <p:nvPr/>
        </p:nvSpPr>
        <p:spPr bwMode="auto">
          <a:xfrm>
            <a:off x="667456" y="333375"/>
            <a:ext cx="79375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000" b="1" dirty="0" smtClean="0"/>
              <a:t>Factores gen</a:t>
            </a:r>
            <a:r>
              <a:rPr lang="es-ES" sz="2000" b="1" dirty="0" smtClean="0"/>
              <a:t>éticos en influenza</a:t>
            </a:r>
            <a:endParaRPr lang="es-E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958750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6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8902231"/>
              </p:ext>
            </p:extLst>
          </p:nvPr>
        </p:nvGraphicFramePr>
        <p:xfrm>
          <a:off x="92480" y="128278"/>
          <a:ext cx="9051523" cy="4072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21" name="Document" r:id="rId4" imgW="27733333" imgH="16761905" progId="Word.Document.12">
                  <p:link updateAutomatic="1"/>
                </p:oleObj>
              </mc:Choice>
              <mc:Fallback>
                <p:oleObj name="Document" r:id="rId4" imgW="27733333" imgH="16761905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480" y="128278"/>
                        <a:ext cx="9051523" cy="40726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7" name="TextBox 11"/>
          <p:cNvSpPr txBox="1">
            <a:spLocks noChangeArrowheads="1"/>
          </p:cNvSpPr>
          <p:nvPr/>
        </p:nvSpPr>
        <p:spPr bwMode="auto">
          <a:xfrm>
            <a:off x="6961672" y="2462756"/>
            <a:ext cx="209544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>
                <a:latin typeface="Arial" charset="0"/>
              </a:rPr>
              <a:t>Paquette, </a:t>
            </a:r>
            <a:r>
              <a:rPr lang="en-US" sz="1000" dirty="0" err="1">
                <a:latin typeface="Arial" charset="0"/>
              </a:rPr>
              <a:t>PlosOne</a:t>
            </a:r>
            <a:r>
              <a:rPr lang="en-US" sz="1000" dirty="0">
                <a:latin typeface="Arial" charset="0"/>
              </a:rPr>
              <a:t>. 2012</a:t>
            </a:r>
          </a:p>
          <a:p>
            <a:pPr eaLnBrk="1" hangingPunct="1"/>
            <a:r>
              <a:rPr lang="en-US" sz="1000" dirty="0">
                <a:latin typeface="Arial" charset="0"/>
              </a:rPr>
              <a:t>Bermejo, Critical Care. 2009</a:t>
            </a:r>
          </a:p>
          <a:p>
            <a:pPr eaLnBrk="1" hangingPunct="1"/>
            <a:r>
              <a:rPr lang="en-US" sz="1000" dirty="0" err="1">
                <a:latin typeface="Arial" charset="0"/>
              </a:rPr>
              <a:t>Zuñiga</a:t>
            </a:r>
            <a:r>
              <a:rPr lang="en-US" sz="1000" dirty="0">
                <a:latin typeface="Arial" charset="0"/>
              </a:rPr>
              <a:t> et al, Autoimmunity 2011</a:t>
            </a:r>
          </a:p>
          <a:p>
            <a:pPr eaLnBrk="1" hangingPunct="1"/>
            <a:r>
              <a:rPr lang="en-US" sz="1000" dirty="0">
                <a:latin typeface="Arial" charset="0"/>
              </a:rPr>
              <a:t>Lee, </a:t>
            </a:r>
            <a:r>
              <a:rPr lang="en-US" sz="1000" dirty="0" err="1">
                <a:latin typeface="Arial" charset="0"/>
              </a:rPr>
              <a:t>PlosOne</a:t>
            </a:r>
            <a:r>
              <a:rPr lang="en-US" sz="1000" dirty="0">
                <a:latin typeface="Arial" charset="0"/>
              </a:rPr>
              <a:t>. </a:t>
            </a:r>
            <a:r>
              <a:rPr lang="en-US" sz="1000" dirty="0" smtClean="0">
                <a:latin typeface="Arial" charset="0"/>
              </a:rPr>
              <a:t>2011</a:t>
            </a:r>
          </a:p>
          <a:p>
            <a:pPr eaLnBrk="1" hangingPunct="1"/>
            <a:r>
              <a:rPr lang="en-US" sz="1000" dirty="0" smtClean="0">
                <a:latin typeface="Arial" charset="0"/>
              </a:rPr>
              <a:t>Cruz et al., </a:t>
            </a:r>
            <a:r>
              <a:rPr lang="en-US" sz="1000" dirty="0" err="1" smtClean="0">
                <a:latin typeface="Arial" charset="0"/>
              </a:rPr>
              <a:t>Exp</a:t>
            </a:r>
            <a:r>
              <a:rPr lang="en-US" sz="1000" dirty="0" smtClean="0">
                <a:latin typeface="Arial" charset="0"/>
              </a:rPr>
              <a:t> </a:t>
            </a:r>
            <a:r>
              <a:rPr lang="en-US" sz="1000" dirty="0" err="1" smtClean="0">
                <a:latin typeface="Arial" charset="0"/>
              </a:rPr>
              <a:t>Mol</a:t>
            </a:r>
            <a:r>
              <a:rPr lang="en-US" sz="1000" dirty="0" smtClean="0">
                <a:latin typeface="Arial" charset="0"/>
              </a:rPr>
              <a:t> </a:t>
            </a:r>
            <a:r>
              <a:rPr lang="en-US" sz="1000" dirty="0" err="1" smtClean="0">
                <a:latin typeface="Arial" charset="0"/>
              </a:rPr>
              <a:t>Pathol</a:t>
            </a:r>
            <a:r>
              <a:rPr lang="en-US" sz="1000" dirty="0" smtClean="0">
                <a:latin typeface="Arial" charset="0"/>
              </a:rPr>
              <a:t>, 2015</a:t>
            </a:r>
          </a:p>
          <a:p>
            <a:pPr eaLnBrk="1" hangingPunct="1"/>
            <a:r>
              <a:rPr lang="en-US" sz="1000" dirty="0" smtClean="0">
                <a:latin typeface="Arial" charset="0"/>
              </a:rPr>
              <a:t>Bautista E., </a:t>
            </a:r>
            <a:r>
              <a:rPr lang="en-US" sz="1000" dirty="0" err="1" smtClean="0">
                <a:latin typeface="Arial" charset="0"/>
              </a:rPr>
              <a:t>Exp</a:t>
            </a:r>
            <a:r>
              <a:rPr lang="en-US" sz="1000" dirty="0" smtClean="0">
                <a:latin typeface="Arial" charset="0"/>
              </a:rPr>
              <a:t> </a:t>
            </a:r>
            <a:r>
              <a:rPr lang="en-US" sz="1000" dirty="0" err="1" smtClean="0">
                <a:latin typeface="Arial" charset="0"/>
              </a:rPr>
              <a:t>Mol</a:t>
            </a:r>
            <a:r>
              <a:rPr lang="en-US" sz="1000" dirty="0" smtClean="0">
                <a:latin typeface="Arial" charset="0"/>
              </a:rPr>
              <a:t> </a:t>
            </a:r>
            <a:r>
              <a:rPr lang="en-US" sz="1000" dirty="0" err="1" smtClean="0">
                <a:latin typeface="Arial" charset="0"/>
              </a:rPr>
              <a:t>Pathol</a:t>
            </a:r>
            <a:r>
              <a:rPr lang="en-US" sz="1000" dirty="0" smtClean="0">
                <a:latin typeface="Arial" charset="0"/>
              </a:rPr>
              <a:t>, 2014</a:t>
            </a:r>
          </a:p>
          <a:p>
            <a:pPr eaLnBrk="1" hangingPunct="1"/>
            <a:r>
              <a:rPr lang="en-US" sz="1000" dirty="0" err="1" smtClean="0">
                <a:latin typeface="Arial" charset="0"/>
              </a:rPr>
              <a:t>Zuñiga</a:t>
            </a:r>
            <a:r>
              <a:rPr lang="en-US" sz="1000" dirty="0" smtClean="0">
                <a:latin typeface="Arial" charset="0"/>
              </a:rPr>
              <a:t> J., </a:t>
            </a:r>
            <a:r>
              <a:rPr lang="en-US" sz="1000" dirty="0" err="1" smtClean="0">
                <a:latin typeface="Arial" charset="0"/>
              </a:rPr>
              <a:t>Eur</a:t>
            </a:r>
            <a:r>
              <a:rPr lang="en-US" sz="1000" dirty="0" smtClean="0">
                <a:latin typeface="Arial" charset="0"/>
              </a:rPr>
              <a:t> </a:t>
            </a:r>
            <a:r>
              <a:rPr lang="en-US" sz="1000" dirty="0" err="1" smtClean="0">
                <a:latin typeface="Arial" charset="0"/>
              </a:rPr>
              <a:t>Respir</a:t>
            </a:r>
            <a:r>
              <a:rPr lang="en-US" sz="1000" dirty="0" smtClean="0">
                <a:latin typeface="Arial" charset="0"/>
              </a:rPr>
              <a:t> J., 2012</a:t>
            </a:r>
            <a:r>
              <a:rPr lang="en-US" sz="1000" dirty="0" smtClean="0">
                <a:latin typeface="Arial" charset="0"/>
              </a:rPr>
              <a:t>.</a:t>
            </a:r>
          </a:p>
          <a:p>
            <a:pPr eaLnBrk="1" hangingPunct="1"/>
            <a:r>
              <a:rPr lang="en-US" sz="1000" dirty="0" smtClean="0">
                <a:latin typeface="Arial" charset="0"/>
              </a:rPr>
              <a:t>Perez-Padilla N </a:t>
            </a:r>
            <a:r>
              <a:rPr lang="en-US" sz="1000" dirty="0" err="1" smtClean="0">
                <a:latin typeface="Arial" charset="0"/>
              </a:rPr>
              <a:t>eng</a:t>
            </a:r>
            <a:r>
              <a:rPr lang="en-US" sz="1000" dirty="0" smtClean="0">
                <a:latin typeface="Arial" charset="0"/>
              </a:rPr>
              <a:t> J Med</a:t>
            </a:r>
          </a:p>
          <a:p>
            <a:pPr eaLnBrk="1" hangingPunct="1"/>
            <a:r>
              <a:rPr lang="en-US" sz="1000" dirty="0" smtClean="0">
                <a:latin typeface="Arial" charset="0"/>
              </a:rPr>
              <a:t>Bautista E., N </a:t>
            </a:r>
            <a:r>
              <a:rPr lang="en-US" sz="1000" dirty="0" err="1" smtClean="0">
                <a:latin typeface="Arial" charset="0"/>
              </a:rPr>
              <a:t>Eng</a:t>
            </a:r>
            <a:r>
              <a:rPr lang="en-US" sz="1000" dirty="0" smtClean="0">
                <a:latin typeface="Arial" charset="0"/>
              </a:rPr>
              <a:t> J Med</a:t>
            </a:r>
          </a:p>
          <a:p>
            <a:pPr eaLnBrk="1" hangingPunct="1"/>
            <a:endParaRPr lang="en-US" sz="1000" dirty="0">
              <a:latin typeface="Arial" charset="0"/>
            </a:endParaRPr>
          </a:p>
        </p:txBody>
      </p:sp>
      <p:grpSp>
        <p:nvGrpSpPr>
          <p:cNvPr id="5" name="Agrupar 4"/>
          <p:cNvGrpSpPr/>
          <p:nvPr/>
        </p:nvGrpSpPr>
        <p:grpSpPr>
          <a:xfrm>
            <a:off x="3" y="4058834"/>
            <a:ext cx="7140257" cy="2560096"/>
            <a:chOff x="850900" y="1196975"/>
            <a:chExt cx="9183137" cy="5648579"/>
          </a:xfrm>
        </p:grpSpPr>
        <p:grpSp>
          <p:nvGrpSpPr>
            <p:cNvPr id="6" name="8 Grupo"/>
            <p:cNvGrpSpPr>
              <a:grpSpLocks/>
            </p:cNvGrpSpPr>
            <p:nvPr/>
          </p:nvGrpSpPr>
          <p:grpSpPr bwMode="auto">
            <a:xfrm>
              <a:off x="1416050" y="2997200"/>
              <a:ext cx="1781175" cy="1439863"/>
              <a:chOff x="971600" y="2348880"/>
              <a:chExt cx="1584176" cy="1440160"/>
            </a:xfrm>
          </p:grpSpPr>
          <p:sp>
            <p:nvSpPr>
              <p:cNvPr id="26" name="3 Elipse"/>
              <p:cNvSpPr/>
              <p:nvPr/>
            </p:nvSpPr>
            <p:spPr>
              <a:xfrm>
                <a:off x="971600" y="2348880"/>
                <a:ext cx="1584176" cy="144016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27" name="5 CuadroTexto"/>
              <p:cNvSpPr txBox="1">
                <a:spLocks noChangeArrowheads="1"/>
              </p:cNvSpPr>
              <p:nvPr/>
            </p:nvSpPr>
            <p:spPr bwMode="auto">
              <a:xfrm>
                <a:off x="1259199" y="2780769"/>
                <a:ext cx="1080481" cy="679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1400" dirty="0">
                    <a:cs typeface="Arial" charset="0"/>
                  </a:rPr>
                  <a:t>IFN-</a:t>
                </a:r>
                <a:r>
                  <a:rPr lang="es-ES" sz="1400" dirty="0">
                    <a:latin typeface="Symbol" charset="0"/>
                    <a:cs typeface="Symbol" charset="0"/>
                  </a:rPr>
                  <a:t>a</a:t>
                </a:r>
                <a:r>
                  <a:rPr lang="es-ES" sz="1400" dirty="0">
                    <a:cs typeface="Arial" charset="0"/>
                  </a:rPr>
                  <a:t>/</a:t>
                </a:r>
                <a:r>
                  <a:rPr lang="es-ES" sz="1400" dirty="0">
                    <a:latin typeface="Symbol" charset="0"/>
                    <a:cs typeface="Symbol" charset="0"/>
                  </a:rPr>
                  <a:t>b</a:t>
                </a:r>
              </a:p>
            </p:txBody>
          </p:sp>
        </p:grpSp>
        <p:grpSp>
          <p:nvGrpSpPr>
            <p:cNvPr id="7" name="9 Grupo"/>
            <p:cNvGrpSpPr>
              <a:grpSpLocks/>
            </p:cNvGrpSpPr>
            <p:nvPr/>
          </p:nvGrpSpPr>
          <p:grpSpPr bwMode="auto">
            <a:xfrm>
              <a:off x="4171950" y="1484315"/>
              <a:ext cx="1539875" cy="2140757"/>
              <a:chOff x="4283968" y="2852936"/>
              <a:chExt cx="1368152" cy="2140329"/>
            </a:xfrm>
          </p:grpSpPr>
          <p:sp>
            <p:nvSpPr>
              <p:cNvPr id="24" name="4 Elipse"/>
              <p:cNvSpPr/>
              <p:nvPr/>
            </p:nvSpPr>
            <p:spPr>
              <a:xfrm>
                <a:off x="4283968" y="2852936"/>
                <a:ext cx="1368152" cy="136815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dirty="0"/>
              </a:p>
            </p:txBody>
          </p:sp>
          <p:sp>
            <p:nvSpPr>
              <p:cNvPr id="25" name="6 CuadroTexto"/>
              <p:cNvSpPr txBox="1">
                <a:spLocks noChangeArrowheads="1"/>
              </p:cNvSpPr>
              <p:nvPr/>
            </p:nvSpPr>
            <p:spPr bwMode="auto">
              <a:xfrm>
                <a:off x="4481857" y="3160126"/>
                <a:ext cx="1080872" cy="1833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es-ES" dirty="0" smtClean="0">
                  <a:cs typeface="Arial" charset="0"/>
                </a:endParaRPr>
              </a:p>
              <a:p>
                <a:pPr eaLnBrk="1" hangingPunct="1"/>
                <a:r>
                  <a:rPr lang="es-ES" dirty="0" smtClean="0">
                    <a:cs typeface="Arial" charset="0"/>
                  </a:rPr>
                  <a:t>NS1</a:t>
                </a:r>
                <a:endParaRPr lang="es-ES" dirty="0">
                  <a:cs typeface="Arial" charset="0"/>
                </a:endParaRPr>
              </a:p>
            </p:txBody>
          </p:sp>
        </p:grpSp>
        <p:sp>
          <p:nvSpPr>
            <p:cNvPr id="8" name="7 Elipse"/>
            <p:cNvSpPr/>
            <p:nvPr/>
          </p:nvSpPr>
          <p:spPr>
            <a:xfrm>
              <a:off x="850900" y="1196975"/>
              <a:ext cx="9183137" cy="564857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/>
            </a:p>
          </p:txBody>
        </p:sp>
        <p:grpSp>
          <p:nvGrpSpPr>
            <p:cNvPr id="9" name="16 Grupo"/>
            <p:cNvGrpSpPr>
              <a:grpSpLocks/>
            </p:cNvGrpSpPr>
            <p:nvPr/>
          </p:nvGrpSpPr>
          <p:grpSpPr bwMode="auto">
            <a:xfrm>
              <a:off x="2795588" y="2565400"/>
              <a:ext cx="1346200" cy="863600"/>
              <a:chOff x="2797926" y="3573016"/>
              <a:chExt cx="621946" cy="425355"/>
            </a:xfrm>
          </p:grpSpPr>
          <p:cxnSp>
            <p:nvCxnSpPr>
              <p:cNvPr id="22" name="11 Conector recto"/>
              <p:cNvCxnSpPr/>
              <p:nvPr/>
            </p:nvCxnSpPr>
            <p:spPr>
              <a:xfrm flipV="1">
                <a:off x="2916007" y="3573016"/>
                <a:ext cx="503865" cy="287740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14 Conector recto"/>
              <p:cNvCxnSpPr/>
              <p:nvPr/>
            </p:nvCxnSpPr>
            <p:spPr>
              <a:xfrm rot="16200000" flipH="1">
                <a:off x="2762236" y="3746321"/>
                <a:ext cx="287740" cy="216361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26 Grupo"/>
            <p:cNvGrpSpPr>
              <a:grpSpLocks/>
            </p:cNvGrpSpPr>
            <p:nvPr/>
          </p:nvGrpSpPr>
          <p:grpSpPr bwMode="auto">
            <a:xfrm>
              <a:off x="6032812" y="2088854"/>
              <a:ext cx="1948036" cy="963538"/>
              <a:chOff x="4930906" y="2943879"/>
              <a:chExt cx="1731487" cy="962091"/>
            </a:xfrm>
          </p:grpSpPr>
          <p:sp>
            <p:nvSpPr>
              <p:cNvPr id="20" name="20 CuadroTexto"/>
              <p:cNvSpPr txBox="1">
                <a:spLocks noChangeArrowheads="1"/>
              </p:cNvSpPr>
              <p:nvPr/>
            </p:nvSpPr>
            <p:spPr bwMode="auto">
              <a:xfrm>
                <a:off x="5294913" y="3092303"/>
                <a:ext cx="1367480" cy="8136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1800" b="1" dirty="0">
                    <a:cs typeface="Arial" charset="0"/>
                  </a:rPr>
                  <a:t>SOCS-1</a:t>
                </a:r>
              </a:p>
            </p:txBody>
          </p:sp>
          <p:sp>
            <p:nvSpPr>
              <p:cNvPr id="21" name="21 Flecha abajo"/>
              <p:cNvSpPr/>
              <p:nvPr/>
            </p:nvSpPr>
            <p:spPr>
              <a:xfrm>
                <a:off x="4930906" y="2943879"/>
                <a:ext cx="364007" cy="433743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dirty="0"/>
              </a:p>
            </p:txBody>
          </p:sp>
        </p:grpSp>
        <p:sp>
          <p:nvSpPr>
            <p:cNvPr id="11" name="22 Flecha abajo"/>
            <p:cNvSpPr>
              <a:spLocks noChangeArrowheads="1"/>
            </p:cNvSpPr>
            <p:nvPr/>
          </p:nvSpPr>
          <p:spPr bwMode="auto">
            <a:xfrm rot="10800000">
              <a:off x="6223000" y="3429000"/>
              <a:ext cx="892175" cy="1008063"/>
            </a:xfrm>
            <a:prstGeom prst="downArrow">
              <a:avLst>
                <a:gd name="adj1" fmla="val 50000"/>
                <a:gd name="adj2" fmla="val 44390"/>
              </a:avLst>
            </a:prstGeom>
            <a:solidFill>
              <a:schemeClr val="accent1"/>
            </a:solidFill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>
                <a:defRPr/>
              </a:pPr>
              <a:endParaRPr lang="es-E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23 CuadroTexto"/>
            <p:cNvSpPr txBox="1">
              <a:spLocks noChangeArrowheads="1"/>
            </p:cNvSpPr>
            <p:nvPr/>
          </p:nvSpPr>
          <p:spPr bwMode="auto">
            <a:xfrm>
              <a:off x="7092949" y="3357563"/>
              <a:ext cx="2585294" cy="1833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600" dirty="0">
                  <a:cs typeface="Arial" charset="0"/>
                </a:rPr>
                <a:t>IL-10, IL-6, TNF-</a:t>
              </a:r>
              <a:r>
                <a:rPr lang="el-GR" sz="1600" dirty="0">
                  <a:cs typeface="Arial" charset="0"/>
                </a:rPr>
                <a:t>α</a:t>
              </a:r>
              <a:r>
                <a:rPr lang="es-ES" sz="1600" dirty="0">
                  <a:cs typeface="Arial" charset="0"/>
                </a:rPr>
                <a:t>, IFN-</a:t>
              </a:r>
              <a:r>
                <a:rPr lang="el-GR" sz="1600" dirty="0" smtClean="0">
                  <a:cs typeface="Arial" charset="0"/>
                </a:rPr>
                <a:t>γ</a:t>
              </a:r>
              <a:r>
                <a:rPr lang="es-ES" sz="1600" dirty="0">
                  <a:cs typeface="Arial" charset="0"/>
                </a:rPr>
                <a:t>,</a:t>
              </a:r>
              <a:r>
                <a:rPr lang="es-ES" sz="1600" dirty="0" smtClean="0">
                  <a:cs typeface="Arial" charset="0"/>
                </a:rPr>
                <a:t> CCL2, IP-10</a:t>
              </a:r>
            </a:p>
            <a:p>
              <a:pPr eaLnBrk="1" hangingPunct="1"/>
              <a:r>
                <a:rPr lang="es-ES" sz="1600" dirty="0" smtClean="0">
                  <a:cs typeface="Arial" charset="0"/>
                </a:rPr>
                <a:t>G-CSF…</a:t>
              </a:r>
              <a:endParaRPr lang="es-ES" sz="1600" dirty="0">
                <a:cs typeface="Arial" charset="0"/>
              </a:endParaRPr>
            </a:p>
          </p:txBody>
        </p:sp>
        <p:sp>
          <p:nvSpPr>
            <p:cNvPr id="13" name="28 CuadroTexto"/>
            <p:cNvSpPr txBox="1">
              <a:spLocks noChangeArrowheads="1"/>
            </p:cNvSpPr>
            <p:nvPr/>
          </p:nvSpPr>
          <p:spPr bwMode="auto">
            <a:xfrm>
              <a:off x="4413250" y="1628775"/>
              <a:ext cx="1944688" cy="814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800">
                  <a:cs typeface="Arial" charset="0"/>
                </a:rPr>
                <a:t>A/H1N1</a:t>
              </a:r>
            </a:p>
          </p:txBody>
        </p:sp>
        <p:grpSp>
          <p:nvGrpSpPr>
            <p:cNvPr id="14" name="26 Grupo"/>
            <p:cNvGrpSpPr>
              <a:grpSpLocks/>
            </p:cNvGrpSpPr>
            <p:nvPr/>
          </p:nvGrpSpPr>
          <p:grpSpPr bwMode="auto">
            <a:xfrm>
              <a:off x="2142242" y="1905493"/>
              <a:ext cx="2076690" cy="814890"/>
              <a:chOff x="3863615" y="2329643"/>
              <a:chExt cx="1847401" cy="813666"/>
            </a:xfrm>
          </p:grpSpPr>
          <p:sp>
            <p:nvSpPr>
              <p:cNvPr id="18" name="20 CuadroTexto"/>
              <p:cNvSpPr txBox="1">
                <a:spLocks noChangeArrowheads="1"/>
              </p:cNvSpPr>
              <p:nvPr/>
            </p:nvSpPr>
            <p:spPr bwMode="auto">
              <a:xfrm>
                <a:off x="4343536" y="2329643"/>
                <a:ext cx="1367480" cy="813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s-ES" sz="1800" b="1" dirty="0">
                    <a:cs typeface="Arial" charset="0"/>
                  </a:rPr>
                  <a:t>RIG-1</a:t>
                </a:r>
              </a:p>
            </p:txBody>
          </p:sp>
          <p:sp>
            <p:nvSpPr>
              <p:cNvPr id="19" name="21 Flecha abajo"/>
              <p:cNvSpPr/>
              <p:nvPr/>
            </p:nvSpPr>
            <p:spPr>
              <a:xfrm>
                <a:off x="3863615" y="2661153"/>
                <a:ext cx="479921" cy="416152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dirty="0"/>
              </a:p>
            </p:txBody>
          </p:sp>
        </p:grpSp>
        <p:sp>
          <p:nvSpPr>
            <p:cNvPr id="15" name="Line 23"/>
            <p:cNvSpPr>
              <a:spLocks noChangeShapeType="1"/>
            </p:cNvSpPr>
            <p:nvPr/>
          </p:nvSpPr>
          <p:spPr bwMode="auto">
            <a:xfrm>
              <a:off x="5719763" y="2565400"/>
              <a:ext cx="863600" cy="647700"/>
            </a:xfrm>
            <a:prstGeom prst="line">
              <a:avLst/>
            </a:prstGeom>
            <a:noFill/>
            <a:ln w="38100">
              <a:solidFill>
                <a:srgbClr val="FF150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dirty="0"/>
            </a:p>
          </p:txBody>
        </p:sp>
        <p:sp>
          <p:nvSpPr>
            <p:cNvPr id="16" name="Text Box 24"/>
            <p:cNvSpPr txBox="1">
              <a:spLocks noChangeArrowheads="1"/>
            </p:cNvSpPr>
            <p:nvPr/>
          </p:nvSpPr>
          <p:spPr bwMode="auto">
            <a:xfrm>
              <a:off x="1245286" y="4435819"/>
              <a:ext cx="3041322" cy="746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1600" b="1" dirty="0" smtClean="0"/>
                <a:t>Evasión inmunológica</a:t>
              </a:r>
            </a:p>
          </p:txBody>
        </p:sp>
        <p:sp>
          <p:nvSpPr>
            <p:cNvPr id="17" name="Text Box 25"/>
            <p:cNvSpPr txBox="1">
              <a:spLocks noChangeArrowheads="1"/>
            </p:cNvSpPr>
            <p:nvPr/>
          </p:nvSpPr>
          <p:spPr bwMode="auto">
            <a:xfrm>
              <a:off x="5037329" y="4851455"/>
              <a:ext cx="4518741" cy="1358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" sz="1600" b="1" dirty="0" err="1" smtClean="0"/>
                <a:t>Hiper</a:t>
              </a:r>
              <a:r>
                <a:rPr lang="es-ES" sz="1600" b="1" dirty="0" smtClean="0"/>
                <a:t>-inflamación, daño pulmonar</a:t>
              </a:r>
            </a:p>
            <a:p>
              <a:pPr eaLnBrk="1" hangingPunct="1">
                <a:defRPr/>
              </a:pPr>
              <a:endParaRPr lang="es-ES" dirty="0" smtClean="0"/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28252" y="30195"/>
            <a:ext cx="37574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s-ES" sz="2000" b="1" dirty="0" smtClean="0"/>
              <a:t>Factores que influyen el curso</a:t>
            </a:r>
          </a:p>
          <a:p>
            <a:pPr algn="just"/>
            <a:r>
              <a:rPr lang="es-ES" sz="2000" b="1" dirty="0" smtClean="0"/>
              <a:t>clínico y desenlace de la infección</a:t>
            </a:r>
          </a:p>
          <a:p>
            <a:pPr algn="just"/>
            <a:r>
              <a:rPr lang="es-ES" sz="2000" b="1" dirty="0"/>
              <a:t>p</a:t>
            </a:r>
            <a:r>
              <a:rPr lang="es-ES" sz="2000" b="1" dirty="0" smtClean="0"/>
              <a:t>or virus de influenza</a:t>
            </a:r>
            <a:endParaRPr lang="es-ES" sz="20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7737914" y="4106634"/>
            <a:ext cx="1069524" cy="224676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</a:rPr>
              <a:t>miR-150</a:t>
            </a:r>
          </a:p>
          <a:p>
            <a:r>
              <a:rPr lang="es-ES" sz="2000" b="1" dirty="0" smtClean="0">
                <a:solidFill>
                  <a:srgbClr val="FF0000"/>
                </a:solidFill>
              </a:rPr>
              <a:t>miR-126</a:t>
            </a:r>
          </a:p>
          <a:p>
            <a:r>
              <a:rPr lang="es-ES" sz="2000" dirty="0" smtClean="0"/>
              <a:t>miR-29</a:t>
            </a:r>
          </a:p>
          <a:p>
            <a:r>
              <a:rPr lang="es-ES" sz="2000" dirty="0" smtClean="0"/>
              <a:t>miR-222</a:t>
            </a:r>
          </a:p>
          <a:p>
            <a:r>
              <a:rPr lang="es-ES" sz="2000" dirty="0" smtClean="0"/>
              <a:t>miR-145</a:t>
            </a:r>
          </a:p>
          <a:p>
            <a:r>
              <a:rPr lang="es-ES" sz="2000" dirty="0" smtClean="0"/>
              <a:t>miR-210</a:t>
            </a:r>
          </a:p>
          <a:p>
            <a:r>
              <a:rPr lang="es-ES" sz="2000" dirty="0" smtClean="0"/>
              <a:t>miR-22</a:t>
            </a:r>
            <a:endParaRPr lang="es-ES" sz="2000" dirty="0"/>
          </a:p>
        </p:txBody>
      </p:sp>
      <p:sp>
        <p:nvSpPr>
          <p:cNvPr id="28" name="Llamada de flecha a la izquierda 27"/>
          <p:cNvSpPr/>
          <p:nvPr/>
        </p:nvSpPr>
        <p:spPr>
          <a:xfrm>
            <a:off x="7142580" y="4940496"/>
            <a:ext cx="521183" cy="1133530"/>
          </a:xfrm>
          <a:prstGeom prst="left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9" name="CuadroTexto 28"/>
          <p:cNvSpPr txBox="1"/>
          <p:nvPr/>
        </p:nvSpPr>
        <p:spPr>
          <a:xfrm>
            <a:off x="6961670" y="6476736"/>
            <a:ext cx="21521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000" dirty="0">
                <a:solidFill>
                  <a:prstClr val="black"/>
                </a:solidFill>
                <a:latin typeface="Arial" charset="0"/>
              </a:rPr>
              <a:t>Moran et al., </a:t>
            </a:r>
            <a:r>
              <a:rPr lang="en-US" sz="1000" dirty="0" err="1">
                <a:solidFill>
                  <a:prstClr val="black"/>
                </a:solidFill>
                <a:latin typeface="Arial" charset="0"/>
              </a:rPr>
              <a:t>Exp</a:t>
            </a:r>
            <a:r>
              <a:rPr lang="en-US" sz="10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1000" dirty="0" err="1">
                <a:solidFill>
                  <a:prstClr val="black"/>
                </a:solidFill>
                <a:latin typeface="Arial" charset="0"/>
              </a:rPr>
              <a:t>Mol</a:t>
            </a:r>
            <a:r>
              <a:rPr lang="en-US" sz="10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1000" dirty="0" err="1" smtClean="0">
                <a:solidFill>
                  <a:prstClr val="black"/>
                </a:solidFill>
                <a:latin typeface="Arial" charset="0"/>
              </a:rPr>
              <a:t>Pathol</a:t>
            </a: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, 2015</a:t>
            </a:r>
            <a:endParaRPr lang="en-US" sz="1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2477" y="6451620"/>
            <a:ext cx="2510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Ramírez </a:t>
            </a:r>
            <a:r>
              <a:rPr lang="es-ES" sz="1400" dirty="0" err="1" smtClean="0"/>
              <a:t>G.,et</a:t>
            </a:r>
            <a:r>
              <a:rPr lang="es-ES" sz="1400" dirty="0" smtClean="0"/>
              <a:t> al., </a:t>
            </a:r>
            <a:r>
              <a:rPr lang="es-ES" sz="1400" dirty="0" err="1" smtClean="0"/>
              <a:t>Cytokine</a:t>
            </a:r>
            <a:r>
              <a:rPr lang="es-ES" sz="1400" dirty="0" smtClean="0"/>
              <a:t> 2013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534363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En búsqueda de un blanco terapéutico en influenza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544332"/>
            <a:ext cx="5328592" cy="127304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768468"/>
            <a:ext cx="1308224" cy="13770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208630"/>
            <a:ext cx="1481832" cy="103255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83568" y="5288748"/>
            <a:ext cx="8831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/>
              <a:t>C57BL/6</a:t>
            </a:r>
            <a:endParaRPr lang="es-ES" sz="16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6" y="3704572"/>
            <a:ext cx="1917893" cy="108776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018" y="2552444"/>
            <a:ext cx="2424019" cy="3108804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5652122" y="5877276"/>
            <a:ext cx="3147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Rojas-Quintero J., et al., JCI </a:t>
            </a:r>
            <a:r>
              <a:rPr lang="es-ES" sz="1400" dirty="0" err="1" smtClean="0"/>
              <a:t>Insight</a:t>
            </a:r>
            <a:r>
              <a:rPr lang="es-ES" sz="1400" dirty="0" smtClean="0"/>
              <a:t>, 2018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061625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145" y="764520"/>
            <a:ext cx="2600162" cy="354076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470" y="-316900"/>
            <a:ext cx="7772400" cy="1470025"/>
          </a:xfrm>
        </p:spPr>
        <p:txBody>
          <a:bodyPr>
            <a:normAutofit/>
          </a:bodyPr>
          <a:lstStyle/>
          <a:p>
            <a:r>
              <a:rPr lang="es-ES" sz="2400" b="1" dirty="0" smtClean="0"/>
              <a:t>Contribuciones de Investigación en el INER a 10 años de la pandemia de Influenza</a:t>
            </a:r>
            <a:endParaRPr lang="es-ES" sz="24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395536" y="908720"/>
            <a:ext cx="504497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lang="es-ES" sz="2400" dirty="0" smtClean="0">
                <a:solidFill>
                  <a:prstClr val="black"/>
                </a:solidFill>
                <a:latin typeface="Calibri"/>
              </a:rPr>
              <a:t>&gt;100 </a:t>
            </a:r>
            <a:r>
              <a:rPr lang="es-ES" sz="2400" dirty="0" smtClean="0">
                <a:solidFill>
                  <a:prstClr val="black"/>
                </a:solidFill>
                <a:latin typeface="Calibri"/>
              </a:rPr>
              <a:t>artículos en revistas indexadas</a:t>
            </a:r>
          </a:p>
          <a:p>
            <a:pPr marL="285750" indent="-285750" defTabSz="457200">
              <a:buFont typeface="Arial"/>
              <a:buChar char="•"/>
            </a:pPr>
            <a:r>
              <a:rPr lang="es-ES" sz="2400" dirty="0" smtClean="0">
                <a:solidFill>
                  <a:prstClr val="black"/>
                </a:solidFill>
                <a:latin typeface="Calibri"/>
              </a:rPr>
              <a:t>10 artículos en revistas no indexadas</a:t>
            </a:r>
          </a:p>
          <a:p>
            <a:pPr marL="285750" indent="-285750" defTabSz="457200">
              <a:buFont typeface="Arial"/>
              <a:buChar char="•"/>
            </a:pPr>
            <a:r>
              <a:rPr lang="es-ES" sz="2400" dirty="0" smtClean="0">
                <a:solidFill>
                  <a:prstClr val="black"/>
                </a:solidFill>
                <a:latin typeface="Calibri"/>
              </a:rPr>
              <a:t>5 Capítulos de Libro/Libros</a:t>
            </a:r>
          </a:p>
          <a:p>
            <a:pPr marL="285750" indent="-285750" defTabSz="457200">
              <a:buFont typeface="Arial"/>
              <a:buChar char="•"/>
            </a:pPr>
            <a:r>
              <a:rPr lang="es-ES" sz="2400" dirty="0" smtClean="0">
                <a:solidFill>
                  <a:prstClr val="black"/>
                </a:solidFill>
                <a:latin typeface="Calibri"/>
              </a:rPr>
              <a:t>Premios y distinciones </a:t>
            </a:r>
          </a:p>
          <a:p>
            <a:pPr marL="285750" indent="-285750" defTabSz="457200">
              <a:buFont typeface="Arial"/>
              <a:buChar char="•"/>
            </a:pPr>
            <a:endParaRPr lang="es-E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2947" y="2372723"/>
            <a:ext cx="2698855" cy="386512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2372723"/>
            <a:ext cx="2511407" cy="348893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1869" y="3385270"/>
            <a:ext cx="2472334" cy="338526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100" y="3258929"/>
            <a:ext cx="2393868" cy="36023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7575" y="3456714"/>
            <a:ext cx="2617142" cy="340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58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z="2600">
              <a:latin typeface="Arial" charset="0"/>
            </a:endParaRPr>
          </a:p>
        </p:txBody>
      </p:sp>
      <p:sp>
        <p:nvSpPr>
          <p:cNvPr id="56322" name="Rectangle 3"/>
          <p:cNvSpPr>
            <a:spLocks noGrp="1"/>
          </p:cNvSpPr>
          <p:nvPr>
            <p:ph type="body" idx="1"/>
          </p:nvPr>
        </p:nvSpPr>
        <p:spPr>
          <a:xfrm>
            <a:off x="2652889" y="4581525"/>
            <a:ext cx="5760156" cy="1728788"/>
          </a:xfrm>
        </p:spPr>
        <p:txBody>
          <a:bodyPr/>
          <a:lstStyle/>
          <a:p>
            <a:pPr>
              <a:lnSpc>
                <a:spcPct val="70000"/>
              </a:lnSpc>
              <a:buFont typeface="Arial" charset="0"/>
              <a:buNone/>
            </a:pPr>
            <a:endParaRPr lang="es-ES" sz="800">
              <a:latin typeface="Arial" charset="0"/>
            </a:endParaRPr>
          </a:p>
          <a:p>
            <a:pPr>
              <a:lnSpc>
                <a:spcPct val="70000"/>
              </a:lnSpc>
              <a:buFont typeface="Arial" charset="0"/>
              <a:buNone/>
            </a:pPr>
            <a:endParaRPr lang="es-ES" sz="800">
              <a:latin typeface="Arial" charset="0"/>
            </a:endParaRPr>
          </a:p>
          <a:p>
            <a:pPr>
              <a:lnSpc>
                <a:spcPct val="70000"/>
              </a:lnSpc>
              <a:buFont typeface="Arial" charset="0"/>
              <a:buNone/>
            </a:pPr>
            <a:endParaRPr lang="es-ES" sz="800">
              <a:latin typeface="Arial" charset="0"/>
            </a:endParaRPr>
          </a:p>
          <a:p>
            <a:pPr>
              <a:lnSpc>
                <a:spcPct val="70000"/>
              </a:lnSpc>
              <a:buFont typeface="Arial" charset="0"/>
              <a:buNone/>
            </a:pPr>
            <a:endParaRPr lang="es-ES" sz="800">
              <a:latin typeface="Arial" charset="0"/>
            </a:endParaRPr>
          </a:p>
          <a:p>
            <a:pPr>
              <a:lnSpc>
                <a:spcPct val="70000"/>
              </a:lnSpc>
              <a:buFont typeface="Arial" charset="0"/>
              <a:buNone/>
            </a:pPr>
            <a:endParaRPr lang="es-ES" sz="800">
              <a:latin typeface="Arial" charset="0"/>
            </a:endParaRPr>
          </a:p>
          <a:p>
            <a:pPr>
              <a:lnSpc>
                <a:spcPct val="70000"/>
              </a:lnSpc>
              <a:buFont typeface="Arial" charset="0"/>
              <a:buNone/>
            </a:pPr>
            <a:endParaRPr lang="es-ES" sz="3300">
              <a:latin typeface="Arial" charset="0"/>
            </a:endParaRP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es-ES" sz="3900">
                <a:latin typeface="Arial" charset="0"/>
              </a:rPr>
              <a:t>“VIRUS A/HLNL”</a:t>
            </a:r>
          </a:p>
        </p:txBody>
      </p:sp>
      <p:sp>
        <p:nvSpPr>
          <p:cNvPr id="56323" name="AutoShape 4" descr="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38291" y="46038"/>
            <a:ext cx="1049867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56324" name="Picture 5" descr="elba-esther-gordillo-snt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246" y="1052518"/>
            <a:ext cx="4545189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701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Imagen 7" descr="DSC_683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18605"/>
            <a:ext cx="4062413" cy="43227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Imagen 5" descr="2014_01_31TorreUnInv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20888"/>
            <a:ext cx="3711575" cy="4318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6"/>
          <p:cNvSpPr txBox="1"/>
          <p:nvPr/>
        </p:nvSpPr>
        <p:spPr>
          <a:xfrm>
            <a:off x="361286" y="260648"/>
            <a:ext cx="8525691" cy="206210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E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Visitar el futuro y pensar en </a:t>
            </a:r>
            <a:r>
              <a:rPr lang="es-E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grande</a:t>
            </a:r>
          </a:p>
          <a:p>
            <a:pPr algn="ctr"/>
            <a:r>
              <a:rPr lang="es-E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Unidad de Investigaci</a:t>
            </a:r>
            <a:r>
              <a:rPr lang="es-E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ón en Enfermedades</a:t>
            </a:r>
          </a:p>
          <a:p>
            <a:pPr algn="ctr"/>
            <a:r>
              <a:rPr lang="es-E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Infecciosas y Crónico Degenerativas </a:t>
            </a:r>
          </a:p>
          <a:p>
            <a:pPr algn="ctr"/>
            <a:r>
              <a:rPr lang="es-E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Dr. Moisés </a:t>
            </a:r>
            <a:r>
              <a:rPr lang="es-E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Selman</a:t>
            </a:r>
            <a:endParaRPr lang="es-ES" sz="32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397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247382" y="260656"/>
            <a:ext cx="8750300" cy="1015663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altLang="es-MX" sz="2000" b="1" dirty="0">
                <a:latin typeface="Comic Sans MS" pitchFamily="66" charset="0"/>
              </a:rPr>
              <a:t>►  En esos momentos, el futuro de la Unidad de Investigación del INER </a:t>
            </a:r>
            <a:r>
              <a:rPr lang="es-MX" altLang="es-MX" sz="2000" b="1" dirty="0" smtClean="0">
                <a:latin typeface="Comic Sans MS" pitchFamily="66" charset="0"/>
              </a:rPr>
              <a:t>era incierto, </a:t>
            </a:r>
            <a:r>
              <a:rPr lang="es-MX" altLang="es-MX" sz="2000" b="1" dirty="0">
                <a:latin typeface="Comic Sans MS" pitchFamily="66" charset="0"/>
              </a:rPr>
              <a:t>sin líneas de investigación claras y con </a:t>
            </a:r>
            <a:r>
              <a:rPr lang="es-MX" altLang="es-MX" sz="2000" b="1" dirty="0" smtClean="0">
                <a:latin typeface="Comic Sans MS" pitchFamily="66" charset="0"/>
              </a:rPr>
              <a:t>poco presupuesto.          </a:t>
            </a:r>
            <a:endParaRPr lang="es-ES" altLang="es-MX" sz="2000" b="1" dirty="0">
              <a:latin typeface="Comic Sans MS" pitchFamily="66" charset="0"/>
            </a:endParaRPr>
          </a:p>
        </p:txBody>
      </p:sp>
      <p:pic>
        <p:nvPicPr>
          <p:cNvPr id="10243" name="Imagen 4" descr="1990_R3P70TransplatEPulm35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9" y="2204864"/>
            <a:ext cx="2058987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948264" y="5085184"/>
            <a:ext cx="2006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Dr. Horacio Rubio</a:t>
            </a: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47383" y="2206027"/>
            <a:ext cx="6484858" cy="4247317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altLang="es-MX" b="1" dirty="0">
                <a:latin typeface="Comic Sans MS" pitchFamily="66" charset="0"/>
              </a:rPr>
              <a:t>►  Se reformó el organigrama para </a:t>
            </a:r>
            <a:r>
              <a:rPr lang="es-MX" altLang="es-MX" b="1" dirty="0" smtClean="0">
                <a:latin typeface="Comic Sans MS" pitchFamily="66" charset="0"/>
              </a:rPr>
              <a:t>fortalecer </a:t>
            </a:r>
            <a:r>
              <a:rPr lang="es-MX" altLang="es-MX" b="1" dirty="0">
                <a:latin typeface="Comic Sans MS" pitchFamily="66" charset="0"/>
              </a:rPr>
              <a:t>la independencia </a:t>
            </a:r>
            <a:r>
              <a:rPr lang="es-MX" altLang="es-MX" b="1" dirty="0" smtClean="0">
                <a:latin typeface="Comic Sans MS" pitchFamily="66" charset="0"/>
              </a:rPr>
              <a:t>académica/administrativa de </a:t>
            </a:r>
            <a:r>
              <a:rPr lang="es-MX" altLang="es-MX" b="1" dirty="0">
                <a:latin typeface="Comic Sans MS" pitchFamily="66" charset="0"/>
              </a:rPr>
              <a:t>los grupos de investigación</a:t>
            </a:r>
            <a:r>
              <a:rPr lang="es-MX" altLang="es-MX" b="1" dirty="0" smtClean="0">
                <a:latin typeface="Comic Sans MS" pitchFamily="66" charset="0"/>
              </a:rPr>
              <a:t>.</a:t>
            </a:r>
          </a:p>
          <a:p>
            <a:pPr eaLnBrk="1" hangingPunct="1"/>
            <a:endParaRPr lang="es-MX" altLang="es-MX" b="1" dirty="0">
              <a:latin typeface="Comic Sans MS" pitchFamily="66" charset="0"/>
            </a:endParaRPr>
          </a:p>
          <a:p>
            <a:pPr eaLnBrk="1" hangingPunct="1"/>
            <a:r>
              <a:rPr lang="es-MX" altLang="es-MX" b="1" dirty="0" smtClean="0">
                <a:latin typeface="Comic Sans MS" pitchFamily="66" charset="0"/>
              </a:rPr>
              <a:t>► </a:t>
            </a:r>
            <a:r>
              <a:rPr lang="es-MX" altLang="es-MX" b="1" dirty="0">
                <a:latin typeface="Comic Sans MS" pitchFamily="66" charset="0"/>
              </a:rPr>
              <a:t>Contratación de jóvenes profesionales formados en diferentes disciplinas. </a:t>
            </a:r>
          </a:p>
          <a:p>
            <a:pPr eaLnBrk="1" hangingPunct="1"/>
            <a:endParaRPr lang="es-MX" altLang="es-MX" b="1" dirty="0" smtClean="0">
              <a:latin typeface="Comic Sans MS" pitchFamily="66" charset="0"/>
            </a:endParaRPr>
          </a:p>
          <a:p>
            <a:pPr eaLnBrk="1" hangingPunct="1"/>
            <a:r>
              <a:rPr lang="es-MX" altLang="es-MX" b="1" dirty="0" smtClean="0">
                <a:latin typeface="Comic Sans MS" pitchFamily="66" charset="0"/>
              </a:rPr>
              <a:t>► </a:t>
            </a:r>
            <a:r>
              <a:rPr lang="es-MX" altLang="es-MX" b="1" dirty="0">
                <a:latin typeface="Comic Sans MS" pitchFamily="66" charset="0"/>
              </a:rPr>
              <a:t>Apoyo institucional para </a:t>
            </a:r>
            <a:r>
              <a:rPr lang="es-MX" altLang="es-MX" b="1" dirty="0" smtClean="0">
                <a:latin typeface="Comic Sans MS" pitchFamily="66" charset="0"/>
              </a:rPr>
              <a:t>realizar maestrías, doctorados y estancias </a:t>
            </a:r>
            <a:r>
              <a:rPr lang="es-MX" altLang="es-MX" b="1" dirty="0">
                <a:latin typeface="Comic Sans MS" pitchFamily="66" charset="0"/>
              </a:rPr>
              <a:t>académicas/colaboraciones. </a:t>
            </a:r>
            <a:endParaRPr lang="es-MX" altLang="es-MX" b="1" dirty="0" smtClean="0">
              <a:latin typeface="Comic Sans MS" pitchFamily="66" charset="0"/>
            </a:endParaRPr>
          </a:p>
          <a:p>
            <a:endParaRPr lang="es-MX" altLang="es-MX" b="1" dirty="0" smtClean="0">
              <a:latin typeface="Comic Sans MS" pitchFamily="66" charset="0"/>
            </a:endParaRPr>
          </a:p>
          <a:p>
            <a:r>
              <a:rPr lang="es-MX" altLang="es-MX" b="1" dirty="0" smtClean="0">
                <a:latin typeface="Comic Sans MS" pitchFamily="66" charset="0"/>
              </a:rPr>
              <a:t>► Ampliación y modernización del </a:t>
            </a:r>
            <a:r>
              <a:rPr lang="es-MX" altLang="es-MX" b="1" dirty="0" err="1" smtClean="0">
                <a:latin typeface="Comic Sans MS" pitchFamily="66" charset="0"/>
              </a:rPr>
              <a:t>Bioterio</a:t>
            </a:r>
            <a:r>
              <a:rPr lang="es-MX" altLang="es-MX" b="1" dirty="0" smtClean="0">
                <a:latin typeface="Comic Sans MS" pitchFamily="66" charset="0"/>
              </a:rPr>
              <a:t>. </a:t>
            </a:r>
          </a:p>
          <a:p>
            <a:endParaRPr lang="es-MX" altLang="es-MX" b="1" dirty="0" smtClean="0">
              <a:latin typeface="Comic Sans MS" pitchFamily="66" charset="0"/>
            </a:endParaRPr>
          </a:p>
          <a:p>
            <a:r>
              <a:rPr lang="es-MX" altLang="es-MX" b="1" dirty="0" smtClean="0">
                <a:latin typeface="Comic Sans MS" pitchFamily="66" charset="0"/>
              </a:rPr>
              <a:t>► Presupuesto exclusivo para investigación y mecanismos administrativos para que la adquisición de reactivos y materiales de laboratorio.</a:t>
            </a:r>
          </a:p>
        </p:txBody>
      </p:sp>
    </p:spTree>
    <p:extLst>
      <p:ext uri="{BB962C8B-B14F-4D97-AF65-F5344CB8AC3E}">
        <p14:creationId xmlns:p14="http://schemas.microsoft.com/office/powerpoint/2010/main" val="4125728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892098" y="232375"/>
            <a:ext cx="7439186" cy="639588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2425" y="548526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s-ES" sz="4800" dirty="0">
                <a:solidFill>
                  <a:schemeClr val="accent2">
                    <a:lumMod val="75000"/>
                  </a:schemeClr>
                </a:solidFill>
              </a:rPr>
              <a:t>¡</a:t>
            </a:r>
            <a:r>
              <a:rPr lang="es-ES" sz="4800" dirty="0" smtClean="0">
                <a:solidFill>
                  <a:schemeClr val="accent2">
                    <a:lumMod val="75000"/>
                  </a:schemeClr>
                </a:solidFill>
              </a:rPr>
              <a:t>Gracias!...</a:t>
            </a:r>
            <a:endParaRPr lang="es-ES" sz="4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s-ES" dirty="0" smtClean="0"/>
          </a:p>
          <a:p>
            <a:pPr marL="0" indent="0" algn="ctr">
              <a:buNone/>
            </a:pP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1183766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3065251"/>
              </p:ext>
            </p:extLst>
          </p:nvPr>
        </p:nvGraphicFramePr>
        <p:xfrm>
          <a:off x="97551" y="548680"/>
          <a:ext cx="7900042" cy="5972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Gráfico" r:id="rId4" imgW="10193395" imgH="6846401" progId="Excel.Chart.8">
                  <p:embed/>
                </p:oleObj>
              </mc:Choice>
              <mc:Fallback>
                <p:oleObj name="Gráfico" r:id="rId4" imgW="10193395" imgH="684640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551" y="548680"/>
                        <a:ext cx="7900042" cy="59727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Rectángulo"/>
          <p:cNvSpPr/>
          <p:nvPr/>
        </p:nvSpPr>
        <p:spPr>
          <a:xfrm flipH="1">
            <a:off x="7956375" y="1268767"/>
            <a:ext cx="72010" cy="45937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3 Rectángulo"/>
          <p:cNvSpPr/>
          <p:nvPr/>
        </p:nvSpPr>
        <p:spPr>
          <a:xfrm flipH="1">
            <a:off x="7956376" y="3574716"/>
            <a:ext cx="72008" cy="2302556"/>
          </a:xfrm>
          <a:prstGeom prst="rect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4 CuadroTexto"/>
          <p:cNvSpPr txBox="1"/>
          <p:nvPr/>
        </p:nvSpPr>
        <p:spPr>
          <a:xfrm rot="2826612">
            <a:off x="7768952" y="6005322"/>
            <a:ext cx="4485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900" b="1" dirty="0" smtClean="0"/>
              <a:t>201</a:t>
            </a:r>
            <a:r>
              <a:rPr lang="es-MX" sz="1000" dirty="0" smtClean="0"/>
              <a:t>9</a:t>
            </a:r>
            <a:endParaRPr lang="en-US" dirty="0"/>
          </a:p>
        </p:txBody>
      </p:sp>
      <p:cxnSp>
        <p:nvCxnSpPr>
          <p:cNvPr id="6" name="5 Conector recto"/>
          <p:cNvCxnSpPr/>
          <p:nvPr/>
        </p:nvCxnSpPr>
        <p:spPr>
          <a:xfrm>
            <a:off x="7668344" y="1268760"/>
            <a:ext cx="567386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>
            <a:off x="7668344" y="2780928"/>
            <a:ext cx="567386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>
            <a:off x="7641504" y="3573016"/>
            <a:ext cx="567386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7672687" y="5085184"/>
            <a:ext cx="567386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>
            <a:off x="7650759" y="2060848"/>
            <a:ext cx="567386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7677023" y="4365104"/>
            <a:ext cx="567386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8208890" y="1268768"/>
            <a:ext cx="35518" cy="46119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7650767" y="5880673"/>
            <a:ext cx="5936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489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196334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MX" altLang="es-MX"/>
          </a:p>
        </p:txBody>
      </p:sp>
      <p:graphicFrame>
        <p:nvGraphicFramePr>
          <p:cNvPr id="5427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0069455"/>
              </p:ext>
            </p:extLst>
          </p:nvPr>
        </p:nvGraphicFramePr>
        <p:xfrm>
          <a:off x="-77785" y="500063"/>
          <a:ext cx="9140826" cy="584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Gráfico" r:id="rId3" imgW="10290940" imgH="6578154" progId="Excel.Chart.8">
                  <p:embed/>
                </p:oleObj>
              </mc:Choice>
              <mc:Fallback>
                <p:oleObj name="Gráfico" r:id="rId3" imgW="10290940" imgH="6578154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7785" y="500063"/>
                        <a:ext cx="9140826" cy="584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Rectángulo"/>
          <p:cNvSpPr/>
          <p:nvPr/>
        </p:nvSpPr>
        <p:spPr>
          <a:xfrm flipH="1">
            <a:off x="8134074" y="1296537"/>
            <a:ext cx="101665" cy="447646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3 Conector recto"/>
          <p:cNvCxnSpPr/>
          <p:nvPr/>
        </p:nvCxnSpPr>
        <p:spPr>
          <a:xfrm>
            <a:off x="7738281" y="5773003"/>
            <a:ext cx="7915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>
            <a:off x="7738281" y="914400"/>
            <a:ext cx="79157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 rot="2826612">
            <a:off x="8011453" y="5897650"/>
            <a:ext cx="4485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900" b="1" dirty="0" smtClean="0"/>
              <a:t>201</a:t>
            </a:r>
            <a:r>
              <a:rPr lang="es-MX" sz="1000" b="1" dirty="0" smtClean="0"/>
              <a:t>9</a:t>
            </a:r>
            <a:endParaRPr lang="en-US" b="1" dirty="0"/>
          </a:p>
        </p:txBody>
      </p:sp>
      <p:cxnSp>
        <p:nvCxnSpPr>
          <p:cNvPr id="12" name="11 Conector recto"/>
          <p:cNvCxnSpPr/>
          <p:nvPr/>
        </p:nvCxnSpPr>
        <p:spPr>
          <a:xfrm>
            <a:off x="8529851" y="914416"/>
            <a:ext cx="0" cy="485860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flipV="1">
            <a:off x="7738281" y="1392088"/>
            <a:ext cx="791570" cy="1364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 flipV="1">
            <a:off x="7748169" y="1872021"/>
            <a:ext cx="791570" cy="1364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 flipV="1">
            <a:off x="7748169" y="2363353"/>
            <a:ext cx="791570" cy="1364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 flipV="1">
            <a:off x="7724633" y="2854673"/>
            <a:ext cx="791570" cy="1364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 flipV="1">
            <a:off x="7713262" y="3330070"/>
            <a:ext cx="791570" cy="1364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 flipV="1">
            <a:off x="7710985" y="3810000"/>
            <a:ext cx="791570" cy="1364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 flipV="1">
            <a:off x="7713957" y="5272601"/>
            <a:ext cx="791570" cy="1364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 flipV="1">
            <a:off x="7724633" y="4783556"/>
            <a:ext cx="791570" cy="1364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 flipV="1">
            <a:off x="7724633" y="4294511"/>
            <a:ext cx="791570" cy="1364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732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Extensi</a:t>
            </a:r>
            <a:r>
              <a:rPr lang="es-ES" dirty="0" smtClean="0"/>
              <a:t>ón de la Unidad de Investigación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3635896" y="1916832"/>
            <a:ext cx="1882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1</a:t>
            </a:r>
            <a:r>
              <a:rPr lang="es-ES" sz="2800" dirty="0" smtClean="0"/>
              <a:t>992/1993</a:t>
            </a:r>
            <a:endParaRPr lang="es-ES" sz="2800" dirty="0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323528" y="2636915"/>
            <a:ext cx="4346575" cy="2917589"/>
            <a:chOff x="249" y="164"/>
            <a:chExt cx="3039" cy="2009"/>
          </a:xfrm>
        </p:grpSpPr>
        <p:pic>
          <p:nvPicPr>
            <p:cNvPr id="5" name="Picture 2" descr="~max0036"/>
            <p:cNvPicPr>
              <a:picLocks noChangeAspect="1" noChangeArrowheads="1"/>
            </p:cNvPicPr>
            <p:nvPr/>
          </p:nvPicPr>
          <p:blipFill>
            <a:blip r:embed="rId2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20" t="5708" r="6502" b="64656"/>
            <a:stretch>
              <a:fillRect/>
            </a:stretch>
          </p:blipFill>
          <p:spPr bwMode="auto">
            <a:xfrm>
              <a:off x="249" y="164"/>
              <a:ext cx="3039" cy="1815"/>
            </a:xfrm>
            <a:prstGeom prst="rect">
              <a:avLst/>
            </a:prstGeom>
            <a:noFill/>
            <a:ln w="1905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249" y="1982"/>
              <a:ext cx="3039" cy="1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3300"/>
              </a:solidFill>
            </a:ln>
            <a:ex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s-MX" sz="1200" dirty="0">
                  <a:solidFill>
                    <a:srgbClr val="000000"/>
                  </a:solidFill>
                  <a:latin typeface="Arial" charset="0"/>
                </a:rPr>
                <a:t>Construcción de la Unidad de Investigación 1992</a:t>
              </a:r>
              <a:endParaRPr lang="es-ES" sz="12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49" y="164"/>
              <a:ext cx="3039" cy="1996"/>
            </a:xfrm>
            <a:prstGeom prst="rect">
              <a:avLst/>
            </a:prstGeom>
            <a:noFill/>
            <a:ln w="1905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s-MX">
                <a:solidFill>
                  <a:srgbClr val="000000"/>
                </a:solidFill>
              </a:endParaRPr>
            </a:p>
          </p:txBody>
        </p:sp>
      </p:grpSp>
      <p:pic>
        <p:nvPicPr>
          <p:cNvPr id="8" name="Imagen 6" descr="PERSPECTIVA FACHADA A UNA PÁGINA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36912"/>
            <a:ext cx="3960440" cy="3098800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19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/>
          <p:cNvSpPr/>
          <p:nvPr/>
        </p:nvSpPr>
        <p:spPr>
          <a:xfrm>
            <a:off x="2915816" y="1844824"/>
            <a:ext cx="2880320" cy="28083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rgbClr val="000090"/>
                </a:solidFill>
              </a:rPr>
              <a:t>Investigaci</a:t>
            </a:r>
            <a:r>
              <a:rPr lang="es-ES" sz="2400" dirty="0" smtClean="0">
                <a:solidFill>
                  <a:srgbClr val="000090"/>
                </a:solidFill>
              </a:rPr>
              <a:t>ón en el INER</a:t>
            </a:r>
            <a:endParaRPr lang="es-ES" sz="2400" dirty="0">
              <a:solidFill>
                <a:srgbClr val="00009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012160" y="1124744"/>
            <a:ext cx="2592288" cy="864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000000"/>
                </a:solidFill>
              </a:rPr>
              <a:t>Vasculitis</a:t>
            </a:r>
          </a:p>
          <a:p>
            <a:pPr algn="ctr"/>
            <a:r>
              <a:rPr lang="es-ES" sz="1600" dirty="0" smtClean="0">
                <a:solidFill>
                  <a:srgbClr val="000000"/>
                </a:solidFill>
              </a:rPr>
              <a:t>Dr. Flores</a:t>
            </a:r>
            <a:endParaRPr lang="es-ES" sz="1600" dirty="0">
              <a:solidFill>
                <a:srgbClr val="00000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79512" y="1196752"/>
            <a:ext cx="2592288" cy="864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000000"/>
                </a:solidFill>
              </a:rPr>
              <a:t>Cirug</a:t>
            </a:r>
            <a:r>
              <a:rPr lang="es-ES" sz="1600" b="1" dirty="0" smtClean="0">
                <a:solidFill>
                  <a:srgbClr val="000000"/>
                </a:solidFill>
              </a:rPr>
              <a:t>ía Experimental</a:t>
            </a:r>
          </a:p>
          <a:p>
            <a:pPr algn="ctr"/>
            <a:r>
              <a:rPr lang="es-ES" sz="1600" dirty="0" smtClean="0">
                <a:solidFill>
                  <a:srgbClr val="000000"/>
                </a:solidFill>
              </a:rPr>
              <a:t>Dr. Jaime </a:t>
            </a:r>
            <a:r>
              <a:rPr lang="es-ES" sz="1600" dirty="0" err="1" smtClean="0">
                <a:solidFill>
                  <a:srgbClr val="000000"/>
                </a:solidFill>
              </a:rPr>
              <a:t>Villalba</a:t>
            </a:r>
            <a:r>
              <a:rPr lang="es-ES" sz="1600" dirty="0" smtClean="0">
                <a:solidFill>
                  <a:srgbClr val="000000"/>
                </a:solidFill>
              </a:rPr>
              <a:t>/Dr. R. Jasso</a:t>
            </a:r>
            <a:endParaRPr lang="es-ES" sz="1600" dirty="0">
              <a:solidFill>
                <a:srgbClr val="0000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547664" y="188640"/>
            <a:ext cx="2736304" cy="864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000000"/>
                </a:solidFill>
              </a:rPr>
              <a:t>Enfermedades Intersticiales</a:t>
            </a:r>
          </a:p>
          <a:p>
            <a:pPr algn="ctr"/>
            <a:r>
              <a:rPr lang="es-ES" sz="1600" dirty="0" smtClean="0">
                <a:solidFill>
                  <a:srgbClr val="000000"/>
                </a:solidFill>
              </a:rPr>
              <a:t>Dr. </a:t>
            </a:r>
            <a:r>
              <a:rPr lang="es-ES" sz="1600" dirty="0" err="1" smtClean="0">
                <a:solidFill>
                  <a:srgbClr val="000000"/>
                </a:solidFill>
              </a:rPr>
              <a:t>Selman</a:t>
            </a:r>
            <a:r>
              <a:rPr lang="es-ES" sz="1600" dirty="0" smtClean="0">
                <a:solidFill>
                  <a:srgbClr val="000000"/>
                </a:solidFill>
              </a:rPr>
              <a:t>/Ramos/Buendía</a:t>
            </a:r>
            <a:endParaRPr lang="es-ES" sz="1600" dirty="0">
              <a:solidFill>
                <a:srgbClr val="00000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79512" y="2204864"/>
            <a:ext cx="2592288" cy="864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000000"/>
                </a:solidFill>
              </a:rPr>
              <a:t>Asma/Hiperreactividad</a:t>
            </a:r>
          </a:p>
          <a:p>
            <a:pPr algn="ctr"/>
            <a:r>
              <a:rPr lang="es-ES" sz="1600" dirty="0" smtClean="0">
                <a:solidFill>
                  <a:srgbClr val="000000"/>
                </a:solidFill>
              </a:rPr>
              <a:t>Dras. Segura/Baz</a:t>
            </a:r>
            <a:r>
              <a:rPr lang="es-ES" sz="1600" dirty="0" smtClean="0">
                <a:solidFill>
                  <a:srgbClr val="000000"/>
                </a:solidFill>
              </a:rPr>
              <a:t>án</a:t>
            </a:r>
            <a:endParaRPr lang="es-ES" sz="1600" dirty="0">
              <a:solidFill>
                <a:srgbClr val="00000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012160" y="2132856"/>
            <a:ext cx="2592288" cy="864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000000"/>
                </a:solidFill>
              </a:rPr>
              <a:t>C</a:t>
            </a:r>
            <a:r>
              <a:rPr lang="es-ES" sz="1600" b="1" dirty="0" smtClean="0">
                <a:solidFill>
                  <a:srgbClr val="000000"/>
                </a:solidFill>
              </a:rPr>
              <a:t>áncer Pulmonar</a:t>
            </a:r>
          </a:p>
          <a:p>
            <a:pPr algn="ctr"/>
            <a:r>
              <a:rPr lang="es-ES" sz="1600" dirty="0" smtClean="0">
                <a:solidFill>
                  <a:srgbClr val="000000"/>
                </a:solidFill>
              </a:rPr>
              <a:t>Dres. Sullivan/Ortiz/G. González</a:t>
            </a:r>
            <a:endParaRPr lang="es-ES" sz="1600" dirty="0">
              <a:solidFill>
                <a:srgbClr val="000000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012160" y="3140968"/>
            <a:ext cx="2592288" cy="864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000000"/>
                </a:solidFill>
              </a:rPr>
              <a:t>Microbiolog</a:t>
            </a:r>
            <a:r>
              <a:rPr lang="es-ES" sz="1600" b="1" dirty="0" smtClean="0">
                <a:solidFill>
                  <a:srgbClr val="000000"/>
                </a:solidFill>
              </a:rPr>
              <a:t>ía/Tuberculosis</a:t>
            </a:r>
          </a:p>
          <a:p>
            <a:pPr algn="ctr"/>
            <a:r>
              <a:rPr lang="es-ES" sz="1600" dirty="0" smtClean="0">
                <a:solidFill>
                  <a:srgbClr val="000000"/>
                </a:solidFill>
              </a:rPr>
              <a:t>Dras. Torres/González</a:t>
            </a:r>
            <a:endParaRPr lang="es-ES" sz="1600" dirty="0">
              <a:solidFill>
                <a:srgbClr val="000000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012160" y="4149080"/>
            <a:ext cx="2592288" cy="864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000000"/>
                </a:solidFill>
              </a:rPr>
              <a:t>Virolog</a:t>
            </a:r>
            <a:r>
              <a:rPr lang="es-ES" sz="1600" b="1" dirty="0" smtClean="0">
                <a:solidFill>
                  <a:srgbClr val="000000"/>
                </a:solidFill>
              </a:rPr>
              <a:t>ía/Influenza</a:t>
            </a:r>
          </a:p>
          <a:p>
            <a:pPr algn="ctr"/>
            <a:r>
              <a:rPr lang="es-ES" sz="1600" dirty="0" smtClean="0">
                <a:solidFill>
                  <a:srgbClr val="000000"/>
                </a:solidFill>
              </a:rPr>
              <a:t>Dr. Cabello/Dr. Vázquez</a:t>
            </a:r>
            <a:endParaRPr lang="es-ES" sz="1600" dirty="0">
              <a:solidFill>
                <a:srgbClr val="000000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79512" y="3212976"/>
            <a:ext cx="2592288" cy="864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000000"/>
                </a:solidFill>
              </a:rPr>
              <a:t>Inmunolog</a:t>
            </a:r>
            <a:r>
              <a:rPr lang="es-ES" sz="1600" b="1" dirty="0" smtClean="0">
                <a:solidFill>
                  <a:srgbClr val="000000"/>
                </a:solidFill>
              </a:rPr>
              <a:t>ía y Alergia</a:t>
            </a:r>
          </a:p>
          <a:p>
            <a:pPr algn="ctr"/>
            <a:r>
              <a:rPr lang="es-ES" sz="1600" dirty="0" smtClean="0">
                <a:solidFill>
                  <a:srgbClr val="000000"/>
                </a:solidFill>
              </a:rPr>
              <a:t>Dr. Luis Terán</a:t>
            </a:r>
            <a:endParaRPr lang="es-ES" sz="1600" dirty="0">
              <a:solidFill>
                <a:srgbClr val="000000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79512" y="4221088"/>
            <a:ext cx="2592288" cy="864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000000"/>
                </a:solidFill>
              </a:rPr>
              <a:t>Medicina Ambiental</a:t>
            </a:r>
          </a:p>
          <a:p>
            <a:pPr algn="ctr"/>
            <a:r>
              <a:rPr lang="es-ES" sz="1600" dirty="0" smtClean="0">
                <a:solidFill>
                  <a:srgbClr val="000000"/>
                </a:solidFill>
              </a:rPr>
              <a:t>Dr. </a:t>
            </a:r>
            <a:r>
              <a:rPr lang="es-ES" sz="1600" dirty="0" err="1" smtClean="0">
                <a:solidFill>
                  <a:srgbClr val="000000"/>
                </a:solidFill>
              </a:rPr>
              <a:t>Hicks</a:t>
            </a:r>
            <a:r>
              <a:rPr lang="es-ES" sz="1600" dirty="0" smtClean="0">
                <a:solidFill>
                  <a:srgbClr val="000000"/>
                </a:solidFill>
              </a:rPr>
              <a:t>/Dra. Sierra</a:t>
            </a:r>
            <a:endParaRPr lang="es-ES" sz="1600" dirty="0">
              <a:solidFill>
                <a:srgbClr val="000000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79512" y="5229200"/>
            <a:ext cx="2592288" cy="864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000000"/>
                </a:solidFill>
              </a:rPr>
              <a:t>VIH/SIDA</a:t>
            </a:r>
          </a:p>
          <a:p>
            <a:pPr algn="ctr"/>
            <a:r>
              <a:rPr lang="es-ES" sz="1600" dirty="0" smtClean="0">
                <a:solidFill>
                  <a:srgbClr val="000000"/>
                </a:solidFill>
              </a:rPr>
              <a:t>Dr. Reyes-Ter</a:t>
            </a:r>
            <a:r>
              <a:rPr lang="es-ES" sz="1600" dirty="0" smtClean="0">
                <a:solidFill>
                  <a:srgbClr val="000000"/>
                </a:solidFill>
              </a:rPr>
              <a:t>án/Dr. </a:t>
            </a:r>
            <a:r>
              <a:rPr lang="es-ES" sz="1600" dirty="0" err="1" smtClean="0">
                <a:solidFill>
                  <a:srgbClr val="000000"/>
                </a:solidFill>
              </a:rPr>
              <a:t>Avila</a:t>
            </a:r>
            <a:endParaRPr lang="es-ES" sz="1600" dirty="0">
              <a:solidFill>
                <a:srgbClr val="000000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4716016" y="188640"/>
            <a:ext cx="2592288" cy="864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000000"/>
                </a:solidFill>
              </a:rPr>
              <a:t>Tabaquismo/EPOC</a:t>
            </a:r>
          </a:p>
          <a:p>
            <a:pPr algn="ctr"/>
            <a:r>
              <a:rPr lang="es-ES" sz="1600" dirty="0" smtClean="0">
                <a:solidFill>
                  <a:srgbClr val="000000"/>
                </a:solidFill>
              </a:rPr>
              <a:t>Dr. Rogelio P</a:t>
            </a:r>
            <a:r>
              <a:rPr lang="es-ES" sz="1600" dirty="0" smtClean="0">
                <a:solidFill>
                  <a:srgbClr val="000000"/>
                </a:solidFill>
              </a:rPr>
              <a:t>érez Padilla</a:t>
            </a:r>
            <a:endParaRPr lang="es-ES" sz="1600" dirty="0">
              <a:solidFill>
                <a:srgbClr val="000000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3131840" y="5517232"/>
            <a:ext cx="2592288" cy="864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000000"/>
                </a:solidFill>
              </a:rPr>
              <a:t>Epidemiolo</a:t>
            </a:r>
            <a:r>
              <a:rPr lang="es-ES" sz="1600" b="1" dirty="0" smtClean="0">
                <a:solidFill>
                  <a:srgbClr val="000000"/>
                </a:solidFill>
              </a:rPr>
              <a:t>gía/Investigación clínica</a:t>
            </a:r>
            <a:endParaRPr lang="es-ES" sz="1600" b="1" dirty="0" smtClean="0">
              <a:solidFill>
                <a:srgbClr val="000000"/>
              </a:solidFill>
            </a:endParaRPr>
          </a:p>
          <a:p>
            <a:pPr algn="ctr"/>
            <a:r>
              <a:rPr lang="es-ES" sz="1600" dirty="0" smtClean="0">
                <a:solidFill>
                  <a:srgbClr val="000000"/>
                </a:solidFill>
              </a:rPr>
              <a:t>Dra. Fern</a:t>
            </a:r>
            <a:r>
              <a:rPr lang="es-ES" sz="1600" dirty="0" smtClean="0">
                <a:solidFill>
                  <a:srgbClr val="000000"/>
                </a:solidFill>
              </a:rPr>
              <a:t>ández/Muñoz</a:t>
            </a:r>
            <a:endParaRPr lang="es-ES" sz="1600" dirty="0">
              <a:solidFill>
                <a:srgbClr val="000000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6012160" y="5085184"/>
            <a:ext cx="2736304" cy="1628800"/>
          </a:xfrm>
          <a:prstGeom prst="rect">
            <a:avLst/>
          </a:prstGeom>
          <a:ln w="571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000000"/>
                </a:solidFill>
              </a:rPr>
              <a:t>Influenza</a:t>
            </a:r>
          </a:p>
          <a:p>
            <a:pPr algn="ctr"/>
            <a:r>
              <a:rPr lang="es-ES" sz="1600" dirty="0" smtClean="0">
                <a:solidFill>
                  <a:srgbClr val="000000"/>
                </a:solidFill>
              </a:rPr>
              <a:t>Dras. Torres/Chávez</a:t>
            </a:r>
          </a:p>
          <a:p>
            <a:pPr algn="ctr"/>
            <a:r>
              <a:rPr lang="es-ES" sz="1600" dirty="0" smtClean="0">
                <a:solidFill>
                  <a:srgbClr val="000000"/>
                </a:solidFill>
              </a:rPr>
              <a:t>Dr. </a:t>
            </a:r>
            <a:r>
              <a:rPr lang="es-ES" sz="1600" dirty="0" err="1" smtClean="0">
                <a:solidFill>
                  <a:srgbClr val="000000"/>
                </a:solidFill>
              </a:rPr>
              <a:t>PérezPadilla</a:t>
            </a:r>
            <a:r>
              <a:rPr lang="es-ES" sz="1600" dirty="0" smtClean="0">
                <a:solidFill>
                  <a:srgbClr val="000000"/>
                </a:solidFill>
              </a:rPr>
              <a:t>, Dr. Zúñiga</a:t>
            </a:r>
          </a:p>
          <a:p>
            <a:pPr algn="ctr"/>
            <a:r>
              <a:rPr lang="es-ES" sz="1600" dirty="0" smtClean="0">
                <a:solidFill>
                  <a:srgbClr val="000000"/>
                </a:solidFill>
              </a:rPr>
              <a:t>Dr. Reyes-Terán, Dr. Cabello, Dr. Vázquez, Dirección Médica, General, epidemiología</a:t>
            </a:r>
            <a:endParaRPr lang="es-E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406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/>
          <p:cNvSpPr/>
          <p:nvPr/>
        </p:nvSpPr>
        <p:spPr>
          <a:xfrm>
            <a:off x="2915816" y="1844824"/>
            <a:ext cx="2880320" cy="28083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rgbClr val="000090"/>
                </a:solidFill>
              </a:rPr>
              <a:t>Investigaci</a:t>
            </a:r>
            <a:r>
              <a:rPr lang="es-ES" sz="2400" dirty="0" smtClean="0">
                <a:solidFill>
                  <a:srgbClr val="000090"/>
                </a:solidFill>
              </a:rPr>
              <a:t>ón en el INER</a:t>
            </a:r>
            <a:endParaRPr lang="es-ES" sz="2400" dirty="0">
              <a:solidFill>
                <a:srgbClr val="00009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012160" y="1124744"/>
            <a:ext cx="2592288" cy="864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000000"/>
                </a:solidFill>
              </a:rPr>
              <a:t>Vasculitis</a:t>
            </a:r>
          </a:p>
          <a:p>
            <a:pPr algn="ctr"/>
            <a:r>
              <a:rPr lang="es-ES" sz="1600" dirty="0" smtClean="0">
                <a:solidFill>
                  <a:srgbClr val="000000"/>
                </a:solidFill>
              </a:rPr>
              <a:t>Dr. Flores</a:t>
            </a:r>
            <a:endParaRPr lang="es-ES" sz="1600" dirty="0">
              <a:solidFill>
                <a:srgbClr val="00000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79512" y="1196752"/>
            <a:ext cx="2592288" cy="864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000000"/>
                </a:solidFill>
              </a:rPr>
              <a:t>Cirug</a:t>
            </a:r>
            <a:r>
              <a:rPr lang="es-ES" sz="1600" b="1" dirty="0" smtClean="0">
                <a:solidFill>
                  <a:srgbClr val="000000"/>
                </a:solidFill>
              </a:rPr>
              <a:t>ía Experimental</a:t>
            </a:r>
          </a:p>
          <a:p>
            <a:pPr algn="ctr"/>
            <a:r>
              <a:rPr lang="es-ES" sz="1600" dirty="0" smtClean="0">
                <a:solidFill>
                  <a:srgbClr val="000000"/>
                </a:solidFill>
              </a:rPr>
              <a:t>Dr. Jaime </a:t>
            </a:r>
            <a:r>
              <a:rPr lang="es-ES" sz="1600" dirty="0" err="1" smtClean="0">
                <a:solidFill>
                  <a:srgbClr val="000000"/>
                </a:solidFill>
              </a:rPr>
              <a:t>Villalba</a:t>
            </a:r>
            <a:r>
              <a:rPr lang="es-ES" sz="1600" dirty="0" smtClean="0">
                <a:solidFill>
                  <a:srgbClr val="000000"/>
                </a:solidFill>
              </a:rPr>
              <a:t>/Dr. R. Jasso</a:t>
            </a:r>
            <a:endParaRPr lang="es-ES" sz="1600" dirty="0">
              <a:solidFill>
                <a:srgbClr val="0000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547664" y="188640"/>
            <a:ext cx="2736304" cy="864096"/>
          </a:xfrm>
          <a:prstGeom prst="rect">
            <a:avLst/>
          </a:prstGeom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000000"/>
                </a:solidFill>
              </a:rPr>
              <a:t>Enfermedades Intersticiales</a:t>
            </a:r>
          </a:p>
          <a:p>
            <a:pPr algn="ctr"/>
            <a:r>
              <a:rPr lang="es-ES" sz="1600" dirty="0" smtClean="0">
                <a:solidFill>
                  <a:srgbClr val="000000"/>
                </a:solidFill>
              </a:rPr>
              <a:t>Dr. </a:t>
            </a:r>
            <a:r>
              <a:rPr lang="es-ES" sz="1600" dirty="0" err="1" smtClean="0">
                <a:solidFill>
                  <a:srgbClr val="000000"/>
                </a:solidFill>
              </a:rPr>
              <a:t>Selman</a:t>
            </a:r>
            <a:r>
              <a:rPr lang="es-ES" sz="1600" dirty="0" smtClean="0">
                <a:solidFill>
                  <a:srgbClr val="000000"/>
                </a:solidFill>
              </a:rPr>
              <a:t>/Ramos/Buendía</a:t>
            </a:r>
            <a:endParaRPr lang="es-ES" sz="1600" dirty="0">
              <a:solidFill>
                <a:srgbClr val="00000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79512" y="2204864"/>
            <a:ext cx="2592288" cy="864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000000"/>
                </a:solidFill>
              </a:rPr>
              <a:t>Asma/Hiperreactividad</a:t>
            </a:r>
          </a:p>
          <a:p>
            <a:pPr algn="ctr"/>
            <a:r>
              <a:rPr lang="es-ES" sz="1600" dirty="0" smtClean="0">
                <a:solidFill>
                  <a:srgbClr val="000000"/>
                </a:solidFill>
              </a:rPr>
              <a:t>Dras. Segura/Baz</a:t>
            </a:r>
            <a:r>
              <a:rPr lang="es-ES" sz="1600" dirty="0" smtClean="0">
                <a:solidFill>
                  <a:srgbClr val="000000"/>
                </a:solidFill>
              </a:rPr>
              <a:t>án</a:t>
            </a:r>
            <a:endParaRPr lang="es-ES" sz="1600" dirty="0">
              <a:solidFill>
                <a:srgbClr val="00000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012160" y="2132856"/>
            <a:ext cx="2592288" cy="864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000000"/>
                </a:solidFill>
              </a:rPr>
              <a:t>C</a:t>
            </a:r>
            <a:r>
              <a:rPr lang="es-ES" sz="1600" b="1" dirty="0" smtClean="0">
                <a:solidFill>
                  <a:srgbClr val="000000"/>
                </a:solidFill>
              </a:rPr>
              <a:t>áncer Pulmonar</a:t>
            </a:r>
          </a:p>
          <a:p>
            <a:pPr algn="ctr"/>
            <a:r>
              <a:rPr lang="es-ES" sz="1600" dirty="0" smtClean="0">
                <a:solidFill>
                  <a:srgbClr val="000000"/>
                </a:solidFill>
              </a:rPr>
              <a:t>Dres. Sullivan/Ortiz/G. González</a:t>
            </a:r>
            <a:endParaRPr lang="es-ES" sz="1600" dirty="0">
              <a:solidFill>
                <a:srgbClr val="000000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012160" y="3140968"/>
            <a:ext cx="2592288" cy="864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000000"/>
                </a:solidFill>
              </a:rPr>
              <a:t>Microbiolog</a:t>
            </a:r>
            <a:r>
              <a:rPr lang="es-ES" sz="1600" b="1" dirty="0" smtClean="0">
                <a:solidFill>
                  <a:srgbClr val="000000"/>
                </a:solidFill>
              </a:rPr>
              <a:t>ía/Tuberculosis</a:t>
            </a:r>
          </a:p>
          <a:p>
            <a:pPr algn="ctr"/>
            <a:r>
              <a:rPr lang="es-ES" sz="1600" dirty="0" smtClean="0">
                <a:solidFill>
                  <a:srgbClr val="000000"/>
                </a:solidFill>
              </a:rPr>
              <a:t>Dras. Torres/González</a:t>
            </a:r>
            <a:endParaRPr lang="es-ES" sz="1600" dirty="0">
              <a:solidFill>
                <a:srgbClr val="000000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012160" y="4149080"/>
            <a:ext cx="2592288" cy="864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000000"/>
                </a:solidFill>
              </a:rPr>
              <a:t>Virolog</a:t>
            </a:r>
            <a:r>
              <a:rPr lang="es-ES" sz="1600" b="1" dirty="0" smtClean="0">
                <a:solidFill>
                  <a:srgbClr val="000000"/>
                </a:solidFill>
              </a:rPr>
              <a:t>ía/Influenza</a:t>
            </a:r>
          </a:p>
          <a:p>
            <a:pPr algn="ctr"/>
            <a:r>
              <a:rPr lang="es-ES" sz="1600" dirty="0" smtClean="0">
                <a:solidFill>
                  <a:srgbClr val="000000"/>
                </a:solidFill>
              </a:rPr>
              <a:t>Dr. Cabello/Dr. Vázquez</a:t>
            </a:r>
            <a:endParaRPr lang="es-ES" sz="1600" dirty="0">
              <a:solidFill>
                <a:srgbClr val="000000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79512" y="3212976"/>
            <a:ext cx="2592288" cy="864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000000"/>
                </a:solidFill>
              </a:rPr>
              <a:t>Inmunolog</a:t>
            </a:r>
            <a:r>
              <a:rPr lang="es-ES" sz="1600" b="1" dirty="0" smtClean="0">
                <a:solidFill>
                  <a:srgbClr val="000000"/>
                </a:solidFill>
              </a:rPr>
              <a:t>ía y Alergia</a:t>
            </a:r>
          </a:p>
          <a:p>
            <a:pPr algn="ctr"/>
            <a:r>
              <a:rPr lang="es-ES" sz="1600" dirty="0" smtClean="0">
                <a:solidFill>
                  <a:srgbClr val="000000"/>
                </a:solidFill>
              </a:rPr>
              <a:t>Dr. Luis Terán</a:t>
            </a:r>
            <a:endParaRPr lang="es-ES" sz="1600" dirty="0">
              <a:solidFill>
                <a:srgbClr val="000000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79512" y="4221088"/>
            <a:ext cx="2592288" cy="864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000000"/>
                </a:solidFill>
              </a:rPr>
              <a:t>Medicina Ambiental</a:t>
            </a:r>
          </a:p>
          <a:p>
            <a:pPr algn="ctr"/>
            <a:r>
              <a:rPr lang="es-ES" sz="1600" dirty="0" smtClean="0">
                <a:solidFill>
                  <a:srgbClr val="000000"/>
                </a:solidFill>
              </a:rPr>
              <a:t>Dr. </a:t>
            </a:r>
            <a:r>
              <a:rPr lang="es-ES" sz="1600" dirty="0" err="1" smtClean="0">
                <a:solidFill>
                  <a:srgbClr val="000000"/>
                </a:solidFill>
              </a:rPr>
              <a:t>Hicks</a:t>
            </a:r>
            <a:r>
              <a:rPr lang="es-ES" sz="1600" dirty="0" smtClean="0">
                <a:solidFill>
                  <a:srgbClr val="000000"/>
                </a:solidFill>
              </a:rPr>
              <a:t>/Dra. Sierra</a:t>
            </a:r>
            <a:endParaRPr lang="es-ES" sz="1600" dirty="0">
              <a:solidFill>
                <a:srgbClr val="000000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79512" y="5229200"/>
            <a:ext cx="2592288" cy="864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000000"/>
                </a:solidFill>
              </a:rPr>
              <a:t>VIH/SIDA</a:t>
            </a:r>
          </a:p>
          <a:p>
            <a:pPr algn="ctr"/>
            <a:r>
              <a:rPr lang="es-ES" sz="1600" dirty="0" smtClean="0">
                <a:solidFill>
                  <a:srgbClr val="000000"/>
                </a:solidFill>
              </a:rPr>
              <a:t>Dr. Reyes-Ter</a:t>
            </a:r>
            <a:r>
              <a:rPr lang="es-ES" sz="1600" dirty="0" smtClean="0">
                <a:solidFill>
                  <a:srgbClr val="000000"/>
                </a:solidFill>
              </a:rPr>
              <a:t>án/Dr. </a:t>
            </a:r>
            <a:r>
              <a:rPr lang="es-ES" sz="1600" dirty="0" err="1" smtClean="0">
                <a:solidFill>
                  <a:srgbClr val="000000"/>
                </a:solidFill>
              </a:rPr>
              <a:t>Avila</a:t>
            </a:r>
            <a:endParaRPr lang="es-ES" sz="1600" dirty="0">
              <a:solidFill>
                <a:srgbClr val="000000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6012160" y="5085184"/>
            <a:ext cx="2736304" cy="162880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000000"/>
                </a:solidFill>
              </a:rPr>
              <a:t>Influenza</a:t>
            </a:r>
          </a:p>
          <a:p>
            <a:pPr algn="ctr"/>
            <a:r>
              <a:rPr lang="es-ES" sz="1600" dirty="0" smtClean="0">
                <a:solidFill>
                  <a:srgbClr val="000000"/>
                </a:solidFill>
              </a:rPr>
              <a:t>Dras. Torres/Chávez</a:t>
            </a:r>
          </a:p>
          <a:p>
            <a:pPr algn="ctr"/>
            <a:r>
              <a:rPr lang="es-ES" sz="1600" dirty="0" smtClean="0">
                <a:solidFill>
                  <a:srgbClr val="000000"/>
                </a:solidFill>
              </a:rPr>
              <a:t>Dr. </a:t>
            </a:r>
            <a:r>
              <a:rPr lang="es-ES" sz="1600" dirty="0" err="1" smtClean="0">
                <a:solidFill>
                  <a:srgbClr val="000000"/>
                </a:solidFill>
              </a:rPr>
              <a:t>PérezPadilla</a:t>
            </a:r>
            <a:r>
              <a:rPr lang="es-ES" sz="1600" dirty="0" smtClean="0">
                <a:solidFill>
                  <a:srgbClr val="000000"/>
                </a:solidFill>
              </a:rPr>
              <a:t>, Dr. Zúñiga</a:t>
            </a:r>
          </a:p>
          <a:p>
            <a:pPr algn="ctr"/>
            <a:r>
              <a:rPr lang="es-ES" sz="1600" dirty="0" smtClean="0">
                <a:solidFill>
                  <a:srgbClr val="000000"/>
                </a:solidFill>
              </a:rPr>
              <a:t>Dr. Reyes-Terán, Dr. Cabello, Dr. Vázquez, Dirección Médica, General, epidemiología</a:t>
            </a:r>
            <a:endParaRPr lang="es-ES" sz="1600" dirty="0">
              <a:solidFill>
                <a:srgbClr val="000000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4716016" y="188640"/>
            <a:ext cx="2592288" cy="864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000000"/>
                </a:solidFill>
              </a:rPr>
              <a:t>Tabaquismo/EPOC</a:t>
            </a:r>
          </a:p>
          <a:p>
            <a:pPr algn="ctr"/>
            <a:r>
              <a:rPr lang="es-ES" sz="1600" dirty="0" smtClean="0">
                <a:solidFill>
                  <a:srgbClr val="000000"/>
                </a:solidFill>
              </a:rPr>
              <a:t>Dr. Rogelio P</a:t>
            </a:r>
            <a:r>
              <a:rPr lang="es-ES" sz="1600" dirty="0" smtClean="0">
                <a:solidFill>
                  <a:srgbClr val="000000"/>
                </a:solidFill>
              </a:rPr>
              <a:t>érez Padilla</a:t>
            </a:r>
            <a:endParaRPr lang="es-ES" sz="1600" dirty="0">
              <a:solidFill>
                <a:srgbClr val="000000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3131840" y="5517232"/>
            <a:ext cx="2592288" cy="864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000000"/>
                </a:solidFill>
              </a:rPr>
              <a:t>Epidemiolo</a:t>
            </a:r>
            <a:r>
              <a:rPr lang="es-ES" sz="1600" b="1" dirty="0" smtClean="0">
                <a:solidFill>
                  <a:srgbClr val="000000"/>
                </a:solidFill>
              </a:rPr>
              <a:t>gía/Investigación clínica</a:t>
            </a:r>
            <a:endParaRPr lang="es-ES" sz="1600" b="1" dirty="0" smtClean="0">
              <a:solidFill>
                <a:srgbClr val="000000"/>
              </a:solidFill>
            </a:endParaRPr>
          </a:p>
          <a:p>
            <a:pPr algn="ctr"/>
            <a:r>
              <a:rPr lang="es-ES" sz="1600" dirty="0" smtClean="0">
                <a:solidFill>
                  <a:srgbClr val="000000"/>
                </a:solidFill>
              </a:rPr>
              <a:t>Dra. Fern</a:t>
            </a:r>
            <a:r>
              <a:rPr lang="es-ES" sz="1600" dirty="0" smtClean="0">
                <a:solidFill>
                  <a:srgbClr val="000000"/>
                </a:solidFill>
              </a:rPr>
              <a:t>ández/Muñoz</a:t>
            </a:r>
            <a:endParaRPr lang="es-E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212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7"/>
          <p:cNvSpPr txBox="1">
            <a:spLocks noChangeArrowheads="1"/>
          </p:cNvSpPr>
          <p:nvPr/>
        </p:nvSpPr>
        <p:spPr bwMode="auto">
          <a:xfrm>
            <a:off x="927974" y="95251"/>
            <a:ext cx="767469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FF00"/>
                </a:solidFill>
                <a:latin typeface="Comic Sans MS" charset="0"/>
              </a:rPr>
              <a:t>Programa de Estudio sobre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FF00"/>
                </a:solidFill>
                <a:latin typeface="Comic Sans MS" charset="0"/>
              </a:rPr>
              <a:t>Enfermedades Fibrosantes del Pulmón</a:t>
            </a:r>
            <a:endParaRPr lang="en-US" sz="2000" smtClean="0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54275" name="AutoShape 13"/>
          <p:cNvSpPr>
            <a:spLocks noChangeArrowheads="1"/>
          </p:cNvSpPr>
          <p:nvPr/>
        </p:nvSpPr>
        <p:spPr bwMode="auto">
          <a:xfrm>
            <a:off x="6028267" y="1600200"/>
            <a:ext cx="1219200" cy="762000"/>
          </a:xfrm>
          <a:prstGeom prst="curvedDownArrow">
            <a:avLst>
              <a:gd name="adj1" fmla="val 36000"/>
              <a:gd name="adj2" fmla="val 72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2400" smtClean="0">
              <a:solidFill>
                <a:srgbClr val="000000"/>
              </a:solidFill>
              <a:latin typeface="Comic Sans MS" charset="0"/>
              <a:ea typeface="ＭＳ Ｐゴシック" charset="0"/>
            </a:endParaRPr>
          </a:p>
        </p:txBody>
      </p:sp>
      <p:grpSp>
        <p:nvGrpSpPr>
          <p:cNvPr id="54276" name="Group 30"/>
          <p:cNvGrpSpPr>
            <a:grpSpLocks/>
          </p:cNvGrpSpPr>
          <p:nvPr/>
        </p:nvGrpSpPr>
        <p:grpSpPr bwMode="auto">
          <a:xfrm>
            <a:off x="6153856" y="2492394"/>
            <a:ext cx="1810455" cy="1077913"/>
            <a:chOff x="4272" y="1392"/>
            <a:chExt cx="1680" cy="679"/>
          </a:xfrm>
        </p:grpSpPr>
        <p:sp>
          <p:nvSpPr>
            <p:cNvPr id="54287" name="Rectangle 29"/>
            <p:cNvSpPr>
              <a:spLocks noChangeArrowheads="1"/>
            </p:cNvSpPr>
            <p:nvPr/>
          </p:nvSpPr>
          <p:spPr bwMode="auto">
            <a:xfrm>
              <a:off x="4272" y="1440"/>
              <a:ext cx="1680" cy="624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rgbClr val="CCFF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MX" sz="2400" smtClean="0">
                <a:solidFill>
                  <a:srgbClr val="000000"/>
                </a:solidFill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4288" name="Rectangle 16"/>
            <p:cNvSpPr>
              <a:spLocks noChangeArrowheads="1"/>
            </p:cNvSpPr>
            <p:nvPr/>
          </p:nvSpPr>
          <p:spPr bwMode="auto">
            <a:xfrm>
              <a:off x="4439" y="1392"/>
              <a:ext cx="1322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_tradnl" sz="3200" b="1" smtClean="0">
                  <a:solidFill>
                    <a:srgbClr val="CCFF33"/>
                  </a:solidFill>
                  <a:latin typeface="Comic Sans MS" charset="0"/>
                  <a:ea typeface="ＭＳ Ｐゴシック" charset="0"/>
                </a:rPr>
                <a:t>Rama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_tradnl" sz="3200" b="1" smtClean="0">
                  <a:solidFill>
                    <a:srgbClr val="CCFF33"/>
                  </a:solidFill>
                  <a:latin typeface="Comic Sans MS" charset="0"/>
                  <a:ea typeface="ＭＳ Ｐゴシック" charset="0"/>
                </a:rPr>
                <a:t>Básica</a:t>
              </a:r>
              <a:endParaRPr lang="es-ES_tradnl" sz="2800" b="1" smtClean="0">
                <a:solidFill>
                  <a:srgbClr val="CCFF33"/>
                </a:solidFill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54277" name="Text Box 17"/>
          <p:cNvSpPr txBox="1">
            <a:spLocks noChangeArrowheads="1"/>
          </p:cNvSpPr>
          <p:nvPr/>
        </p:nvSpPr>
        <p:spPr bwMode="auto">
          <a:xfrm>
            <a:off x="254026" y="4003693"/>
            <a:ext cx="511946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2800" b="1" smtClean="0">
                <a:solidFill>
                  <a:srgbClr val="CCECFF"/>
                </a:solidFill>
                <a:latin typeface="Comic Sans MS" charset="0"/>
              </a:rPr>
              <a:t>Servicio Clínico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2800" b="1" smtClean="0">
                <a:solidFill>
                  <a:srgbClr val="CCECFF"/>
                </a:solidFill>
                <a:latin typeface="Comic Sans MS" charset="0"/>
              </a:rPr>
              <a:t>(~250 pacientes nuevos/año)</a:t>
            </a:r>
          </a:p>
        </p:txBody>
      </p:sp>
      <p:sp>
        <p:nvSpPr>
          <p:cNvPr id="54278" name="Text Box 18"/>
          <p:cNvSpPr txBox="1">
            <a:spLocks noChangeArrowheads="1"/>
          </p:cNvSpPr>
          <p:nvPr/>
        </p:nvSpPr>
        <p:spPr bwMode="auto">
          <a:xfrm>
            <a:off x="659776" y="5527693"/>
            <a:ext cx="39128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2800" b="1" smtClean="0">
                <a:solidFill>
                  <a:srgbClr val="CCECFF"/>
                </a:solidFill>
                <a:latin typeface="Comic Sans MS" charset="0"/>
              </a:rPr>
              <a:t>Asistencia, Docencia,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2800" b="1" smtClean="0">
                <a:solidFill>
                  <a:srgbClr val="CCECFF"/>
                </a:solidFill>
                <a:latin typeface="Comic Sans MS" charset="0"/>
              </a:rPr>
              <a:t>Investigación </a:t>
            </a:r>
            <a:endParaRPr lang="es-ES_tradnl" smtClean="0">
              <a:solidFill>
                <a:srgbClr val="000000"/>
              </a:solidFill>
              <a:latin typeface="Comic Sans MS" charset="0"/>
            </a:endParaRPr>
          </a:p>
        </p:txBody>
      </p:sp>
      <p:grpSp>
        <p:nvGrpSpPr>
          <p:cNvPr id="54279" name="Group 32"/>
          <p:cNvGrpSpPr>
            <a:grpSpLocks/>
          </p:cNvGrpSpPr>
          <p:nvPr/>
        </p:nvGrpSpPr>
        <p:grpSpPr bwMode="auto">
          <a:xfrm>
            <a:off x="1631300" y="1524000"/>
            <a:ext cx="1434944" cy="2514600"/>
            <a:chOff x="974" y="960"/>
            <a:chExt cx="1018" cy="1584"/>
          </a:xfrm>
        </p:grpSpPr>
        <p:sp>
          <p:nvSpPr>
            <p:cNvPr id="54283" name="Rectangle 28"/>
            <p:cNvSpPr>
              <a:spLocks noChangeArrowheads="1"/>
            </p:cNvSpPr>
            <p:nvPr/>
          </p:nvSpPr>
          <p:spPr bwMode="auto">
            <a:xfrm>
              <a:off x="1008" y="1488"/>
              <a:ext cx="912" cy="576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rgbClr val="CCFF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MX" sz="2400" smtClean="0">
                <a:solidFill>
                  <a:srgbClr val="000000"/>
                </a:solidFill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4284" name="AutoShape 14"/>
            <p:cNvSpPr>
              <a:spLocks noChangeArrowheads="1"/>
            </p:cNvSpPr>
            <p:nvPr/>
          </p:nvSpPr>
          <p:spPr bwMode="auto">
            <a:xfrm>
              <a:off x="1440" y="960"/>
              <a:ext cx="336" cy="624"/>
            </a:xfrm>
            <a:prstGeom prst="curvedLeftArrow">
              <a:avLst>
                <a:gd name="adj1" fmla="val 37143"/>
                <a:gd name="adj2" fmla="val 74286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MX" sz="2400" smtClean="0">
                <a:solidFill>
                  <a:srgbClr val="000000"/>
                </a:solidFill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4285" name="Text Box 15"/>
            <p:cNvSpPr txBox="1">
              <a:spLocks noChangeArrowheads="1"/>
            </p:cNvSpPr>
            <p:nvPr/>
          </p:nvSpPr>
          <p:spPr bwMode="auto">
            <a:xfrm>
              <a:off x="974" y="1440"/>
              <a:ext cx="1018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_tradnl" sz="3200" b="1" smtClean="0">
                  <a:solidFill>
                    <a:srgbClr val="CCFF33"/>
                  </a:solidFill>
                  <a:latin typeface="Comic Sans MS" charset="0"/>
                </a:rPr>
                <a:t>Rama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_tradnl" sz="3200" b="1" smtClean="0">
                  <a:solidFill>
                    <a:srgbClr val="CCFF33"/>
                  </a:solidFill>
                  <a:latin typeface="Comic Sans MS" charset="0"/>
                </a:rPr>
                <a:t>Clínica</a:t>
              </a:r>
              <a:endParaRPr lang="es-ES_tradnl" smtClean="0">
                <a:solidFill>
                  <a:srgbClr val="000000"/>
                </a:solidFill>
                <a:latin typeface="Comic Sans MS" charset="0"/>
              </a:endParaRPr>
            </a:p>
          </p:txBody>
        </p:sp>
        <p:sp>
          <p:nvSpPr>
            <p:cNvPr id="54286" name="AutoShape 19"/>
            <p:cNvSpPr>
              <a:spLocks noChangeArrowheads="1"/>
            </p:cNvSpPr>
            <p:nvPr/>
          </p:nvSpPr>
          <p:spPr bwMode="auto">
            <a:xfrm>
              <a:off x="1392" y="2112"/>
              <a:ext cx="96" cy="432"/>
            </a:xfrm>
            <a:prstGeom prst="downArrow">
              <a:avLst>
                <a:gd name="adj1" fmla="val 50000"/>
                <a:gd name="adj2" fmla="val 1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MX" sz="2400" smtClean="0">
                <a:solidFill>
                  <a:srgbClr val="000000"/>
                </a:solidFill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54280" name="AutoShape 20"/>
          <p:cNvSpPr>
            <a:spLocks noChangeArrowheads="1"/>
          </p:cNvSpPr>
          <p:nvPr/>
        </p:nvSpPr>
        <p:spPr bwMode="auto">
          <a:xfrm>
            <a:off x="2221091" y="4876800"/>
            <a:ext cx="135467" cy="685800"/>
          </a:xfrm>
          <a:prstGeom prst="downArrow">
            <a:avLst>
              <a:gd name="adj1" fmla="val 50000"/>
              <a:gd name="adj2" fmla="val 1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2400" smtClean="0">
              <a:solidFill>
                <a:srgbClr val="000000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54281" name="AutoShape 33"/>
          <p:cNvSpPr>
            <a:spLocks noChangeArrowheads="1"/>
          </p:cNvSpPr>
          <p:nvPr/>
        </p:nvSpPr>
        <p:spPr bwMode="auto">
          <a:xfrm>
            <a:off x="6996291" y="3751263"/>
            <a:ext cx="135467" cy="685800"/>
          </a:xfrm>
          <a:prstGeom prst="downArrow">
            <a:avLst>
              <a:gd name="adj1" fmla="val 50000"/>
              <a:gd name="adj2" fmla="val 1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sz="2400" smtClean="0">
              <a:solidFill>
                <a:srgbClr val="000000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54282" name="Text Box 34"/>
          <p:cNvSpPr txBox="1">
            <a:spLocks noChangeArrowheads="1"/>
          </p:cNvSpPr>
          <p:nvPr/>
        </p:nvSpPr>
        <p:spPr bwMode="auto">
          <a:xfrm>
            <a:off x="5829986" y="4622818"/>
            <a:ext cx="25964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2800" b="1" smtClean="0">
                <a:solidFill>
                  <a:srgbClr val="CCECFF"/>
                </a:solidFill>
                <a:latin typeface="Comic Sans MS" charset="0"/>
              </a:rPr>
              <a:t>Investigación,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2800" b="1" smtClean="0">
                <a:solidFill>
                  <a:srgbClr val="CCECFF"/>
                </a:solidFill>
                <a:latin typeface="Comic Sans MS" charset="0"/>
              </a:rPr>
              <a:t>Docencia</a:t>
            </a:r>
            <a:endParaRPr lang="es-ES" sz="2800" b="1" smtClean="0">
              <a:solidFill>
                <a:srgbClr val="CCECFF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198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resentación en blanco">
  <a:themeElements>
    <a:clrScheme name="Presentación 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ción en blanc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MX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MX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Presentación 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1486</Words>
  <Application>Microsoft Macintosh PowerPoint</Application>
  <PresentationFormat>Presentación en pantalla (4:3)</PresentationFormat>
  <Paragraphs>382</Paragraphs>
  <Slides>30</Slides>
  <Notes>8</Notes>
  <HiddenSlides>0</HiddenSlides>
  <MMClips>0</MMClips>
  <ScaleCrop>false</ScaleCrop>
  <HeadingPairs>
    <vt:vector size="8" baseType="variant">
      <vt:variant>
        <vt:lpstr>Tema</vt:lpstr>
      </vt:variant>
      <vt:variant>
        <vt:i4>9</vt:i4>
      </vt:variant>
      <vt:variant>
        <vt:lpstr>Vínculos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1" baseType="lpstr">
      <vt:lpstr>Tema de Office</vt:lpstr>
      <vt:lpstr>Diseño predeterminado</vt:lpstr>
      <vt:lpstr>Presentación en blanco</vt:lpstr>
      <vt:lpstr>1_Diseño predeterminado</vt:lpstr>
      <vt:lpstr>1_Tema de Office</vt:lpstr>
      <vt:lpstr>2_Diseño predeterminado</vt:lpstr>
      <vt:lpstr>2_Tema de Office</vt:lpstr>
      <vt:lpstr>3_Tema de Office</vt:lpstr>
      <vt:lpstr>4_Tema de Office</vt:lpstr>
      <vt:lpstr>???</vt:lpstr>
      <vt:lpstr>Gráfico</vt:lpstr>
      <vt:lpstr>Logros de la Investigación en la Neumología</vt:lpstr>
      <vt:lpstr>Presentación de PowerPoint</vt:lpstr>
      <vt:lpstr>Presentación de PowerPoint</vt:lpstr>
      <vt:lpstr>Presentación de PowerPoint</vt:lpstr>
      <vt:lpstr>Presentación de PowerPoint</vt:lpstr>
      <vt:lpstr>Extensión de la Unidad de Investigación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Contribuciones de Investigación en el INER a 10 años de la pandemia de Influenza</vt:lpstr>
      <vt:lpstr>Presentación de PowerPoint</vt:lpstr>
      <vt:lpstr>Presentación de PowerPoint</vt:lpstr>
      <vt:lpstr>Presentación de PowerPoint</vt:lpstr>
      <vt:lpstr>En búsqueda de un blanco terapéutico en influenza</vt:lpstr>
      <vt:lpstr>Contribuciones de Investigación en el INER a 10 años de la pandemia de Influenza</vt:lpstr>
      <vt:lpstr>Presentación de PowerPoint</vt:lpstr>
      <vt:lpstr>Presentación de PowerPoint</vt:lpstr>
      <vt:lpstr>¡Gracias!...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Joaquín</dc:creator>
  <cp:lastModifiedBy>Joazu</cp:lastModifiedBy>
  <cp:revision>34</cp:revision>
  <dcterms:created xsi:type="dcterms:W3CDTF">2019-10-16T15:40:39Z</dcterms:created>
  <dcterms:modified xsi:type="dcterms:W3CDTF">2019-10-16T22:43:39Z</dcterms:modified>
</cp:coreProperties>
</file>