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1"/>
  </p:notesMasterIdLst>
  <p:sldIdLst>
    <p:sldId id="316" r:id="rId2"/>
    <p:sldId id="318" r:id="rId3"/>
    <p:sldId id="322" r:id="rId4"/>
    <p:sldId id="323" r:id="rId5"/>
    <p:sldId id="319" r:id="rId6"/>
    <p:sldId id="320" r:id="rId7"/>
    <p:sldId id="326" r:id="rId8"/>
    <p:sldId id="324" r:id="rId9"/>
    <p:sldId id="325" r:id="rId10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9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44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s-MX"/>
              <a:t>Certificación y Renovación</a:t>
            </a:r>
          </a:p>
          <a:p>
            <a:pPr>
              <a:defRPr/>
            </a:pPr>
            <a:r>
              <a:rPr lang="es-MX"/>
              <a:t>2003-2017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'Gráfica por año'!$C$9</c:f>
              <c:strCache>
                <c:ptCount val="1"/>
                <c:pt idx="0">
                  <c:v>Certificaciones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hade val="76000"/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shade val="76000"/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shade val="76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'Gráfica por año'!$B$10:$B$24</c:f>
              <c:numCache>
                <c:formatCode>General</c:formatCode>
                <c:ptCount val="15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  <c:pt idx="14">
                  <c:v>2017</c:v>
                </c:pt>
              </c:numCache>
            </c:numRef>
          </c:cat>
          <c:val>
            <c:numRef>
              <c:f>'Gráfica por año'!$C$10:$C$24</c:f>
              <c:numCache>
                <c:formatCode>#,##0;[Red]#,##0</c:formatCode>
                <c:ptCount val="15"/>
                <c:pt idx="0">
                  <c:v>1378</c:v>
                </c:pt>
                <c:pt idx="1">
                  <c:v>1613</c:v>
                </c:pt>
                <c:pt idx="2">
                  <c:v>1232</c:v>
                </c:pt>
                <c:pt idx="3">
                  <c:v>1302</c:v>
                </c:pt>
                <c:pt idx="4">
                  <c:v>1326</c:v>
                </c:pt>
                <c:pt idx="5">
                  <c:v>1602</c:v>
                </c:pt>
                <c:pt idx="6">
                  <c:v>1460</c:v>
                </c:pt>
                <c:pt idx="7">
                  <c:v>550</c:v>
                </c:pt>
                <c:pt idx="8">
                  <c:v>768</c:v>
                </c:pt>
                <c:pt idx="9" formatCode="General">
                  <c:v>834</c:v>
                </c:pt>
                <c:pt idx="10" formatCode="General">
                  <c:v>1167</c:v>
                </c:pt>
                <c:pt idx="11" formatCode="General">
                  <c:v>1189</c:v>
                </c:pt>
                <c:pt idx="12" formatCode="General">
                  <c:v>1649</c:v>
                </c:pt>
                <c:pt idx="13" formatCode="General">
                  <c:v>1323</c:v>
                </c:pt>
                <c:pt idx="14" formatCode="General">
                  <c:v>558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17C-47AD-9B75-84D7758DC63B}"/>
            </c:ext>
          </c:extLst>
        </c:ser>
        <c:ser>
          <c:idx val="1"/>
          <c:order val="1"/>
          <c:tx>
            <c:strRef>
              <c:f>'Gráfica por año'!$D$9</c:f>
              <c:strCache>
                <c:ptCount val="1"/>
                <c:pt idx="0">
                  <c:v>Renovaciones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tint val="77000"/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tint val="77000"/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tint val="77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'Gráfica por año'!$B$10:$B$24</c:f>
              <c:numCache>
                <c:formatCode>General</c:formatCode>
                <c:ptCount val="15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  <c:pt idx="14">
                  <c:v>2017</c:v>
                </c:pt>
              </c:numCache>
            </c:numRef>
          </c:cat>
          <c:val>
            <c:numRef>
              <c:f>'Gráfica por año'!$D$10:$D$24</c:f>
              <c:numCache>
                <c:formatCode>#,##0;[Red]#,##0</c:formatCode>
                <c:ptCount val="15"/>
                <c:pt idx="0">
                  <c:v>366</c:v>
                </c:pt>
                <c:pt idx="1">
                  <c:v>1081</c:v>
                </c:pt>
                <c:pt idx="2">
                  <c:v>1434</c:v>
                </c:pt>
                <c:pt idx="3">
                  <c:v>1624</c:v>
                </c:pt>
                <c:pt idx="4">
                  <c:v>551</c:v>
                </c:pt>
                <c:pt idx="5">
                  <c:v>560</c:v>
                </c:pt>
                <c:pt idx="6">
                  <c:v>742</c:v>
                </c:pt>
                <c:pt idx="7">
                  <c:v>838</c:v>
                </c:pt>
                <c:pt idx="8">
                  <c:v>1018</c:v>
                </c:pt>
                <c:pt idx="9">
                  <c:v>645</c:v>
                </c:pt>
                <c:pt idx="10">
                  <c:v>579</c:v>
                </c:pt>
                <c:pt idx="11">
                  <c:v>766</c:v>
                </c:pt>
                <c:pt idx="12">
                  <c:v>824</c:v>
                </c:pt>
                <c:pt idx="13">
                  <c:v>748</c:v>
                </c:pt>
                <c:pt idx="14">
                  <c:v>368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17C-47AD-9B75-84D7758DC63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39188736"/>
        <c:axId val="48177152"/>
      </c:barChart>
      <c:catAx>
        <c:axId val="39188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8177152"/>
        <c:crosses val="autoZero"/>
        <c:auto val="1"/>
        <c:lblAlgn val="ctr"/>
        <c:lblOffset val="100"/>
        <c:noMultiLvlLbl val="0"/>
      </c:catAx>
      <c:valAx>
        <c:axId val="48177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;[Red]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391887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32554932154566762"/>
          <c:y val="0.15870469389899711"/>
          <c:w val="0.37532774792558676"/>
          <c:h val="4.850967675583277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style1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SchemeForSuggestions">
  <dgm:title val="Color Scheme for Suggestions"/>
  <dgm:desc val="Color Scheme for Suggestions"/>
  <dgm:catLst>
    <dgm:cat type="Other" pri="2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bg1">
        <a:lumMod val="95000"/>
      </a:schemeClr>
    </dgm:fillClrLst>
    <dgm:linClrLst>
      <a:schemeClr val="bg1">
        <a:lumMod val="95000"/>
      </a:schemeClr>
    </dgm:linClrLst>
    <dgm:effectClrLst/>
    <dgm:txLinClrLst/>
    <dgm:txFillClrLst meth="repeat">
      <a:schemeClr val="tx1">
        <a:lumMod val="75000"/>
        <a:lumOff val="25000"/>
      </a:schemeClr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SchemeForSuggestions">
  <dgm:title val="Color Scheme for Suggestions"/>
  <dgm:desc val="Color Scheme for Suggestions"/>
  <dgm:catLst>
    <dgm:cat type="Other" pri="2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bg1">
        <a:lumMod val="95000"/>
      </a:schemeClr>
    </dgm:fillClrLst>
    <dgm:linClrLst>
      <a:schemeClr val="bg1">
        <a:lumMod val="95000"/>
      </a:schemeClr>
    </dgm:linClrLst>
    <dgm:effectClrLst/>
    <dgm:txLinClrLst/>
    <dgm:txFillClrLst meth="repeat">
      <a:schemeClr val="tx1">
        <a:lumMod val="75000"/>
        <a:lumOff val="25000"/>
      </a:schemeClr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1AEF47E-2596-407F-9E73-9E1E5D015C68}" type="doc">
      <dgm:prSet loTypeId="urn:microsoft.com/office/officeart/2008/layout/LinedList" loCatId="Inbox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6237D73-7828-47A3-93BD-B8D863607BD2}">
      <dgm:prSet custT="1"/>
      <dgm:spPr/>
      <dgm:t>
        <a:bodyPr anchor="ctr"/>
        <a:lstStyle/>
        <a:p>
          <a:r>
            <a:rPr lang="es-MX" sz="2000" dirty="0">
              <a:solidFill>
                <a:schemeClr val="tx1"/>
              </a:solidFill>
              <a:latin typeface="+mj-lt"/>
            </a:rPr>
            <a:t>Código Sanitario 1973  (Art. 161)</a:t>
          </a:r>
          <a:endParaRPr lang="en-US" sz="2000" dirty="0">
            <a:solidFill>
              <a:schemeClr val="tx1"/>
            </a:solidFill>
            <a:latin typeface="+mj-lt"/>
          </a:endParaRPr>
        </a:p>
      </dgm:t>
    </dgm:pt>
    <dgm:pt modelId="{B79D5566-C5C9-4C1C-A886-D889A37D61AD}" type="parTrans" cxnId="{6BA712E3-EC50-43F6-A17C-CB274F2FA885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1D1FFC6B-B763-4D97-AD59-5D674F72F5A8}" type="sibTrans" cxnId="{6BA712E3-EC50-43F6-A17C-CB274F2FA885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AC26AF9B-8982-4D3C-BAEA-9F11E3530776}">
      <dgm:prSet custT="1"/>
      <dgm:spPr/>
      <dgm:t>
        <a:bodyPr anchor="ctr"/>
        <a:lstStyle/>
        <a:p>
          <a:r>
            <a:rPr lang="es-MX" sz="2000" dirty="0">
              <a:solidFill>
                <a:schemeClr val="tx1"/>
              </a:solidFill>
              <a:latin typeface="+mj-lt"/>
            </a:rPr>
            <a:t>Ponencia en la </a:t>
          </a:r>
          <a:r>
            <a:rPr lang="es-MX" sz="2000" i="1" dirty="0">
              <a:solidFill>
                <a:schemeClr val="tx1"/>
              </a:solidFill>
              <a:latin typeface="+mj-lt"/>
            </a:rPr>
            <a:t>ANM “Reglamentación de las especialidades y su certificación”</a:t>
          </a:r>
          <a:r>
            <a:rPr lang="es-MX" sz="2000" dirty="0">
              <a:solidFill>
                <a:schemeClr val="tx1"/>
              </a:solidFill>
              <a:latin typeface="+mj-lt"/>
            </a:rPr>
            <a:t>. 1974 </a:t>
          </a:r>
          <a:endParaRPr lang="en-US" sz="2000" dirty="0">
            <a:solidFill>
              <a:schemeClr val="tx1"/>
            </a:solidFill>
            <a:latin typeface="+mj-lt"/>
          </a:endParaRPr>
        </a:p>
      </dgm:t>
    </dgm:pt>
    <dgm:pt modelId="{0DB0BAE4-59CE-46E4-9B4D-09993D7F49E7}" type="parTrans" cxnId="{F499D517-08E3-4C32-B557-6D3C0BC8849A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48D04E03-2640-4631-80E5-59EEC3A0BB71}" type="sibTrans" cxnId="{F499D517-08E3-4C32-B557-6D3C0BC8849A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17F27BC2-2FC4-445C-8E5A-0572B2119756}">
      <dgm:prSet custT="1"/>
      <dgm:spPr/>
      <dgm:t>
        <a:bodyPr anchor="ctr"/>
        <a:lstStyle/>
        <a:p>
          <a:r>
            <a:rPr lang="es-MX" sz="2000" dirty="0">
              <a:solidFill>
                <a:schemeClr val="tx1"/>
              </a:solidFill>
              <a:latin typeface="+mj-lt"/>
            </a:rPr>
            <a:t>Comité de Certificación de Especialidades de la Academia Nacional de Medicina 1981</a:t>
          </a:r>
          <a:endParaRPr lang="en-US" sz="2000" dirty="0">
            <a:solidFill>
              <a:schemeClr val="tx1"/>
            </a:solidFill>
            <a:latin typeface="+mj-lt"/>
          </a:endParaRPr>
        </a:p>
      </dgm:t>
    </dgm:pt>
    <dgm:pt modelId="{09F12AF4-2DEC-4EA3-B7ED-46E74936F7CF}" type="parTrans" cxnId="{5DF30689-C6FE-4EF6-A4AB-646CEBAEBBA8}">
      <dgm:prSet/>
      <dgm:spPr/>
      <dgm:t>
        <a:bodyPr/>
        <a:lstStyle/>
        <a:p>
          <a:endParaRPr lang="es-MX">
            <a:latin typeface="+mj-lt"/>
          </a:endParaRPr>
        </a:p>
      </dgm:t>
    </dgm:pt>
    <dgm:pt modelId="{554D0BC6-F9C4-43C4-9523-5D85BE366261}" type="sibTrans" cxnId="{5DF30689-C6FE-4EF6-A4AB-646CEBAEBBA8}">
      <dgm:prSet/>
      <dgm:spPr/>
      <dgm:t>
        <a:bodyPr/>
        <a:lstStyle/>
        <a:p>
          <a:endParaRPr lang="es-MX">
            <a:latin typeface="+mj-lt"/>
          </a:endParaRPr>
        </a:p>
      </dgm:t>
    </dgm:pt>
    <dgm:pt modelId="{AEF10C25-BC11-442D-94E0-A79665A9F429}">
      <dgm:prSet custT="1"/>
      <dgm:spPr/>
      <dgm:t>
        <a:bodyPr anchor="ctr"/>
        <a:lstStyle/>
        <a:p>
          <a:r>
            <a:rPr lang="es-MX" sz="2000" dirty="0">
              <a:solidFill>
                <a:schemeClr val="tx1"/>
              </a:solidFill>
              <a:latin typeface="+mj-lt"/>
            </a:rPr>
            <a:t>Reconocimiento de los Consejos de Especialidades por la Academia Nacional de Medicina 1990</a:t>
          </a:r>
          <a:endParaRPr lang="en-US" sz="2000" dirty="0">
            <a:solidFill>
              <a:schemeClr val="tx1"/>
            </a:solidFill>
            <a:latin typeface="+mj-lt"/>
          </a:endParaRPr>
        </a:p>
      </dgm:t>
    </dgm:pt>
    <dgm:pt modelId="{D4DDF6B4-6AC8-488A-BDB3-94B496E7809C}" type="parTrans" cxnId="{D6BD6103-1D34-473F-8F6A-22281145F862}">
      <dgm:prSet/>
      <dgm:spPr/>
      <dgm:t>
        <a:bodyPr/>
        <a:lstStyle/>
        <a:p>
          <a:endParaRPr lang="es-MX">
            <a:latin typeface="+mj-lt"/>
          </a:endParaRPr>
        </a:p>
      </dgm:t>
    </dgm:pt>
    <dgm:pt modelId="{F0017A17-446F-4677-8508-F7CB38B2FE17}" type="sibTrans" cxnId="{D6BD6103-1D34-473F-8F6A-22281145F862}">
      <dgm:prSet/>
      <dgm:spPr/>
      <dgm:t>
        <a:bodyPr/>
        <a:lstStyle/>
        <a:p>
          <a:endParaRPr lang="es-MX">
            <a:latin typeface="+mj-lt"/>
          </a:endParaRPr>
        </a:p>
      </dgm:t>
    </dgm:pt>
    <dgm:pt modelId="{1E5B8087-5C6B-4F81-BE83-A32AE2168CDE}">
      <dgm:prSet custT="1"/>
      <dgm:spPr/>
      <dgm:t>
        <a:bodyPr anchor="ctr"/>
        <a:lstStyle/>
        <a:p>
          <a:r>
            <a:rPr lang="es-MX" sz="2000" dirty="0">
              <a:solidFill>
                <a:schemeClr val="tx1"/>
              </a:solidFill>
              <a:latin typeface="+mj-lt"/>
            </a:rPr>
            <a:t>Otorgamiento de Idoneidad a los Consejos de Especialidades Médicas  por la Academia Nacional de Medicina 1994</a:t>
          </a:r>
          <a:endParaRPr lang="en-US" sz="2000" dirty="0">
            <a:solidFill>
              <a:schemeClr val="tx1"/>
            </a:solidFill>
            <a:latin typeface="+mj-lt"/>
          </a:endParaRPr>
        </a:p>
      </dgm:t>
    </dgm:pt>
    <dgm:pt modelId="{BD9F3316-62A5-42E7-9E05-DB743401A6BE}" type="parTrans" cxnId="{99412993-D178-4C7F-A326-C2B5B4CDBD55}">
      <dgm:prSet/>
      <dgm:spPr/>
      <dgm:t>
        <a:bodyPr/>
        <a:lstStyle/>
        <a:p>
          <a:endParaRPr lang="es-MX">
            <a:latin typeface="+mj-lt"/>
          </a:endParaRPr>
        </a:p>
      </dgm:t>
    </dgm:pt>
    <dgm:pt modelId="{CF5ACC38-4BAC-4860-919A-2CC2C026FFD3}" type="sibTrans" cxnId="{99412993-D178-4C7F-A326-C2B5B4CDBD55}">
      <dgm:prSet/>
      <dgm:spPr/>
      <dgm:t>
        <a:bodyPr/>
        <a:lstStyle/>
        <a:p>
          <a:endParaRPr lang="es-MX">
            <a:latin typeface="+mj-lt"/>
          </a:endParaRPr>
        </a:p>
      </dgm:t>
    </dgm:pt>
    <dgm:pt modelId="{A5E49A59-95D1-45B3-8A31-5ACE88E8B224}">
      <dgm:prSet custT="1"/>
      <dgm:spPr/>
      <dgm:t>
        <a:bodyPr anchor="ctr"/>
        <a:lstStyle/>
        <a:p>
          <a:r>
            <a:rPr lang="es-MX" sz="2000" dirty="0">
              <a:solidFill>
                <a:schemeClr val="tx1"/>
              </a:solidFill>
              <a:latin typeface="+mj-lt"/>
            </a:rPr>
            <a:t>Creación del Comité Normativo Nacional de Consejos de Especialidades Médicas (</a:t>
          </a:r>
          <a:r>
            <a:rPr lang="es-MX" sz="2000" b="1" dirty="0">
              <a:solidFill>
                <a:schemeClr val="tx1"/>
              </a:solidFill>
              <a:latin typeface="+mj-lt"/>
            </a:rPr>
            <a:t>CONACEM</a:t>
          </a:r>
          <a:r>
            <a:rPr lang="es-MX" sz="2000" dirty="0">
              <a:solidFill>
                <a:schemeClr val="tx1"/>
              </a:solidFill>
              <a:latin typeface="+mj-lt"/>
            </a:rPr>
            <a:t>) 1995</a:t>
          </a:r>
          <a:endParaRPr lang="en-US" sz="2000" dirty="0">
            <a:solidFill>
              <a:schemeClr val="tx1"/>
            </a:solidFill>
            <a:latin typeface="+mj-lt"/>
          </a:endParaRPr>
        </a:p>
      </dgm:t>
    </dgm:pt>
    <dgm:pt modelId="{5342465C-73B9-4417-878D-57A539784068}" type="parTrans" cxnId="{C29183F4-ACA8-49ED-A7C3-F261178273F8}">
      <dgm:prSet/>
      <dgm:spPr/>
      <dgm:t>
        <a:bodyPr/>
        <a:lstStyle/>
        <a:p>
          <a:endParaRPr lang="es-MX">
            <a:latin typeface="+mj-lt"/>
          </a:endParaRPr>
        </a:p>
      </dgm:t>
    </dgm:pt>
    <dgm:pt modelId="{7409098B-0D09-4109-A7C5-3DCA14467F7E}" type="sibTrans" cxnId="{C29183F4-ACA8-49ED-A7C3-F261178273F8}">
      <dgm:prSet/>
      <dgm:spPr/>
      <dgm:t>
        <a:bodyPr/>
        <a:lstStyle/>
        <a:p>
          <a:endParaRPr lang="es-MX">
            <a:latin typeface="+mj-lt"/>
          </a:endParaRPr>
        </a:p>
      </dgm:t>
    </dgm:pt>
    <dgm:pt modelId="{7DBE7985-6982-443C-A192-D160C3238798}" type="pres">
      <dgm:prSet presAssocID="{91AEF47E-2596-407F-9E73-9E1E5D015C68}" presName="vert0" presStyleCnt="0">
        <dgm:presLayoutVars>
          <dgm:dir/>
          <dgm:animOne val="branch"/>
          <dgm:animLvl val="lvl"/>
        </dgm:presLayoutVars>
      </dgm:prSet>
      <dgm:spPr/>
    </dgm:pt>
    <dgm:pt modelId="{BCFFCF5F-BA3A-4842-BBC3-AA9728F06E31}" type="pres">
      <dgm:prSet presAssocID="{56237D73-7828-47A3-93BD-B8D863607BD2}" presName="thickLine" presStyleLbl="alignNode1" presStyleIdx="0" presStyleCnt="6"/>
      <dgm:spPr/>
    </dgm:pt>
    <dgm:pt modelId="{EB04E2CE-B085-43A3-91A6-D07AB897CFAE}" type="pres">
      <dgm:prSet presAssocID="{56237D73-7828-47A3-93BD-B8D863607BD2}" presName="horz1" presStyleCnt="0"/>
      <dgm:spPr/>
    </dgm:pt>
    <dgm:pt modelId="{028240EA-AD94-4C06-A15C-A18EAC771FF2}" type="pres">
      <dgm:prSet presAssocID="{56237D73-7828-47A3-93BD-B8D863607BD2}" presName="tx1" presStyleLbl="revTx" presStyleIdx="0" presStyleCnt="6" custScaleY="52312"/>
      <dgm:spPr/>
    </dgm:pt>
    <dgm:pt modelId="{D3DE23CF-90AF-4646-9F20-93B057EB828B}" type="pres">
      <dgm:prSet presAssocID="{56237D73-7828-47A3-93BD-B8D863607BD2}" presName="vert1" presStyleCnt="0"/>
      <dgm:spPr/>
    </dgm:pt>
    <dgm:pt modelId="{F8C642D8-A0CC-418C-B96C-E54C653716D1}" type="pres">
      <dgm:prSet presAssocID="{AC26AF9B-8982-4D3C-BAEA-9F11E3530776}" presName="thickLine" presStyleLbl="alignNode1" presStyleIdx="1" presStyleCnt="6"/>
      <dgm:spPr/>
    </dgm:pt>
    <dgm:pt modelId="{21A0AAB9-10A1-42F5-A5FE-73688C29C37D}" type="pres">
      <dgm:prSet presAssocID="{AC26AF9B-8982-4D3C-BAEA-9F11E3530776}" presName="horz1" presStyleCnt="0"/>
      <dgm:spPr/>
    </dgm:pt>
    <dgm:pt modelId="{3C447460-FFF5-461E-A909-0F0B5D94C354}" type="pres">
      <dgm:prSet presAssocID="{AC26AF9B-8982-4D3C-BAEA-9F11E3530776}" presName="tx1" presStyleLbl="revTx" presStyleIdx="1" presStyleCnt="6" custScaleY="83065"/>
      <dgm:spPr/>
    </dgm:pt>
    <dgm:pt modelId="{57D72C9E-7BAF-4354-9029-374BAC0EF3DF}" type="pres">
      <dgm:prSet presAssocID="{AC26AF9B-8982-4D3C-BAEA-9F11E3530776}" presName="vert1" presStyleCnt="0"/>
      <dgm:spPr/>
    </dgm:pt>
    <dgm:pt modelId="{68E66D97-84F4-4532-9ED9-A233A498AC29}" type="pres">
      <dgm:prSet presAssocID="{17F27BC2-2FC4-445C-8E5A-0572B2119756}" presName="thickLine" presStyleLbl="alignNode1" presStyleIdx="2" presStyleCnt="6"/>
      <dgm:spPr/>
    </dgm:pt>
    <dgm:pt modelId="{9B066774-3DFA-4E78-AB39-EA179E46FEBD}" type="pres">
      <dgm:prSet presAssocID="{17F27BC2-2FC4-445C-8E5A-0572B2119756}" presName="horz1" presStyleCnt="0"/>
      <dgm:spPr/>
    </dgm:pt>
    <dgm:pt modelId="{F9814440-66F9-49AC-8A55-3DDED0F0F1DE}" type="pres">
      <dgm:prSet presAssocID="{17F27BC2-2FC4-445C-8E5A-0572B2119756}" presName="tx1" presStyleLbl="revTx" presStyleIdx="2" presStyleCnt="6" custScaleY="77899"/>
      <dgm:spPr/>
    </dgm:pt>
    <dgm:pt modelId="{92F3433F-D687-4865-A8CA-679C761396F9}" type="pres">
      <dgm:prSet presAssocID="{17F27BC2-2FC4-445C-8E5A-0572B2119756}" presName="vert1" presStyleCnt="0"/>
      <dgm:spPr/>
    </dgm:pt>
    <dgm:pt modelId="{5ADE08DE-23A4-4875-BF3F-96D728C1F460}" type="pres">
      <dgm:prSet presAssocID="{AEF10C25-BC11-442D-94E0-A79665A9F429}" presName="thickLine" presStyleLbl="alignNode1" presStyleIdx="3" presStyleCnt="6"/>
      <dgm:spPr/>
    </dgm:pt>
    <dgm:pt modelId="{9F462905-93B9-489B-A2C6-9A993D5683DD}" type="pres">
      <dgm:prSet presAssocID="{AEF10C25-BC11-442D-94E0-A79665A9F429}" presName="horz1" presStyleCnt="0"/>
      <dgm:spPr/>
    </dgm:pt>
    <dgm:pt modelId="{A4FF3ACB-21F4-4653-9316-E603EADBA678}" type="pres">
      <dgm:prSet presAssocID="{AEF10C25-BC11-442D-94E0-A79665A9F429}" presName="tx1" presStyleLbl="revTx" presStyleIdx="3" presStyleCnt="6" custScaleY="103984"/>
      <dgm:spPr/>
    </dgm:pt>
    <dgm:pt modelId="{B27BD7C3-2DCF-4ADA-B7AB-54C82DEFD70E}" type="pres">
      <dgm:prSet presAssocID="{AEF10C25-BC11-442D-94E0-A79665A9F429}" presName="vert1" presStyleCnt="0"/>
      <dgm:spPr/>
    </dgm:pt>
    <dgm:pt modelId="{B363B1EF-E2A7-4F01-94FC-CF5714B42AC0}" type="pres">
      <dgm:prSet presAssocID="{1E5B8087-5C6B-4F81-BE83-A32AE2168CDE}" presName="thickLine" presStyleLbl="alignNode1" presStyleIdx="4" presStyleCnt="6"/>
      <dgm:spPr/>
    </dgm:pt>
    <dgm:pt modelId="{40DB2583-CA5F-4E15-9152-C1F3A5520428}" type="pres">
      <dgm:prSet presAssocID="{1E5B8087-5C6B-4F81-BE83-A32AE2168CDE}" presName="horz1" presStyleCnt="0"/>
      <dgm:spPr/>
    </dgm:pt>
    <dgm:pt modelId="{72DB9513-5D38-420B-BD57-40042073537B}" type="pres">
      <dgm:prSet presAssocID="{1E5B8087-5C6B-4F81-BE83-A32AE2168CDE}" presName="tx1" presStyleLbl="revTx" presStyleIdx="4" presStyleCnt="6" custScaleY="111276"/>
      <dgm:spPr/>
    </dgm:pt>
    <dgm:pt modelId="{5CCC69AE-89AF-4DD3-969A-60553F8CECB4}" type="pres">
      <dgm:prSet presAssocID="{1E5B8087-5C6B-4F81-BE83-A32AE2168CDE}" presName="vert1" presStyleCnt="0"/>
      <dgm:spPr/>
    </dgm:pt>
    <dgm:pt modelId="{F54E5971-5BD3-42CE-820F-62E650C5464B}" type="pres">
      <dgm:prSet presAssocID="{A5E49A59-95D1-45B3-8A31-5ACE88E8B224}" presName="thickLine" presStyleLbl="alignNode1" presStyleIdx="5" presStyleCnt="6"/>
      <dgm:spPr/>
    </dgm:pt>
    <dgm:pt modelId="{37E09220-67D2-4528-90B7-2F6E74E55129}" type="pres">
      <dgm:prSet presAssocID="{A5E49A59-95D1-45B3-8A31-5ACE88E8B224}" presName="horz1" presStyleCnt="0"/>
      <dgm:spPr/>
    </dgm:pt>
    <dgm:pt modelId="{5B033997-CFA1-4B33-A1E7-56796675EC2B}" type="pres">
      <dgm:prSet presAssocID="{A5E49A59-95D1-45B3-8A31-5ACE88E8B224}" presName="tx1" presStyleLbl="revTx" presStyleIdx="5" presStyleCnt="6"/>
      <dgm:spPr/>
    </dgm:pt>
    <dgm:pt modelId="{65BB8C65-8BF0-4FE6-8125-4E753664F98F}" type="pres">
      <dgm:prSet presAssocID="{A5E49A59-95D1-45B3-8A31-5ACE88E8B224}" presName="vert1" presStyleCnt="0"/>
      <dgm:spPr/>
    </dgm:pt>
  </dgm:ptLst>
  <dgm:cxnLst>
    <dgm:cxn modelId="{D6BD6103-1D34-473F-8F6A-22281145F862}" srcId="{91AEF47E-2596-407F-9E73-9E1E5D015C68}" destId="{AEF10C25-BC11-442D-94E0-A79665A9F429}" srcOrd="3" destOrd="0" parTransId="{D4DDF6B4-6AC8-488A-BDB3-94B496E7809C}" sibTransId="{F0017A17-446F-4677-8508-F7CB38B2FE17}"/>
    <dgm:cxn modelId="{48AF340B-077E-4E57-B0CA-D850777FF489}" type="presOf" srcId="{1E5B8087-5C6B-4F81-BE83-A32AE2168CDE}" destId="{72DB9513-5D38-420B-BD57-40042073537B}" srcOrd="0" destOrd="0" presId="urn:microsoft.com/office/officeart/2008/layout/LinedList"/>
    <dgm:cxn modelId="{F499D517-08E3-4C32-B557-6D3C0BC8849A}" srcId="{91AEF47E-2596-407F-9E73-9E1E5D015C68}" destId="{AC26AF9B-8982-4D3C-BAEA-9F11E3530776}" srcOrd="1" destOrd="0" parTransId="{0DB0BAE4-59CE-46E4-9B4D-09993D7F49E7}" sibTransId="{48D04E03-2640-4631-80E5-59EEC3A0BB71}"/>
    <dgm:cxn modelId="{15C9EA32-2B15-45E0-BF39-EF725DC63E4B}" type="presOf" srcId="{56237D73-7828-47A3-93BD-B8D863607BD2}" destId="{028240EA-AD94-4C06-A15C-A18EAC771FF2}" srcOrd="0" destOrd="0" presId="urn:microsoft.com/office/officeart/2008/layout/LinedList"/>
    <dgm:cxn modelId="{5D9CE746-B87C-4EE4-9A1F-00F92C595351}" type="presOf" srcId="{AEF10C25-BC11-442D-94E0-A79665A9F429}" destId="{A4FF3ACB-21F4-4653-9316-E603EADBA678}" srcOrd="0" destOrd="0" presId="urn:microsoft.com/office/officeart/2008/layout/LinedList"/>
    <dgm:cxn modelId="{6A03677C-63A3-4DB3-9C52-51B4ACF045ED}" type="presOf" srcId="{17F27BC2-2FC4-445C-8E5A-0572B2119756}" destId="{F9814440-66F9-49AC-8A55-3DDED0F0F1DE}" srcOrd="0" destOrd="0" presId="urn:microsoft.com/office/officeart/2008/layout/LinedList"/>
    <dgm:cxn modelId="{AD5A417F-D2F5-4B3A-AF2C-83CB926095A9}" type="presOf" srcId="{A5E49A59-95D1-45B3-8A31-5ACE88E8B224}" destId="{5B033997-CFA1-4B33-A1E7-56796675EC2B}" srcOrd="0" destOrd="0" presId="urn:microsoft.com/office/officeart/2008/layout/LinedList"/>
    <dgm:cxn modelId="{5DF30689-C6FE-4EF6-A4AB-646CEBAEBBA8}" srcId="{91AEF47E-2596-407F-9E73-9E1E5D015C68}" destId="{17F27BC2-2FC4-445C-8E5A-0572B2119756}" srcOrd="2" destOrd="0" parTransId="{09F12AF4-2DEC-4EA3-B7ED-46E74936F7CF}" sibTransId="{554D0BC6-F9C4-43C4-9523-5D85BE366261}"/>
    <dgm:cxn modelId="{99412993-D178-4C7F-A326-C2B5B4CDBD55}" srcId="{91AEF47E-2596-407F-9E73-9E1E5D015C68}" destId="{1E5B8087-5C6B-4F81-BE83-A32AE2168CDE}" srcOrd="4" destOrd="0" parTransId="{BD9F3316-62A5-42E7-9E05-DB743401A6BE}" sibTransId="{CF5ACC38-4BAC-4860-919A-2CC2C026FFD3}"/>
    <dgm:cxn modelId="{C9F8AFD3-B880-4984-A4A3-2039B410DACD}" type="presOf" srcId="{91AEF47E-2596-407F-9E73-9E1E5D015C68}" destId="{7DBE7985-6982-443C-A192-D160C3238798}" srcOrd="0" destOrd="0" presId="urn:microsoft.com/office/officeart/2008/layout/LinedList"/>
    <dgm:cxn modelId="{49895DE1-D2A5-4067-A240-5FA8D342BEEF}" type="presOf" srcId="{AC26AF9B-8982-4D3C-BAEA-9F11E3530776}" destId="{3C447460-FFF5-461E-A909-0F0B5D94C354}" srcOrd="0" destOrd="0" presId="urn:microsoft.com/office/officeart/2008/layout/LinedList"/>
    <dgm:cxn modelId="{6BA712E3-EC50-43F6-A17C-CB274F2FA885}" srcId="{91AEF47E-2596-407F-9E73-9E1E5D015C68}" destId="{56237D73-7828-47A3-93BD-B8D863607BD2}" srcOrd="0" destOrd="0" parTransId="{B79D5566-C5C9-4C1C-A886-D889A37D61AD}" sibTransId="{1D1FFC6B-B763-4D97-AD59-5D674F72F5A8}"/>
    <dgm:cxn modelId="{C29183F4-ACA8-49ED-A7C3-F261178273F8}" srcId="{91AEF47E-2596-407F-9E73-9E1E5D015C68}" destId="{A5E49A59-95D1-45B3-8A31-5ACE88E8B224}" srcOrd="5" destOrd="0" parTransId="{5342465C-73B9-4417-878D-57A539784068}" sibTransId="{7409098B-0D09-4109-A7C5-3DCA14467F7E}"/>
    <dgm:cxn modelId="{561518A8-9142-4AD8-B4A8-617B4385E711}" type="presParOf" srcId="{7DBE7985-6982-443C-A192-D160C3238798}" destId="{BCFFCF5F-BA3A-4842-BBC3-AA9728F06E31}" srcOrd="0" destOrd="0" presId="urn:microsoft.com/office/officeart/2008/layout/LinedList"/>
    <dgm:cxn modelId="{7D91AD1C-F2AF-4E25-A313-5C7C280B0DF4}" type="presParOf" srcId="{7DBE7985-6982-443C-A192-D160C3238798}" destId="{EB04E2CE-B085-43A3-91A6-D07AB897CFAE}" srcOrd="1" destOrd="0" presId="urn:microsoft.com/office/officeart/2008/layout/LinedList"/>
    <dgm:cxn modelId="{C6EDF593-14AA-419D-B369-CBA9C278DCCB}" type="presParOf" srcId="{EB04E2CE-B085-43A3-91A6-D07AB897CFAE}" destId="{028240EA-AD94-4C06-A15C-A18EAC771FF2}" srcOrd="0" destOrd="0" presId="urn:microsoft.com/office/officeart/2008/layout/LinedList"/>
    <dgm:cxn modelId="{734D00CD-FAA2-4D45-BE7C-F8E6A7969637}" type="presParOf" srcId="{EB04E2CE-B085-43A3-91A6-D07AB897CFAE}" destId="{D3DE23CF-90AF-4646-9F20-93B057EB828B}" srcOrd="1" destOrd="0" presId="urn:microsoft.com/office/officeart/2008/layout/LinedList"/>
    <dgm:cxn modelId="{5907BB32-0B9A-4781-80AD-35E72AA408F8}" type="presParOf" srcId="{7DBE7985-6982-443C-A192-D160C3238798}" destId="{F8C642D8-A0CC-418C-B96C-E54C653716D1}" srcOrd="2" destOrd="0" presId="urn:microsoft.com/office/officeart/2008/layout/LinedList"/>
    <dgm:cxn modelId="{62CC8C68-4908-47DE-A9F4-79FC9DBFB8E6}" type="presParOf" srcId="{7DBE7985-6982-443C-A192-D160C3238798}" destId="{21A0AAB9-10A1-42F5-A5FE-73688C29C37D}" srcOrd="3" destOrd="0" presId="urn:microsoft.com/office/officeart/2008/layout/LinedList"/>
    <dgm:cxn modelId="{43C60E15-1CFE-4DB3-AADC-F1BA6B3E3537}" type="presParOf" srcId="{21A0AAB9-10A1-42F5-A5FE-73688C29C37D}" destId="{3C447460-FFF5-461E-A909-0F0B5D94C354}" srcOrd="0" destOrd="0" presId="urn:microsoft.com/office/officeart/2008/layout/LinedList"/>
    <dgm:cxn modelId="{176E1613-F29B-42B9-82C4-02E809EEE76B}" type="presParOf" srcId="{21A0AAB9-10A1-42F5-A5FE-73688C29C37D}" destId="{57D72C9E-7BAF-4354-9029-374BAC0EF3DF}" srcOrd="1" destOrd="0" presId="urn:microsoft.com/office/officeart/2008/layout/LinedList"/>
    <dgm:cxn modelId="{31C9CD4C-0A86-4575-B66A-A590A4CE9B43}" type="presParOf" srcId="{7DBE7985-6982-443C-A192-D160C3238798}" destId="{68E66D97-84F4-4532-9ED9-A233A498AC29}" srcOrd="4" destOrd="0" presId="urn:microsoft.com/office/officeart/2008/layout/LinedList"/>
    <dgm:cxn modelId="{D9AE1968-B773-48D7-B341-C10B6FB63AB1}" type="presParOf" srcId="{7DBE7985-6982-443C-A192-D160C3238798}" destId="{9B066774-3DFA-4E78-AB39-EA179E46FEBD}" srcOrd="5" destOrd="0" presId="urn:microsoft.com/office/officeart/2008/layout/LinedList"/>
    <dgm:cxn modelId="{76570F3F-8DE5-4311-9067-10B2904FE341}" type="presParOf" srcId="{9B066774-3DFA-4E78-AB39-EA179E46FEBD}" destId="{F9814440-66F9-49AC-8A55-3DDED0F0F1DE}" srcOrd="0" destOrd="0" presId="urn:microsoft.com/office/officeart/2008/layout/LinedList"/>
    <dgm:cxn modelId="{EC91FF5A-730C-431E-973D-6DFB5EF08EBF}" type="presParOf" srcId="{9B066774-3DFA-4E78-AB39-EA179E46FEBD}" destId="{92F3433F-D687-4865-A8CA-679C761396F9}" srcOrd="1" destOrd="0" presId="urn:microsoft.com/office/officeart/2008/layout/LinedList"/>
    <dgm:cxn modelId="{EE8EE545-D769-45DF-B6D2-38C243900849}" type="presParOf" srcId="{7DBE7985-6982-443C-A192-D160C3238798}" destId="{5ADE08DE-23A4-4875-BF3F-96D728C1F460}" srcOrd="6" destOrd="0" presId="urn:microsoft.com/office/officeart/2008/layout/LinedList"/>
    <dgm:cxn modelId="{F0A3D0FC-BAEC-4DE9-AD1E-546D03F2B43F}" type="presParOf" srcId="{7DBE7985-6982-443C-A192-D160C3238798}" destId="{9F462905-93B9-489B-A2C6-9A993D5683DD}" srcOrd="7" destOrd="0" presId="urn:microsoft.com/office/officeart/2008/layout/LinedList"/>
    <dgm:cxn modelId="{60961419-B98A-473B-80EF-CC1202C95010}" type="presParOf" srcId="{9F462905-93B9-489B-A2C6-9A993D5683DD}" destId="{A4FF3ACB-21F4-4653-9316-E603EADBA678}" srcOrd="0" destOrd="0" presId="urn:microsoft.com/office/officeart/2008/layout/LinedList"/>
    <dgm:cxn modelId="{2AE221E7-EEEA-4522-A506-A7E5C01B1500}" type="presParOf" srcId="{9F462905-93B9-489B-A2C6-9A993D5683DD}" destId="{B27BD7C3-2DCF-4ADA-B7AB-54C82DEFD70E}" srcOrd="1" destOrd="0" presId="urn:microsoft.com/office/officeart/2008/layout/LinedList"/>
    <dgm:cxn modelId="{6E5131D2-89AD-4C19-8077-1D6AE14997A3}" type="presParOf" srcId="{7DBE7985-6982-443C-A192-D160C3238798}" destId="{B363B1EF-E2A7-4F01-94FC-CF5714B42AC0}" srcOrd="8" destOrd="0" presId="urn:microsoft.com/office/officeart/2008/layout/LinedList"/>
    <dgm:cxn modelId="{49CA0558-FE53-4E9D-B99B-6F9AD16E8F04}" type="presParOf" srcId="{7DBE7985-6982-443C-A192-D160C3238798}" destId="{40DB2583-CA5F-4E15-9152-C1F3A5520428}" srcOrd="9" destOrd="0" presId="urn:microsoft.com/office/officeart/2008/layout/LinedList"/>
    <dgm:cxn modelId="{89133804-983A-4732-9DEB-BAEA32B724DA}" type="presParOf" srcId="{40DB2583-CA5F-4E15-9152-C1F3A5520428}" destId="{72DB9513-5D38-420B-BD57-40042073537B}" srcOrd="0" destOrd="0" presId="urn:microsoft.com/office/officeart/2008/layout/LinedList"/>
    <dgm:cxn modelId="{7C99692F-B222-4CE6-A121-6A0F6BDD8A3A}" type="presParOf" srcId="{40DB2583-CA5F-4E15-9152-C1F3A5520428}" destId="{5CCC69AE-89AF-4DD3-969A-60553F8CECB4}" srcOrd="1" destOrd="0" presId="urn:microsoft.com/office/officeart/2008/layout/LinedList"/>
    <dgm:cxn modelId="{DFF8D2C6-D72F-498B-81F2-3594ED29D8C4}" type="presParOf" srcId="{7DBE7985-6982-443C-A192-D160C3238798}" destId="{F54E5971-5BD3-42CE-820F-62E650C5464B}" srcOrd="10" destOrd="0" presId="urn:microsoft.com/office/officeart/2008/layout/LinedList"/>
    <dgm:cxn modelId="{2100A0A3-C239-4C6C-AAAC-501D7549633F}" type="presParOf" srcId="{7DBE7985-6982-443C-A192-D160C3238798}" destId="{37E09220-67D2-4528-90B7-2F6E74E55129}" srcOrd="11" destOrd="0" presId="urn:microsoft.com/office/officeart/2008/layout/LinedList"/>
    <dgm:cxn modelId="{A3CB30AC-F91E-4DEA-AD3A-E27F872CBD0C}" type="presParOf" srcId="{37E09220-67D2-4528-90B7-2F6E74E55129}" destId="{5B033997-CFA1-4B33-A1E7-56796675EC2B}" srcOrd="0" destOrd="0" presId="urn:microsoft.com/office/officeart/2008/layout/LinedList"/>
    <dgm:cxn modelId="{B198C0F0-6DCC-4C88-9DC1-FF6FB47844FA}" type="presParOf" srcId="{37E09220-67D2-4528-90B7-2F6E74E55129}" destId="{65BB8C65-8BF0-4FE6-8125-4E753664F98F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1AEF47E-2596-407F-9E73-9E1E5D015C68}" type="doc">
      <dgm:prSet loTypeId="urn:microsoft.com/office/officeart/2008/layout/LinedList" loCatId="Inbox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6237D73-7828-47A3-93BD-B8D863607BD2}">
      <dgm:prSet custT="1"/>
      <dgm:spPr/>
      <dgm:t>
        <a:bodyPr anchor="ctr"/>
        <a:lstStyle/>
        <a:p>
          <a:pPr algn="l"/>
          <a:r>
            <a:rPr lang="es-MX" sz="2400" dirty="0">
              <a:latin typeface="+mj-lt"/>
            </a:rPr>
            <a:t>Es un proceso por el cual un organismo autorizado no gubernamental, </a:t>
          </a:r>
          <a:r>
            <a:rPr lang="es-MX" sz="2400" b="1" i="1" dirty="0">
              <a:latin typeface="+mj-lt"/>
            </a:rPr>
            <a:t>evalúa y reconoce</a:t>
          </a:r>
          <a:r>
            <a:rPr lang="es-MX" sz="2400" dirty="0">
              <a:latin typeface="+mj-lt"/>
            </a:rPr>
            <a:t>, si un profesional tiene los requerimientos predeterminados. </a:t>
          </a:r>
          <a:endParaRPr lang="en-US" sz="2400" dirty="0">
            <a:latin typeface="+mj-lt"/>
          </a:endParaRPr>
        </a:p>
      </dgm:t>
    </dgm:pt>
    <dgm:pt modelId="{B79D5566-C5C9-4C1C-A886-D889A37D61AD}" type="parTrans" cxnId="{6BA712E3-EC50-43F6-A17C-CB274F2FA885}">
      <dgm:prSet/>
      <dgm:spPr/>
      <dgm:t>
        <a:bodyPr/>
        <a:lstStyle/>
        <a:p>
          <a:endParaRPr lang="en-US"/>
        </a:p>
      </dgm:t>
    </dgm:pt>
    <dgm:pt modelId="{1D1FFC6B-B763-4D97-AD59-5D674F72F5A8}" type="sibTrans" cxnId="{6BA712E3-EC50-43F6-A17C-CB274F2FA885}">
      <dgm:prSet/>
      <dgm:spPr/>
      <dgm:t>
        <a:bodyPr/>
        <a:lstStyle/>
        <a:p>
          <a:endParaRPr lang="en-US"/>
        </a:p>
      </dgm:t>
    </dgm:pt>
    <dgm:pt modelId="{AC26AF9B-8982-4D3C-BAEA-9F11E3530776}">
      <dgm:prSet custT="1"/>
      <dgm:spPr/>
      <dgm:t>
        <a:bodyPr anchor="ctr"/>
        <a:lstStyle/>
        <a:p>
          <a:r>
            <a:rPr lang="es-MX" sz="2400" dirty="0">
              <a:latin typeface="+mj-lt"/>
            </a:rPr>
            <a:t>Demuestra que tiene los conocimientos y el entrenamiento necesarios para el desempeño de su función</a:t>
          </a:r>
          <a:endParaRPr lang="en-US" sz="2400" dirty="0">
            <a:latin typeface="+mj-lt"/>
          </a:endParaRPr>
        </a:p>
      </dgm:t>
    </dgm:pt>
    <dgm:pt modelId="{0DB0BAE4-59CE-46E4-9B4D-09993D7F49E7}" type="parTrans" cxnId="{F499D517-08E3-4C32-B557-6D3C0BC8849A}">
      <dgm:prSet/>
      <dgm:spPr/>
      <dgm:t>
        <a:bodyPr/>
        <a:lstStyle/>
        <a:p>
          <a:endParaRPr lang="en-US"/>
        </a:p>
      </dgm:t>
    </dgm:pt>
    <dgm:pt modelId="{48D04E03-2640-4631-80E5-59EEC3A0BB71}" type="sibTrans" cxnId="{F499D517-08E3-4C32-B557-6D3C0BC8849A}">
      <dgm:prSet/>
      <dgm:spPr/>
      <dgm:t>
        <a:bodyPr/>
        <a:lstStyle/>
        <a:p>
          <a:endParaRPr lang="en-US"/>
        </a:p>
      </dgm:t>
    </dgm:pt>
    <dgm:pt modelId="{C53C07A2-9C28-4945-81D0-022AAA57FB55}">
      <dgm:prSet custT="1"/>
      <dgm:spPr/>
      <dgm:t>
        <a:bodyPr anchor="ctr"/>
        <a:lstStyle/>
        <a:p>
          <a:r>
            <a:rPr lang="en-US" sz="2400" dirty="0" err="1">
              <a:latin typeface="+mj-lt"/>
            </a:rPr>
            <a:t>Demuestra</a:t>
          </a:r>
          <a:r>
            <a:rPr lang="en-US" sz="2400" dirty="0">
              <a:latin typeface="+mj-lt"/>
            </a:rPr>
            <a:t> </a:t>
          </a:r>
          <a:r>
            <a:rPr lang="en-US" sz="2400" dirty="0" err="1">
              <a:latin typeface="+mj-lt"/>
            </a:rPr>
            <a:t>por</a:t>
          </a:r>
          <a:r>
            <a:rPr lang="en-US" sz="2400" dirty="0">
              <a:latin typeface="+mj-lt"/>
            </a:rPr>
            <a:t> medio de un </a:t>
          </a:r>
          <a:r>
            <a:rPr lang="en-US" sz="2400" dirty="0" err="1">
              <a:latin typeface="+mj-lt"/>
            </a:rPr>
            <a:t>examen</a:t>
          </a:r>
          <a:r>
            <a:rPr lang="en-US" sz="2400" dirty="0">
              <a:latin typeface="+mj-lt"/>
            </a:rPr>
            <a:t> </a:t>
          </a:r>
          <a:r>
            <a:rPr lang="en-US" sz="2400" dirty="0" err="1">
              <a:latin typeface="+mj-lt"/>
            </a:rPr>
            <a:t>teórico</a:t>
          </a:r>
          <a:r>
            <a:rPr lang="en-US" sz="2400" dirty="0">
              <a:latin typeface="+mj-lt"/>
            </a:rPr>
            <a:t> </a:t>
          </a:r>
          <a:r>
            <a:rPr lang="en-US" sz="2400" dirty="0" err="1">
              <a:latin typeface="+mj-lt"/>
            </a:rPr>
            <a:t>práctico</a:t>
          </a:r>
          <a:r>
            <a:rPr lang="en-US" sz="2400" dirty="0">
              <a:latin typeface="+mj-lt"/>
            </a:rPr>
            <a:t> que </a:t>
          </a:r>
          <a:r>
            <a:rPr lang="en-US" sz="2400" dirty="0" err="1">
              <a:latin typeface="+mj-lt"/>
            </a:rPr>
            <a:t>posee</a:t>
          </a:r>
          <a:r>
            <a:rPr lang="en-US" sz="2400" dirty="0">
              <a:latin typeface="+mj-lt"/>
            </a:rPr>
            <a:t> las </a:t>
          </a:r>
          <a:r>
            <a:rPr lang="en-US" sz="2400" dirty="0" err="1">
              <a:latin typeface="+mj-lt"/>
            </a:rPr>
            <a:t>competencias</a:t>
          </a:r>
          <a:r>
            <a:rPr lang="en-US" sz="2400" dirty="0">
              <a:latin typeface="+mj-lt"/>
            </a:rPr>
            <a:t>  </a:t>
          </a:r>
          <a:r>
            <a:rPr lang="en-US" sz="2400" dirty="0" err="1">
              <a:latin typeface="+mj-lt"/>
            </a:rPr>
            <a:t>en</a:t>
          </a:r>
          <a:r>
            <a:rPr lang="en-US" sz="2400" dirty="0">
              <a:latin typeface="+mj-lt"/>
            </a:rPr>
            <a:t> </a:t>
          </a:r>
          <a:r>
            <a:rPr lang="en-US" sz="2400" dirty="0" err="1">
              <a:latin typeface="+mj-lt"/>
            </a:rPr>
            <a:t>su</a:t>
          </a:r>
          <a:r>
            <a:rPr lang="en-US" sz="2400" dirty="0">
              <a:latin typeface="+mj-lt"/>
            </a:rPr>
            <a:t> </a:t>
          </a:r>
          <a:r>
            <a:rPr lang="en-US" sz="2400" dirty="0" err="1">
              <a:latin typeface="+mj-lt"/>
            </a:rPr>
            <a:t>área</a:t>
          </a:r>
          <a:r>
            <a:rPr lang="en-US" sz="2400" dirty="0">
              <a:latin typeface="+mj-lt"/>
            </a:rPr>
            <a:t>.</a:t>
          </a:r>
        </a:p>
      </dgm:t>
    </dgm:pt>
    <dgm:pt modelId="{EC815E0A-90DD-4663-B57F-6F104D2E1799}" type="parTrans" cxnId="{CCDFCACA-C17B-4391-BE99-20E2D5CCC674}">
      <dgm:prSet/>
      <dgm:spPr/>
      <dgm:t>
        <a:bodyPr/>
        <a:lstStyle/>
        <a:p>
          <a:endParaRPr lang="es-MX"/>
        </a:p>
      </dgm:t>
    </dgm:pt>
    <dgm:pt modelId="{4C40197C-96F0-410B-8CE2-EDBD17652FC9}" type="sibTrans" cxnId="{CCDFCACA-C17B-4391-BE99-20E2D5CCC674}">
      <dgm:prSet/>
      <dgm:spPr/>
      <dgm:t>
        <a:bodyPr/>
        <a:lstStyle/>
        <a:p>
          <a:endParaRPr lang="es-MX"/>
        </a:p>
      </dgm:t>
    </dgm:pt>
    <dgm:pt modelId="{7DBE7985-6982-443C-A192-D160C3238798}" type="pres">
      <dgm:prSet presAssocID="{91AEF47E-2596-407F-9E73-9E1E5D015C68}" presName="vert0" presStyleCnt="0">
        <dgm:presLayoutVars>
          <dgm:dir/>
          <dgm:animOne val="branch"/>
          <dgm:animLvl val="lvl"/>
        </dgm:presLayoutVars>
      </dgm:prSet>
      <dgm:spPr/>
    </dgm:pt>
    <dgm:pt modelId="{BCFFCF5F-BA3A-4842-BBC3-AA9728F06E31}" type="pres">
      <dgm:prSet presAssocID="{56237D73-7828-47A3-93BD-B8D863607BD2}" presName="thickLine" presStyleLbl="alignNode1" presStyleIdx="0" presStyleCnt="3"/>
      <dgm:spPr/>
    </dgm:pt>
    <dgm:pt modelId="{EB04E2CE-B085-43A3-91A6-D07AB897CFAE}" type="pres">
      <dgm:prSet presAssocID="{56237D73-7828-47A3-93BD-B8D863607BD2}" presName="horz1" presStyleCnt="0"/>
      <dgm:spPr/>
    </dgm:pt>
    <dgm:pt modelId="{028240EA-AD94-4C06-A15C-A18EAC771FF2}" type="pres">
      <dgm:prSet presAssocID="{56237D73-7828-47A3-93BD-B8D863607BD2}" presName="tx1" presStyleLbl="revTx" presStyleIdx="0" presStyleCnt="3" custScaleY="120882"/>
      <dgm:spPr/>
    </dgm:pt>
    <dgm:pt modelId="{D3DE23CF-90AF-4646-9F20-93B057EB828B}" type="pres">
      <dgm:prSet presAssocID="{56237D73-7828-47A3-93BD-B8D863607BD2}" presName="vert1" presStyleCnt="0"/>
      <dgm:spPr/>
    </dgm:pt>
    <dgm:pt modelId="{F8C642D8-A0CC-418C-B96C-E54C653716D1}" type="pres">
      <dgm:prSet presAssocID="{AC26AF9B-8982-4D3C-BAEA-9F11E3530776}" presName="thickLine" presStyleLbl="alignNode1" presStyleIdx="1" presStyleCnt="3"/>
      <dgm:spPr/>
    </dgm:pt>
    <dgm:pt modelId="{21A0AAB9-10A1-42F5-A5FE-73688C29C37D}" type="pres">
      <dgm:prSet presAssocID="{AC26AF9B-8982-4D3C-BAEA-9F11E3530776}" presName="horz1" presStyleCnt="0"/>
      <dgm:spPr/>
    </dgm:pt>
    <dgm:pt modelId="{3C447460-FFF5-461E-A909-0F0B5D94C354}" type="pres">
      <dgm:prSet presAssocID="{AC26AF9B-8982-4D3C-BAEA-9F11E3530776}" presName="tx1" presStyleLbl="revTx" presStyleIdx="1" presStyleCnt="3"/>
      <dgm:spPr/>
    </dgm:pt>
    <dgm:pt modelId="{57D72C9E-7BAF-4354-9029-374BAC0EF3DF}" type="pres">
      <dgm:prSet presAssocID="{AC26AF9B-8982-4D3C-BAEA-9F11E3530776}" presName="vert1" presStyleCnt="0"/>
      <dgm:spPr/>
    </dgm:pt>
    <dgm:pt modelId="{D31955C8-1006-4208-987D-D032AA3EBD3E}" type="pres">
      <dgm:prSet presAssocID="{C53C07A2-9C28-4945-81D0-022AAA57FB55}" presName="thickLine" presStyleLbl="alignNode1" presStyleIdx="2" presStyleCnt="3"/>
      <dgm:spPr/>
    </dgm:pt>
    <dgm:pt modelId="{6631F1A9-A304-4516-BDEF-C1CB2CEBB108}" type="pres">
      <dgm:prSet presAssocID="{C53C07A2-9C28-4945-81D0-022AAA57FB55}" presName="horz1" presStyleCnt="0"/>
      <dgm:spPr/>
    </dgm:pt>
    <dgm:pt modelId="{DF113461-5201-4089-A4FD-2586B2C31F90}" type="pres">
      <dgm:prSet presAssocID="{C53C07A2-9C28-4945-81D0-022AAA57FB55}" presName="tx1" presStyleLbl="revTx" presStyleIdx="2" presStyleCnt="3"/>
      <dgm:spPr/>
    </dgm:pt>
    <dgm:pt modelId="{1BD27684-3FD3-4F46-A979-4494EDB4D0DC}" type="pres">
      <dgm:prSet presAssocID="{C53C07A2-9C28-4945-81D0-022AAA57FB55}" presName="vert1" presStyleCnt="0"/>
      <dgm:spPr/>
    </dgm:pt>
  </dgm:ptLst>
  <dgm:cxnLst>
    <dgm:cxn modelId="{F499D517-08E3-4C32-B557-6D3C0BC8849A}" srcId="{91AEF47E-2596-407F-9E73-9E1E5D015C68}" destId="{AC26AF9B-8982-4D3C-BAEA-9F11E3530776}" srcOrd="1" destOrd="0" parTransId="{0DB0BAE4-59CE-46E4-9B4D-09993D7F49E7}" sibTransId="{48D04E03-2640-4631-80E5-59EEC3A0BB71}"/>
    <dgm:cxn modelId="{FB164C3C-B28C-4FD8-B466-621FC6AD4301}" type="presOf" srcId="{56237D73-7828-47A3-93BD-B8D863607BD2}" destId="{028240EA-AD94-4C06-A15C-A18EAC771FF2}" srcOrd="0" destOrd="0" presId="urn:microsoft.com/office/officeart/2008/layout/LinedList"/>
    <dgm:cxn modelId="{01FC2F63-7D5A-4DCB-BD07-93E652E53658}" type="presOf" srcId="{AC26AF9B-8982-4D3C-BAEA-9F11E3530776}" destId="{3C447460-FFF5-461E-A909-0F0B5D94C354}" srcOrd="0" destOrd="0" presId="urn:microsoft.com/office/officeart/2008/layout/LinedList"/>
    <dgm:cxn modelId="{DD4BA395-5E5C-48B0-AB5A-A187AAA0F4FA}" type="presOf" srcId="{C53C07A2-9C28-4945-81D0-022AAA57FB55}" destId="{DF113461-5201-4089-A4FD-2586B2C31F90}" srcOrd="0" destOrd="0" presId="urn:microsoft.com/office/officeart/2008/layout/LinedList"/>
    <dgm:cxn modelId="{CCDFCACA-C17B-4391-BE99-20E2D5CCC674}" srcId="{91AEF47E-2596-407F-9E73-9E1E5D015C68}" destId="{C53C07A2-9C28-4945-81D0-022AAA57FB55}" srcOrd="2" destOrd="0" parTransId="{EC815E0A-90DD-4663-B57F-6F104D2E1799}" sibTransId="{4C40197C-96F0-410B-8CE2-EDBD17652FC9}"/>
    <dgm:cxn modelId="{6BA712E3-EC50-43F6-A17C-CB274F2FA885}" srcId="{91AEF47E-2596-407F-9E73-9E1E5D015C68}" destId="{56237D73-7828-47A3-93BD-B8D863607BD2}" srcOrd="0" destOrd="0" parTransId="{B79D5566-C5C9-4C1C-A886-D889A37D61AD}" sibTransId="{1D1FFC6B-B763-4D97-AD59-5D674F72F5A8}"/>
    <dgm:cxn modelId="{1C2997E6-7094-4223-A4EC-7ECF735AF0AB}" type="presOf" srcId="{91AEF47E-2596-407F-9E73-9E1E5D015C68}" destId="{7DBE7985-6982-443C-A192-D160C3238798}" srcOrd="0" destOrd="0" presId="urn:microsoft.com/office/officeart/2008/layout/LinedList"/>
    <dgm:cxn modelId="{EADBB2F3-BD41-455E-8AC9-35A984EFC8C8}" type="presParOf" srcId="{7DBE7985-6982-443C-A192-D160C3238798}" destId="{BCFFCF5F-BA3A-4842-BBC3-AA9728F06E31}" srcOrd="0" destOrd="0" presId="urn:microsoft.com/office/officeart/2008/layout/LinedList"/>
    <dgm:cxn modelId="{05923CA1-C38A-4B37-8B44-EA108904A477}" type="presParOf" srcId="{7DBE7985-6982-443C-A192-D160C3238798}" destId="{EB04E2CE-B085-43A3-91A6-D07AB897CFAE}" srcOrd="1" destOrd="0" presId="urn:microsoft.com/office/officeart/2008/layout/LinedList"/>
    <dgm:cxn modelId="{82600DAC-6F4B-4DD1-8DE9-B7F84A69A7A1}" type="presParOf" srcId="{EB04E2CE-B085-43A3-91A6-D07AB897CFAE}" destId="{028240EA-AD94-4C06-A15C-A18EAC771FF2}" srcOrd="0" destOrd="0" presId="urn:microsoft.com/office/officeart/2008/layout/LinedList"/>
    <dgm:cxn modelId="{0D0A08B1-46E4-4D70-BC81-DCBB3585CCD3}" type="presParOf" srcId="{EB04E2CE-B085-43A3-91A6-D07AB897CFAE}" destId="{D3DE23CF-90AF-4646-9F20-93B057EB828B}" srcOrd="1" destOrd="0" presId="urn:microsoft.com/office/officeart/2008/layout/LinedList"/>
    <dgm:cxn modelId="{DD086D78-A7CC-4B9B-8594-3047B81B1505}" type="presParOf" srcId="{7DBE7985-6982-443C-A192-D160C3238798}" destId="{F8C642D8-A0CC-418C-B96C-E54C653716D1}" srcOrd="2" destOrd="0" presId="urn:microsoft.com/office/officeart/2008/layout/LinedList"/>
    <dgm:cxn modelId="{147E8C58-B795-4B64-9B41-8DAA3F3D7223}" type="presParOf" srcId="{7DBE7985-6982-443C-A192-D160C3238798}" destId="{21A0AAB9-10A1-42F5-A5FE-73688C29C37D}" srcOrd="3" destOrd="0" presId="urn:microsoft.com/office/officeart/2008/layout/LinedList"/>
    <dgm:cxn modelId="{7289F6CD-C919-4542-8EFD-0C9B28145DC7}" type="presParOf" srcId="{21A0AAB9-10A1-42F5-A5FE-73688C29C37D}" destId="{3C447460-FFF5-461E-A909-0F0B5D94C354}" srcOrd="0" destOrd="0" presId="urn:microsoft.com/office/officeart/2008/layout/LinedList"/>
    <dgm:cxn modelId="{21BB5C31-A48C-4A94-A316-010655AEDA85}" type="presParOf" srcId="{21A0AAB9-10A1-42F5-A5FE-73688C29C37D}" destId="{57D72C9E-7BAF-4354-9029-374BAC0EF3DF}" srcOrd="1" destOrd="0" presId="urn:microsoft.com/office/officeart/2008/layout/LinedList"/>
    <dgm:cxn modelId="{62D08109-3588-4FAD-B7BF-2C55CC122C25}" type="presParOf" srcId="{7DBE7985-6982-443C-A192-D160C3238798}" destId="{D31955C8-1006-4208-987D-D032AA3EBD3E}" srcOrd="4" destOrd="0" presId="urn:microsoft.com/office/officeart/2008/layout/LinedList"/>
    <dgm:cxn modelId="{9C626CCC-52A6-4A01-B9EC-9EBA4369DEC4}" type="presParOf" srcId="{7DBE7985-6982-443C-A192-D160C3238798}" destId="{6631F1A9-A304-4516-BDEF-C1CB2CEBB108}" srcOrd="5" destOrd="0" presId="urn:microsoft.com/office/officeart/2008/layout/LinedList"/>
    <dgm:cxn modelId="{09BB12BA-E602-410D-AC34-2BE15A7FBEB2}" type="presParOf" srcId="{6631F1A9-A304-4516-BDEF-C1CB2CEBB108}" destId="{DF113461-5201-4089-A4FD-2586B2C31F90}" srcOrd="0" destOrd="0" presId="urn:microsoft.com/office/officeart/2008/layout/LinedList"/>
    <dgm:cxn modelId="{2702386F-6C59-4D1F-8F89-C6F59BCC94CD}" type="presParOf" srcId="{6631F1A9-A304-4516-BDEF-C1CB2CEBB108}" destId="{1BD27684-3FD3-4F46-A979-4494EDB4D0DC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8BE4376-E9B5-4CA8-B88B-E5307018746D}" type="doc">
      <dgm:prSet loTypeId="urn:microsoft.com/office/officeart/2008/layout/LinedList" loCatId="Inbox" qsTypeId="urn:microsoft.com/office/officeart/2005/8/quickstyle/simple1" qsCatId="simple" csTypeId="urn:microsoft.com/office/officeart/2005/8/colors/ColorSchemeForSuggestions" csCatId="other" phldr="1"/>
      <dgm:spPr/>
      <dgm:t>
        <a:bodyPr/>
        <a:lstStyle/>
        <a:p>
          <a:endParaRPr lang="en-US"/>
        </a:p>
      </dgm:t>
    </dgm:pt>
    <dgm:pt modelId="{38D779CB-1DD1-4A3A-805A-8332BE157358}">
      <dgm:prSet custT="1"/>
      <dgm:spPr/>
      <dgm:t>
        <a:bodyPr anchor="ctr"/>
        <a:lstStyle/>
        <a:p>
          <a:pPr algn="l"/>
          <a:r>
            <a:rPr lang="es-MX" sz="2000" dirty="0">
              <a:latin typeface="+mj-lt"/>
            </a:rPr>
            <a:t>Egresado de la licenciatura de medicina  </a:t>
          </a:r>
          <a:endParaRPr lang="en-US" sz="2000" dirty="0">
            <a:latin typeface="+mj-lt"/>
          </a:endParaRPr>
        </a:p>
      </dgm:t>
    </dgm:pt>
    <dgm:pt modelId="{86C39D1C-A681-4264-A4E0-5F87A252F9DD}" type="parTrans" cxnId="{AE4ED098-9DCE-4230-B0A6-1A1F6D7C606C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EBB43F7C-F64A-4E27-96A4-E35588D2D773}" type="sibTrans" cxnId="{AE4ED098-9DCE-4230-B0A6-1A1F6D7C606C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22925F1D-C57D-4A48-8624-43F6CEA7C4D9}">
      <dgm:prSet custT="1"/>
      <dgm:spPr/>
      <dgm:t>
        <a:bodyPr anchor="ctr"/>
        <a:lstStyle/>
        <a:p>
          <a:r>
            <a:rPr lang="es-MX" sz="2000" dirty="0">
              <a:latin typeface="+mj-lt"/>
            </a:rPr>
            <a:t>Título de médico cirujano </a:t>
          </a:r>
          <a:endParaRPr lang="en-US" sz="2000" dirty="0">
            <a:latin typeface="+mj-lt"/>
          </a:endParaRPr>
        </a:p>
      </dgm:t>
    </dgm:pt>
    <dgm:pt modelId="{AB90BC8C-F8AD-40AE-B3CF-15D38A565CB8}" type="parTrans" cxnId="{0A82C124-B17F-44E2-8002-B1DE21ACC009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93054C49-1F03-4276-A8DE-87BE854A21F2}" type="sibTrans" cxnId="{0A82C124-B17F-44E2-8002-B1DE21ACC009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4B80CB5D-8950-4901-9682-D60E370C60EF}">
      <dgm:prSet custT="1"/>
      <dgm:spPr/>
      <dgm:t>
        <a:bodyPr anchor="ctr"/>
        <a:lstStyle/>
        <a:p>
          <a:r>
            <a:rPr lang="es-MX" sz="2000" dirty="0">
              <a:latin typeface="+mj-lt"/>
            </a:rPr>
            <a:t>Cédula de la Dirección General de Profesiones.  </a:t>
          </a:r>
          <a:endParaRPr lang="en-US" sz="2000" dirty="0">
            <a:latin typeface="+mj-lt"/>
          </a:endParaRPr>
        </a:p>
      </dgm:t>
    </dgm:pt>
    <dgm:pt modelId="{945B4FD4-C537-4201-B10E-1ABC64A2556F}" type="parTrans" cxnId="{17AD71A3-05BE-43C6-B8B3-FEACEAB4635E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F792925E-2E2B-4A95-8663-8DD13FA9C3CC}" type="sibTrans" cxnId="{17AD71A3-05BE-43C6-B8B3-FEACEAB4635E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DC27F900-0F43-42F0-BBEB-33FDCDB8A904}">
      <dgm:prSet custT="1"/>
      <dgm:spPr/>
      <dgm:t>
        <a:bodyPr anchor="ctr"/>
        <a:lstStyle/>
        <a:p>
          <a:endParaRPr lang="es-MX" sz="2000" dirty="0">
            <a:latin typeface="+mj-lt"/>
          </a:endParaRPr>
        </a:p>
        <a:p>
          <a:r>
            <a:rPr lang="es-MX" sz="2000" dirty="0">
              <a:latin typeface="+mj-lt"/>
            </a:rPr>
            <a:t>Atención médica integral. Conocimientos y destrezas para diagnosticar y resolver los padecimientos de alta prevalencia en la población. Durante todo el ciclo de vida </a:t>
          </a:r>
        </a:p>
        <a:p>
          <a:endParaRPr lang="en-US" sz="2000" dirty="0">
            <a:latin typeface="+mj-lt"/>
          </a:endParaRPr>
        </a:p>
      </dgm:t>
    </dgm:pt>
    <dgm:pt modelId="{575E15E5-CDCA-400F-9D05-F2A044489F9C}" type="parTrans" cxnId="{9B5BD410-54BD-4D11-B179-D3AC8569262B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FBFBED0F-398F-4285-B3ED-A0BD32273152}" type="sibTrans" cxnId="{9B5BD410-54BD-4D11-B179-D3AC8569262B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86349825-659F-4182-A886-5943F389CD57}">
      <dgm:prSet custT="1"/>
      <dgm:spPr/>
      <dgm:t>
        <a:bodyPr anchor="ctr"/>
        <a:lstStyle/>
        <a:p>
          <a:r>
            <a:rPr lang="es-MX" sz="2000" dirty="0">
              <a:latin typeface="+mj-lt"/>
            </a:rPr>
            <a:t>Puede dar solución a un número importante de los problemas que aborda. (80%)</a:t>
          </a:r>
          <a:endParaRPr lang="en-US" sz="2000" dirty="0">
            <a:latin typeface="+mj-lt"/>
          </a:endParaRPr>
        </a:p>
      </dgm:t>
    </dgm:pt>
    <dgm:pt modelId="{927BAA5B-6214-41C1-BC53-C3B6D63BACF3}" type="parTrans" cxnId="{C32B0356-2134-4FEE-B0EE-9368782AE563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F25E034D-53E1-4C2B-8960-4311AED99085}" type="sibTrans" cxnId="{C32B0356-2134-4FEE-B0EE-9368782AE563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C88C994C-A7BA-4715-8479-74EACBA2D815}">
      <dgm:prSet custT="1"/>
      <dgm:spPr/>
      <dgm:t>
        <a:bodyPr anchor="ctr"/>
        <a:lstStyle/>
        <a:p>
          <a:r>
            <a:rPr lang="es-MX" sz="2000" dirty="0">
              <a:latin typeface="+mj-lt"/>
            </a:rPr>
            <a:t>Refiere al especialista a aquellos pacientes que así lo requieren.</a:t>
          </a:r>
          <a:endParaRPr lang="en-US" sz="2000" dirty="0">
            <a:latin typeface="+mj-lt"/>
          </a:endParaRPr>
        </a:p>
      </dgm:t>
    </dgm:pt>
    <dgm:pt modelId="{C55CA878-B9A1-4DBF-8A7B-5F88EC99B108}" type="parTrans" cxnId="{AA902913-51CA-4518-8E12-5DCC42B4548F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BAC1484F-D628-4020-8A0A-FBA6753857AA}" type="sibTrans" cxnId="{AA902913-51CA-4518-8E12-5DCC42B4548F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68B25F15-2EE4-4525-94E5-04F481E7E5AB}">
      <dgm:prSet custT="1"/>
      <dgm:spPr/>
      <dgm:t>
        <a:bodyPr anchor="ctr"/>
        <a:lstStyle/>
        <a:p>
          <a:r>
            <a:rPr lang="es-MX" sz="2000" dirty="0">
              <a:latin typeface="+mj-lt"/>
            </a:rPr>
            <a:t>Tiene un papel destacado en las acciones preventivas más frecuentes</a:t>
          </a:r>
          <a:r>
            <a:rPr lang="es-MX" sz="1800" dirty="0">
              <a:latin typeface="+mj-lt"/>
            </a:rPr>
            <a:t>.</a:t>
          </a:r>
          <a:endParaRPr lang="en-US" sz="1800" dirty="0">
            <a:latin typeface="+mj-lt"/>
          </a:endParaRPr>
        </a:p>
      </dgm:t>
    </dgm:pt>
    <dgm:pt modelId="{52C84C95-90F3-4A3E-BB80-C359C733BFE9}" type="parTrans" cxnId="{B41A801C-FDC2-4577-83CC-BAED20F8867F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AE753DA9-88BD-4E4A-8644-829FB4452847}" type="sibTrans" cxnId="{B41A801C-FDC2-4577-83CC-BAED20F8867F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F69646D2-72AF-4595-9976-26091BEAA879}">
      <dgm:prSet custT="1"/>
      <dgm:spPr/>
      <dgm:t>
        <a:bodyPr anchor="ctr"/>
        <a:lstStyle/>
        <a:p>
          <a:r>
            <a:rPr lang="en-US" sz="2000" dirty="0" err="1">
              <a:latin typeface="+mj-lt"/>
            </a:rPr>
            <a:t>Legalmente</a:t>
          </a:r>
          <a:r>
            <a:rPr lang="en-US" sz="2000" dirty="0">
              <a:latin typeface="+mj-lt"/>
            </a:rPr>
            <a:t> no </a:t>
          </a:r>
          <a:r>
            <a:rPr lang="en-US" sz="2000" dirty="0" err="1">
              <a:latin typeface="+mj-lt"/>
            </a:rPr>
            <a:t>tiene</a:t>
          </a:r>
          <a:r>
            <a:rPr lang="en-US" sz="2000" dirty="0">
              <a:latin typeface="+mj-lt"/>
            </a:rPr>
            <a:t> la </a:t>
          </a:r>
          <a:r>
            <a:rPr lang="en-US" sz="2000" dirty="0" err="1">
              <a:latin typeface="+mj-lt"/>
            </a:rPr>
            <a:t>obligación</a:t>
          </a:r>
          <a:r>
            <a:rPr lang="en-US" sz="2000" dirty="0">
              <a:latin typeface="+mj-lt"/>
            </a:rPr>
            <a:t> de </a:t>
          </a:r>
          <a:r>
            <a:rPr lang="en-US" sz="2000" b="1" i="1" dirty="0" err="1">
              <a:latin typeface="+mj-lt"/>
            </a:rPr>
            <a:t>renova</a:t>
          </a:r>
          <a:r>
            <a:rPr lang="en-US" sz="2000" b="1" dirty="0" err="1">
              <a:latin typeface="+mj-lt"/>
            </a:rPr>
            <a:t>r</a:t>
          </a:r>
          <a:r>
            <a:rPr lang="en-US" sz="2000" dirty="0">
              <a:latin typeface="+mj-lt"/>
            </a:rPr>
            <a:t> </a:t>
          </a:r>
          <a:r>
            <a:rPr lang="en-US" sz="2000" dirty="0" err="1">
              <a:latin typeface="+mj-lt"/>
            </a:rPr>
            <a:t>su</a:t>
          </a:r>
          <a:r>
            <a:rPr lang="en-US" sz="2000" dirty="0">
              <a:latin typeface="+mj-lt"/>
            </a:rPr>
            <a:t> cédula </a:t>
          </a:r>
          <a:r>
            <a:rPr lang="en-US" sz="2000" dirty="0" err="1">
              <a:latin typeface="+mj-lt"/>
            </a:rPr>
            <a:t>ni</a:t>
          </a:r>
          <a:r>
            <a:rPr lang="en-US" sz="2000" dirty="0">
              <a:latin typeface="+mj-lt"/>
            </a:rPr>
            <a:t> </a:t>
          </a:r>
          <a:r>
            <a:rPr lang="en-US" sz="2000" dirty="0" err="1">
              <a:latin typeface="+mj-lt"/>
            </a:rPr>
            <a:t>demostrar</a:t>
          </a:r>
          <a:r>
            <a:rPr lang="en-US" sz="2000" dirty="0">
              <a:latin typeface="+mj-lt"/>
            </a:rPr>
            <a:t> la </a:t>
          </a:r>
          <a:r>
            <a:rPr lang="en-US" sz="2000" dirty="0" err="1">
              <a:latin typeface="+mj-lt"/>
            </a:rPr>
            <a:t>actualización</a:t>
          </a:r>
          <a:r>
            <a:rPr lang="en-US" sz="2000" dirty="0">
              <a:latin typeface="+mj-lt"/>
            </a:rPr>
            <a:t> de </a:t>
          </a:r>
          <a:r>
            <a:rPr lang="en-US" sz="2000" dirty="0" err="1">
              <a:latin typeface="+mj-lt"/>
            </a:rPr>
            <a:t>sus</a:t>
          </a:r>
          <a:r>
            <a:rPr lang="en-US" sz="2000" dirty="0">
              <a:latin typeface="+mj-lt"/>
            </a:rPr>
            <a:t> </a:t>
          </a:r>
          <a:r>
            <a:rPr lang="en-US" sz="2000" dirty="0" err="1">
              <a:latin typeface="+mj-lt"/>
            </a:rPr>
            <a:t>conocimientos</a:t>
          </a:r>
          <a:endParaRPr lang="en-US" sz="2000" dirty="0">
            <a:latin typeface="+mj-lt"/>
          </a:endParaRPr>
        </a:p>
      </dgm:t>
    </dgm:pt>
    <dgm:pt modelId="{2E1DD145-FC7A-49C8-9B22-0295F9A10808}" type="parTrans" cxnId="{BC168879-A718-41B2-9840-43F559B30829}">
      <dgm:prSet/>
      <dgm:spPr/>
      <dgm:t>
        <a:bodyPr/>
        <a:lstStyle/>
        <a:p>
          <a:endParaRPr lang="es-MX">
            <a:latin typeface="+mj-lt"/>
          </a:endParaRPr>
        </a:p>
      </dgm:t>
    </dgm:pt>
    <dgm:pt modelId="{BBB8D931-8A5A-4D6A-8D27-EE9CA51F488F}" type="sibTrans" cxnId="{BC168879-A718-41B2-9840-43F559B30829}">
      <dgm:prSet/>
      <dgm:spPr/>
      <dgm:t>
        <a:bodyPr/>
        <a:lstStyle/>
        <a:p>
          <a:endParaRPr lang="es-MX">
            <a:latin typeface="+mj-lt"/>
          </a:endParaRPr>
        </a:p>
      </dgm:t>
    </dgm:pt>
    <dgm:pt modelId="{4C88F83F-B1A3-4815-BC6D-584BC6D34B22}" type="pres">
      <dgm:prSet presAssocID="{28BE4376-E9B5-4CA8-B88B-E5307018746D}" presName="vert0" presStyleCnt="0">
        <dgm:presLayoutVars>
          <dgm:dir/>
          <dgm:animOne val="branch"/>
          <dgm:animLvl val="lvl"/>
        </dgm:presLayoutVars>
      </dgm:prSet>
      <dgm:spPr/>
    </dgm:pt>
    <dgm:pt modelId="{EAD4C264-B641-433D-8D10-D29483335155}" type="pres">
      <dgm:prSet presAssocID="{38D779CB-1DD1-4A3A-805A-8332BE157358}" presName="thickLine" presStyleLbl="alignNode1" presStyleIdx="0" presStyleCnt="8"/>
      <dgm:spPr/>
    </dgm:pt>
    <dgm:pt modelId="{78AB148B-BF86-4376-9647-D8C198BF7CA9}" type="pres">
      <dgm:prSet presAssocID="{38D779CB-1DD1-4A3A-805A-8332BE157358}" presName="horz1" presStyleCnt="0"/>
      <dgm:spPr/>
    </dgm:pt>
    <dgm:pt modelId="{61DC683A-0793-4C87-8806-6576BDE9BB05}" type="pres">
      <dgm:prSet presAssocID="{38D779CB-1DD1-4A3A-805A-8332BE157358}" presName="tx1" presStyleLbl="revTx" presStyleIdx="0" presStyleCnt="8" custScaleY="60423"/>
      <dgm:spPr/>
    </dgm:pt>
    <dgm:pt modelId="{2A6F4C3D-7DB1-4264-902A-B5B40912B1BD}" type="pres">
      <dgm:prSet presAssocID="{38D779CB-1DD1-4A3A-805A-8332BE157358}" presName="vert1" presStyleCnt="0"/>
      <dgm:spPr/>
    </dgm:pt>
    <dgm:pt modelId="{4311965E-60B4-40C8-9695-FC618EA082B1}" type="pres">
      <dgm:prSet presAssocID="{22925F1D-C57D-4A48-8624-43F6CEA7C4D9}" presName="thickLine" presStyleLbl="alignNode1" presStyleIdx="1" presStyleCnt="8"/>
      <dgm:spPr/>
    </dgm:pt>
    <dgm:pt modelId="{C4DEABB9-7A46-4690-B73F-034800402734}" type="pres">
      <dgm:prSet presAssocID="{22925F1D-C57D-4A48-8624-43F6CEA7C4D9}" presName="horz1" presStyleCnt="0"/>
      <dgm:spPr/>
    </dgm:pt>
    <dgm:pt modelId="{55943C04-F9D5-4281-B219-A5B6961A6DD9}" type="pres">
      <dgm:prSet presAssocID="{22925F1D-C57D-4A48-8624-43F6CEA7C4D9}" presName="tx1" presStyleLbl="revTx" presStyleIdx="1" presStyleCnt="8" custScaleY="59527"/>
      <dgm:spPr/>
    </dgm:pt>
    <dgm:pt modelId="{09313D7D-FD99-4C4D-9502-FCED8EBD57C2}" type="pres">
      <dgm:prSet presAssocID="{22925F1D-C57D-4A48-8624-43F6CEA7C4D9}" presName="vert1" presStyleCnt="0"/>
      <dgm:spPr/>
    </dgm:pt>
    <dgm:pt modelId="{A0C3867A-0C54-4A35-B326-21D946B5A0FE}" type="pres">
      <dgm:prSet presAssocID="{4B80CB5D-8950-4901-9682-D60E370C60EF}" presName="thickLine" presStyleLbl="alignNode1" presStyleIdx="2" presStyleCnt="8"/>
      <dgm:spPr/>
    </dgm:pt>
    <dgm:pt modelId="{43EF8F0B-AB6B-4389-9830-2A6C2B7995C0}" type="pres">
      <dgm:prSet presAssocID="{4B80CB5D-8950-4901-9682-D60E370C60EF}" presName="horz1" presStyleCnt="0"/>
      <dgm:spPr/>
    </dgm:pt>
    <dgm:pt modelId="{0FFDB627-599E-4837-B640-99B4B1175C47}" type="pres">
      <dgm:prSet presAssocID="{4B80CB5D-8950-4901-9682-D60E370C60EF}" presName="tx1" presStyleLbl="revTx" presStyleIdx="2" presStyleCnt="8" custScaleY="60376"/>
      <dgm:spPr/>
    </dgm:pt>
    <dgm:pt modelId="{C3FA5391-4A3C-4826-8EE3-6C7F5FC8DA01}" type="pres">
      <dgm:prSet presAssocID="{4B80CB5D-8950-4901-9682-D60E370C60EF}" presName="vert1" presStyleCnt="0"/>
      <dgm:spPr/>
    </dgm:pt>
    <dgm:pt modelId="{5E0CA50C-5545-477A-8807-5D635D2E377B}" type="pres">
      <dgm:prSet presAssocID="{DC27F900-0F43-42F0-BBEB-33FDCDB8A904}" presName="thickLine" presStyleLbl="alignNode1" presStyleIdx="3" presStyleCnt="8"/>
      <dgm:spPr/>
    </dgm:pt>
    <dgm:pt modelId="{0F193367-B131-40DB-A822-74B3A8FCC7EA}" type="pres">
      <dgm:prSet presAssocID="{DC27F900-0F43-42F0-BBEB-33FDCDB8A904}" presName="horz1" presStyleCnt="0"/>
      <dgm:spPr/>
    </dgm:pt>
    <dgm:pt modelId="{16289F1F-1905-4EA3-A650-2F97517EE2E8}" type="pres">
      <dgm:prSet presAssocID="{DC27F900-0F43-42F0-BBEB-33FDCDB8A904}" presName="tx1" presStyleLbl="revTx" presStyleIdx="3" presStyleCnt="8" custScaleY="106488"/>
      <dgm:spPr/>
    </dgm:pt>
    <dgm:pt modelId="{B3F78480-F404-4ED3-864D-57EAD6DD5CE7}" type="pres">
      <dgm:prSet presAssocID="{DC27F900-0F43-42F0-BBEB-33FDCDB8A904}" presName="vert1" presStyleCnt="0"/>
      <dgm:spPr/>
    </dgm:pt>
    <dgm:pt modelId="{AB808B68-B784-4D73-B1C9-938FD99F23A5}" type="pres">
      <dgm:prSet presAssocID="{86349825-659F-4182-A886-5943F389CD57}" presName="thickLine" presStyleLbl="alignNode1" presStyleIdx="4" presStyleCnt="8"/>
      <dgm:spPr/>
    </dgm:pt>
    <dgm:pt modelId="{05270BB1-9312-4C1F-8CCB-2CD135CF7353}" type="pres">
      <dgm:prSet presAssocID="{86349825-659F-4182-A886-5943F389CD57}" presName="horz1" presStyleCnt="0"/>
      <dgm:spPr/>
    </dgm:pt>
    <dgm:pt modelId="{AE841824-8739-42ED-980C-A99A0713B0F4}" type="pres">
      <dgm:prSet presAssocID="{86349825-659F-4182-A886-5943F389CD57}" presName="tx1" presStyleLbl="revTx" presStyleIdx="4" presStyleCnt="8" custScaleY="84940"/>
      <dgm:spPr/>
    </dgm:pt>
    <dgm:pt modelId="{48893E9C-2362-4706-88A5-7AF467643639}" type="pres">
      <dgm:prSet presAssocID="{86349825-659F-4182-A886-5943F389CD57}" presName="vert1" presStyleCnt="0"/>
      <dgm:spPr/>
    </dgm:pt>
    <dgm:pt modelId="{4C962500-E912-48FE-B8D4-86536B81D9B3}" type="pres">
      <dgm:prSet presAssocID="{C88C994C-A7BA-4715-8479-74EACBA2D815}" presName="thickLine" presStyleLbl="alignNode1" presStyleIdx="5" presStyleCnt="8"/>
      <dgm:spPr/>
    </dgm:pt>
    <dgm:pt modelId="{F78B4970-6BFE-4FB1-985F-AC14DE7B330C}" type="pres">
      <dgm:prSet presAssocID="{C88C994C-A7BA-4715-8479-74EACBA2D815}" presName="horz1" presStyleCnt="0"/>
      <dgm:spPr/>
    </dgm:pt>
    <dgm:pt modelId="{2A7E39A0-6952-4401-8F14-D48F31D4B31D}" type="pres">
      <dgm:prSet presAssocID="{C88C994C-A7BA-4715-8479-74EACBA2D815}" presName="tx1" presStyleLbl="revTx" presStyleIdx="5" presStyleCnt="8" custScaleY="79487"/>
      <dgm:spPr/>
    </dgm:pt>
    <dgm:pt modelId="{1E5B15DC-BAB0-4942-89B0-22EDD1EA94D0}" type="pres">
      <dgm:prSet presAssocID="{C88C994C-A7BA-4715-8479-74EACBA2D815}" presName="vert1" presStyleCnt="0"/>
      <dgm:spPr/>
    </dgm:pt>
    <dgm:pt modelId="{2E0B09E4-FEA0-4D62-8382-1CE94C0BBD46}" type="pres">
      <dgm:prSet presAssocID="{68B25F15-2EE4-4525-94E5-04F481E7E5AB}" presName="thickLine" presStyleLbl="alignNode1" presStyleIdx="6" presStyleCnt="8"/>
      <dgm:spPr/>
    </dgm:pt>
    <dgm:pt modelId="{2BAD96C9-64F6-44C4-ACA4-CFF5A8B5AB80}" type="pres">
      <dgm:prSet presAssocID="{68B25F15-2EE4-4525-94E5-04F481E7E5AB}" presName="horz1" presStyleCnt="0"/>
      <dgm:spPr/>
    </dgm:pt>
    <dgm:pt modelId="{0F7A8915-8C7B-425D-9587-3D163AE537D2}" type="pres">
      <dgm:prSet presAssocID="{68B25F15-2EE4-4525-94E5-04F481E7E5AB}" presName="tx1" presStyleLbl="revTx" presStyleIdx="6" presStyleCnt="8" custScaleY="79021"/>
      <dgm:spPr/>
    </dgm:pt>
    <dgm:pt modelId="{4C55C31C-57E5-444B-9E07-FA3A498C32C4}" type="pres">
      <dgm:prSet presAssocID="{68B25F15-2EE4-4525-94E5-04F481E7E5AB}" presName="vert1" presStyleCnt="0"/>
      <dgm:spPr/>
    </dgm:pt>
    <dgm:pt modelId="{FCF67A2F-2AFD-48D9-9E4F-23E68B74947A}" type="pres">
      <dgm:prSet presAssocID="{F69646D2-72AF-4595-9976-26091BEAA879}" presName="thickLine" presStyleLbl="alignNode1" presStyleIdx="7" presStyleCnt="8"/>
      <dgm:spPr/>
    </dgm:pt>
    <dgm:pt modelId="{8C59516B-8A72-4038-AAA4-2EF4F8A2E044}" type="pres">
      <dgm:prSet presAssocID="{F69646D2-72AF-4595-9976-26091BEAA879}" presName="horz1" presStyleCnt="0"/>
      <dgm:spPr/>
    </dgm:pt>
    <dgm:pt modelId="{BCBEA7E6-01EA-4BCE-BC85-A51806CB3533}" type="pres">
      <dgm:prSet presAssocID="{F69646D2-72AF-4595-9976-26091BEAA879}" presName="tx1" presStyleLbl="revTx" presStyleIdx="7" presStyleCnt="8" custScaleY="80410"/>
      <dgm:spPr/>
    </dgm:pt>
    <dgm:pt modelId="{696C2BE1-ADAF-40B0-8E4A-6FB81904BF58}" type="pres">
      <dgm:prSet presAssocID="{F69646D2-72AF-4595-9976-26091BEAA879}" presName="vert1" presStyleCnt="0"/>
      <dgm:spPr/>
    </dgm:pt>
  </dgm:ptLst>
  <dgm:cxnLst>
    <dgm:cxn modelId="{07CEDB0D-3B0F-42C8-AA09-BE3C6AE7CB93}" type="presOf" srcId="{86349825-659F-4182-A886-5943F389CD57}" destId="{AE841824-8739-42ED-980C-A99A0713B0F4}" srcOrd="0" destOrd="0" presId="urn:microsoft.com/office/officeart/2008/layout/LinedList"/>
    <dgm:cxn modelId="{9B5BD410-54BD-4D11-B179-D3AC8569262B}" srcId="{28BE4376-E9B5-4CA8-B88B-E5307018746D}" destId="{DC27F900-0F43-42F0-BBEB-33FDCDB8A904}" srcOrd="3" destOrd="0" parTransId="{575E15E5-CDCA-400F-9D05-F2A044489F9C}" sibTransId="{FBFBED0F-398F-4285-B3ED-A0BD32273152}"/>
    <dgm:cxn modelId="{AA902913-51CA-4518-8E12-5DCC42B4548F}" srcId="{28BE4376-E9B5-4CA8-B88B-E5307018746D}" destId="{C88C994C-A7BA-4715-8479-74EACBA2D815}" srcOrd="5" destOrd="0" parTransId="{C55CA878-B9A1-4DBF-8A7B-5F88EC99B108}" sibTransId="{BAC1484F-D628-4020-8A0A-FBA6753857AA}"/>
    <dgm:cxn modelId="{6A30E617-6EA2-4B12-BD8C-4BC10D8DE7B1}" type="presOf" srcId="{4B80CB5D-8950-4901-9682-D60E370C60EF}" destId="{0FFDB627-599E-4837-B640-99B4B1175C47}" srcOrd="0" destOrd="0" presId="urn:microsoft.com/office/officeart/2008/layout/LinedList"/>
    <dgm:cxn modelId="{B41A801C-FDC2-4577-83CC-BAED20F8867F}" srcId="{28BE4376-E9B5-4CA8-B88B-E5307018746D}" destId="{68B25F15-2EE4-4525-94E5-04F481E7E5AB}" srcOrd="6" destOrd="0" parTransId="{52C84C95-90F3-4A3E-BB80-C359C733BFE9}" sibTransId="{AE753DA9-88BD-4E4A-8644-829FB4452847}"/>
    <dgm:cxn modelId="{0A82C124-B17F-44E2-8002-B1DE21ACC009}" srcId="{28BE4376-E9B5-4CA8-B88B-E5307018746D}" destId="{22925F1D-C57D-4A48-8624-43F6CEA7C4D9}" srcOrd="1" destOrd="0" parTransId="{AB90BC8C-F8AD-40AE-B3CF-15D38A565CB8}" sibTransId="{93054C49-1F03-4276-A8DE-87BE854A21F2}"/>
    <dgm:cxn modelId="{E3E5AF5C-B1D5-4705-8B4F-A0BB44DD7798}" type="presOf" srcId="{68B25F15-2EE4-4525-94E5-04F481E7E5AB}" destId="{0F7A8915-8C7B-425D-9587-3D163AE537D2}" srcOrd="0" destOrd="0" presId="urn:microsoft.com/office/officeart/2008/layout/LinedList"/>
    <dgm:cxn modelId="{9A9D9261-08DB-4432-B871-6BB40B1FD236}" type="presOf" srcId="{C88C994C-A7BA-4715-8479-74EACBA2D815}" destId="{2A7E39A0-6952-4401-8F14-D48F31D4B31D}" srcOrd="0" destOrd="0" presId="urn:microsoft.com/office/officeart/2008/layout/LinedList"/>
    <dgm:cxn modelId="{9097B849-B575-4517-B7C4-03B9F8E6C993}" type="presOf" srcId="{22925F1D-C57D-4A48-8624-43F6CEA7C4D9}" destId="{55943C04-F9D5-4281-B219-A5B6961A6DD9}" srcOrd="0" destOrd="0" presId="urn:microsoft.com/office/officeart/2008/layout/LinedList"/>
    <dgm:cxn modelId="{C32B0356-2134-4FEE-B0EE-9368782AE563}" srcId="{28BE4376-E9B5-4CA8-B88B-E5307018746D}" destId="{86349825-659F-4182-A886-5943F389CD57}" srcOrd="4" destOrd="0" parTransId="{927BAA5B-6214-41C1-BC53-C3B6D63BACF3}" sibTransId="{F25E034D-53E1-4C2B-8960-4311AED99085}"/>
    <dgm:cxn modelId="{BC168879-A718-41B2-9840-43F559B30829}" srcId="{28BE4376-E9B5-4CA8-B88B-E5307018746D}" destId="{F69646D2-72AF-4595-9976-26091BEAA879}" srcOrd="7" destOrd="0" parTransId="{2E1DD145-FC7A-49C8-9B22-0295F9A10808}" sibTransId="{BBB8D931-8A5A-4D6A-8D27-EE9CA51F488F}"/>
    <dgm:cxn modelId="{AE4ED098-9DCE-4230-B0A6-1A1F6D7C606C}" srcId="{28BE4376-E9B5-4CA8-B88B-E5307018746D}" destId="{38D779CB-1DD1-4A3A-805A-8332BE157358}" srcOrd="0" destOrd="0" parTransId="{86C39D1C-A681-4264-A4E0-5F87A252F9DD}" sibTransId="{EBB43F7C-F64A-4E27-96A4-E35588D2D773}"/>
    <dgm:cxn modelId="{2C1498A0-DF16-4CB7-98F5-99E22EF49BBC}" type="presOf" srcId="{38D779CB-1DD1-4A3A-805A-8332BE157358}" destId="{61DC683A-0793-4C87-8806-6576BDE9BB05}" srcOrd="0" destOrd="0" presId="urn:microsoft.com/office/officeart/2008/layout/LinedList"/>
    <dgm:cxn modelId="{28AAC4A0-A416-4AC9-8272-ED33EF0298DF}" type="presOf" srcId="{DC27F900-0F43-42F0-BBEB-33FDCDB8A904}" destId="{16289F1F-1905-4EA3-A650-2F97517EE2E8}" srcOrd="0" destOrd="0" presId="urn:microsoft.com/office/officeart/2008/layout/LinedList"/>
    <dgm:cxn modelId="{17AD71A3-05BE-43C6-B8B3-FEACEAB4635E}" srcId="{28BE4376-E9B5-4CA8-B88B-E5307018746D}" destId="{4B80CB5D-8950-4901-9682-D60E370C60EF}" srcOrd="2" destOrd="0" parTransId="{945B4FD4-C537-4201-B10E-1ABC64A2556F}" sibTransId="{F792925E-2E2B-4A95-8663-8DD13FA9C3CC}"/>
    <dgm:cxn modelId="{F90D63AC-CDB9-44A0-AFFC-A1FB8E0517D4}" type="presOf" srcId="{F69646D2-72AF-4595-9976-26091BEAA879}" destId="{BCBEA7E6-01EA-4BCE-BC85-A51806CB3533}" srcOrd="0" destOrd="0" presId="urn:microsoft.com/office/officeart/2008/layout/LinedList"/>
    <dgm:cxn modelId="{27E6FCD5-462F-41C8-8CDF-5845CD020077}" type="presOf" srcId="{28BE4376-E9B5-4CA8-B88B-E5307018746D}" destId="{4C88F83F-B1A3-4815-BC6D-584BC6D34B22}" srcOrd="0" destOrd="0" presId="urn:microsoft.com/office/officeart/2008/layout/LinedList"/>
    <dgm:cxn modelId="{434FC84E-B5D4-464B-8184-25E6949C6526}" type="presParOf" srcId="{4C88F83F-B1A3-4815-BC6D-584BC6D34B22}" destId="{EAD4C264-B641-433D-8D10-D29483335155}" srcOrd="0" destOrd="0" presId="urn:microsoft.com/office/officeart/2008/layout/LinedList"/>
    <dgm:cxn modelId="{ACDB2FA3-F869-4F51-B69C-D334A79A48B6}" type="presParOf" srcId="{4C88F83F-B1A3-4815-BC6D-584BC6D34B22}" destId="{78AB148B-BF86-4376-9647-D8C198BF7CA9}" srcOrd="1" destOrd="0" presId="urn:microsoft.com/office/officeart/2008/layout/LinedList"/>
    <dgm:cxn modelId="{1E07ADE3-6DA0-470F-A627-F4FA90983528}" type="presParOf" srcId="{78AB148B-BF86-4376-9647-D8C198BF7CA9}" destId="{61DC683A-0793-4C87-8806-6576BDE9BB05}" srcOrd="0" destOrd="0" presId="urn:microsoft.com/office/officeart/2008/layout/LinedList"/>
    <dgm:cxn modelId="{41338C82-029F-4A60-83A0-F3BC96C7EA7A}" type="presParOf" srcId="{78AB148B-BF86-4376-9647-D8C198BF7CA9}" destId="{2A6F4C3D-7DB1-4264-902A-B5B40912B1BD}" srcOrd="1" destOrd="0" presId="urn:microsoft.com/office/officeart/2008/layout/LinedList"/>
    <dgm:cxn modelId="{20BE66A5-5AC4-4210-9C59-1005E2342AB3}" type="presParOf" srcId="{4C88F83F-B1A3-4815-BC6D-584BC6D34B22}" destId="{4311965E-60B4-40C8-9695-FC618EA082B1}" srcOrd="2" destOrd="0" presId="urn:microsoft.com/office/officeart/2008/layout/LinedList"/>
    <dgm:cxn modelId="{27FC4AC9-E500-4897-9175-957294279734}" type="presParOf" srcId="{4C88F83F-B1A3-4815-BC6D-584BC6D34B22}" destId="{C4DEABB9-7A46-4690-B73F-034800402734}" srcOrd="3" destOrd="0" presId="urn:microsoft.com/office/officeart/2008/layout/LinedList"/>
    <dgm:cxn modelId="{0647AF54-1381-49E3-89E8-917B5305D6A6}" type="presParOf" srcId="{C4DEABB9-7A46-4690-B73F-034800402734}" destId="{55943C04-F9D5-4281-B219-A5B6961A6DD9}" srcOrd="0" destOrd="0" presId="urn:microsoft.com/office/officeart/2008/layout/LinedList"/>
    <dgm:cxn modelId="{FA658D79-1EF2-4837-86DA-13999BD25675}" type="presParOf" srcId="{C4DEABB9-7A46-4690-B73F-034800402734}" destId="{09313D7D-FD99-4C4D-9502-FCED8EBD57C2}" srcOrd="1" destOrd="0" presId="urn:microsoft.com/office/officeart/2008/layout/LinedList"/>
    <dgm:cxn modelId="{6FCB56D2-441F-432A-95DD-3DCA08C25617}" type="presParOf" srcId="{4C88F83F-B1A3-4815-BC6D-584BC6D34B22}" destId="{A0C3867A-0C54-4A35-B326-21D946B5A0FE}" srcOrd="4" destOrd="0" presId="urn:microsoft.com/office/officeart/2008/layout/LinedList"/>
    <dgm:cxn modelId="{DCC2E90B-F670-43C8-AAC0-A2EB60508515}" type="presParOf" srcId="{4C88F83F-B1A3-4815-BC6D-584BC6D34B22}" destId="{43EF8F0B-AB6B-4389-9830-2A6C2B7995C0}" srcOrd="5" destOrd="0" presId="urn:microsoft.com/office/officeart/2008/layout/LinedList"/>
    <dgm:cxn modelId="{8A8A25CF-BCEA-4312-AB0B-4B06D6B202BF}" type="presParOf" srcId="{43EF8F0B-AB6B-4389-9830-2A6C2B7995C0}" destId="{0FFDB627-599E-4837-B640-99B4B1175C47}" srcOrd="0" destOrd="0" presId="urn:microsoft.com/office/officeart/2008/layout/LinedList"/>
    <dgm:cxn modelId="{5B874F0E-1502-42EB-AEC1-02838362231D}" type="presParOf" srcId="{43EF8F0B-AB6B-4389-9830-2A6C2B7995C0}" destId="{C3FA5391-4A3C-4826-8EE3-6C7F5FC8DA01}" srcOrd="1" destOrd="0" presId="urn:microsoft.com/office/officeart/2008/layout/LinedList"/>
    <dgm:cxn modelId="{980BEBF3-E85B-4282-8B98-601FC571F2BA}" type="presParOf" srcId="{4C88F83F-B1A3-4815-BC6D-584BC6D34B22}" destId="{5E0CA50C-5545-477A-8807-5D635D2E377B}" srcOrd="6" destOrd="0" presId="urn:microsoft.com/office/officeart/2008/layout/LinedList"/>
    <dgm:cxn modelId="{7D237F28-0FF0-4D25-A756-0381F8482B5A}" type="presParOf" srcId="{4C88F83F-B1A3-4815-BC6D-584BC6D34B22}" destId="{0F193367-B131-40DB-A822-74B3A8FCC7EA}" srcOrd="7" destOrd="0" presId="urn:microsoft.com/office/officeart/2008/layout/LinedList"/>
    <dgm:cxn modelId="{637F63C8-F6E1-4AE6-A0E2-273EECB37139}" type="presParOf" srcId="{0F193367-B131-40DB-A822-74B3A8FCC7EA}" destId="{16289F1F-1905-4EA3-A650-2F97517EE2E8}" srcOrd="0" destOrd="0" presId="urn:microsoft.com/office/officeart/2008/layout/LinedList"/>
    <dgm:cxn modelId="{50014174-3B79-49DE-9B33-BA883F7A5498}" type="presParOf" srcId="{0F193367-B131-40DB-A822-74B3A8FCC7EA}" destId="{B3F78480-F404-4ED3-864D-57EAD6DD5CE7}" srcOrd="1" destOrd="0" presId="urn:microsoft.com/office/officeart/2008/layout/LinedList"/>
    <dgm:cxn modelId="{6406D82B-D215-41D2-8B4E-6F478719E0AE}" type="presParOf" srcId="{4C88F83F-B1A3-4815-BC6D-584BC6D34B22}" destId="{AB808B68-B784-4D73-B1C9-938FD99F23A5}" srcOrd="8" destOrd="0" presId="urn:microsoft.com/office/officeart/2008/layout/LinedList"/>
    <dgm:cxn modelId="{43C4B783-2F7E-4331-A7C5-A8680C06A457}" type="presParOf" srcId="{4C88F83F-B1A3-4815-BC6D-584BC6D34B22}" destId="{05270BB1-9312-4C1F-8CCB-2CD135CF7353}" srcOrd="9" destOrd="0" presId="urn:microsoft.com/office/officeart/2008/layout/LinedList"/>
    <dgm:cxn modelId="{057371B7-4604-4AAB-ADF5-B334D63F23B9}" type="presParOf" srcId="{05270BB1-9312-4C1F-8CCB-2CD135CF7353}" destId="{AE841824-8739-42ED-980C-A99A0713B0F4}" srcOrd="0" destOrd="0" presId="urn:microsoft.com/office/officeart/2008/layout/LinedList"/>
    <dgm:cxn modelId="{A38DEE7D-9E3B-4345-A1B0-B097C7DA10DE}" type="presParOf" srcId="{05270BB1-9312-4C1F-8CCB-2CD135CF7353}" destId="{48893E9C-2362-4706-88A5-7AF467643639}" srcOrd="1" destOrd="0" presId="urn:microsoft.com/office/officeart/2008/layout/LinedList"/>
    <dgm:cxn modelId="{EEBCE656-9FFD-4F4E-8DC2-200B91ADA8C9}" type="presParOf" srcId="{4C88F83F-B1A3-4815-BC6D-584BC6D34B22}" destId="{4C962500-E912-48FE-B8D4-86536B81D9B3}" srcOrd="10" destOrd="0" presId="urn:microsoft.com/office/officeart/2008/layout/LinedList"/>
    <dgm:cxn modelId="{32011F11-5C3F-4BA1-8E4C-883FF15E8132}" type="presParOf" srcId="{4C88F83F-B1A3-4815-BC6D-584BC6D34B22}" destId="{F78B4970-6BFE-4FB1-985F-AC14DE7B330C}" srcOrd="11" destOrd="0" presId="urn:microsoft.com/office/officeart/2008/layout/LinedList"/>
    <dgm:cxn modelId="{058CC85A-E3D9-4A81-93B0-943AC53030D8}" type="presParOf" srcId="{F78B4970-6BFE-4FB1-985F-AC14DE7B330C}" destId="{2A7E39A0-6952-4401-8F14-D48F31D4B31D}" srcOrd="0" destOrd="0" presId="urn:microsoft.com/office/officeart/2008/layout/LinedList"/>
    <dgm:cxn modelId="{1E21F367-45DF-4B91-8713-EF6A52F1701D}" type="presParOf" srcId="{F78B4970-6BFE-4FB1-985F-AC14DE7B330C}" destId="{1E5B15DC-BAB0-4942-89B0-22EDD1EA94D0}" srcOrd="1" destOrd="0" presId="urn:microsoft.com/office/officeart/2008/layout/LinedList"/>
    <dgm:cxn modelId="{6C47D7AA-7991-46BD-828F-6614342442A3}" type="presParOf" srcId="{4C88F83F-B1A3-4815-BC6D-584BC6D34B22}" destId="{2E0B09E4-FEA0-4D62-8382-1CE94C0BBD46}" srcOrd="12" destOrd="0" presId="urn:microsoft.com/office/officeart/2008/layout/LinedList"/>
    <dgm:cxn modelId="{7FA8E315-A8F5-4512-A4D3-C35B483337B0}" type="presParOf" srcId="{4C88F83F-B1A3-4815-BC6D-584BC6D34B22}" destId="{2BAD96C9-64F6-44C4-ACA4-CFF5A8B5AB80}" srcOrd="13" destOrd="0" presId="urn:microsoft.com/office/officeart/2008/layout/LinedList"/>
    <dgm:cxn modelId="{824AD550-21F0-42D2-8AC0-A934A7F48204}" type="presParOf" srcId="{2BAD96C9-64F6-44C4-ACA4-CFF5A8B5AB80}" destId="{0F7A8915-8C7B-425D-9587-3D163AE537D2}" srcOrd="0" destOrd="0" presId="urn:microsoft.com/office/officeart/2008/layout/LinedList"/>
    <dgm:cxn modelId="{0851FEC0-B613-4A3B-8426-051F98C7C60F}" type="presParOf" srcId="{2BAD96C9-64F6-44C4-ACA4-CFF5A8B5AB80}" destId="{4C55C31C-57E5-444B-9E07-FA3A498C32C4}" srcOrd="1" destOrd="0" presId="urn:microsoft.com/office/officeart/2008/layout/LinedList"/>
    <dgm:cxn modelId="{6086B22B-0544-4B1D-9655-F48A9C57C2D5}" type="presParOf" srcId="{4C88F83F-B1A3-4815-BC6D-584BC6D34B22}" destId="{FCF67A2F-2AFD-48D9-9E4F-23E68B74947A}" srcOrd="14" destOrd="0" presId="urn:microsoft.com/office/officeart/2008/layout/LinedList"/>
    <dgm:cxn modelId="{C402F12A-453E-4C9F-A8B9-32AE5A27A2F1}" type="presParOf" srcId="{4C88F83F-B1A3-4815-BC6D-584BC6D34B22}" destId="{8C59516B-8A72-4038-AAA4-2EF4F8A2E044}" srcOrd="15" destOrd="0" presId="urn:microsoft.com/office/officeart/2008/layout/LinedList"/>
    <dgm:cxn modelId="{F8BE7D2E-19A1-4ABD-B188-4F223BC30C9E}" type="presParOf" srcId="{8C59516B-8A72-4038-AAA4-2EF4F8A2E044}" destId="{BCBEA7E6-01EA-4BCE-BC85-A51806CB3533}" srcOrd="0" destOrd="0" presId="urn:microsoft.com/office/officeart/2008/layout/LinedList"/>
    <dgm:cxn modelId="{90BDBEE7-6E32-4AA2-A5D1-73806EC0989E}" type="presParOf" srcId="{8C59516B-8A72-4038-AAA4-2EF4F8A2E044}" destId="{696C2BE1-ADAF-40B0-8E4A-6FB81904BF58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D1A72EE-C302-47D9-8904-A8B60CF07C8E}" type="doc">
      <dgm:prSet loTypeId="urn:microsoft.com/office/officeart/2008/layout/LinedList" loCatId="Inbox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9756D590-E84D-4207-AA7A-6C09B6D7E780}">
      <dgm:prSet/>
      <dgm:spPr/>
      <dgm:t>
        <a:bodyPr anchor="ctr"/>
        <a:lstStyle/>
        <a:p>
          <a:r>
            <a:rPr lang="es-MX" dirty="0">
              <a:latin typeface="+mj-lt"/>
            </a:rPr>
            <a:t>Academia Nacional de Medicina</a:t>
          </a:r>
          <a:endParaRPr lang="en-US" dirty="0">
            <a:latin typeface="+mj-lt"/>
          </a:endParaRPr>
        </a:p>
      </dgm:t>
    </dgm:pt>
    <dgm:pt modelId="{43F20B43-4591-43D7-BC81-F8E09F46C033}" type="parTrans" cxnId="{02CA0426-C8F9-46F4-B391-29AFEE8C3273}">
      <dgm:prSet/>
      <dgm:spPr/>
      <dgm:t>
        <a:bodyPr/>
        <a:lstStyle/>
        <a:p>
          <a:endParaRPr lang="en-US"/>
        </a:p>
      </dgm:t>
    </dgm:pt>
    <dgm:pt modelId="{751DEEF1-CDF2-4F98-AF59-46C1B0F5ED69}" type="sibTrans" cxnId="{02CA0426-C8F9-46F4-B391-29AFEE8C3273}">
      <dgm:prSet/>
      <dgm:spPr/>
      <dgm:t>
        <a:bodyPr/>
        <a:lstStyle/>
        <a:p>
          <a:endParaRPr lang="en-US"/>
        </a:p>
      </dgm:t>
    </dgm:pt>
    <dgm:pt modelId="{52208F53-A755-421E-82A8-0DAAB968901D}">
      <dgm:prSet/>
      <dgm:spPr/>
      <dgm:t>
        <a:bodyPr anchor="ctr"/>
        <a:lstStyle/>
        <a:p>
          <a:r>
            <a:rPr lang="es-MX" dirty="0">
              <a:latin typeface="+mj-lt"/>
            </a:rPr>
            <a:t>Academia Mexicana de Cirugía</a:t>
          </a:r>
          <a:endParaRPr lang="en-US" dirty="0">
            <a:latin typeface="+mj-lt"/>
          </a:endParaRPr>
        </a:p>
      </dgm:t>
    </dgm:pt>
    <dgm:pt modelId="{000346E9-9EE4-4BAC-9909-E43CFEBB9F64}" type="parTrans" cxnId="{7FDE7A69-0FE9-4DFF-A881-AF86112A2A2B}">
      <dgm:prSet/>
      <dgm:spPr/>
      <dgm:t>
        <a:bodyPr/>
        <a:lstStyle/>
        <a:p>
          <a:endParaRPr lang="en-US"/>
        </a:p>
      </dgm:t>
    </dgm:pt>
    <dgm:pt modelId="{01056D5E-ED21-4A27-A3F9-527492274F42}" type="sibTrans" cxnId="{7FDE7A69-0FE9-4DFF-A881-AF86112A2A2B}">
      <dgm:prSet/>
      <dgm:spPr/>
      <dgm:t>
        <a:bodyPr/>
        <a:lstStyle/>
        <a:p>
          <a:endParaRPr lang="en-US"/>
        </a:p>
      </dgm:t>
    </dgm:pt>
    <dgm:pt modelId="{5B419821-D57B-46EE-BD16-34E6E10F1EDD}">
      <dgm:prSet/>
      <dgm:spPr/>
      <dgm:t>
        <a:bodyPr anchor="ctr"/>
        <a:lstStyle/>
        <a:p>
          <a:r>
            <a:rPr lang="es-MX" dirty="0">
              <a:latin typeface="+mj-lt"/>
            </a:rPr>
            <a:t>Consejo Nacional de Certificación en Medicina General</a:t>
          </a:r>
          <a:endParaRPr lang="en-US" dirty="0">
            <a:latin typeface="+mj-lt"/>
          </a:endParaRPr>
        </a:p>
      </dgm:t>
    </dgm:pt>
    <dgm:pt modelId="{3664B1B6-CE21-49C7-80BC-EB9C4BD185E8}" type="parTrans" cxnId="{0722CC11-277C-43F1-8968-B003F7177AD9}">
      <dgm:prSet/>
      <dgm:spPr/>
      <dgm:t>
        <a:bodyPr/>
        <a:lstStyle/>
        <a:p>
          <a:endParaRPr lang="en-US"/>
        </a:p>
      </dgm:t>
    </dgm:pt>
    <dgm:pt modelId="{73A295EB-87F1-419C-9298-CAA36FCA5325}" type="sibTrans" cxnId="{0722CC11-277C-43F1-8968-B003F7177AD9}">
      <dgm:prSet/>
      <dgm:spPr/>
      <dgm:t>
        <a:bodyPr/>
        <a:lstStyle/>
        <a:p>
          <a:endParaRPr lang="en-US"/>
        </a:p>
      </dgm:t>
    </dgm:pt>
    <dgm:pt modelId="{A13C4DB4-6A59-41E3-806F-84F66CDC2040}">
      <dgm:prSet/>
      <dgm:spPr/>
      <dgm:t>
        <a:bodyPr anchor="ctr"/>
        <a:lstStyle/>
        <a:p>
          <a:r>
            <a:rPr lang="es-MX" dirty="0">
              <a:latin typeface="+mj-lt"/>
            </a:rPr>
            <a:t>Asociación Mexicana de Facultades y Escuelas de Medicina</a:t>
          </a:r>
          <a:endParaRPr lang="en-US" dirty="0">
            <a:latin typeface="+mj-lt"/>
          </a:endParaRPr>
        </a:p>
      </dgm:t>
    </dgm:pt>
    <dgm:pt modelId="{FFF3E420-6DAC-4DBF-98F1-3A5E9AFAF741}" type="parTrans" cxnId="{728B59C2-1CEC-497D-A6EF-325A904C08D7}">
      <dgm:prSet/>
      <dgm:spPr/>
      <dgm:t>
        <a:bodyPr/>
        <a:lstStyle/>
        <a:p>
          <a:endParaRPr lang="en-US"/>
        </a:p>
      </dgm:t>
    </dgm:pt>
    <dgm:pt modelId="{429FFD7C-064A-420F-A03F-DA4891D0A435}" type="sibTrans" cxnId="{728B59C2-1CEC-497D-A6EF-325A904C08D7}">
      <dgm:prSet/>
      <dgm:spPr/>
      <dgm:t>
        <a:bodyPr/>
        <a:lstStyle/>
        <a:p>
          <a:endParaRPr lang="en-US"/>
        </a:p>
      </dgm:t>
    </dgm:pt>
    <dgm:pt modelId="{9F5B943B-FB7F-434A-A81D-EF084312319A}" type="pres">
      <dgm:prSet presAssocID="{CD1A72EE-C302-47D9-8904-A8B60CF07C8E}" presName="vert0" presStyleCnt="0">
        <dgm:presLayoutVars>
          <dgm:dir/>
          <dgm:animOne val="branch"/>
          <dgm:animLvl val="lvl"/>
        </dgm:presLayoutVars>
      </dgm:prSet>
      <dgm:spPr/>
    </dgm:pt>
    <dgm:pt modelId="{7038FB64-A243-4690-BFE6-AF55D46EA108}" type="pres">
      <dgm:prSet presAssocID="{9756D590-E84D-4207-AA7A-6C09B6D7E780}" presName="thickLine" presStyleLbl="alignNode1" presStyleIdx="0" presStyleCnt="4"/>
      <dgm:spPr/>
    </dgm:pt>
    <dgm:pt modelId="{0D7DDAB6-85F1-4B88-9A64-4495A0F29CCB}" type="pres">
      <dgm:prSet presAssocID="{9756D590-E84D-4207-AA7A-6C09B6D7E780}" presName="horz1" presStyleCnt="0"/>
      <dgm:spPr/>
    </dgm:pt>
    <dgm:pt modelId="{44E9A371-2A15-4243-82D0-994433F62B14}" type="pres">
      <dgm:prSet presAssocID="{9756D590-E84D-4207-AA7A-6C09B6D7E780}" presName="tx1" presStyleLbl="revTx" presStyleIdx="0" presStyleCnt="4"/>
      <dgm:spPr/>
    </dgm:pt>
    <dgm:pt modelId="{DAE099A9-A6C0-4794-BDDE-62E4E329DE4C}" type="pres">
      <dgm:prSet presAssocID="{9756D590-E84D-4207-AA7A-6C09B6D7E780}" presName="vert1" presStyleCnt="0"/>
      <dgm:spPr/>
    </dgm:pt>
    <dgm:pt modelId="{835482E1-CAAE-4EEE-88FF-C581C28826AE}" type="pres">
      <dgm:prSet presAssocID="{52208F53-A755-421E-82A8-0DAAB968901D}" presName="thickLine" presStyleLbl="alignNode1" presStyleIdx="1" presStyleCnt="4"/>
      <dgm:spPr/>
    </dgm:pt>
    <dgm:pt modelId="{87C18623-F1E1-41F5-A120-D66906D73DC4}" type="pres">
      <dgm:prSet presAssocID="{52208F53-A755-421E-82A8-0DAAB968901D}" presName="horz1" presStyleCnt="0"/>
      <dgm:spPr/>
    </dgm:pt>
    <dgm:pt modelId="{EB84AD17-9E0E-42A8-8A83-5DEA0A84CFD7}" type="pres">
      <dgm:prSet presAssocID="{52208F53-A755-421E-82A8-0DAAB968901D}" presName="tx1" presStyleLbl="revTx" presStyleIdx="1" presStyleCnt="4"/>
      <dgm:spPr/>
    </dgm:pt>
    <dgm:pt modelId="{6E700A35-4838-47A7-979B-E4C66FF73983}" type="pres">
      <dgm:prSet presAssocID="{52208F53-A755-421E-82A8-0DAAB968901D}" presName="vert1" presStyleCnt="0"/>
      <dgm:spPr/>
    </dgm:pt>
    <dgm:pt modelId="{A7DDCBAC-F0F5-4411-A4CF-26EE58FD4925}" type="pres">
      <dgm:prSet presAssocID="{5B419821-D57B-46EE-BD16-34E6E10F1EDD}" presName="thickLine" presStyleLbl="alignNode1" presStyleIdx="2" presStyleCnt="4"/>
      <dgm:spPr/>
    </dgm:pt>
    <dgm:pt modelId="{F8295D82-41C3-4EAF-883B-A0DD6F0D1F8D}" type="pres">
      <dgm:prSet presAssocID="{5B419821-D57B-46EE-BD16-34E6E10F1EDD}" presName="horz1" presStyleCnt="0"/>
      <dgm:spPr/>
    </dgm:pt>
    <dgm:pt modelId="{3339FFC0-8113-4CD7-9AD9-D8CD0F76FE12}" type="pres">
      <dgm:prSet presAssocID="{5B419821-D57B-46EE-BD16-34E6E10F1EDD}" presName="tx1" presStyleLbl="revTx" presStyleIdx="2" presStyleCnt="4"/>
      <dgm:spPr/>
    </dgm:pt>
    <dgm:pt modelId="{CBCE1A0C-5482-4050-98F4-55470943D11F}" type="pres">
      <dgm:prSet presAssocID="{5B419821-D57B-46EE-BD16-34E6E10F1EDD}" presName="vert1" presStyleCnt="0"/>
      <dgm:spPr/>
    </dgm:pt>
    <dgm:pt modelId="{E89723A1-7407-4A2F-91E4-9ECB498F4779}" type="pres">
      <dgm:prSet presAssocID="{A13C4DB4-6A59-41E3-806F-84F66CDC2040}" presName="thickLine" presStyleLbl="alignNode1" presStyleIdx="3" presStyleCnt="4"/>
      <dgm:spPr/>
    </dgm:pt>
    <dgm:pt modelId="{CB1F4998-4539-4351-B15A-0B4CDA4DD364}" type="pres">
      <dgm:prSet presAssocID="{A13C4DB4-6A59-41E3-806F-84F66CDC2040}" presName="horz1" presStyleCnt="0"/>
      <dgm:spPr/>
    </dgm:pt>
    <dgm:pt modelId="{65DBD0C2-FBA6-4902-B987-92B68F13F5BF}" type="pres">
      <dgm:prSet presAssocID="{A13C4DB4-6A59-41E3-806F-84F66CDC2040}" presName="tx1" presStyleLbl="revTx" presStyleIdx="3" presStyleCnt="4"/>
      <dgm:spPr/>
    </dgm:pt>
    <dgm:pt modelId="{A67BC9D3-25D9-4778-BF83-38D721B43D77}" type="pres">
      <dgm:prSet presAssocID="{A13C4DB4-6A59-41E3-806F-84F66CDC2040}" presName="vert1" presStyleCnt="0"/>
      <dgm:spPr/>
    </dgm:pt>
  </dgm:ptLst>
  <dgm:cxnLst>
    <dgm:cxn modelId="{0722CC11-277C-43F1-8968-B003F7177AD9}" srcId="{CD1A72EE-C302-47D9-8904-A8B60CF07C8E}" destId="{5B419821-D57B-46EE-BD16-34E6E10F1EDD}" srcOrd="2" destOrd="0" parTransId="{3664B1B6-CE21-49C7-80BC-EB9C4BD185E8}" sibTransId="{73A295EB-87F1-419C-9298-CAA36FCA5325}"/>
    <dgm:cxn modelId="{02CA0426-C8F9-46F4-B391-29AFEE8C3273}" srcId="{CD1A72EE-C302-47D9-8904-A8B60CF07C8E}" destId="{9756D590-E84D-4207-AA7A-6C09B6D7E780}" srcOrd="0" destOrd="0" parTransId="{43F20B43-4591-43D7-BC81-F8E09F46C033}" sibTransId="{751DEEF1-CDF2-4F98-AF59-46C1B0F5ED69}"/>
    <dgm:cxn modelId="{F1876334-F580-4DD3-8320-534F21359F2A}" type="presOf" srcId="{A13C4DB4-6A59-41E3-806F-84F66CDC2040}" destId="{65DBD0C2-FBA6-4902-B987-92B68F13F5BF}" srcOrd="0" destOrd="0" presId="urn:microsoft.com/office/officeart/2008/layout/LinedList"/>
    <dgm:cxn modelId="{7FDE7A69-0FE9-4DFF-A881-AF86112A2A2B}" srcId="{CD1A72EE-C302-47D9-8904-A8B60CF07C8E}" destId="{52208F53-A755-421E-82A8-0DAAB968901D}" srcOrd="1" destOrd="0" parTransId="{000346E9-9EE4-4BAC-9909-E43CFEBB9F64}" sibTransId="{01056D5E-ED21-4A27-A3F9-527492274F42}"/>
    <dgm:cxn modelId="{43C54555-C698-4119-8014-3B1CEF92CF39}" type="presOf" srcId="{5B419821-D57B-46EE-BD16-34E6E10F1EDD}" destId="{3339FFC0-8113-4CD7-9AD9-D8CD0F76FE12}" srcOrd="0" destOrd="0" presId="urn:microsoft.com/office/officeart/2008/layout/LinedList"/>
    <dgm:cxn modelId="{62F0539E-2C67-44AF-972F-294A72F37F78}" type="presOf" srcId="{9756D590-E84D-4207-AA7A-6C09B6D7E780}" destId="{44E9A371-2A15-4243-82D0-994433F62B14}" srcOrd="0" destOrd="0" presId="urn:microsoft.com/office/officeart/2008/layout/LinedList"/>
    <dgm:cxn modelId="{728B59C2-1CEC-497D-A6EF-325A904C08D7}" srcId="{CD1A72EE-C302-47D9-8904-A8B60CF07C8E}" destId="{A13C4DB4-6A59-41E3-806F-84F66CDC2040}" srcOrd="3" destOrd="0" parTransId="{FFF3E420-6DAC-4DBF-98F1-3A5E9AFAF741}" sibTransId="{429FFD7C-064A-420F-A03F-DA4891D0A435}"/>
    <dgm:cxn modelId="{F89CFBD1-237D-4D82-AC46-38449A9A4A2C}" type="presOf" srcId="{52208F53-A755-421E-82A8-0DAAB968901D}" destId="{EB84AD17-9E0E-42A8-8A83-5DEA0A84CFD7}" srcOrd="0" destOrd="0" presId="urn:microsoft.com/office/officeart/2008/layout/LinedList"/>
    <dgm:cxn modelId="{51CE57F5-3DB6-4593-9FEB-AA00F5340F63}" type="presOf" srcId="{CD1A72EE-C302-47D9-8904-A8B60CF07C8E}" destId="{9F5B943B-FB7F-434A-A81D-EF084312319A}" srcOrd="0" destOrd="0" presId="urn:microsoft.com/office/officeart/2008/layout/LinedList"/>
    <dgm:cxn modelId="{FE945FDF-A018-4E0E-B92A-B81E7D5F7C90}" type="presParOf" srcId="{9F5B943B-FB7F-434A-A81D-EF084312319A}" destId="{7038FB64-A243-4690-BFE6-AF55D46EA108}" srcOrd="0" destOrd="0" presId="urn:microsoft.com/office/officeart/2008/layout/LinedList"/>
    <dgm:cxn modelId="{6592513D-52DC-4E69-8A2D-9DF818187B61}" type="presParOf" srcId="{9F5B943B-FB7F-434A-A81D-EF084312319A}" destId="{0D7DDAB6-85F1-4B88-9A64-4495A0F29CCB}" srcOrd="1" destOrd="0" presId="urn:microsoft.com/office/officeart/2008/layout/LinedList"/>
    <dgm:cxn modelId="{F5E28A4E-C003-45A7-B98F-9C1D42B6A6B4}" type="presParOf" srcId="{0D7DDAB6-85F1-4B88-9A64-4495A0F29CCB}" destId="{44E9A371-2A15-4243-82D0-994433F62B14}" srcOrd="0" destOrd="0" presId="urn:microsoft.com/office/officeart/2008/layout/LinedList"/>
    <dgm:cxn modelId="{FEEDF851-A876-4131-8070-7C2D4884614B}" type="presParOf" srcId="{0D7DDAB6-85F1-4B88-9A64-4495A0F29CCB}" destId="{DAE099A9-A6C0-4794-BDDE-62E4E329DE4C}" srcOrd="1" destOrd="0" presId="urn:microsoft.com/office/officeart/2008/layout/LinedList"/>
    <dgm:cxn modelId="{8F2A3698-D3BC-4B21-813F-3B0633ED0EBE}" type="presParOf" srcId="{9F5B943B-FB7F-434A-A81D-EF084312319A}" destId="{835482E1-CAAE-4EEE-88FF-C581C28826AE}" srcOrd="2" destOrd="0" presId="urn:microsoft.com/office/officeart/2008/layout/LinedList"/>
    <dgm:cxn modelId="{43CBFA23-C445-41FF-A4B5-61207904FDEB}" type="presParOf" srcId="{9F5B943B-FB7F-434A-A81D-EF084312319A}" destId="{87C18623-F1E1-41F5-A120-D66906D73DC4}" srcOrd="3" destOrd="0" presId="urn:microsoft.com/office/officeart/2008/layout/LinedList"/>
    <dgm:cxn modelId="{CCB781A0-DE61-43BA-A5BD-C3492FC34AFF}" type="presParOf" srcId="{87C18623-F1E1-41F5-A120-D66906D73DC4}" destId="{EB84AD17-9E0E-42A8-8A83-5DEA0A84CFD7}" srcOrd="0" destOrd="0" presId="urn:microsoft.com/office/officeart/2008/layout/LinedList"/>
    <dgm:cxn modelId="{F88E2FA5-458E-4484-B136-6E6CBD98971B}" type="presParOf" srcId="{87C18623-F1E1-41F5-A120-D66906D73DC4}" destId="{6E700A35-4838-47A7-979B-E4C66FF73983}" srcOrd="1" destOrd="0" presId="urn:microsoft.com/office/officeart/2008/layout/LinedList"/>
    <dgm:cxn modelId="{D018AAC7-1416-44BD-B9C6-D12C6FE7B03B}" type="presParOf" srcId="{9F5B943B-FB7F-434A-A81D-EF084312319A}" destId="{A7DDCBAC-F0F5-4411-A4CF-26EE58FD4925}" srcOrd="4" destOrd="0" presId="urn:microsoft.com/office/officeart/2008/layout/LinedList"/>
    <dgm:cxn modelId="{93E749A6-117C-4123-B862-5531C6D87784}" type="presParOf" srcId="{9F5B943B-FB7F-434A-A81D-EF084312319A}" destId="{F8295D82-41C3-4EAF-883B-A0DD6F0D1F8D}" srcOrd="5" destOrd="0" presId="urn:microsoft.com/office/officeart/2008/layout/LinedList"/>
    <dgm:cxn modelId="{A3AA5A9C-63E6-4968-89BE-0EBE932AC036}" type="presParOf" srcId="{F8295D82-41C3-4EAF-883B-A0DD6F0D1F8D}" destId="{3339FFC0-8113-4CD7-9AD9-D8CD0F76FE12}" srcOrd="0" destOrd="0" presId="urn:microsoft.com/office/officeart/2008/layout/LinedList"/>
    <dgm:cxn modelId="{703CFAEF-A19A-4390-B58B-12E1F80F7272}" type="presParOf" srcId="{F8295D82-41C3-4EAF-883B-A0DD6F0D1F8D}" destId="{CBCE1A0C-5482-4050-98F4-55470943D11F}" srcOrd="1" destOrd="0" presId="urn:microsoft.com/office/officeart/2008/layout/LinedList"/>
    <dgm:cxn modelId="{1BA00FBF-5CD2-40B7-87BA-830DBE23475B}" type="presParOf" srcId="{9F5B943B-FB7F-434A-A81D-EF084312319A}" destId="{E89723A1-7407-4A2F-91E4-9ECB498F4779}" srcOrd="6" destOrd="0" presId="urn:microsoft.com/office/officeart/2008/layout/LinedList"/>
    <dgm:cxn modelId="{8518DD36-678F-4EC3-8E64-A901516FCBB6}" type="presParOf" srcId="{9F5B943B-FB7F-434A-A81D-EF084312319A}" destId="{CB1F4998-4539-4351-B15A-0B4CDA4DD364}" srcOrd="7" destOrd="0" presId="urn:microsoft.com/office/officeart/2008/layout/LinedList"/>
    <dgm:cxn modelId="{A91E336B-06DE-4E20-BE59-B2BC3B1802BC}" type="presParOf" srcId="{CB1F4998-4539-4351-B15A-0B4CDA4DD364}" destId="{65DBD0C2-FBA6-4902-B987-92B68F13F5BF}" srcOrd="0" destOrd="0" presId="urn:microsoft.com/office/officeart/2008/layout/LinedList"/>
    <dgm:cxn modelId="{37EC467C-2A90-4EDC-9F75-FE85B7EA7031}" type="presParOf" srcId="{CB1F4998-4539-4351-B15A-0B4CDA4DD364}" destId="{A67BC9D3-25D9-4778-BF83-38D721B43D77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1AEF47E-2596-407F-9E73-9E1E5D015C68}" type="doc">
      <dgm:prSet loTypeId="urn:microsoft.com/office/officeart/2008/layout/LinedList" loCatId="Inbox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6237D73-7828-47A3-93BD-B8D863607BD2}">
      <dgm:prSet custT="1"/>
      <dgm:spPr/>
      <dgm:t>
        <a:bodyPr/>
        <a:lstStyle/>
        <a:p>
          <a:r>
            <a:rPr lang="es-MX" sz="2800" b="1" dirty="0">
              <a:latin typeface="+mj-lt"/>
            </a:rPr>
            <a:t>Certificación: </a:t>
          </a:r>
        </a:p>
        <a:p>
          <a:r>
            <a:rPr lang="es-MX" sz="2800" dirty="0">
              <a:latin typeface="+mj-lt"/>
            </a:rPr>
            <a:t>Médicos generales de todo el país por medio de la evaluación de sus conocimientos y sus competencias por medio de un examen</a:t>
          </a:r>
          <a:endParaRPr lang="en-US" sz="2800" dirty="0">
            <a:latin typeface="+mj-lt"/>
          </a:endParaRPr>
        </a:p>
      </dgm:t>
    </dgm:pt>
    <dgm:pt modelId="{B79D5566-C5C9-4C1C-A886-D889A37D61AD}" type="parTrans" cxnId="{6BA712E3-EC50-43F6-A17C-CB274F2FA885}">
      <dgm:prSet/>
      <dgm:spPr/>
      <dgm:t>
        <a:bodyPr/>
        <a:lstStyle/>
        <a:p>
          <a:endParaRPr lang="en-US"/>
        </a:p>
      </dgm:t>
    </dgm:pt>
    <dgm:pt modelId="{1D1FFC6B-B763-4D97-AD59-5D674F72F5A8}" type="sibTrans" cxnId="{6BA712E3-EC50-43F6-A17C-CB274F2FA885}">
      <dgm:prSet/>
      <dgm:spPr/>
      <dgm:t>
        <a:bodyPr/>
        <a:lstStyle/>
        <a:p>
          <a:endParaRPr lang="en-US"/>
        </a:p>
      </dgm:t>
    </dgm:pt>
    <dgm:pt modelId="{AC26AF9B-8982-4D3C-BAEA-9F11E3530776}">
      <dgm:prSet/>
      <dgm:spPr/>
      <dgm:t>
        <a:bodyPr/>
        <a:lstStyle/>
        <a:p>
          <a:r>
            <a:rPr lang="es-MX" b="1" dirty="0">
              <a:latin typeface="+mj-lt"/>
            </a:rPr>
            <a:t>Recertificación: </a:t>
          </a:r>
        </a:p>
        <a:p>
          <a:r>
            <a:rPr lang="es-MX" dirty="0">
              <a:latin typeface="+mj-lt"/>
            </a:rPr>
            <a:t>Mantener vigente la certificación en periodos de cinco años al acreditar una formación médica continua.</a:t>
          </a:r>
          <a:endParaRPr lang="en-US" dirty="0">
            <a:latin typeface="+mj-lt"/>
          </a:endParaRPr>
        </a:p>
      </dgm:t>
    </dgm:pt>
    <dgm:pt modelId="{0DB0BAE4-59CE-46E4-9B4D-09993D7F49E7}" type="parTrans" cxnId="{F499D517-08E3-4C32-B557-6D3C0BC8849A}">
      <dgm:prSet/>
      <dgm:spPr/>
      <dgm:t>
        <a:bodyPr/>
        <a:lstStyle/>
        <a:p>
          <a:endParaRPr lang="en-US"/>
        </a:p>
      </dgm:t>
    </dgm:pt>
    <dgm:pt modelId="{48D04E03-2640-4631-80E5-59EEC3A0BB71}" type="sibTrans" cxnId="{F499D517-08E3-4C32-B557-6D3C0BC8849A}">
      <dgm:prSet/>
      <dgm:spPr/>
      <dgm:t>
        <a:bodyPr/>
        <a:lstStyle/>
        <a:p>
          <a:endParaRPr lang="en-US"/>
        </a:p>
      </dgm:t>
    </dgm:pt>
    <dgm:pt modelId="{7DBE7985-6982-443C-A192-D160C3238798}" type="pres">
      <dgm:prSet presAssocID="{91AEF47E-2596-407F-9E73-9E1E5D015C68}" presName="vert0" presStyleCnt="0">
        <dgm:presLayoutVars>
          <dgm:dir/>
          <dgm:animOne val="branch"/>
          <dgm:animLvl val="lvl"/>
        </dgm:presLayoutVars>
      </dgm:prSet>
      <dgm:spPr/>
    </dgm:pt>
    <dgm:pt modelId="{BCFFCF5F-BA3A-4842-BBC3-AA9728F06E31}" type="pres">
      <dgm:prSet presAssocID="{56237D73-7828-47A3-93BD-B8D863607BD2}" presName="thickLine" presStyleLbl="alignNode1" presStyleIdx="0" presStyleCnt="2"/>
      <dgm:spPr/>
    </dgm:pt>
    <dgm:pt modelId="{EB04E2CE-B085-43A3-91A6-D07AB897CFAE}" type="pres">
      <dgm:prSet presAssocID="{56237D73-7828-47A3-93BD-B8D863607BD2}" presName="horz1" presStyleCnt="0"/>
      <dgm:spPr/>
    </dgm:pt>
    <dgm:pt modelId="{028240EA-AD94-4C06-A15C-A18EAC771FF2}" type="pres">
      <dgm:prSet presAssocID="{56237D73-7828-47A3-93BD-B8D863607BD2}" presName="tx1" presStyleLbl="revTx" presStyleIdx="0" presStyleCnt="2"/>
      <dgm:spPr/>
    </dgm:pt>
    <dgm:pt modelId="{D3DE23CF-90AF-4646-9F20-93B057EB828B}" type="pres">
      <dgm:prSet presAssocID="{56237D73-7828-47A3-93BD-B8D863607BD2}" presName="vert1" presStyleCnt="0"/>
      <dgm:spPr/>
    </dgm:pt>
    <dgm:pt modelId="{F8C642D8-A0CC-418C-B96C-E54C653716D1}" type="pres">
      <dgm:prSet presAssocID="{AC26AF9B-8982-4D3C-BAEA-9F11E3530776}" presName="thickLine" presStyleLbl="alignNode1" presStyleIdx="1" presStyleCnt="2"/>
      <dgm:spPr/>
    </dgm:pt>
    <dgm:pt modelId="{21A0AAB9-10A1-42F5-A5FE-73688C29C37D}" type="pres">
      <dgm:prSet presAssocID="{AC26AF9B-8982-4D3C-BAEA-9F11E3530776}" presName="horz1" presStyleCnt="0"/>
      <dgm:spPr/>
    </dgm:pt>
    <dgm:pt modelId="{3C447460-FFF5-461E-A909-0F0B5D94C354}" type="pres">
      <dgm:prSet presAssocID="{AC26AF9B-8982-4D3C-BAEA-9F11E3530776}" presName="tx1" presStyleLbl="revTx" presStyleIdx="1" presStyleCnt="2"/>
      <dgm:spPr/>
    </dgm:pt>
    <dgm:pt modelId="{57D72C9E-7BAF-4354-9029-374BAC0EF3DF}" type="pres">
      <dgm:prSet presAssocID="{AC26AF9B-8982-4D3C-BAEA-9F11E3530776}" presName="vert1" presStyleCnt="0"/>
      <dgm:spPr/>
    </dgm:pt>
  </dgm:ptLst>
  <dgm:cxnLst>
    <dgm:cxn modelId="{F499D517-08E3-4C32-B557-6D3C0BC8849A}" srcId="{91AEF47E-2596-407F-9E73-9E1E5D015C68}" destId="{AC26AF9B-8982-4D3C-BAEA-9F11E3530776}" srcOrd="1" destOrd="0" parTransId="{0DB0BAE4-59CE-46E4-9B4D-09993D7F49E7}" sibTransId="{48D04E03-2640-4631-80E5-59EEC3A0BB71}"/>
    <dgm:cxn modelId="{865EC439-414E-482D-BE0D-324668ED4C8B}" type="presOf" srcId="{56237D73-7828-47A3-93BD-B8D863607BD2}" destId="{028240EA-AD94-4C06-A15C-A18EAC771FF2}" srcOrd="0" destOrd="0" presId="urn:microsoft.com/office/officeart/2008/layout/LinedList"/>
    <dgm:cxn modelId="{6BA712E3-EC50-43F6-A17C-CB274F2FA885}" srcId="{91AEF47E-2596-407F-9E73-9E1E5D015C68}" destId="{56237D73-7828-47A3-93BD-B8D863607BD2}" srcOrd="0" destOrd="0" parTransId="{B79D5566-C5C9-4C1C-A886-D889A37D61AD}" sibTransId="{1D1FFC6B-B763-4D97-AD59-5D674F72F5A8}"/>
    <dgm:cxn modelId="{24D192EE-B4E2-4100-A1CE-D22E4862626B}" type="presOf" srcId="{91AEF47E-2596-407F-9E73-9E1E5D015C68}" destId="{7DBE7985-6982-443C-A192-D160C3238798}" srcOrd="0" destOrd="0" presId="urn:microsoft.com/office/officeart/2008/layout/LinedList"/>
    <dgm:cxn modelId="{338996F7-86EE-4805-911A-BB09BD507AFF}" type="presOf" srcId="{AC26AF9B-8982-4D3C-BAEA-9F11E3530776}" destId="{3C447460-FFF5-461E-A909-0F0B5D94C354}" srcOrd="0" destOrd="0" presId="urn:microsoft.com/office/officeart/2008/layout/LinedList"/>
    <dgm:cxn modelId="{FD75B110-9DED-426C-9054-230B4B3411F3}" type="presParOf" srcId="{7DBE7985-6982-443C-A192-D160C3238798}" destId="{BCFFCF5F-BA3A-4842-BBC3-AA9728F06E31}" srcOrd="0" destOrd="0" presId="urn:microsoft.com/office/officeart/2008/layout/LinedList"/>
    <dgm:cxn modelId="{2CDF1ABB-FCAF-43A0-92BF-7510F58EB8BC}" type="presParOf" srcId="{7DBE7985-6982-443C-A192-D160C3238798}" destId="{EB04E2CE-B085-43A3-91A6-D07AB897CFAE}" srcOrd="1" destOrd="0" presId="urn:microsoft.com/office/officeart/2008/layout/LinedList"/>
    <dgm:cxn modelId="{EA15DAF9-CA57-4465-9143-F7F662D19B50}" type="presParOf" srcId="{EB04E2CE-B085-43A3-91A6-D07AB897CFAE}" destId="{028240EA-AD94-4C06-A15C-A18EAC771FF2}" srcOrd="0" destOrd="0" presId="urn:microsoft.com/office/officeart/2008/layout/LinedList"/>
    <dgm:cxn modelId="{E8625C02-E65A-4B9D-B3EE-14F99F05995C}" type="presParOf" srcId="{EB04E2CE-B085-43A3-91A6-D07AB897CFAE}" destId="{D3DE23CF-90AF-4646-9F20-93B057EB828B}" srcOrd="1" destOrd="0" presId="urn:microsoft.com/office/officeart/2008/layout/LinedList"/>
    <dgm:cxn modelId="{08B8221F-D922-45CF-858E-860AD8D5E719}" type="presParOf" srcId="{7DBE7985-6982-443C-A192-D160C3238798}" destId="{F8C642D8-A0CC-418C-B96C-E54C653716D1}" srcOrd="2" destOrd="0" presId="urn:microsoft.com/office/officeart/2008/layout/LinedList"/>
    <dgm:cxn modelId="{5549668F-44CA-40BB-8C82-76E3A44873FE}" type="presParOf" srcId="{7DBE7985-6982-443C-A192-D160C3238798}" destId="{21A0AAB9-10A1-42F5-A5FE-73688C29C37D}" srcOrd="3" destOrd="0" presId="urn:microsoft.com/office/officeart/2008/layout/LinedList"/>
    <dgm:cxn modelId="{CB7354EE-B7E4-4CB1-A754-8B3D468DB6B2}" type="presParOf" srcId="{21A0AAB9-10A1-42F5-A5FE-73688C29C37D}" destId="{3C447460-FFF5-461E-A909-0F0B5D94C354}" srcOrd="0" destOrd="0" presId="urn:microsoft.com/office/officeart/2008/layout/LinedList"/>
    <dgm:cxn modelId="{581745F0-9542-4974-BBFB-46159D1AC544}" type="presParOf" srcId="{21A0AAB9-10A1-42F5-A5FE-73688C29C37D}" destId="{57D72C9E-7BAF-4354-9029-374BAC0EF3DF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A284E62-53DA-48A9-8246-2AC38EE75791}" type="doc">
      <dgm:prSet loTypeId="urn:microsoft.com/office/officeart/2008/layout/LinedList" loCatId="Inbox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9F477F7-A77F-4F33-9CC1-6458C53B45D2}">
      <dgm:prSet custT="1"/>
      <dgm:spPr/>
      <dgm:t>
        <a:bodyPr anchor="ctr"/>
        <a:lstStyle/>
        <a:p>
          <a:r>
            <a:rPr lang="es-MX" sz="2000" b="1" dirty="0">
              <a:latin typeface="+mj-lt"/>
            </a:rPr>
            <a:t>Subcomité de  Educación Médica Continua </a:t>
          </a:r>
          <a:endParaRPr lang="en-US" sz="2000" b="1" dirty="0">
            <a:latin typeface="+mj-lt"/>
          </a:endParaRPr>
        </a:p>
      </dgm:t>
    </dgm:pt>
    <dgm:pt modelId="{FCDA730C-803A-4593-BDE7-969A7C70C836}" type="parTrans" cxnId="{B8F74231-D854-4CA4-9708-9032A27E898A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2342A97E-88DA-4846-8E8E-FAE182E99F33}" type="sibTrans" cxnId="{B8F74231-D854-4CA4-9708-9032A27E898A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D7E0FCBD-745F-4F0A-8BCF-7085E0DF666C}">
      <dgm:prSet custT="1"/>
      <dgm:spPr/>
      <dgm:t>
        <a:bodyPr anchor="ctr"/>
        <a:lstStyle/>
        <a:p>
          <a:r>
            <a:rPr lang="es-MX" sz="2000" dirty="0">
              <a:latin typeface="+mj-lt"/>
            </a:rPr>
            <a:t>Evaluación de los cursos ofertados a los médicos generales y puntuación de los mismos. </a:t>
          </a:r>
          <a:endParaRPr lang="en-US" sz="2000" dirty="0">
            <a:latin typeface="+mj-lt"/>
          </a:endParaRPr>
        </a:p>
      </dgm:t>
    </dgm:pt>
    <dgm:pt modelId="{08F45339-47BC-488A-983B-CADBE834CDFD}" type="parTrans" cxnId="{076077D9-BCA6-4569-8506-DBAC1D464131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DEF4FC54-3020-4CBA-9DA0-E590586A73D7}" type="sibTrans" cxnId="{076077D9-BCA6-4569-8506-DBAC1D464131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9C65F079-5868-478A-B4EF-535EC4D15ADC}">
      <dgm:prSet custT="1"/>
      <dgm:spPr/>
      <dgm:t>
        <a:bodyPr anchor="ctr"/>
        <a:lstStyle/>
        <a:p>
          <a:r>
            <a:rPr lang="es-MX" sz="2000" dirty="0">
              <a:latin typeface="+mj-lt"/>
            </a:rPr>
            <a:t>Verifica la viabilidad y calidad de las actividades de educación médica continua</a:t>
          </a:r>
          <a:endParaRPr lang="en-US" sz="2000" dirty="0">
            <a:latin typeface="+mj-lt"/>
          </a:endParaRPr>
        </a:p>
      </dgm:t>
    </dgm:pt>
    <dgm:pt modelId="{28F38813-B53B-4501-9D24-553D63E81067}" type="parTrans" cxnId="{9A536129-18E9-4F4E-A9D0-794E91AABDBB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D2AD8EBE-BDDC-4339-AE4D-397D61D97760}" type="sibTrans" cxnId="{9A536129-18E9-4F4E-A9D0-794E91AABDBB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EB9BEACB-122F-49A4-8143-6105FAF37816}">
      <dgm:prSet custT="1"/>
      <dgm:spPr/>
      <dgm:t>
        <a:bodyPr anchor="ctr"/>
        <a:lstStyle/>
        <a:p>
          <a:r>
            <a:rPr lang="es-MX" sz="2000" dirty="0">
              <a:latin typeface="+mj-lt"/>
            </a:rPr>
            <a:t>Corrobora que se cumplan los contenidos y las actividades educativas propuestas </a:t>
          </a:r>
          <a:endParaRPr lang="en-US" sz="2000" dirty="0">
            <a:latin typeface="+mj-lt"/>
          </a:endParaRPr>
        </a:p>
      </dgm:t>
    </dgm:pt>
    <dgm:pt modelId="{3A3798C8-3445-4460-86E5-F0A03F1A5870}" type="parTrans" cxnId="{7A42430E-EC25-475C-9C26-4DBA1F312207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3F761934-FE0F-432A-B4BB-CC34926E2620}" type="sibTrans" cxnId="{7A42430E-EC25-475C-9C26-4DBA1F312207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4FB1B61A-6957-4BEE-9DCB-499AE6AB4F85}">
      <dgm:prSet custT="1"/>
      <dgm:spPr/>
      <dgm:t>
        <a:bodyPr anchor="ctr"/>
        <a:lstStyle/>
        <a:p>
          <a:r>
            <a:rPr lang="es-MX" sz="2000" dirty="0">
              <a:latin typeface="+mj-lt"/>
            </a:rPr>
            <a:t>Tema y enfoque.  Mayor puntuación a cursos  de atención primaria y temas de prevención. </a:t>
          </a:r>
          <a:endParaRPr lang="en-US" sz="2000" dirty="0">
            <a:latin typeface="+mj-lt"/>
          </a:endParaRPr>
        </a:p>
      </dgm:t>
    </dgm:pt>
    <dgm:pt modelId="{7F9D1B1E-ED61-483A-858D-7E439B9273D0}" type="parTrans" cxnId="{6237733A-394B-4214-A385-F0125D04A4EF}">
      <dgm:prSet/>
      <dgm:spPr/>
      <dgm:t>
        <a:bodyPr/>
        <a:lstStyle/>
        <a:p>
          <a:endParaRPr lang="es-MX"/>
        </a:p>
      </dgm:t>
    </dgm:pt>
    <dgm:pt modelId="{BA4DBDF1-69E6-434B-9EC3-B5BFADC21F91}" type="sibTrans" cxnId="{6237733A-394B-4214-A385-F0125D04A4EF}">
      <dgm:prSet/>
      <dgm:spPr/>
      <dgm:t>
        <a:bodyPr/>
        <a:lstStyle/>
        <a:p>
          <a:endParaRPr lang="es-MX"/>
        </a:p>
      </dgm:t>
    </dgm:pt>
    <dgm:pt modelId="{B3351BB1-9656-4B72-9EB6-595466480009}">
      <dgm:prSet custT="1"/>
      <dgm:spPr/>
      <dgm:t>
        <a:bodyPr anchor="ctr"/>
        <a:lstStyle/>
        <a:p>
          <a:r>
            <a:rPr lang="es-MX" sz="2000" dirty="0">
              <a:latin typeface="+mj-lt"/>
            </a:rPr>
            <a:t>Apoyos educativos e instituciones que  avalan los cursos. </a:t>
          </a:r>
          <a:endParaRPr lang="en-US" sz="2000" dirty="0">
            <a:latin typeface="+mj-lt"/>
          </a:endParaRPr>
        </a:p>
      </dgm:t>
    </dgm:pt>
    <dgm:pt modelId="{9230CB67-33BB-4D87-891A-CC1AC450DCCA}" type="parTrans" cxnId="{BBCC60CB-B265-4445-B748-1F477306C48E}">
      <dgm:prSet/>
      <dgm:spPr/>
      <dgm:t>
        <a:bodyPr/>
        <a:lstStyle/>
        <a:p>
          <a:endParaRPr lang="es-MX"/>
        </a:p>
      </dgm:t>
    </dgm:pt>
    <dgm:pt modelId="{ECF60A9C-2D10-4A57-97D1-FB2E09C2604A}" type="sibTrans" cxnId="{BBCC60CB-B265-4445-B748-1F477306C48E}">
      <dgm:prSet/>
      <dgm:spPr/>
      <dgm:t>
        <a:bodyPr/>
        <a:lstStyle/>
        <a:p>
          <a:endParaRPr lang="es-MX"/>
        </a:p>
      </dgm:t>
    </dgm:pt>
    <dgm:pt modelId="{0FEEC004-FEC7-47D3-B5FE-F97CCB935355}">
      <dgm:prSet custT="1"/>
      <dgm:spPr/>
      <dgm:t>
        <a:bodyPr anchor="ctr"/>
        <a:lstStyle/>
        <a:p>
          <a:r>
            <a:rPr lang="es-MX" sz="2000" dirty="0">
              <a:latin typeface="+mj-lt"/>
            </a:rPr>
            <a:t>Responsable del curso y profesores</a:t>
          </a:r>
          <a:endParaRPr lang="en-US" sz="2000" dirty="0">
            <a:latin typeface="+mj-lt"/>
          </a:endParaRPr>
        </a:p>
      </dgm:t>
    </dgm:pt>
    <dgm:pt modelId="{9E574B20-B183-481C-B9FC-F6E32E5936F4}" type="parTrans" cxnId="{6FF3F857-09B7-454E-AE38-0ED964D20860}">
      <dgm:prSet/>
      <dgm:spPr/>
      <dgm:t>
        <a:bodyPr/>
        <a:lstStyle/>
        <a:p>
          <a:endParaRPr lang="es-MX"/>
        </a:p>
      </dgm:t>
    </dgm:pt>
    <dgm:pt modelId="{1D504934-A3D5-416B-8CBE-34D9DDA31747}" type="sibTrans" cxnId="{6FF3F857-09B7-454E-AE38-0ED964D20860}">
      <dgm:prSet/>
      <dgm:spPr/>
      <dgm:t>
        <a:bodyPr/>
        <a:lstStyle/>
        <a:p>
          <a:endParaRPr lang="es-MX"/>
        </a:p>
      </dgm:t>
    </dgm:pt>
    <dgm:pt modelId="{F1E537D7-1572-4E14-9D1A-9A8A29E2E6D6}" type="pres">
      <dgm:prSet presAssocID="{7A284E62-53DA-48A9-8246-2AC38EE75791}" presName="vert0" presStyleCnt="0">
        <dgm:presLayoutVars>
          <dgm:dir/>
          <dgm:animOne val="branch"/>
          <dgm:animLvl val="lvl"/>
        </dgm:presLayoutVars>
      </dgm:prSet>
      <dgm:spPr/>
    </dgm:pt>
    <dgm:pt modelId="{4C605DB5-F818-4308-819C-785AFD15B970}" type="pres">
      <dgm:prSet presAssocID="{59F477F7-A77F-4F33-9CC1-6458C53B45D2}" presName="thickLine" presStyleLbl="alignNode1" presStyleIdx="0" presStyleCnt="7"/>
      <dgm:spPr/>
    </dgm:pt>
    <dgm:pt modelId="{27B596B4-1785-4259-8D20-CFD73F143EE3}" type="pres">
      <dgm:prSet presAssocID="{59F477F7-A77F-4F33-9CC1-6458C53B45D2}" presName="horz1" presStyleCnt="0"/>
      <dgm:spPr/>
    </dgm:pt>
    <dgm:pt modelId="{020145FE-D8EE-4B0C-9F35-94118C2E9453}" type="pres">
      <dgm:prSet presAssocID="{59F477F7-A77F-4F33-9CC1-6458C53B45D2}" presName="tx1" presStyleLbl="revTx" presStyleIdx="0" presStyleCnt="7" custScaleY="60470"/>
      <dgm:spPr/>
    </dgm:pt>
    <dgm:pt modelId="{5F10CC7F-A403-479C-8E61-DCC0FDB6AF84}" type="pres">
      <dgm:prSet presAssocID="{59F477F7-A77F-4F33-9CC1-6458C53B45D2}" presName="vert1" presStyleCnt="0"/>
      <dgm:spPr/>
    </dgm:pt>
    <dgm:pt modelId="{017E6947-3CB8-4ED9-AF0F-1FA16A9EA247}" type="pres">
      <dgm:prSet presAssocID="{D7E0FCBD-745F-4F0A-8BCF-7085E0DF666C}" presName="thickLine" presStyleLbl="alignNode1" presStyleIdx="1" presStyleCnt="7"/>
      <dgm:spPr/>
    </dgm:pt>
    <dgm:pt modelId="{0195F3B5-FDE0-44D9-A59E-889618866DA2}" type="pres">
      <dgm:prSet presAssocID="{D7E0FCBD-745F-4F0A-8BCF-7085E0DF666C}" presName="horz1" presStyleCnt="0"/>
      <dgm:spPr/>
    </dgm:pt>
    <dgm:pt modelId="{7ABC6404-C63B-4A93-85EF-9762DC08990A}" type="pres">
      <dgm:prSet presAssocID="{D7E0FCBD-745F-4F0A-8BCF-7085E0DF666C}" presName="tx1" presStyleLbl="revTx" presStyleIdx="1" presStyleCnt="7" custScaleY="113402"/>
      <dgm:spPr/>
    </dgm:pt>
    <dgm:pt modelId="{22384AF8-9849-4670-BD60-65377F99DD11}" type="pres">
      <dgm:prSet presAssocID="{D7E0FCBD-745F-4F0A-8BCF-7085E0DF666C}" presName="vert1" presStyleCnt="0"/>
      <dgm:spPr/>
    </dgm:pt>
    <dgm:pt modelId="{AB8481F0-7BAB-4F64-B8E5-56E546A22737}" type="pres">
      <dgm:prSet presAssocID="{4FB1B61A-6957-4BEE-9DCB-499AE6AB4F85}" presName="thickLine" presStyleLbl="alignNode1" presStyleIdx="2" presStyleCnt="7"/>
      <dgm:spPr/>
    </dgm:pt>
    <dgm:pt modelId="{29F3D455-6E96-43E3-83E1-B10A63AA195E}" type="pres">
      <dgm:prSet presAssocID="{4FB1B61A-6957-4BEE-9DCB-499AE6AB4F85}" presName="horz1" presStyleCnt="0"/>
      <dgm:spPr/>
    </dgm:pt>
    <dgm:pt modelId="{89C2A74E-9FE5-4DB7-87BE-38CE787DF6EA}" type="pres">
      <dgm:prSet presAssocID="{4FB1B61A-6957-4BEE-9DCB-499AE6AB4F85}" presName="tx1" presStyleLbl="revTx" presStyleIdx="2" presStyleCnt="7"/>
      <dgm:spPr/>
    </dgm:pt>
    <dgm:pt modelId="{730A8B91-1BC0-497D-B295-79B161E44A7D}" type="pres">
      <dgm:prSet presAssocID="{4FB1B61A-6957-4BEE-9DCB-499AE6AB4F85}" presName="vert1" presStyleCnt="0"/>
      <dgm:spPr/>
    </dgm:pt>
    <dgm:pt modelId="{2E35777A-C28E-4982-9016-600114A896EA}" type="pres">
      <dgm:prSet presAssocID="{0FEEC004-FEC7-47D3-B5FE-F97CCB935355}" presName="thickLine" presStyleLbl="alignNode1" presStyleIdx="3" presStyleCnt="7"/>
      <dgm:spPr/>
    </dgm:pt>
    <dgm:pt modelId="{73D38E0C-9CB2-4E3F-A30F-6627FAB0C36E}" type="pres">
      <dgm:prSet presAssocID="{0FEEC004-FEC7-47D3-B5FE-F97CCB935355}" presName="horz1" presStyleCnt="0"/>
      <dgm:spPr/>
    </dgm:pt>
    <dgm:pt modelId="{853992F9-85FE-4A68-BCE1-49D3A97FA2AA}" type="pres">
      <dgm:prSet presAssocID="{0FEEC004-FEC7-47D3-B5FE-F97CCB935355}" presName="tx1" presStyleLbl="revTx" presStyleIdx="3" presStyleCnt="7"/>
      <dgm:spPr/>
    </dgm:pt>
    <dgm:pt modelId="{12864B38-B41D-48BA-90B4-E0C05945A78F}" type="pres">
      <dgm:prSet presAssocID="{0FEEC004-FEC7-47D3-B5FE-F97CCB935355}" presName="vert1" presStyleCnt="0"/>
      <dgm:spPr/>
    </dgm:pt>
    <dgm:pt modelId="{7D9E9DC7-4D3A-4DA5-8CCC-E533692AC355}" type="pres">
      <dgm:prSet presAssocID="{B3351BB1-9656-4B72-9EB6-595466480009}" presName="thickLine" presStyleLbl="alignNode1" presStyleIdx="4" presStyleCnt="7"/>
      <dgm:spPr/>
    </dgm:pt>
    <dgm:pt modelId="{6DE8EF17-50F2-4497-A82E-345AF387ED8D}" type="pres">
      <dgm:prSet presAssocID="{B3351BB1-9656-4B72-9EB6-595466480009}" presName="horz1" presStyleCnt="0"/>
      <dgm:spPr/>
    </dgm:pt>
    <dgm:pt modelId="{E871B34D-0F41-4245-946D-5A92284BE48F}" type="pres">
      <dgm:prSet presAssocID="{B3351BB1-9656-4B72-9EB6-595466480009}" presName="tx1" presStyleLbl="revTx" presStyleIdx="4" presStyleCnt="7"/>
      <dgm:spPr/>
    </dgm:pt>
    <dgm:pt modelId="{87F5C14C-6BA3-49A1-9C61-B87BD234896D}" type="pres">
      <dgm:prSet presAssocID="{B3351BB1-9656-4B72-9EB6-595466480009}" presName="vert1" presStyleCnt="0"/>
      <dgm:spPr/>
    </dgm:pt>
    <dgm:pt modelId="{AE6E9866-CC7D-4A19-9C7E-0F5ACC7C8B33}" type="pres">
      <dgm:prSet presAssocID="{9C65F079-5868-478A-B4EF-535EC4D15ADC}" presName="thickLine" presStyleLbl="alignNode1" presStyleIdx="5" presStyleCnt="7"/>
      <dgm:spPr/>
    </dgm:pt>
    <dgm:pt modelId="{F0FA823D-C851-4894-8AB6-255F64D2DE5A}" type="pres">
      <dgm:prSet presAssocID="{9C65F079-5868-478A-B4EF-535EC4D15ADC}" presName="horz1" presStyleCnt="0"/>
      <dgm:spPr/>
    </dgm:pt>
    <dgm:pt modelId="{4CA6C0F9-DF9C-454E-99B8-7166C874130B}" type="pres">
      <dgm:prSet presAssocID="{9C65F079-5868-478A-B4EF-535EC4D15ADC}" presName="tx1" presStyleLbl="revTx" presStyleIdx="5" presStyleCnt="7" custScaleY="88422"/>
      <dgm:spPr/>
    </dgm:pt>
    <dgm:pt modelId="{A59E7532-769C-4B03-BE12-CBAB6CF878F9}" type="pres">
      <dgm:prSet presAssocID="{9C65F079-5868-478A-B4EF-535EC4D15ADC}" presName="vert1" presStyleCnt="0"/>
      <dgm:spPr/>
    </dgm:pt>
    <dgm:pt modelId="{FFB6AC54-8C40-4EF7-8E88-3E139D0CD1F2}" type="pres">
      <dgm:prSet presAssocID="{EB9BEACB-122F-49A4-8143-6105FAF37816}" presName="thickLine" presStyleLbl="alignNode1" presStyleIdx="6" presStyleCnt="7"/>
      <dgm:spPr/>
    </dgm:pt>
    <dgm:pt modelId="{97498669-05E2-4E0C-AFFD-F84B60D556EE}" type="pres">
      <dgm:prSet presAssocID="{EB9BEACB-122F-49A4-8143-6105FAF37816}" presName="horz1" presStyleCnt="0"/>
      <dgm:spPr/>
    </dgm:pt>
    <dgm:pt modelId="{9F75E02F-C7A4-42F0-8B83-746391F8F263}" type="pres">
      <dgm:prSet presAssocID="{EB9BEACB-122F-49A4-8143-6105FAF37816}" presName="tx1" presStyleLbl="revTx" presStyleIdx="6" presStyleCnt="7" custScaleY="78284"/>
      <dgm:spPr/>
    </dgm:pt>
    <dgm:pt modelId="{DDBD0D39-A298-4E65-89B6-B22BA1792FF8}" type="pres">
      <dgm:prSet presAssocID="{EB9BEACB-122F-49A4-8143-6105FAF37816}" presName="vert1" presStyleCnt="0"/>
      <dgm:spPr/>
    </dgm:pt>
  </dgm:ptLst>
  <dgm:cxnLst>
    <dgm:cxn modelId="{75661A02-5AE2-4C99-A4B8-E433018C98C8}" type="presOf" srcId="{59F477F7-A77F-4F33-9CC1-6458C53B45D2}" destId="{020145FE-D8EE-4B0C-9F35-94118C2E9453}" srcOrd="0" destOrd="0" presId="urn:microsoft.com/office/officeart/2008/layout/LinedList"/>
    <dgm:cxn modelId="{7A42430E-EC25-475C-9C26-4DBA1F312207}" srcId="{7A284E62-53DA-48A9-8246-2AC38EE75791}" destId="{EB9BEACB-122F-49A4-8143-6105FAF37816}" srcOrd="6" destOrd="0" parTransId="{3A3798C8-3445-4460-86E5-F0A03F1A5870}" sibTransId="{3F761934-FE0F-432A-B4BB-CC34926E2620}"/>
    <dgm:cxn modelId="{1F46C721-4D52-4608-9FB3-34B9D332A2F8}" type="presOf" srcId="{EB9BEACB-122F-49A4-8143-6105FAF37816}" destId="{9F75E02F-C7A4-42F0-8B83-746391F8F263}" srcOrd="0" destOrd="0" presId="urn:microsoft.com/office/officeart/2008/layout/LinedList"/>
    <dgm:cxn modelId="{9A536129-18E9-4F4E-A9D0-794E91AABDBB}" srcId="{7A284E62-53DA-48A9-8246-2AC38EE75791}" destId="{9C65F079-5868-478A-B4EF-535EC4D15ADC}" srcOrd="5" destOrd="0" parTransId="{28F38813-B53B-4501-9D24-553D63E81067}" sibTransId="{D2AD8EBE-BDDC-4339-AE4D-397D61D97760}"/>
    <dgm:cxn modelId="{B8F74231-D854-4CA4-9708-9032A27E898A}" srcId="{7A284E62-53DA-48A9-8246-2AC38EE75791}" destId="{59F477F7-A77F-4F33-9CC1-6458C53B45D2}" srcOrd="0" destOrd="0" parTransId="{FCDA730C-803A-4593-BDE7-969A7C70C836}" sibTransId="{2342A97E-88DA-4846-8E8E-FAE182E99F33}"/>
    <dgm:cxn modelId="{6237733A-394B-4214-A385-F0125D04A4EF}" srcId="{7A284E62-53DA-48A9-8246-2AC38EE75791}" destId="{4FB1B61A-6957-4BEE-9DCB-499AE6AB4F85}" srcOrd="2" destOrd="0" parTransId="{7F9D1B1E-ED61-483A-858D-7E439B9273D0}" sibTransId="{BA4DBDF1-69E6-434B-9EC3-B5BFADC21F91}"/>
    <dgm:cxn modelId="{A9E05351-9EDE-40EB-87F1-C43D41D9B4EE}" type="presOf" srcId="{9C65F079-5868-478A-B4EF-535EC4D15ADC}" destId="{4CA6C0F9-DF9C-454E-99B8-7166C874130B}" srcOrd="0" destOrd="0" presId="urn:microsoft.com/office/officeart/2008/layout/LinedList"/>
    <dgm:cxn modelId="{4B47A877-6687-45B2-8DD4-34B3DF8600DA}" type="presOf" srcId="{B3351BB1-9656-4B72-9EB6-595466480009}" destId="{E871B34D-0F41-4245-946D-5A92284BE48F}" srcOrd="0" destOrd="0" presId="urn:microsoft.com/office/officeart/2008/layout/LinedList"/>
    <dgm:cxn modelId="{6FF3F857-09B7-454E-AE38-0ED964D20860}" srcId="{7A284E62-53DA-48A9-8246-2AC38EE75791}" destId="{0FEEC004-FEC7-47D3-B5FE-F97CCB935355}" srcOrd="3" destOrd="0" parTransId="{9E574B20-B183-481C-B9FC-F6E32E5936F4}" sibTransId="{1D504934-A3D5-416B-8CBE-34D9DDA31747}"/>
    <dgm:cxn modelId="{79E5F4A8-C042-4BD9-B0BE-DFCEB2D6A076}" type="presOf" srcId="{0FEEC004-FEC7-47D3-B5FE-F97CCB935355}" destId="{853992F9-85FE-4A68-BCE1-49D3A97FA2AA}" srcOrd="0" destOrd="0" presId="urn:microsoft.com/office/officeart/2008/layout/LinedList"/>
    <dgm:cxn modelId="{0F9807AD-B8BD-470C-949B-6C9E6564376F}" type="presOf" srcId="{7A284E62-53DA-48A9-8246-2AC38EE75791}" destId="{F1E537D7-1572-4E14-9D1A-9A8A29E2E6D6}" srcOrd="0" destOrd="0" presId="urn:microsoft.com/office/officeart/2008/layout/LinedList"/>
    <dgm:cxn modelId="{BBCC60CB-B265-4445-B748-1F477306C48E}" srcId="{7A284E62-53DA-48A9-8246-2AC38EE75791}" destId="{B3351BB1-9656-4B72-9EB6-595466480009}" srcOrd="4" destOrd="0" parTransId="{9230CB67-33BB-4D87-891A-CC1AC450DCCA}" sibTransId="{ECF60A9C-2D10-4A57-97D1-FB2E09C2604A}"/>
    <dgm:cxn modelId="{076077D9-BCA6-4569-8506-DBAC1D464131}" srcId="{7A284E62-53DA-48A9-8246-2AC38EE75791}" destId="{D7E0FCBD-745F-4F0A-8BCF-7085E0DF666C}" srcOrd="1" destOrd="0" parTransId="{08F45339-47BC-488A-983B-CADBE834CDFD}" sibTransId="{DEF4FC54-3020-4CBA-9DA0-E590586A73D7}"/>
    <dgm:cxn modelId="{9EAD1CDB-B1E3-4376-8BC4-FA3E4696FE38}" type="presOf" srcId="{D7E0FCBD-745F-4F0A-8BCF-7085E0DF666C}" destId="{7ABC6404-C63B-4A93-85EF-9762DC08990A}" srcOrd="0" destOrd="0" presId="urn:microsoft.com/office/officeart/2008/layout/LinedList"/>
    <dgm:cxn modelId="{A0ED2FDD-B858-4780-9201-3871498CE301}" type="presOf" srcId="{4FB1B61A-6957-4BEE-9DCB-499AE6AB4F85}" destId="{89C2A74E-9FE5-4DB7-87BE-38CE787DF6EA}" srcOrd="0" destOrd="0" presId="urn:microsoft.com/office/officeart/2008/layout/LinedList"/>
    <dgm:cxn modelId="{2B77EA0D-2923-4CE4-A5C2-918EF6076FC5}" type="presParOf" srcId="{F1E537D7-1572-4E14-9D1A-9A8A29E2E6D6}" destId="{4C605DB5-F818-4308-819C-785AFD15B970}" srcOrd="0" destOrd="0" presId="urn:microsoft.com/office/officeart/2008/layout/LinedList"/>
    <dgm:cxn modelId="{116331D4-6D13-43A9-B3C7-0E2C4DA271F2}" type="presParOf" srcId="{F1E537D7-1572-4E14-9D1A-9A8A29E2E6D6}" destId="{27B596B4-1785-4259-8D20-CFD73F143EE3}" srcOrd="1" destOrd="0" presId="urn:microsoft.com/office/officeart/2008/layout/LinedList"/>
    <dgm:cxn modelId="{79F22BAF-C5F3-4A59-B190-1C32A1ECBD8D}" type="presParOf" srcId="{27B596B4-1785-4259-8D20-CFD73F143EE3}" destId="{020145FE-D8EE-4B0C-9F35-94118C2E9453}" srcOrd="0" destOrd="0" presId="urn:microsoft.com/office/officeart/2008/layout/LinedList"/>
    <dgm:cxn modelId="{F5797D29-D831-42C0-9755-E2BF3CE9F277}" type="presParOf" srcId="{27B596B4-1785-4259-8D20-CFD73F143EE3}" destId="{5F10CC7F-A403-479C-8E61-DCC0FDB6AF84}" srcOrd="1" destOrd="0" presId="urn:microsoft.com/office/officeart/2008/layout/LinedList"/>
    <dgm:cxn modelId="{A57048B9-77FF-4F2D-B82B-420E5A6C8A89}" type="presParOf" srcId="{F1E537D7-1572-4E14-9D1A-9A8A29E2E6D6}" destId="{017E6947-3CB8-4ED9-AF0F-1FA16A9EA247}" srcOrd="2" destOrd="0" presId="urn:microsoft.com/office/officeart/2008/layout/LinedList"/>
    <dgm:cxn modelId="{27EA81A2-DFF1-496B-BE89-79860D91ED33}" type="presParOf" srcId="{F1E537D7-1572-4E14-9D1A-9A8A29E2E6D6}" destId="{0195F3B5-FDE0-44D9-A59E-889618866DA2}" srcOrd="3" destOrd="0" presId="urn:microsoft.com/office/officeart/2008/layout/LinedList"/>
    <dgm:cxn modelId="{1D7D25F5-D0F4-43F9-88D4-803E5682D743}" type="presParOf" srcId="{0195F3B5-FDE0-44D9-A59E-889618866DA2}" destId="{7ABC6404-C63B-4A93-85EF-9762DC08990A}" srcOrd="0" destOrd="0" presId="urn:microsoft.com/office/officeart/2008/layout/LinedList"/>
    <dgm:cxn modelId="{F3B5F271-FB13-4BA6-9AEA-2D0CFFFF9B32}" type="presParOf" srcId="{0195F3B5-FDE0-44D9-A59E-889618866DA2}" destId="{22384AF8-9849-4670-BD60-65377F99DD11}" srcOrd="1" destOrd="0" presId="urn:microsoft.com/office/officeart/2008/layout/LinedList"/>
    <dgm:cxn modelId="{E741D0FE-0E8B-4787-8B72-4F6C50954C2F}" type="presParOf" srcId="{F1E537D7-1572-4E14-9D1A-9A8A29E2E6D6}" destId="{AB8481F0-7BAB-4F64-B8E5-56E546A22737}" srcOrd="4" destOrd="0" presId="urn:microsoft.com/office/officeart/2008/layout/LinedList"/>
    <dgm:cxn modelId="{52CDE6F0-F57B-4F47-8BBA-A7C06AB1EBA8}" type="presParOf" srcId="{F1E537D7-1572-4E14-9D1A-9A8A29E2E6D6}" destId="{29F3D455-6E96-43E3-83E1-B10A63AA195E}" srcOrd="5" destOrd="0" presId="urn:microsoft.com/office/officeart/2008/layout/LinedList"/>
    <dgm:cxn modelId="{D8375E8F-D139-4E9B-8D1E-44ED32408646}" type="presParOf" srcId="{29F3D455-6E96-43E3-83E1-B10A63AA195E}" destId="{89C2A74E-9FE5-4DB7-87BE-38CE787DF6EA}" srcOrd="0" destOrd="0" presId="urn:microsoft.com/office/officeart/2008/layout/LinedList"/>
    <dgm:cxn modelId="{01AE374D-7F9D-4481-A121-E12F86021026}" type="presParOf" srcId="{29F3D455-6E96-43E3-83E1-B10A63AA195E}" destId="{730A8B91-1BC0-497D-B295-79B161E44A7D}" srcOrd="1" destOrd="0" presId="urn:microsoft.com/office/officeart/2008/layout/LinedList"/>
    <dgm:cxn modelId="{BC80D4D9-E1D4-4830-A16F-6BC158A4C330}" type="presParOf" srcId="{F1E537D7-1572-4E14-9D1A-9A8A29E2E6D6}" destId="{2E35777A-C28E-4982-9016-600114A896EA}" srcOrd="6" destOrd="0" presId="urn:microsoft.com/office/officeart/2008/layout/LinedList"/>
    <dgm:cxn modelId="{2E77B367-6072-47B2-B645-E4B9BEAB19F8}" type="presParOf" srcId="{F1E537D7-1572-4E14-9D1A-9A8A29E2E6D6}" destId="{73D38E0C-9CB2-4E3F-A30F-6627FAB0C36E}" srcOrd="7" destOrd="0" presId="urn:microsoft.com/office/officeart/2008/layout/LinedList"/>
    <dgm:cxn modelId="{3023A256-3F98-49A7-B48C-6DBBCA9E7B45}" type="presParOf" srcId="{73D38E0C-9CB2-4E3F-A30F-6627FAB0C36E}" destId="{853992F9-85FE-4A68-BCE1-49D3A97FA2AA}" srcOrd="0" destOrd="0" presId="urn:microsoft.com/office/officeart/2008/layout/LinedList"/>
    <dgm:cxn modelId="{372D10E7-1B2D-4216-AFC1-0C79296ACFBE}" type="presParOf" srcId="{73D38E0C-9CB2-4E3F-A30F-6627FAB0C36E}" destId="{12864B38-B41D-48BA-90B4-E0C05945A78F}" srcOrd="1" destOrd="0" presId="urn:microsoft.com/office/officeart/2008/layout/LinedList"/>
    <dgm:cxn modelId="{6AF17CEC-2D80-4C6F-8F72-5F71BF978E42}" type="presParOf" srcId="{F1E537D7-1572-4E14-9D1A-9A8A29E2E6D6}" destId="{7D9E9DC7-4D3A-4DA5-8CCC-E533692AC355}" srcOrd="8" destOrd="0" presId="urn:microsoft.com/office/officeart/2008/layout/LinedList"/>
    <dgm:cxn modelId="{D5088CE6-CED6-4888-B763-1A3BAAF0A124}" type="presParOf" srcId="{F1E537D7-1572-4E14-9D1A-9A8A29E2E6D6}" destId="{6DE8EF17-50F2-4497-A82E-345AF387ED8D}" srcOrd="9" destOrd="0" presId="urn:microsoft.com/office/officeart/2008/layout/LinedList"/>
    <dgm:cxn modelId="{DC31463C-454D-44ED-908A-8C09CDA78C33}" type="presParOf" srcId="{6DE8EF17-50F2-4497-A82E-345AF387ED8D}" destId="{E871B34D-0F41-4245-946D-5A92284BE48F}" srcOrd="0" destOrd="0" presId="urn:microsoft.com/office/officeart/2008/layout/LinedList"/>
    <dgm:cxn modelId="{B65DA647-B2DE-4C96-85CA-A46334AFCB23}" type="presParOf" srcId="{6DE8EF17-50F2-4497-A82E-345AF387ED8D}" destId="{87F5C14C-6BA3-49A1-9C61-B87BD234896D}" srcOrd="1" destOrd="0" presId="urn:microsoft.com/office/officeart/2008/layout/LinedList"/>
    <dgm:cxn modelId="{379D1DFE-B311-4AD2-AAEB-90F603CCF3E9}" type="presParOf" srcId="{F1E537D7-1572-4E14-9D1A-9A8A29E2E6D6}" destId="{AE6E9866-CC7D-4A19-9C7E-0F5ACC7C8B33}" srcOrd="10" destOrd="0" presId="urn:microsoft.com/office/officeart/2008/layout/LinedList"/>
    <dgm:cxn modelId="{EEBB44F5-AE20-4FB4-8C24-D3AC7576CFBA}" type="presParOf" srcId="{F1E537D7-1572-4E14-9D1A-9A8A29E2E6D6}" destId="{F0FA823D-C851-4894-8AB6-255F64D2DE5A}" srcOrd="11" destOrd="0" presId="urn:microsoft.com/office/officeart/2008/layout/LinedList"/>
    <dgm:cxn modelId="{C63B54A4-7BA4-4097-A5E7-F850BA9EB168}" type="presParOf" srcId="{F0FA823D-C851-4894-8AB6-255F64D2DE5A}" destId="{4CA6C0F9-DF9C-454E-99B8-7166C874130B}" srcOrd="0" destOrd="0" presId="urn:microsoft.com/office/officeart/2008/layout/LinedList"/>
    <dgm:cxn modelId="{D79C70AF-1AB7-466E-9B0C-EAD3C7196BD2}" type="presParOf" srcId="{F0FA823D-C851-4894-8AB6-255F64D2DE5A}" destId="{A59E7532-769C-4B03-BE12-CBAB6CF878F9}" srcOrd="1" destOrd="0" presId="urn:microsoft.com/office/officeart/2008/layout/LinedList"/>
    <dgm:cxn modelId="{2321899A-8B6C-470A-9820-EFF93C420AD3}" type="presParOf" srcId="{F1E537D7-1572-4E14-9D1A-9A8A29E2E6D6}" destId="{FFB6AC54-8C40-4EF7-8E88-3E139D0CD1F2}" srcOrd="12" destOrd="0" presId="urn:microsoft.com/office/officeart/2008/layout/LinedList"/>
    <dgm:cxn modelId="{B758A607-A89D-464B-ADA6-2662CAC02D2E}" type="presParOf" srcId="{F1E537D7-1572-4E14-9D1A-9A8A29E2E6D6}" destId="{97498669-05E2-4E0C-AFFD-F84B60D556EE}" srcOrd="13" destOrd="0" presId="urn:microsoft.com/office/officeart/2008/layout/LinedList"/>
    <dgm:cxn modelId="{227C4D43-1EA1-4EA1-8E6B-15C06AAE1D45}" type="presParOf" srcId="{97498669-05E2-4E0C-AFFD-F84B60D556EE}" destId="{9F75E02F-C7A4-42F0-8B83-746391F8F263}" srcOrd="0" destOrd="0" presId="urn:microsoft.com/office/officeart/2008/layout/LinedList"/>
    <dgm:cxn modelId="{1D9B1280-797D-43D2-87B7-78216DAB3676}" type="presParOf" srcId="{97498669-05E2-4E0C-AFFD-F84B60D556EE}" destId="{DDBD0D39-A298-4E65-89B6-B22BA1792FF8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A86F75B-B743-475F-9FE3-E499FC990CE0}" type="doc">
      <dgm:prSet loTypeId="urn:microsoft.com/office/officeart/2008/layout/LinedList" loCatId="Inbox" qsTypeId="urn:microsoft.com/office/officeart/2005/8/quickstyle/simple1" qsCatId="simple" csTypeId="urn:microsoft.com/office/officeart/2005/8/colors/ColorSchemeForSuggestions" csCatId="other" phldr="1"/>
      <dgm:spPr/>
      <dgm:t>
        <a:bodyPr/>
        <a:lstStyle/>
        <a:p>
          <a:endParaRPr lang="en-US"/>
        </a:p>
      </dgm:t>
    </dgm:pt>
    <dgm:pt modelId="{2C8A42F8-DF13-4B9D-98BC-8A5BD8B80319}">
      <dgm:prSet/>
      <dgm:spPr/>
      <dgm:t>
        <a:bodyPr anchor="ctr"/>
        <a:lstStyle/>
        <a:p>
          <a:pPr algn="l"/>
          <a:r>
            <a:rPr lang="es-MX" b="1" dirty="0">
              <a:latin typeface="+mj-lt"/>
            </a:rPr>
            <a:t>Un imperativo ético para todos los profesionales de la salud es demostrar ante sus “pares” que su capacidad y sus conocimientos están actualizados, para ofrecer a sus pacientes una atención médica segura y de calidad</a:t>
          </a:r>
          <a:endParaRPr lang="en-US" dirty="0">
            <a:latin typeface="+mj-lt"/>
          </a:endParaRPr>
        </a:p>
      </dgm:t>
    </dgm:pt>
    <dgm:pt modelId="{7D9B8C4B-47EF-4913-8842-6878D48F440A}" type="parTrans" cxnId="{F3DBC957-1604-4C7C-A535-2A41B2F30891}">
      <dgm:prSet/>
      <dgm:spPr/>
      <dgm:t>
        <a:bodyPr/>
        <a:lstStyle/>
        <a:p>
          <a:endParaRPr lang="en-US"/>
        </a:p>
      </dgm:t>
    </dgm:pt>
    <dgm:pt modelId="{EC76F2EE-E7CB-43A7-A54D-9867FD9BF0B1}" type="sibTrans" cxnId="{F3DBC957-1604-4C7C-A535-2A41B2F30891}">
      <dgm:prSet/>
      <dgm:spPr/>
      <dgm:t>
        <a:bodyPr/>
        <a:lstStyle/>
        <a:p>
          <a:endParaRPr lang="en-US"/>
        </a:p>
      </dgm:t>
    </dgm:pt>
    <dgm:pt modelId="{041CFDC5-C24C-4D65-B08B-CDF456EDB1E6}">
      <dgm:prSet custT="1"/>
      <dgm:spPr/>
      <dgm:t>
        <a:bodyPr anchor="ctr"/>
        <a:lstStyle/>
        <a:p>
          <a:r>
            <a:rPr lang="es-MX" sz="1800" dirty="0">
              <a:latin typeface="+mj-lt"/>
            </a:rPr>
            <a:t>Egresados de diversas instituciones educativas con una gran heterogeneidad en sus conocimientos y en su calidad</a:t>
          </a:r>
          <a:endParaRPr lang="en-US" sz="1800" dirty="0">
            <a:latin typeface="+mj-lt"/>
          </a:endParaRPr>
        </a:p>
      </dgm:t>
    </dgm:pt>
    <dgm:pt modelId="{9851A2DD-D8FB-4C49-AA87-453C5DE56506}" type="parTrans" cxnId="{4109C7DE-F8E2-49CC-A3C4-8CD350200F89}">
      <dgm:prSet/>
      <dgm:spPr/>
      <dgm:t>
        <a:bodyPr/>
        <a:lstStyle/>
        <a:p>
          <a:endParaRPr lang="en-US"/>
        </a:p>
      </dgm:t>
    </dgm:pt>
    <dgm:pt modelId="{927ACCF7-7E52-4BF7-BB03-8BD20FEE9D9B}" type="sibTrans" cxnId="{4109C7DE-F8E2-49CC-A3C4-8CD350200F89}">
      <dgm:prSet/>
      <dgm:spPr/>
      <dgm:t>
        <a:bodyPr/>
        <a:lstStyle/>
        <a:p>
          <a:endParaRPr lang="en-US"/>
        </a:p>
      </dgm:t>
    </dgm:pt>
    <dgm:pt modelId="{C297CF63-6518-461C-8550-CC99640CCC57}">
      <dgm:prSet custT="1"/>
      <dgm:spPr/>
      <dgm:t>
        <a:bodyPr anchor="ctr"/>
        <a:lstStyle/>
        <a:p>
          <a:r>
            <a:rPr lang="es-MX" sz="1800" dirty="0">
              <a:latin typeface="+mj-lt"/>
            </a:rPr>
            <a:t>Exigencia en algunas instituciones públicas y privadas, de su certificación, para su contratación</a:t>
          </a:r>
          <a:endParaRPr lang="en-US" sz="1800" dirty="0">
            <a:latin typeface="+mj-lt"/>
          </a:endParaRPr>
        </a:p>
      </dgm:t>
    </dgm:pt>
    <dgm:pt modelId="{427E9163-EED0-409D-8F8E-9031D1F6D14A}" type="parTrans" cxnId="{855BE8C9-412E-4070-93E6-5DDB05978A19}">
      <dgm:prSet/>
      <dgm:spPr/>
      <dgm:t>
        <a:bodyPr/>
        <a:lstStyle/>
        <a:p>
          <a:endParaRPr lang="en-US"/>
        </a:p>
      </dgm:t>
    </dgm:pt>
    <dgm:pt modelId="{3FE3810F-3F56-4680-A6E2-9B7392BB44F2}" type="sibTrans" cxnId="{855BE8C9-412E-4070-93E6-5DDB05978A19}">
      <dgm:prSet/>
      <dgm:spPr/>
      <dgm:t>
        <a:bodyPr/>
        <a:lstStyle/>
        <a:p>
          <a:endParaRPr lang="en-US"/>
        </a:p>
      </dgm:t>
    </dgm:pt>
    <dgm:pt modelId="{AD4E9722-ADC7-4734-82B2-D523A86F1273}">
      <dgm:prSet custT="1"/>
      <dgm:spPr/>
      <dgm:t>
        <a:bodyPr anchor="ctr"/>
        <a:lstStyle/>
        <a:p>
          <a:r>
            <a:rPr lang="es-MX" sz="1800" dirty="0">
              <a:latin typeface="+mj-lt"/>
            </a:rPr>
            <a:t>Demostrar su certificación en instituciones educativas, como la Facultad de Medicina de la UNAM, para ser considerados dentro de su cuerpo docente</a:t>
          </a:r>
          <a:endParaRPr lang="en-US" sz="1800" dirty="0">
            <a:latin typeface="+mj-lt"/>
          </a:endParaRPr>
        </a:p>
      </dgm:t>
    </dgm:pt>
    <dgm:pt modelId="{EBC19329-1289-4C76-8051-CED3ED8FB1B4}" type="parTrans" cxnId="{2469D2E5-29FF-4694-84FF-E36C90D1FCD3}">
      <dgm:prSet/>
      <dgm:spPr/>
      <dgm:t>
        <a:bodyPr/>
        <a:lstStyle/>
        <a:p>
          <a:endParaRPr lang="en-US"/>
        </a:p>
      </dgm:t>
    </dgm:pt>
    <dgm:pt modelId="{1DF6FEDD-63E1-4F4B-9C97-F110066A3B98}" type="sibTrans" cxnId="{2469D2E5-29FF-4694-84FF-E36C90D1FCD3}">
      <dgm:prSet/>
      <dgm:spPr/>
      <dgm:t>
        <a:bodyPr/>
        <a:lstStyle/>
        <a:p>
          <a:endParaRPr lang="en-US"/>
        </a:p>
      </dgm:t>
    </dgm:pt>
    <dgm:pt modelId="{74270984-AC7B-4CBF-87F8-759ABFC01AE9}">
      <dgm:prSet custT="1"/>
      <dgm:spPr/>
      <dgm:t>
        <a:bodyPr anchor="ctr"/>
        <a:lstStyle/>
        <a:p>
          <a:r>
            <a:rPr lang="es-MX" sz="1800" dirty="0">
              <a:latin typeface="+mj-lt"/>
            </a:rPr>
            <a:t>Consejo de Salubridad General. Premio al Mérito Médico </a:t>
          </a:r>
          <a:r>
            <a:rPr lang="es-MX" sz="1800" i="1" dirty="0">
              <a:latin typeface="+mj-lt"/>
            </a:rPr>
            <a:t>“Dr. Miguel Francisco Jiménez”,</a:t>
          </a:r>
          <a:r>
            <a:rPr lang="es-MX" sz="1800" dirty="0">
              <a:latin typeface="+mj-lt"/>
            </a:rPr>
            <a:t> dirigido a los médicos que se encuentran en el primer contacto con los pacientes</a:t>
          </a:r>
          <a:endParaRPr lang="en-US" sz="1800" dirty="0">
            <a:latin typeface="+mj-lt"/>
          </a:endParaRPr>
        </a:p>
      </dgm:t>
    </dgm:pt>
    <dgm:pt modelId="{6FB1B18C-B5DC-4B49-9A8B-967C169583D3}" type="parTrans" cxnId="{B8493FC1-FFA7-41E0-A94F-3F58B46BDD22}">
      <dgm:prSet/>
      <dgm:spPr/>
      <dgm:t>
        <a:bodyPr/>
        <a:lstStyle/>
        <a:p>
          <a:endParaRPr lang="en-US"/>
        </a:p>
      </dgm:t>
    </dgm:pt>
    <dgm:pt modelId="{5075F3C7-04E8-4743-816C-72CDE821ECA2}" type="sibTrans" cxnId="{B8493FC1-FFA7-41E0-A94F-3F58B46BDD22}">
      <dgm:prSet/>
      <dgm:spPr/>
      <dgm:t>
        <a:bodyPr/>
        <a:lstStyle/>
        <a:p>
          <a:endParaRPr lang="en-US"/>
        </a:p>
      </dgm:t>
    </dgm:pt>
    <dgm:pt modelId="{08FD5B68-7E53-4E77-AEAA-E9A1212EDC41}">
      <dgm:prSet custT="1"/>
      <dgm:spPr/>
      <dgm:t>
        <a:bodyPr anchor="ctr"/>
        <a:lstStyle/>
        <a:p>
          <a:r>
            <a:rPr lang="es-MX" sz="1800" dirty="0">
              <a:latin typeface="+mj-lt"/>
            </a:rPr>
            <a:t>Requisito de ingreso a la Academia Nacional de Medicina</a:t>
          </a:r>
          <a:endParaRPr lang="en-US" sz="1800" dirty="0">
            <a:latin typeface="+mj-lt"/>
          </a:endParaRPr>
        </a:p>
      </dgm:t>
    </dgm:pt>
    <dgm:pt modelId="{E3042B8A-52FF-425C-AC4E-3A219C87D267}" type="parTrans" cxnId="{C0D09E24-E76D-406A-845E-9E04764D7449}">
      <dgm:prSet/>
      <dgm:spPr/>
      <dgm:t>
        <a:bodyPr/>
        <a:lstStyle/>
        <a:p>
          <a:endParaRPr lang="en-US"/>
        </a:p>
      </dgm:t>
    </dgm:pt>
    <dgm:pt modelId="{F2CC481A-8B07-49BA-A78F-1957C2167128}" type="sibTrans" cxnId="{C0D09E24-E76D-406A-845E-9E04764D7449}">
      <dgm:prSet/>
      <dgm:spPr/>
      <dgm:t>
        <a:bodyPr/>
        <a:lstStyle/>
        <a:p>
          <a:endParaRPr lang="en-US"/>
        </a:p>
      </dgm:t>
    </dgm:pt>
    <dgm:pt modelId="{44FC568D-4060-4421-BEB2-EDFC64C5F073}" type="pres">
      <dgm:prSet presAssocID="{1A86F75B-B743-475F-9FE3-E499FC990CE0}" presName="vert0" presStyleCnt="0">
        <dgm:presLayoutVars>
          <dgm:dir/>
          <dgm:animOne val="branch"/>
          <dgm:animLvl val="lvl"/>
        </dgm:presLayoutVars>
      </dgm:prSet>
      <dgm:spPr/>
    </dgm:pt>
    <dgm:pt modelId="{16917881-89E8-4916-A547-16B5AE61254D}" type="pres">
      <dgm:prSet presAssocID="{2C8A42F8-DF13-4B9D-98BC-8A5BD8B80319}" presName="thickLine" presStyleLbl="alignNode1" presStyleIdx="0" presStyleCnt="6"/>
      <dgm:spPr/>
    </dgm:pt>
    <dgm:pt modelId="{28B2C41C-37BB-4CEF-9875-AA83941B2CA7}" type="pres">
      <dgm:prSet presAssocID="{2C8A42F8-DF13-4B9D-98BC-8A5BD8B80319}" presName="horz1" presStyleCnt="0"/>
      <dgm:spPr/>
    </dgm:pt>
    <dgm:pt modelId="{FF86FDB4-24D9-4C95-A253-C27D862AD0DE}" type="pres">
      <dgm:prSet presAssocID="{2C8A42F8-DF13-4B9D-98BC-8A5BD8B80319}" presName="tx1" presStyleLbl="revTx" presStyleIdx="0" presStyleCnt="6" custScaleY="183768"/>
      <dgm:spPr/>
    </dgm:pt>
    <dgm:pt modelId="{437CBE50-44D8-4727-BB61-BDA8BCF89A7E}" type="pres">
      <dgm:prSet presAssocID="{2C8A42F8-DF13-4B9D-98BC-8A5BD8B80319}" presName="vert1" presStyleCnt="0"/>
      <dgm:spPr/>
    </dgm:pt>
    <dgm:pt modelId="{77DD6390-F6C4-4A40-968D-8D1FA69CE247}" type="pres">
      <dgm:prSet presAssocID="{041CFDC5-C24C-4D65-B08B-CDF456EDB1E6}" presName="thickLine" presStyleLbl="alignNode1" presStyleIdx="1" presStyleCnt="6"/>
      <dgm:spPr/>
    </dgm:pt>
    <dgm:pt modelId="{D33729CF-BFA3-4759-A364-6D51F67FD52B}" type="pres">
      <dgm:prSet presAssocID="{041CFDC5-C24C-4D65-B08B-CDF456EDB1E6}" presName="horz1" presStyleCnt="0"/>
      <dgm:spPr/>
    </dgm:pt>
    <dgm:pt modelId="{5C0B039F-EF75-4318-A82A-72D925DC5D4B}" type="pres">
      <dgm:prSet presAssocID="{041CFDC5-C24C-4D65-B08B-CDF456EDB1E6}" presName="tx1" presStyleLbl="revTx" presStyleIdx="1" presStyleCnt="6" custScaleY="66218"/>
      <dgm:spPr/>
    </dgm:pt>
    <dgm:pt modelId="{1632163B-97C5-47BE-B25D-7DE9188FC3D3}" type="pres">
      <dgm:prSet presAssocID="{041CFDC5-C24C-4D65-B08B-CDF456EDB1E6}" presName="vert1" presStyleCnt="0"/>
      <dgm:spPr/>
    </dgm:pt>
    <dgm:pt modelId="{E009D1E9-E5E1-4B8F-8726-63788FDB6FAE}" type="pres">
      <dgm:prSet presAssocID="{C297CF63-6518-461C-8550-CC99640CCC57}" presName="thickLine" presStyleLbl="alignNode1" presStyleIdx="2" presStyleCnt="6"/>
      <dgm:spPr/>
    </dgm:pt>
    <dgm:pt modelId="{09F6BA13-E14B-494A-8834-BDCF1F37E9AB}" type="pres">
      <dgm:prSet presAssocID="{C297CF63-6518-461C-8550-CC99640CCC57}" presName="horz1" presStyleCnt="0"/>
      <dgm:spPr/>
    </dgm:pt>
    <dgm:pt modelId="{BAAD48B0-1301-4D34-BE19-E084F7B3E6AF}" type="pres">
      <dgm:prSet presAssocID="{C297CF63-6518-461C-8550-CC99640CCC57}" presName="tx1" presStyleLbl="revTx" presStyleIdx="2" presStyleCnt="6" custScaleY="65777"/>
      <dgm:spPr/>
    </dgm:pt>
    <dgm:pt modelId="{ACCA340C-BBC5-4B27-9223-70E6BA3DCCF8}" type="pres">
      <dgm:prSet presAssocID="{C297CF63-6518-461C-8550-CC99640CCC57}" presName="vert1" presStyleCnt="0"/>
      <dgm:spPr/>
    </dgm:pt>
    <dgm:pt modelId="{8826795F-38C8-4B00-91AB-2FF3EA5693CA}" type="pres">
      <dgm:prSet presAssocID="{AD4E9722-ADC7-4734-82B2-D523A86F1273}" presName="thickLine" presStyleLbl="alignNode1" presStyleIdx="3" presStyleCnt="6"/>
      <dgm:spPr/>
    </dgm:pt>
    <dgm:pt modelId="{58E7DF82-4962-4BB2-8204-22712D83BD82}" type="pres">
      <dgm:prSet presAssocID="{AD4E9722-ADC7-4734-82B2-D523A86F1273}" presName="horz1" presStyleCnt="0"/>
      <dgm:spPr/>
    </dgm:pt>
    <dgm:pt modelId="{6329CA55-38C8-4F16-9DB9-159F601F1D03}" type="pres">
      <dgm:prSet presAssocID="{AD4E9722-ADC7-4734-82B2-D523A86F1273}" presName="tx1" presStyleLbl="revTx" presStyleIdx="3" presStyleCnt="6" custScaleY="81715"/>
      <dgm:spPr/>
    </dgm:pt>
    <dgm:pt modelId="{A59E1914-5F14-496C-BCA7-E731BA50E4A1}" type="pres">
      <dgm:prSet presAssocID="{AD4E9722-ADC7-4734-82B2-D523A86F1273}" presName="vert1" presStyleCnt="0"/>
      <dgm:spPr/>
    </dgm:pt>
    <dgm:pt modelId="{5972C3DF-8641-4155-AA6D-AA43F6476CE0}" type="pres">
      <dgm:prSet presAssocID="{74270984-AC7B-4CBF-87F8-759ABFC01AE9}" presName="thickLine" presStyleLbl="alignNode1" presStyleIdx="4" presStyleCnt="6"/>
      <dgm:spPr/>
    </dgm:pt>
    <dgm:pt modelId="{87196FE9-75F6-4D73-A338-E7A626F79BB0}" type="pres">
      <dgm:prSet presAssocID="{74270984-AC7B-4CBF-87F8-759ABFC01AE9}" presName="horz1" presStyleCnt="0"/>
      <dgm:spPr/>
    </dgm:pt>
    <dgm:pt modelId="{D9D060CF-64B6-4DC7-A469-87C0BD330C5C}" type="pres">
      <dgm:prSet presAssocID="{74270984-AC7B-4CBF-87F8-759ABFC01AE9}" presName="tx1" presStyleLbl="revTx" presStyleIdx="4" presStyleCnt="6" custScaleY="84629"/>
      <dgm:spPr/>
    </dgm:pt>
    <dgm:pt modelId="{DA24F9B0-E652-4A8F-8584-0FE683C075C4}" type="pres">
      <dgm:prSet presAssocID="{74270984-AC7B-4CBF-87F8-759ABFC01AE9}" presName="vert1" presStyleCnt="0"/>
      <dgm:spPr/>
    </dgm:pt>
    <dgm:pt modelId="{B98746DD-5C43-4062-B970-56E096BCCCD6}" type="pres">
      <dgm:prSet presAssocID="{08FD5B68-7E53-4E77-AEAA-E9A1212EDC41}" presName="thickLine" presStyleLbl="alignNode1" presStyleIdx="5" presStyleCnt="6"/>
      <dgm:spPr/>
    </dgm:pt>
    <dgm:pt modelId="{B9B25E46-431F-4594-9B7A-A8A434A74AD1}" type="pres">
      <dgm:prSet presAssocID="{08FD5B68-7E53-4E77-AEAA-E9A1212EDC41}" presName="horz1" presStyleCnt="0"/>
      <dgm:spPr/>
    </dgm:pt>
    <dgm:pt modelId="{F6B5EC6D-4C8E-4FAC-8711-946170AF2370}" type="pres">
      <dgm:prSet presAssocID="{08FD5B68-7E53-4E77-AEAA-E9A1212EDC41}" presName="tx1" presStyleLbl="revTx" presStyleIdx="5" presStyleCnt="6" custScaleY="73000"/>
      <dgm:spPr/>
    </dgm:pt>
    <dgm:pt modelId="{3E62A496-564D-4148-9DFA-8AE7C7798E96}" type="pres">
      <dgm:prSet presAssocID="{08FD5B68-7E53-4E77-AEAA-E9A1212EDC41}" presName="vert1" presStyleCnt="0"/>
      <dgm:spPr/>
    </dgm:pt>
  </dgm:ptLst>
  <dgm:cxnLst>
    <dgm:cxn modelId="{C0D09E24-E76D-406A-845E-9E04764D7449}" srcId="{1A86F75B-B743-475F-9FE3-E499FC990CE0}" destId="{08FD5B68-7E53-4E77-AEAA-E9A1212EDC41}" srcOrd="5" destOrd="0" parTransId="{E3042B8A-52FF-425C-AC4E-3A219C87D267}" sibTransId="{F2CC481A-8B07-49BA-A78F-1957C2167128}"/>
    <dgm:cxn modelId="{FE1AD62A-04C2-4D75-9E6A-7F14D253D7FC}" type="presOf" srcId="{C297CF63-6518-461C-8550-CC99640CCC57}" destId="{BAAD48B0-1301-4D34-BE19-E084F7B3E6AF}" srcOrd="0" destOrd="0" presId="urn:microsoft.com/office/officeart/2008/layout/LinedList"/>
    <dgm:cxn modelId="{BE41F96F-11B3-42C5-912A-D31E46FEA825}" type="presOf" srcId="{1A86F75B-B743-475F-9FE3-E499FC990CE0}" destId="{44FC568D-4060-4421-BEB2-EDFC64C5F073}" srcOrd="0" destOrd="0" presId="urn:microsoft.com/office/officeart/2008/layout/LinedList"/>
    <dgm:cxn modelId="{76875456-4DCC-4462-A3EE-F9C66C61EF1A}" type="presOf" srcId="{08FD5B68-7E53-4E77-AEAA-E9A1212EDC41}" destId="{F6B5EC6D-4C8E-4FAC-8711-946170AF2370}" srcOrd="0" destOrd="0" presId="urn:microsoft.com/office/officeart/2008/layout/LinedList"/>
    <dgm:cxn modelId="{F3DBC957-1604-4C7C-A535-2A41B2F30891}" srcId="{1A86F75B-B743-475F-9FE3-E499FC990CE0}" destId="{2C8A42F8-DF13-4B9D-98BC-8A5BD8B80319}" srcOrd="0" destOrd="0" parTransId="{7D9B8C4B-47EF-4913-8842-6878D48F440A}" sibTransId="{EC76F2EE-E7CB-43A7-A54D-9867FD9BF0B1}"/>
    <dgm:cxn modelId="{865B36B9-E7C2-4251-AD12-4D0C63A81A30}" type="presOf" srcId="{74270984-AC7B-4CBF-87F8-759ABFC01AE9}" destId="{D9D060CF-64B6-4DC7-A469-87C0BD330C5C}" srcOrd="0" destOrd="0" presId="urn:microsoft.com/office/officeart/2008/layout/LinedList"/>
    <dgm:cxn modelId="{B8493FC1-FFA7-41E0-A94F-3F58B46BDD22}" srcId="{1A86F75B-B743-475F-9FE3-E499FC990CE0}" destId="{74270984-AC7B-4CBF-87F8-759ABFC01AE9}" srcOrd="4" destOrd="0" parTransId="{6FB1B18C-B5DC-4B49-9A8B-967C169583D3}" sibTransId="{5075F3C7-04E8-4743-816C-72CDE821ECA2}"/>
    <dgm:cxn modelId="{855BE8C9-412E-4070-93E6-5DDB05978A19}" srcId="{1A86F75B-B743-475F-9FE3-E499FC990CE0}" destId="{C297CF63-6518-461C-8550-CC99640CCC57}" srcOrd="2" destOrd="0" parTransId="{427E9163-EED0-409D-8F8E-9031D1F6D14A}" sibTransId="{3FE3810F-3F56-4680-A6E2-9B7392BB44F2}"/>
    <dgm:cxn modelId="{9AD2FECA-D2C4-407D-B91D-A44ADCABEA64}" type="presOf" srcId="{041CFDC5-C24C-4D65-B08B-CDF456EDB1E6}" destId="{5C0B039F-EF75-4318-A82A-72D925DC5D4B}" srcOrd="0" destOrd="0" presId="urn:microsoft.com/office/officeart/2008/layout/LinedList"/>
    <dgm:cxn modelId="{91D98CD4-B837-4E75-BAEB-38A870AF7296}" type="presOf" srcId="{AD4E9722-ADC7-4734-82B2-D523A86F1273}" destId="{6329CA55-38C8-4F16-9DB9-159F601F1D03}" srcOrd="0" destOrd="0" presId="urn:microsoft.com/office/officeart/2008/layout/LinedList"/>
    <dgm:cxn modelId="{4109C7DE-F8E2-49CC-A3C4-8CD350200F89}" srcId="{1A86F75B-B743-475F-9FE3-E499FC990CE0}" destId="{041CFDC5-C24C-4D65-B08B-CDF456EDB1E6}" srcOrd="1" destOrd="0" parTransId="{9851A2DD-D8FB-4C49-AA87-453C5DE56506}" sibTransId="{927ACCF7-7E52-4BF7-BB03-8BD20FEE9D9B}"/>
    <dgm:cxn modelId="{2469D2E5-29FF-4694-84FF-E36C90D1FCD3}" srcId="{1A86F75B-B743-475F-9FE3-E499FC990CE0}" destId="{AD4E9722-ADC7-4734-82B2-D523A86F1273}" srcOrd="3" destOrd="0" parTransId="{EBC19329-1289-4C76-8051-CED3ED8FB1B4}" sibTransId="{1DF6FEDD-63E1-4F4B-9C97-F110066A3B98}"/>
    <dgm:cxn modelId="{B2CD0DEF-FABD-4F05-A9E8-7902E1755DED}" type="presOf" srcId="{2C8A42F8-DF13-4B9D-98BC-8A5BD8B80319}" destId="{FF86FDB4-24D9-4C95-A253-C27D862AD0DE}" srcOrd="0" destOrd="0" presId="urn:microsoft.com/office/officeart/2008/layout/LinedList"/>
    <dgm:cxn modelId="{83A70AA1-8403-444E-82A9-74FFBB3FDEAA}" type="presParOf" srcId="{44FC568D-4060-4421-BEB2-EDFC64C5F073}" destId="{16917881-89E8-4916-A547-16B5AE61254D}" srcOrd="0" destOrd="0" presId="urn:microsoft.com/office/officeart/2008/layout/LinedList"/>
    <dgm:cxn modelId="{871C2B3E-8590-4F6D-84CE-260D28914753}" type="presParOf" srcId="{44FC568D-4060-4421-BEB2-EDFC64C5F073}" destId="{28B2C41C-37BB-4CEF-9875-AA83941B2CA7}" srcOrd="1" destOrd="0" presId="urn:microsoft.com/office/officeart/2008/layout/LinedList"/>
    <dgm:cxn modelId="{F08F71B3-C37A-4A78-9E1E-B5ED072915AC}" type="presParOf" srcId="{28B2C41C-37BB-4CEF-9875-AA83941B2CA7}" destId="{FF86FDB4-24D9-4C95-A253-C27D862AD0DE}" srcOrd="0" destOrd="0" presId="urn:microsoft.com/office/officeart/2008/layout/LinedList"/>
    <dgm:cxn modelId="{D59FA3DD-4DAF-424A-AF49-51E7B864E633}" type="presParOf" srcId="{28B2C41C-37BB-4CEF-9875-AA83941B2CA7}" destId="{437CBE50-44D8-4727-BB61-BDA8BCF89A7E}" srcOrd="1" destOrd="0" presId="urn:microsoft.com/office/officeart/2008/layout/LinedList"/>
    <dgm:cxn modelId="{58131DCE-D8A3-4329-8EE8-E460A00762B3}" type="presParOf" srcId="{44FC568D-4060-4421-BEB2-EDFC64C5F073}" destId="{77DD6390-F6C4-4A40-968D-8D1FA69CE247}" srcOrd="2" destOrd="0" presId="urn:microsoft.com/office/officeart/2008/layout/LinedList"/>
    <dgm:cxn modelId="{E72D4708-32AB-4AE6-86B6-000AED1E871C}" type="presParOf" srcId="{44FC568D-4060-4421-BEB2-EDFC64C5F073}" destId="{D33729CF-BFA3-4759-A364-6D51F67FD52B}" srcOrd="3" destOrd="0" presId="urn:microsoft.com/office/officeart/2008/layout/LinedList"/>
    <dgm:cxn modelId="{93F1D398-4286-4904-B4AE-D17EC5ACB8B0}" type="presParOf" srcId="{D33729CF-BFA3-4759-A364-6D51F67FD52B}" destId="{5C0B039F-EF75-4318-A82A-72D925DC5D4B}" srcOrd="0" destOrd="0" presId="urn:microsoft.com/office/officeart/2008/layout/LinedList"/>
    <dgm:cxn modelId="{D6E2D08C-EC6D-4842-A4E9-86E204877CC7}" type="presParOf" srcId="{D33729CF-BFA3-4759-A364-6D51F67FD52B}" destId="{1632163B-97C5-47BE-B25D-7DE9188FC3D3}" srcOrd="1" destOrd="0" presId="urn:microsoft.com/office/officeart/2008/layout/LinedList"/>
    <dgm:cxn modelId="{EBBFA5DD-43F6-4602-9063-64F11099AEF1}" type="presParOf" srcId="{44FC568D-4060-4421-BEB2-EDFC64C5F073}" destId="{E009D1E9-E5E1-4B8F-8726-63788FDB6FAE}" srcOrd="4" destOrd="0" presId="urn:microsoft.com/office/officeart/2008/layout/LinedList"/>
    <dgm:cxn modelId="{9933025B-F0EE-4D20-8D30-A84EC11FD99F}" type="presParOf" srcId="{44FC568D-4060-4421-BEB2-EDFC64C5F073}" destId="{09F6BA13-E14B-494A-8834-BDCF1F37E9AB}" srcOrd="5" destOrd="0" presId="urn:microsoft.com/office/officeart/2008/layout/LinedList"/>
    <dgm:cxn modelId="{066A7EBD-788B-4A9B-B1C1-897203B309EB}" type="presParOf" srcId="{09F6BA13-E14B-494A-8834-BDCF1F37E9AB}" destId="{BAAD48B0-1301-4D34-BE19-E084F7B3E6AF}" srcOrd="0" destOrd="0" presId="urn:microsoft.com/office/officeart/2008/layout/LinedList"/>
    <dgm:cxn modelId="{82B79647-A846-4B47-91F3-A926203953BE}" type="presParOf" srcId="{09F6BA13-E14B-494A-8834-BDCF1F37E9AB}" destId="{ACCA340C-BBC5-4B27-9223-70E6BA3DCCF8}" srcOrd="1" destOrd="0" presId="urn:microsoft.com/office/officeart/2008/layout/LinedList"/>
    <dgm:cxn modelId="{6833833A-C6D2-467C-842C-A13FE3D44402}" type="presParOf" srcId="{44FC568D-4060-4421-BEB2-EDFC64C5F073}" destId="{8826795F-38C8-4B00-91AB-2FF3EA5693CA}" srcOrd="6" destOrd="0" presId="urn:microsoft.com/office/officeart/2008/layout/LinedList"/>
    <dgm:cxn modelId="{39C07DC8-85A7-4A38-9ADA-242F79B41257}" type="presParOf" srcId="{44FC568D-4060-4421-BEB2-EDFC64C5F073}" destId="{58E7DF82-4962-4BB2-8204-22712D83BD82}" srcOrd="7" destOrd="0" presId="urn:microsoft.com/office/officeart/2008/layout/LinedList"/>
    <dgm:cxn modelId="{1DA4EEF8-C837-4E5B-9EFA-8F30D4C71C9C}" type="presParOf" srcId="{58E7DF82-4962-4BB2-8204-22712D83BD82}" destId="{6329CA55-38C8-4F16-9DB9-159F601F1D03}" srcOrd="0" destOrd="0" presId="urn:microsoft.com/office/officeart/2008/layout/LinedList"/>
    <dgm:cxn modelId="{69F5DDE9-F4AA-4F2E-8AA5-2D6F2039DDA3}" type="presParOf" srcId="{58E7DF82-4962-4BB2-8204-22712D83BD82}" destId="{A59E1914-5F14-496C-BCA7-E731BA50E4A1}" srcOrd="1" destOrd="0" presId="urn:microsoft.com/office/officeart/2008/layout/LinedList"/>
    <dgm:cxn modelId="{B2FAC1D1-C87A-4A17-BAA5-967BD354F929}" type="presParOf" srcId="{44FC568D-4060-4421-BEB2-EDFC64C5F073}" destId="{5972C3DF-8641-4155-AA6D-AA43F6476CE0}" srcOrd="8" destOrd="0" presId="urn:microsoft.com/office/officeart/2008/layout/LinedList"/>
    <dgm:cxn modelId="{E2A54167-BE4B-4E18-B195-6F432C6E4A54}" type="presParOf" srcId="{44FC568D-4060-4421-BEB2-EDFC64C5F073}" destId="{87196FE9-75F6-4D73-A338-E7A626F79BB0}" srcOrd="9" destOrd="0" presId="urn:microsoft.com/office/officeart/2008/layout/LinedList"/>
    <dgm:cxn modelId="{77AF8585-E1CC-49B5-A44A-9DCFE2F2FD6E}" type="presParOf" srcId="{87196FE9-75F6-4D73-A338-E7A626F79BB0}" destId="{D9D060CF-64B6-4DC7-A469-87C0BD330C5C}" srcOrd="0" destOrd="0" presId="urn:microsoft.com/office/officeart/2008/layout/LinedList"/>
    <dgm:cxn modelId="{CE3FF831-E41E-4634-8EA9-7157C6BA1244}" type="presParOf" srcId="{87196FE9-75F6-4D73-A338-E7A626F79BB0}" destId="{DA24F9B0-E652-4A8F-8584-0FE683C075C4}" srcOrd="1" destOrd="0" presId="urn:microsoft.com/office/officeart/2008/layout/LinedList"/>
    <dgm:cxn modelId="{CC554E44-ACC4-408B-B8DA-EA6130A7D616}" type="presParOf" srcId="{44FC568D-4060-4421-BEB2-EDFC64C5F073}" destId="{B98746DD-5C43-4062-B970-56E096BCCCD6}" srcOrd="10" destOrd="0" presId="urn:microsoft.com/office/officeart/2008/layout/LinedList"/>
    <dgm:cxn modelId="{C40DC6B3-5D41-4ECF-94D5-8D6044E072DF}" type="presParOf" srcId="{44FC568D-4060-4421-BEB2-EDFC64C5F073}" destId="{B9B25E46-431F-4594-9B7A-A8A434A74AD1}" srcOrd="11" destOrd="0" presId="urn:microsoft.com/office/officeart/2008/layout/LinedList"/>
    <dgm:cxn modelId="{3E0A654A-36AF-4BB3-AC41-AB3C33756A81}" type="presParOf" srcId="{B9B25E46-431F-4594-9B7A-A8A434A74AD1}" destId="{F6B5EC6D-4C8E-4FAC-8711-946170AF2370}" srcOrd="0" destOrd="0" presId="urn:microsoft.com/office/officeart/2008/layout/LinedList"/>
    <dgm:cxn modelId="{FBB6E2AC-0E2B-4852-9CAE-191C093DACE6}" type="presParOf" srcId="{B9B25E46-431F-4594-9B7A-A8A434A74AD1}" destId="{3E62A496-564D-4148-9DFA-8AE7C7798E96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FFCF5F-BA3A-4842-BBC3-AA9728F06E31}">
      <dsp:nvSpPr>
        <dsp:cNvPr id="0" name=""/>
        <dsp:cNvSpPr/>
      </dsp:nvSpPr>
      <dsp:spPr>
        <a:xfrm>
          <a:off x="0" y="3681"/>
          <a:ext cx="5182791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8240EA-AD94-4C06-A15C-A18EAC771FF2}">
      <dsp:nvSpPr>
        <dsp:cNvPr id="0" name=""/>
        <dsp:cNvSpPr/>
      </dsp:nvSpPr>
      <dsp:spPr>
        <a:xfrm>
          <a:off x="0" y="3681"/>
          <a:ext cx="5182791" cy="5809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>
              <a:solidFill>
                <a:schemeClr val="tx1"/>
              </a:solidFill>
              <a:latin typeface="+mj-lt"/>
            </a:rPr>
            <a:t>Código Sanitario 1973  (Art. 161)</a:t>
          </a:r>
          <a:endParaRPr lang="en-US" sz="2000" kern="1200" dirty="0">
            <a:solidFill>
              <a:schemeClr val="tx1"/>
            </a:solidFill>
            <a:latin typeface="+mj-lt"/>
          </a:endParaRPr>
        </a:p>
      </dsp:txBody>
      <dsp:txXfrm>
        <a:off x="0" y="3681"/>
        <a:ext cx="5182791" cy="580960"/>
      </dsp:txXfrm>
    </dsp:sp>
    <dsp:sp modelId="{F8C642D8-A0CC-418C-B96C-E54C653716D1}">
      <dsp:nvSpPr>
        <dsp:cNvPr id="0" name=""/>
        <dsp:cNvSpPr/>
      </dsp:nvSpPr>
      <dsp:spPr>
        <a:xfrm>
          <a:off x="0" y="584641"/>
          <a:ext cx="5182791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447460-FFF5-461E-A909-0F0B5D94C354}">
      <dsp:nvSpPr>
        <dsp:cNvPr id="0" name=""/>
        <dsp:cNvSpPr/>
      </dsp:nvSpPr>
      <dsp:spPr>
        <a:xfrm>
          <a:off x="0" y="584641"/>
          <a:ext cx="5182791" cy="9224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>
              <a:solidFill>
                <a:schemeClr val="tx1"/>
              </a:solidFill>
              <a:latin typeface="+mj-lt"/>
            </a:rPr>
            <a:t>Ponencia en la </a:t>
          </a:r>
          <a:r>
            <a:rPr lang="es-MX" sz="2000" i="1" kern="1200" dirty="0">
              <a:solidFill>
                <a:schemeClr val="tx1"/>
              </a:solidFill>
              <a:latin typeface="+mj-lt"/>
            </a:rPr>
            <a:t>ANM “Reglamentación de las especialidades y su certificación”</a:t>
          </a:r>
          <a:r>
            <a:rPr lang="es-MX" sz="2000" kern="1200" dirty="0">
              <a:solidFill>
                <a:schemeClr val="tx1"/>
              </a:solidFill>
              <a:latin typeface="+mj-lt"/>
            </a:rPr>
            <a:t>. 1974 </a:t>
          </a:r>
          <a:endParaRPr lang="en-US" sz="2000" kern="1200" dirty="0">
            <a:solidFill>
              <a:schemeClr val="tx1"/>
            </a:solidFill>
            <a:latin typeface="+mj-lt"/>
          </a:endParaRPr>
        </a:p>
      </dsp:txBody>
      <dsp:txXfrm>
        <a:off x="0" y="584641"/>
        <a:ext cx="5182791" cy="922493"/>
      </dsp:txXfrm>
    </dsp:sp>
    <dsp:sp modelId="{68E66D97-84F4-4532-9ED9-A233A498AC29}">
      <dsp:nvSpPr>
        <dsp:cNvPr id="0" name=""/>
        <dsp:cNvSpPr/>
      </dsp:nvSpPr>
      <dsp:spPr>
        <a:xfrm>
          <a:off x="0" y="1507135"/>
          <a:ext cx="5182791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814440-66F9-49AC-8A55-3DDED0F0F1DE}">
      <dsp:nvSpPr>
        <dsp:cNvPr id="0" name=""/>
        <dsp:cNvSpPr/>
      </dsp:nvSpPr>
      <dsp:spPr>
        <a:xfrm>
          <a:off x="0" y="1507135"/>
          <a:ext cx="5182791" cy="8651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>
              <a:solidFill>
                <a:schemeClr val="tx1"/>
              </a:solidFill>
              <a:latin typeface="+mj-lt"/>
            </a:rPr>
            <a:t>Comité de Certificación de Especialidades de la Academia Nacional de Medicina 1981</a:t>
          </a:r>
          <a:endParaRPr lang="en-US" sz="2000" kern="1200" dirty="0">
            <a:solidFill>
              <a:schemeClr val="tx1"/>
            </a:solidFill>
            <a:latin typeface="+mj-lt"/>
          </a:endParaRPr>
        </a:p>
      </dsp:txBody>
      <dsp:txXfrm>
        <a:off x="0" y="1507135"/>
        <a:ext cx="5182791" cy="865121"/>
      </dsp:txXfrm>
    </dsp:sp>
    <dsp:sp modelId="{5ADE08DE-23A4-4875-BF3F-96D728C1F460}">
      <dsp:nvSpPr>
        <dsp:cNvPr id="0" name=""/>
        <dsp:cNvSpPr/>
      </dsp:nvSpPr>
      <dsp:spPr>
        <a:xfrm>
          <a:off x="0" y="2372256"/>
          <a:ext cx="5182791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FF3ACB-21F4-4653-9316-E603EADBA678}">
      <dsp:nvSpPr>
        <dsp:cNvPr id="0" name=""/>
        <dsp:cNvSpPr/>
      </dsp:nvSpPr>
      <dsp:spPr>
        <a:xfrm>
          <a:off x="0" y="2372256"/>
          <a:ext cx="5177729" cy="11548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>
              <a:solidFill>
                <a:schemeClr val="tx1"/>
              </a:solidFill>
              <a:latin typeface="+mj-lt"/>
            </a:rPr>
            <a:t>Reconocimiento de los Consejos de Especialidades por la Academia Nacional de Medicina 1990</a:t>
          </a:r>
          <a:endParaRPr lang="en-US" sz="2000" kern="1200" dirty="0">
            <a:solidFill>
              <a:schemeClr val="tx1"/>
            </a:solidFill>
            <a:latin typeface="+mj-lt"/>
          </a:endParaRPr>
        </a:p>
      </dsp:txBody>
      <dsp:txXfrm>
        <a:off x="0" y="2372256"/>
        <a:ext cx="5177729" cy="1154813"/>
      </dsp:txXfrm>
    </dsp:sp>
    <dsp:sp modelId="{B363B1EF-E2A7-4F01-94FC-CF5714B42AC0}">
      <dsp:nvSpPr>
        <dsp:cNvPr id="0" name=""/>
        <dsp:cNvSpPr/>
      </dsp:nvSpPr>
      <dsp:spPr>
        <a:xfrm>
          <a:off x="0" y="3527069"/>
          <a:ext cx="5182791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DB9513-5D38-420B-BD57-40042073537B}">
      <dsp:nvSpPr>
        <dsp:cNvPr id="0" name=""/>
        <dsp:cNvSpPr/>
      </dsp:nvSpPr>
      <dsp:spPr>
        <a:xfrm>
          <a:off x="0" y="3527069"/>
          <a:ext cx="5177729" cy="12357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>
              <a:solidFill>
                <a:schemeClr val="tx1"/>
              </a:solidFill>
              <a:latin typeface="+mj-lt"/>
            </a:rPr>
            <a:t>Otorgamiento de Idoneidad a los Consejos de Especialidades Médicas  por la Academia Nacional de Medicina 1994</a:t>
          </a:r>
          <a:endParaRPr lang="en-US" sz="2000" kern="1200" dirty="0">
            <a:solidFill>
              <a:schemeClr val="tx1"/>
            </a:solidFill>
            <a:latin typeface="+mj-lt"/>
          </a:endParaRPr>
        </a:p>
      </dsp:txBody>
      <dsp:txXfrm>
        <a:off x="0" y="3527069"/>
        <a:ext cx="5177729" cy="1235795"/>
      </dsp:txXfrm>
    </dsp:sp>
    <dsp:sp modelId="{F54E5971-5BD3-42CE-820F-62E650C5464B}">
      <dsp:nvSpPr>
        <dsp:cNvPr id="0" name=""/>
        <dsp:cNvSpPr/>
      </dsp:nvSpPr>
      <dsp:spPr>
        <a:xfrm>
          <a:off x="0" y="4762865"/>
          <a:ext cx="5182791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033997-CFA1-4B33-A1E7-56796675EC2B}">
      <dsp:nvSpPr>
        <dsp:cNvPr id="0" name=""/>
        <dsp:cNvSpPr/>
      </dsp:nvSpPr>
      <dsp:spPr>
        <a:xfrm>
          <a:off x="0" y="4762865"/>
          <a:ext cx="5182791" cy="11105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>
              <a:solidFill>
                <a:schemeClr val="tx1"/>
              </a:solidFill>
              <a:latin typeface="+mj-lt"/>
            </a:rPr>
            <a:t>Creación del Comité Normativo Nacional de Consejos de Especialidades Médicas (</a:t>
          </a:r>
          <a:r>
            <a:rPr lang="es-MX" sz="2000" b="1" kern="1200" dirty="0">
              <a:solidFill>
                <a:schemeClr val="tx1"/>
              </a:solidFill>
              <a:latin typeface="+mj-lt"/>
            </a:rPr>
            <a:t>CONACEM</a:t>
          </a:r>
          <a:r>
            <a:rPr lang="es-MX" sz="2000" kern="1200" dirty="0">
              <a:solidFill>
                <a:schemeClr val="tx1"/>
              </a:solidFill>
              <a:latin typeface="+mj-lt"/>
            </a:rPr>
            <a:t>) 1995</a:t>
          </a:r>
          <a:endParaRPr lang="en-US" sz="2000" kern="1200" dirty="0">
            <a:solidFill>
              <a:schemeClr val="tx1"/>
            </a:solidFill>
            <a:latin typeface="+mj-lt"/>
          </a:endParaRPr>
        </a:p>
      </dsp:txBody>
      <dsp:txXfrm>
        <a:off x="0" y="4762865"/>
        <a:ext cx="5182791" cy="111056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FFCF5F-BA3A-4842-BBC3-AA9728F06E31}">
      <dsp:nvSpPr>
        <dsp:cNvPr id="0" name=""/>
        <dsp:cNvSpPr/>
      </dsp:nvSpPr>
      <dsp:spPr>
        <a:xfrm>
          <a:off x="0" y="990"/>
          <a:ext cx="5182791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8240EA-AD94-4C06-A15C-A18EAC771FF2}">
      <dsp:nvSpPr>
        <dsp:cNvPr id="0" name=""/>
        <dsp:cNvSpPr/>
      </dsp:nvSpPr>
      <dsp:spPr>
        <a:xfrm>
          <a:off x="0" y="990"/>
          <a:ext cx="5177729" cy="19764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kern="1200" dirty="0">
              <a:latin typeface="+mj-lt"/>
            </a:rPr>
            <a:t>Es un proceso por el cual un organismo autorizado no gubernamental, </a:t>
          </a:r>
          <a:r>
            <a:rPr lang="es-MX" sz="2400" b="1" i="1" kern="1200" dirty="0">
              <a:latin typeface="+mj-lt"/>
            </a:rPr>
            <a:t>evalúa y reconoce</a:t>
          </a:r>
          <a:r>
            <a:rPr lang="es-MX" sz="2400" kern="1200" dirty="0">
              <a:latin typeface="+mj-lt"/>
            </a:rPr>
            <a:t>, si un profesional tiene los requerimientos predeterminados. </a:t>
          </a:r>
          <a:endParaRPr lang="en-US" sz="2400" kern="1200" dirty="0">
            <a:latin typeface="+mj-lt"/>
          </a:endParaRPr>
        </a:p>
      </dsp:txBody>
      <dsp:txXfrm>
        <a:off x="0" y="990"/>
        <a:ext cx="5177729" cy="1976405"/>
      </dsp:txXfrm>
    </dsp:sp>
    <dsp:sp modelId="{F8C642D8-A0CC-418C-B96C-E54C653716D1}">
      <dsp:nvSpPr>
        <dsp:cNvPr id="0" name=""/>
        <dsp:cNvSpPr/>
      </dsp:nvSpPr>
      <dsp:spPr>
        <a:xfrm>
          <a:off x="0" y="1977396"/>
          <a:ext cx="5182791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447460-FFF5-461E-A909-0F0B5D94C354}">
      <dsp:nvSpPr>
        <dsp:cNvPr id="0" name=""/>
        <dsp:cNvSpPr/>
      </dsp:nvSpPr>
      <dsp:spPr>
        <a:xfrm>
          <a:off x="0" y="1977396"/>
          <a:ext cx="5182791" cy="16349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kern="1200" dirty="0">
              <a:latin typeface="+mj-lt"/>
            </a:rPr>
            <a:t>Demuestra que tiene los conocimientos y el entrenamiento necesarios para el desempeño de su función</a:t>
          </a:r>
          <a:endParaRPr lang="en-US" sz="2400" kern="1200" dirty="0">
            <a:latin typeface="+mj-lt"/>
          </a:endParaRPr>
        </a:p>
      </dsp:txBody>
      <dsp:txXfrm>
        <a:off x="0" y="1977396"/>
        <a:ext cx="5182791" cy="1634987"/>
      </dsp:txXfrm>
    </dsp:sp>
    <dsp:sp modelId="{D31955C8-1006-4208-987D-D032AA3EBD3E}">
      <dsp:nvSpPr>
        <dsp:cNvPr id="0" name=""/>
        <dsp:cNvSpPr/>
      </dsp:nvSpPr>
      <dsp:spPr>
        <a:xfrm>
          <a:off x="0" y="3612383"/>
          <a:ext cx="5182791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113461-5201-4089-A4FD-2586B2C31F90}">
      <dsp:nvSpPr>
        <dsp:cNvPr id="0" name=""/>
        <dsp:cNvSpPr/>
      </dsp:nvSpPr>
      <dsp:spPr>
        <a:xfrm>
          <a:off x="0" y="3612383"/>
          <a:ext cx="5182791" cy="16349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 err="1">
              <a:latin typeface="+mj-lt"/>
            </a:rPr>
            <a:t>Demuestra</a:t>
          </a:r>
          <a:r>
            <a:rPr lang="en-US" sz="2400" kern="1200" dirty="0">
              <a:latin typeface="+mj-lt"/>
            </a:rPr>
            <a:t> </a:t>
          </a:r>
          <a:r>
            <a:rPr lang="en-US" sz="2400" kern="1200" dirty="0" err="1">
              <a:latin typeface="+mj-lt"/>
            </a:rPr>
            <a:t>por</a:t>
          </a:r>
          <a:r>
            <a:rPr lang="en-US" sz="2400" kern="1200" dirty="0">
              <a:latin typeface="+mj-lt"/>
            </a:rPr>
            <a:t> medio de un </a:t>
          </a:r>
          <a:r>
            <a:rPr lang="en-US" sz="2400" kern="1200" dirty="0" err="1">
              <a:latin typeface="+mj-lt"/>
            </a:rPr>
            <a:t>examen</a:t>
          </a:r>
          <a:r>
            <a:rPr lang="en-US" sz="2400" kern="1200" dirty="0">
              <a:latin typeface="+mj-lt"/>
            </a:rPr>
            <a:t> </a:t>
          </a:r>
          <a:r>
            <a:rPr lang="en-US" sz="2400" kern="1200" dirty="0" err="1">
              <a:latin typeface="+mj-lt"/>
            </a:rPr>
            <a:t>teórico</a:t>
          </a:r>
          <a:r>
            <a:rPr lang="en-US" sz="2400" kern="1200" dirty="0">
              <a:latin typeface="+mj-lt"/>
            </a:rPr>
            <a:t> </a:t>
          </a:r>
          <a:r>
            <a:rPr lang="en-US" sz="2400" kern="1200" dirty="0" err="1">
              <a:latin typeface="+mj-lt"/>
            </a:rPr>
            <a:t>práctico</a:t>
          </a:r>
          <a:r>
            <a:rPr lang="en-US" sz="2400" kern="1200" dirty="0">
              <a:latin typeface="+mj-lt"/>
            </a:rPr>
            <a:t> que </a:t>
          </a:r>
          <a:r>
            <a:rPr lang="en-US" sz="2400" kern="1200" dirty="0" err="1">
              <a:latin typeface="+mj-lt"/>
            </a:rPr>
            <a:t>posee</a:t>
          </a:r>
          <a:r>
            <a:rPr lang="en-US" sz="2400" kern="1200" dirty="0">
              <a:latin typeface="+mj-lt"/>
            </a:rPr>
            <a:t> las </a:t>
          </a:r>
          <a:r>
            <a:rPr lang="en-US" sz="2400" kern="1200" dirty="0" err="1">
              <a:latin typeface="+mj-lt"/>
            </a:rPr>
            <a:t>competencias</a:t>
          </a:r>
          <a:r>
            <a:rPr lang="en-US" sz="2400" kern="1200" dirty="0">
              <a:latin typeface="+mj-lt"/>
            </a:rPr>
            <a:t>  </a:t>
          </a:r>
          <a:r>
            <a:rPr lang="en-US" sz="2400" kern="1200" dirty="0" err="1">
              <a:latin typeface="+mj-lt"/>
            </a:rPr>
            <a:t>en</a:t>
          </a:r>
          <a:r>
            <a:rPr lang="en-US" sz="2400" kern="1200" dirty="0">
              <a:latin typeface="+mj-lt"/>
            </a:rPr>
            <a:t> </a:t>
          </a:r>
          <a:r>
            <a:rPr lang="en-US" sz="2400" kern="1200" dirty="0" err="1">
              <a:latin typeface="+mj-lt"/>
            </a:rPr>
            <a:t>su</a:t>
          </a:r>
          <a:r>
            <a:rPr lang="en-US" sz="2400" kern="1200" dirty="0">
              <a:latin typeface="+mj-lt"/>
            </a:rPr>
            <a:t> </a:t>
          </a:r>
          <a:r>
            <a:rPr lang="en-US" sz="2400" kern="1200" dirty="0" err="1">
              <a:latin typeface="+mj-lt"/>
            </a:rPr>
            <a:t>área</a:t>
          </a:r>
          <a:r>
            <a:rPr lang="en-US" sz="2400" kern="1200" dirty="0">
              <a:latin typeface="+mj-lt"/>
            </a:rPr>
            <a:t>.</a:t>
          </a:r>
        </a:p>
      </dsp:txBody>
      <dsp:txXfrm>
        <a:off x="0" y="3612383"/>
        <a:ext cx="5182791" cy="163498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D4C264-B641-433D-8D10-D29483335155}">
      <dsp:nvSpPr>
        <dsp:cNvPr id="0" name=""/>
        <dsp:cNvSpPr/>
      </dsp:nvSpPr>
      <dsp:spPr>
        <a:xfrm>
          <a:off x="0" y="3374"/>
          <a:ext cx="513343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DC683A-0793-4C87-8806-6576BDE9BB05}">
      <dsp:nvSpPr>
        <dsp:cNvPr id="0" name=""/>
        <dsp:cNvSpPr/>
      </dsp:nvSpPr>
      <dsp:spPr>
        <a:xfrm>
          <a:off x="0" y="3374"/>
          <a:ext cx="5133439" cy="6075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>
              <a:latin typeface="+mj-lt"/>
            </a:rPr>
            <a:t>Egresado de la licenciatura de medicina  </a:t>
          </a:r>
          <a:endParaRPr lang="en-US" sz="2000" kern="1200" dirty="0">
            <a:latin typeface="+mj-lt"/>
          </a:endParaRPr>
        </a:p>
      </dsp:txBody>
      <dsp:txXfrm>
        <a:off x="0" y="3374"/>
        <a:ext cx="5133439" cy="607550"/>
      </dsp:txXfrm>
    </dsp:sp>
    <dsp:sp modelId="{4311965E-60B4-40C8-9695-FC618EA082B1}">
      <dsp:nvSpPr>
        <dsp:cNvPr id="0" name=""/>
        <dsp:cNvSpPr/>
      </dsp:nvSpPr>
      <dsp:spPr>
        <a:xfrm>
          <a:off x="0" y="610925"/>
          <a:ext cx="513343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943C04-F9D5-4281-B219-A5B6961A6DD9}">
      <dsp:nvSpPr>
        <dsp:cNvPr id="0" name=""/>
        <dsp:cNvSpPr/>
      </dsp:nvSpPr>
      <dsp:spPr>
        <a:xfrm>
          <a:off x="0" y="610925"/>
          <a:ext cx="5133439" cy="5985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>
              <a:latin typeface="+mj-lt"/>
            </a:rPr>
            <a:t>Título de médico cirujano </a:t>
          </a:r>
          <a:endParaRPr lang="en-US" sz="2000" kern="1200" dirty="0">
            <a:latin typeface="+mj-lt"/>
          </a:endParaRPr>
        </a:p>
      </dsp:txBody>
      <dsp:txXfrm>
        <a:off x="0" y="610925"/>
        <a:ext cx="5133439" cy="598541"/>
      </dsp:txXfrm>
    </dsp:sp>
    <dsp:sp modelId="{A0C3867A-0C54-4A35-B326-21D946B5A0FE}">
      <dsp:nvSpPr>
        <dsp:cNvPr id="0" name=""/>
        <dsp:cNvSpPr/>
      </dsp:nvSpPr>
      <dsp:spPr>
        <a:xfrm>
          <a:off x="0" y="1209467"/>
          <a:ext cx="513343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FDB627-599E-4837-B640-99B4B1175C47}">
      <dsp:nvSpPr>
        <dsp:cNvPr id="0" name=""/>
        <dsp:cNvSpPr/>
      </dsp:nvSpPr>
      <dsp:spPr>
        <a:xfrm>
          <a:off x="0" y="1209467"/>
          <a:ext cx="5133439" cy="6070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>
              <a:latin typeface="+mj-lt"/>
            </a:rPr>
            <a:t>Cédula de la Dirección General de Profesiones.  </a:t>
          </a:r>
          <a:endParaRPr lang="en-US" sz="2000" kern="1200" dirty="0">
            <a:latin typeface="+mj-lt"/>
          </a:endParaRPr>
        </a:p>
      </dsp:txBody>
      <dsp:txXfrm>
        <a:off x="0" y="1209467"/>
        <a:ext cx="5133439" cy="607078"/>
      </dsp:txXfrm>
    </dsp:sp>
    <dsp:sp modelId="{5E0CA50C-5545-477A-8807-5D635D2E377B}">
      <dsp:nvSpPr>
        <dsp:cNvPr id="0" name=""/>
        <dsp:cNvSpPr/>
      </dsp:nvSpPr>
      <dsp:spPr>
        <a:xfrm>
          <a:off x="0" y="1816545"/>
          <a:ext cx="513343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289F1F-1905-4EA3-A650-2F97517EE2E8}">
      <dsp:nvSpPr>
        <dsp:cNvPr id="0" name=""/>
        <dsp:cNvSpPr/>
      </dsp:nvSpPr>
      <dsp:spPr>
        <a:xfrm>
          <a:off x="0" y="1816545"/>
          <a:ext cx="5128425" cy="10707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2000" kern="1200" dirty="0">
            <a:latin typeface="+mj-lt"/>
          </a:endParaRP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>
              <a:latin typeface="+mj-lt"/>
            </a:rPr>
            <a:t>Atención médica integral. Conocimientos y destrezas para diagnosticar y resolver los padecimientos de alta prevalencia en la población. Durante todo el ciclo de vida 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 dirty="0">
            <a:latin typeface="+mj-lt"/>
          </a:endParaRPr>
        </a:p>
      </dsp:txBody>
      <dsp:txXfrm>
        <a:off x="0" y="1816545"/>
        <a:ext cx="5128425" cy="1070732"/>
      </dsp:txXfrm>
    </dsp:sp>
    <dsp:sp modelId="{AB808B68-B784-4D73-B1C9-938FD99F23A5}">
      <dsp:nvSpPr>
        <dsp:cNvPr id="0" name=""/>
        <dsp:cNvSpPr/>
      </dsp:nvSpPr>
      <dsp:spPr>
        <a:xfrm>
          <a:off x="0" y="2887278"/>
          <a:ext cx="513343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841824-8739-42ED-980C-A99A0713B0F4}">
      <dsp:nvSpPr>
        <dsp:cNvPr id="0" name=""/>
        <dsp:cNvSpPr/>
      </dsp:nvSpPr>
      <dsp:spPr>
        <a:xfrm>
          <a:off x="0" y="2887278"/>
          <a:ext cx="5133439" cy="8540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>
              <a:latin typeface="+mj-lt"/>
            </a:rPr>
            <a:t>Puede dar solución a un número importante de los problemas que aborda. (80%)</a:t>
          </a:r>
          <a:endParaRPr lang="en-US" sz="2000" kern="1200" dirty="0">
            <a:latin typeface="+mj-lt"/>
          </a:endParaRPr>
        </a:p>
      </dsp:txBody>
      <dsp:txXfrm>
        <a:off x="0" y="2887278"/>
        <a:ext cx="5133439" cy="854068"/>
      </dsp:txXfrm>
    </dsp:sp>
    <dsp:sp modelId="{4C962500-E912-48FE-B8D4-86536B81D9B3}">
      <dsp:nvSpPr>
        <dsp:cNvPr id="0" name=""/>
        <dsp:cNvSpPr/>
      </dsp:nvSpPr>
      <dsp:spPr>
        <a:xfrm>
          <a:off x="0" y="3741346"/>
          <a:ext cx="513343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7E39A0-6952-4401-8F14-D48F31D4B31D}">
      <dsp:nvSpPr>
        <dsp:cNvPr id="0" name=""/>
        <dsp:cNvSpPr/>
      </dsp:nvSpPr>
      <dsp:spPr>
        <a:xfrm>
          <a:off x="0" y="3741346"/>
          <a:ext cx="5133439" cy="7992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>
              <a:latin typeface="+mj-lt"/>
            </a:rPr>
            <a:t>Refiere al especialista a aquellos pacientes que así lo requieren.</a:t>
          </a:r>
          <a:endParaRPr lang="en-US" sz="2000" kern="1200" dirty="0">
            <a:latin typeface="+mj-lt"/>
          </a:endParaRPr>
        </a:p>
      </dsp:txBody>
      <dsp:txXfrm>
        <a:off x="0" y="3741346"/>
        <a:ext cx="5133439" cy="799238"/>
      </dsp:txXfrm>
    </dsp:sp>
    <dsp:sp modelId="{2E0B09E4-FEA0-4D62-8382-1CE94C0BBD46}">
      <dsp:nvSpPr>
        <dsp:cNvPr id="0" name=""/>
        <dsp:cNvSpPr/>
      </dsp:nvSpPr>
      <dsp:spPr>
        <a:xfrm>
          <a:off x="0" y="4540585"/>
          <a:ext cx="513343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7A8915-8C7B-425D-9587-3D163AE537D2}">
      <dsp:nvSpPr>
        <dsp:cNvPr id="0" name=""/>
        <dsp:cNvSpPr/>
      </dsp:nvSpPr>
      <dsp:spPr>
        <a:xfrm>
          <a:off x="0" y="4540585"/>
          <a:ext cx="5133439" cy="7945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>
              <a:latin typeface="+mj-lt"/>
            </a:rPr>
            <a:t>Tiene un papel destacado en las acciones preventivas más frecuentes</a:t>
          </a:r>
          <a:r>
            <a:rPr lang="es-MX" sz="1800" kern="1200" dirty="0">
              <a:latin typeface="+mj-lt"/>
            </a:rPr>
            <a:t>.</a:t>
          </a:r>
          <a:endParaRPr lang="en-US" sz="1800" kern="1200" dirty="0">
            <a:latin typeface="+mj-lt"/>
          </a:endParaRPr>
        </a:p>
      </dsp:txBody>
      <dsp:txXfrm>
        <a:off x="0" y="4540585"/>
        <a:ext cx="5133439" cy="794553"/>
      </dsp:txXfrm>
    </dsp:sp>
    <dsp:sp modelId="{FCF67A2F-2AFD-48D9-9E4F-23E68B74947A}">
      <dsp:nvSpPr>
        <dsp:cNvPr id="0" name=""/>
        <dsp:cNvSpPr/>
      </dsp:nvSpPr>
      <dsp:spPr>
        <a:xfrm>
          <a:off x="0" y="5335138"/>
          <a:ext cx="513343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BEA7E6-01EA-4BCE-BC85-A51806CB3533}">
      <dsp:nvSpPr>
        <dsp:cNvPr id="0" name=""/>
        <dsp:cNvSpPr/>
      </dsp:nvSpPr>
      <dsp:spPr>
        <a:xfrm>
          <a:off x="0" y="5335138"/>
          <a:ext cx="5133439" cy="8085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 err="1">
              <a:latin typeface="+mj-lt"/>
            </a:rPr>
            <a:t>Legalmente</a:t>
          </a:r>
          <a:r>
            <a:rPr lang="en-US" sz="2000" kern="1200" dirty="0">
              <a:latin typeface="+mj-lt"/>
            </a:rPr>
            <a:t> no </a:t>
          </a:r>
          <a:r>
            <a:rPr lang="en-US" sz="2000" kern="1200" dirty="0" err="1">
              <a:latin typeface="+mj-lt"/>
            </a:rPr>
            <a:t>tiene</a:t>
          </a:r>
          <a:r>
            <a:rPr lang="en-US" sz="2000" kern="1200" dirty="0">
              <a:latin typeface="+mj-lt"/>
            </a:rPr>
            <a:t> la </a:t>
          </a:r>
          <a:r>
            <a:rPr lang="en-US" sz="2000" kern="1200" dirty="0" err="1">
              <a:latin typeface="+mj-lt"/>
            </a:rPr>
            <a:t>obligación</a:t>
          </a:r>
          <a:r>
            <a:rPr lang="en-US" sz="2000" kern="1200" dirty="0">
              <a:latin typeface="+mj-lt"/>
            </a:rPr>
            <a:t> de </a:t>
          </a:r>
          <a:r>
            <a:rPr lang="en-US" sz="2000" b="1" i="1" kern="1200" dirty="0" err="1">
              <a:latin typeface="+mj-lt"/>
            </a:rPr>
            <a:t>renova</a:t>
          </a:r>
          <a:r>
            <a:rPr lang="en-US" sz="2000" b="1" kern="1200" dirty="0" err="1">
              <a:latin typeface="+mj-lt"/>
            </a:rPr>
            <a:t>r</a:t>
          </a:r>
          <a:r>
            <a:rPr lang="en-US" sz="2000" kern="1200" dirty="0">
              <a:latin typeface="+mj-lt"/>
            </a:rPr>
            <a:t> </a:t>
          </a:r>
          <a:r>
            <a:rPr lang="en-US" sz="2000" kern="1200" dirty="0" err="1">
              <a:latin typeface="+mj-lt"/>
            </a:rPr>
            <a:t>su</a:t>
          </a:r>
          <a:r>
            <a:rPr lang="en-US" sz="2000" kern="1200" dirty="0">
              <a:latin typeface="+mj-lt"/>
            </a:rPr>
            <a:t> cédula </a:t>
          </a:r>
          <a:r>
            <a:rPr lang="en-US" sz="2000" kern="1200" dirty="0" err="1">
              <a:latin typeface="+mj-lt"/>
            </a:rPr>
            <a:t>ni</a:t>
          </a:r>
          <a:r>
            <a:rPr lang="en-US" sz="2000" kern="1200" dirty="0">
              <a:latin typeface="+mj-lt"/>
            </a:rPr>
            <a:t> </a:t>
          </a:r>
          <a:r>
            <a:rPr lang="en-US" sz="2000" kern="1200" dirty="0" err="1">
              <a:latin typeface="+mj-lt"/>
            </a:rPr>
            <a:t>demostrar</a:t>
          </a:r>
          <a:r>
            <a:rPr lang="en-US" sz="2000" kern="1200" dirty="0">
              <a:latin typeface="+mj-lt"/>
            </a:rPr>
            <a:t> la </a:t>
          </a:r>
          <a:r>
            <a:rPr lang="en-US" sz="2000" kern="1200" dirty="0" err="1">
              <a:latin typeface="+mj-lt"/>
            </a:rPr>
            <a:t>actualización</a:t>
          </a:r>
          <a:r>
            <a:rPr lang="en-US" sz="2000" kern="1200" dirty="0">
              <a:latin typeface="+mj-lt"/>
            </a:rPr>
            <a:t> de </a:t>
          </a:r>
          <a:r>
            <a:rPr lang="en-US" sz="2000" kern="1200" dirty="0" err="1">
              <a:latin typeface="+mj-lt"/>
            </a:rPr>
            <a:t>sus</a:t>
          </a:r>
          <a:r>
            <a:rPr lang="en-US" sz="2000" kern="1200" dirty="0">
              <a:latin typeface="+mj-lt"/>
            </a:rPr>
            <a:t> </a:t>
          </a:r>
          <a:r>
            <a:rPr lang="en-US" sz="2000" kern="1200" dirty="0" err="1">
              <a:latin typeface="+mj-lt"/>
            </a:rPr>
            <a:t>conocimientos</a:t>
          </a:r>
          <a:endParaRPr lang="en-US" sz="2000" kern="1200" dirty="0">
            <a:latin typeface="+mj-lt"/>
          </a:endParaRPr>
        </a:p>
      </dsp:txBody>
      <dsp:txXfrm>
        <a:off x="0" y="5335138"/>
        <a:ext cx="5133439" cy="80851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38FB64-A243-4690-BFE6-AF55D46EA108}">
      <dsp:nvSpPr>
        <dsp:cNvPr id="0" name=""/>
        <dsp:cNvSpPr/>
      </dsp:nvSpPr>
      <dsp:spPr>
        <a:xfrm>
          <a:off x="0" y="0"/>
          <a:ext cx="4868863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E9A371-2A15-4243-82D0-994433F62B14}">
      <dsp:nvSpPr>
        <dsp:cNvPr id="0" name=""/>
        <dsp:cNvSpPr/>
      </dsp:nvSpPr>
      <dsp:spPr>
        <a:xfrm>
          <a:off x="0" y="0"/>
          <a:ext cx="4868863" cy="13144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600" kern="1200" dirty="0">
              <a:latin typeface="+mj-lt"/>
            </a:rPr>
            <a:t>Academia Nacional de Medicina</a:t>
          </a:r>
          <a:endParaRPr lang="en-US" sz="2600" kern="1200" dirty="0">
            <a:latin typeface="+mj-lt"/>
          </a:endParaRPr>
        </a:p>
      </dsp:txBody>
      <dsp:txXfrm>
        <a:off x="0" y="0"/>
        <a:ext cx="4868863" cy="1314449"/>
      </dsp:txXfrm>
    </dsp:sp>
    <dsp:sp modelId="{835482E1-CAAE-4EEE-88FF-C581C28826AE}">
      <dsp:nvSpPr>
        <dsp:cNvPr id="0" name=""/>
        <dsp:cNvSpPr/>
      </dsp:nvSpPr>
      <dsp:spPr>
        <a:xfrm>
          <a:off x="0" y="1314449"/>
          <a:ext cx="4868863" cy="0"/>
        </a:xfrm>
        <a:prstGeom prst="line">
          <a:avLst/>
        </a:prstGeom>
        <a:solidFill>
          <a:schemeClr val="accent2">
            <a:hueOff val="13013"/>
            <a:satOff val="-8959"/>
            <a:lumOff val="-2288"/>
            <a:alphaOff val="0"/>
          </a:schemeClr>
        </a:solidFill>
        <a:ln w="15875" cap="flat" cmpd="sng" algn="ctr">
          <a:solidFill>
            <a:schemeClr val="accent2">
              <a:hueOff val="13013"/>
              <a:satOff val="-8959"/>
              <a:lumOff val="-228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84AD17-9E0E-42A8-8A83-5DEA0A84CFD7}">
      <dsp:nvSpPr>
        <dsp:cNvPr id="0" name=""/>
        <dsp:cNvSpPr/>
      </dsp:nvSpPr>
      <dsp:spPr>
        <a:xfrm>
          <a:off x="0" y="1314449"/>
          <a:ext cx="4868863" cy="13144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600" kern="1200" dirty="0">
              <a:latin typeface="+mj-lt"/>
            </a:rPr>
            <a:t>Academia Mexicana de Cirugía</a:t>
          </a:r>
          <a:endParaRPr lang="en-US" sz="2600" kern="1200" dirty="0">
            <a:latin typeface="+mj-lt"/>
          </a:endParaRPr>
        </a:p>
      </dsp:txBody>
      <dsp:txXfrm>
        <a:off x="0" y="1314449"/>
        <a:ext cx="4868863" cy="1314449"/>
      </dsp:txXfrm>
    </dsp:sp>
    <dsp:sp modelId="{A7DDCBAC-F0F5-4411-A4CF-26EE58FD4925}">
      <dsp:nvSpPr>
        <dsp:cNvPr id="0" name=""/>
        <dsp:cNvSpPr/>
      </dsp:nvSpPr>
      <dsp:spPr>
        <a:xfrm>
          <a:off x="0" y="2628899"/>
          <a:ext cx="4868863" cy="0"/>
        </a:xfrm>
        <a:prstGeom prst="line">
          <a:avLst/>
        </a:prstGeom>
        <a:solidFill>
          <a:schemeClr val="accent2">
            <a:hueOff val="26025"/>
            <a:satOff val="-17917"/>
            <a:lumOff val="-4575"/>
            <a:alphaOff val="0"/>
          </a:schemeClr>
        </a:solidFill>
        <a:ln w="15875" cap="flat" cmpd="sng" algn="ctr">
          <a:solidFill>
            <a:schemeClr val="accent2">
              <a:hueOff val="26025"/>
              <a:satOff val="-17917"/>
              <a:lumOff val="-457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39FFC0-8113-4CD7-9AD9-D8CD0F76FE12}">
      <dsp:nvSpPr>
        <dsp:cNvPr id="0" name=""/>
        <dsp:cNvSpPr/>
      </dsp:nvSpPr>
      <dsp:spPr>
        <a:xfrm>
          <a:off x="0" y="2628899"/>
          <a:ext cx="4868863" cy="13144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600" kern="1200" dirty="0">
              <a:latin typeface="+mj-lt"/>
            </a:rPr>
            <a:t>Consejo Nacional de Certificación en Medicina General</a:t>
          </a:r>
          <a:endParaRPr lang="en-US" sz="2600" kern="1200" dirty="0">
            <a:latin typeface="+mj-lt"/>
          </a:endParaRPr>
        </a:p>
      </dsp:txBody>
      <dsp:txXfrm>
        <a:off x="0" y="2628899"/>
        <a:ext cx="4868863" cy="1314449"/>
      </dsp:txXfrm>
    </dsp:sp>
    <dsp:sp modelId="{E89723A1-7407-4A2F-91E4-9ECB498F4779}">
      <dsp:nvSpPr>
        <dsp:cNvPr id="0" name=""/>
        <dsp:cNvSpPr/>
      </dsp:nvSpPr>
      <dsp:spPr>
        <a:xfrm>
          <a:off x="0" y="3943349"/>
          <a:ext cx="4868863" cy="0"/>
        </a:xfrm>
        <a:prstGeom prst="line">
          <a:avLst/>
        </a:prstGeom>
        <a:solidFill>
          <a:schemeClr val="accent2">
            <a:hueOff val="39038"/>
            <a:satOff val="-26876"/>
            <a:lumOff val="-6863"/>
            <a:alphaOff val="0"/>
          </a:schemeClr>
        </a:solidFill>
        <a:ln w="15875" cap="flat" cmpd="sng" algn="ctr">
          <a:solidFill>
            <a:schemeClr val="accent2">
              <a:hueOff val="39038"/>
              <a:satOff val="-26876"/>
              <a:lumOff val="-686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DBD0C2-FBA6-4902-B987-92B68F13F5BF}">
      <dsp:nvSpPr>
        <dsp:cNvPr id="0" name=""/>
        <dsp:cNvSpPr/>
      </dsp:nvSpPr>
      <dsp:spPr>
        <a:xfrm>
          <a:off x="0" y="3943350"/>
          <a:ext cx="4868863" cy="13144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600" kern="1200" dirty="0">
              <a:latin typeface="+mj-lt"/>
            </a:rPr>
            <a:t>Asociación Mexicana de Facultades y Escuelas de Medicina</a:t>
          </a:r>
          <a:endParaRPr lang="en-US" sz="2600" kern="1200" dirty="0">
            <a:latin typeface="+mj-lt"/>
          </a:endParaRPr>
        </a:p>
      </dsp:txBody>
      <dsp:txXfrm>
        <a:off x="0" y="3943350"/>
        <a:ext cx="4868863" cy="131444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FFCF5F-BA3A-4842-BBC3-AA9728F06E31}">
      <dsp:nvSpPr>
        <dsp:cNvPr id="0" name=""/>
        <dsp:cNvSpPr/>
      </dsp:nvSpPr>
      <dsp:spPr>
        <a:xfrm>
          <a:off x="0" y="0"/>
          <a:ext cx="5182791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8240EA-AD94-4C06-A15C-A18EAC771FF2}">
      <dsp:nvSpPr>
        <dsp:cNvPr id="0" name=""/>
        <dsp:cNvSpPr/>
      </dsp:nvSpPr>
      <dsp:spPr>
        <a:xfrm>
          <a:off x="0" y="0"/>
          <a:ext cx="5182791" cy="25257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800" b="1" kern="1200" dirty="0">
              <a:latin typeface="+mj-lt"/>
            </a:rPr>
            <a:t>Certificación: </a:t>
          </a:r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800" kern="1200" dirty="0">
              <a:latin typeface="+mj-lt"/>
            </a:rPr>
            <a:t>Médicos generales de todo el país por medio de la evaluación de sus conocimientos y sus competencias por medio de un examen</a:t>
          </a:r>
          <a:endParaRPr lang="en-US" sz="2800" kern="1200" dirty="0">
            <a:latin typeface="+mj-lt"/>
          </a:endParaRPr>
        </a:p>
      </dsp:txBody>
      <dsp:txXfrm>
        <a:off x="0" y="0"/>
        <a:ext cx="5182791" cy="2525712"/>
      </dsp:txXfrm>
    </dsp:sp>
    <dsp:sp modelId="{F8C642D8-A0CC-418C-B96C-E54C653716D1}">
      <dsp:nvSpPr>
        <dsp:cNvPr id="0" name=""/>
        <dsp:cNvSpPr/>
      </dsp:nvSpPr>
      <dsp:spPr>
        <a:xfrm>
          <a:off x="0" y="2525712"/>
          <a:ext cx="5182791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447460-FFF5-461E-A909-0F0B5D94C354}">
      <dsp:nvSpPr>
        <dsp:cNvPr id="0" name=""/>
        <dsp:cNvSpPr/>
      </dsp:nvSpPr>
      <dsp:spPr>
        <a:xfrm>
          <a:off x="0" y="2525712"/>
          <a:ext cx="5182791" cy="25257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000" b="1" kern="1200" dirty="0">
              <a:latin typeface="+mj-lt"/>
            </a:rPr>
            <a:t>Recertificación: </a:t>
          </a:r>
        </a:p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000" kern="1200" dirty="0">
              <a:latin typeface="+mj-lt"/>
            </a:rPr>
            <a:t>Mantener vigente la certificación en periodos de cinco años al acreditar una formación médica continua.</a:t>
          </a:r>
          <a:endParaRPr lang="en-US" sz="3000" kern="1200" dirty="0">
            <a:latin typeface="+mj-lt"/>
          </a:endParaRPr>
        </a:p>
      </dsp:txBody>
      <dsp:txXfrm>
        <a:off x="0" y="2525712"/>
        <a:ext cx="5182791" cy="252571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605DB5-F818-4308-819C-785AFD15B970}">
      <dsp:nvSpPr>
        <dsp:cNvPr id="0" name=""/>
        <dsp:cNvSpPr/>
      </dsp:nvSpPr>
      <dsp:spPr>
        <a:xfrm>
          <a:off x="0" y="1668"/>
          <a:ext cx="5182791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0145FE-D8EE-4B0C-9F35-94118C2E9453}">
      <dsp:nvSpPr>
        <dsp:cNvPr id="0" name=""/>
        <dsp:cNvSpPr/>
      </dsp:nvSpPr>
      <dsp:spPr>
        <a:xfrm>
          <a:off x="0" y="1668"/>
          <a:ext cx="5182791" cy="4765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b="1" kern="1200" dirty="0">
              <a:latin typeface="+mj-lt"/>
            </a:rPr>
            <a:t>Subcomité de  Educación Médica Continua </a:t>
          </a:r>
          <a:endParaRPr lang="en-US" sz="2000" b="1" kern="1200" dirty="0">
            <a:latin typeface="+mj-lt"/>
          </a:endParaRPr>
        </a:p>
      </dsp:txBody>
      <dsp:txXfrm>
        <a:off x="0" y="1668"/>
        <a:ext cx="5182791" cy="476534"/>
      </dsp:txXfrm>
    </dsp:sp>
    <dsp:sp modelId="{017E6947-3CB8-4ED9-AF0F-1FA16A9EA247}">
      <dsp:nvSpPr>
        <dsp:cNvPr id="0" name=""/>
        <dsp:cNvSpPr/>
      </dsp:nvSpPr>
      <dsp:spPr>
        <a:xfrm>
          <a:off x="0" y="478203"/>
          <a:ext cx="5182791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BC6404-C63B-4A93-85EF-9762DC08990A}">
      <dsp:nvSpPr>
        <dsp:cNvPr id="0" name=""/>
        <dsp:cNvSpPr/>
      </dsp:nvSpPr>
      <dsp:spPr>
        <a:xfrm>
          <a:off x="0" y="478203"/>
          <a:ext cx="5177729" cy="8936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>
              <a:latin typeface="+mj-lt"/>
            </a:rPr>
            <a:t>Evaluación de los cursos ofertados a los médicos generales y puntuación de los mismos. </a:t>
          </a:r>
          <a:endParaRPr lang="en-US" sz="2000" kern="1200" dirty="0">
            <a:latin typeface="+mj-lt"/>
          </a:endParaRPr>
        </a:p>
      </dsp:txBody>
      <dsp:txXfrm>
        <a:off x="0" y="478203"/>
        <a:ext cx="5177729" cy="893666"/>
      </dsp:txXfrm>
    </dsp:sp>
    <dsp:sp modelId="{AB8481F0-7BAB-4F64-B8E5-56E546A22737}">
      <dsp:nvSpPr>
        <dsp:cNvPr id="0" name=""/>
        <dsp:cNvSpPr/>
      </dsp:nvSpPr>
      <dsp:spPr>
        <a:xfrm>
          <a:off x="0" y="1371870"/>
          <a:ext cx="5182791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C2A74E-9FE5-4DB7-87BE-38CE787DF6EA}">
      <dsp:nvSpPr>
        <dsp:cNvPr id="0" name=""/>
        <dsp:cNvSpPr/>
      </dsp:nvSpPr>
      <dsp:spPr>
        <a:xfrm>
          <a:off x="0" y="1371870"/>
          <a:ext cx="5182791" cy="7880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>
              <a:latin typeface="+mj-lt"/>
            </a:rPr>
            <a:t>Tema y enfoque.  Mayor puntuación a cursos  de atención primaria y temas de prevención. </a:t>
          </a:r>
          <a:endParaRPr lang="en-US" sz="2000" kern="1200" dirty="0">
            <a:latin typeface="+mj-lt"/>
          </a:endParaRPr>
        </a:p>
      </dsp:txBody>
      <dsp:txXfrm>
        <a:off x="0" y="1371870"/>
        <a:ext cx="5182791" cy="788051"/>
      </dsp:txXfrm>
    </dsp:sp>
    <dsp:sp modelId="{2E35777A-C28E-4982-9016-600114A896EA}">
      <dsp:nvSpPr>
        <dsp:cNvPr id="0" name=""/>
        <dsp:cNvSpPr/>
      </dsp:nvSpPr>
      <dsp:spPr>
        <a:xfrm>
          <a:off x="0" y="2159922"/>
          <a:ext cx="5182791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3992F9-85FE-4A68-BCE1-49D3A97FA2AA}">
      <dsp:nvSpPr>
        <dsp:cNvPr id="0" name=""/>
        <dsp:cNvSpPr/>
      </dsp:nvSpPr>
      <dsp:spPr>
        <a:xfrm>
          <a:off x="0" y="2159922"/>
          <a:ext cx="5182791" cy="7880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>
              <a:latin typeface="+mj-lt"/>
            </a:rPr>
            <a:t>Responsable del curso y profesores</a:t>
          </a:r>
          <a:endParaRPr lang="en-US" sz="2000" kern="1200" dirty="0">
            <a:latin typeface="+mj-lt"/>
          </a:endParaRPr>
        </a:p>
      </dsp:txBody>
      <dsp:txXfrm>
        <a:off x="0" y="2159922"/>
        <a:ext cx="5182791" cy="788051"/>
      </dsp:txXfrm>
    </dsp:sp>
    <dsp:sp modelId="{7D9E9DC7-4D3A-4DA5-8CCC-E533692AC355}">
      <dsp:nvSpPr>
        <dsp:cNvPr id="0" name=""/>
        <dsp:cNvSpPr/>
      </dsp:nvSpPr>
      <dsp:spPr>
        <a:xfrm>
          <a:off x="0" y="2947974"/>
          <a:ext cx="5182791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71B34D-0F41-4245-946D-5A92284BE48F}">
      <dsp:nvSpPr>
        <dsp:cNvPr id="0" name=""/>
        <dsp:cNvSpPr/>
      </dsp:nvSpPr>
      <dsp:spPr>
        <a:xfrm>
          <a:off x="0" y="2947974"/>
          <a:ext cx="5182791" cy="7880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>
              <a:latin typeface="+mj-lt"/>
            </a:rPr>
            <a:t>Apoyos educativos e instituciones que  avalan los cursos. </a:t>
          </a:r>
          <a:endParaRPr lang="en-US" sz="2000" kern="1200" dirty="0">
            <a:latin typeface="+mj-lt"/>
          </a:endParaRPr>
        </a:p>
      </dsp:txBody>
      <dsp:txXfrm>
        <a:off x="0" y="2947974"/>
        <a:ext cx="5182791" cy="788051"/>
      </dsp:txXfrm>
    </dsp:sp>
    <dsp:sp modelId="{AE6E9866-CC7D-4A19-9C7E-0F5ACC7C8B33}">
      <dsp:nvSpPr>
        <dsp:cNvPr id="0" name=""/>
        <dsp:cNvSpPr/>
      </dsp:nvSpPr>
      <dsp:spPr>
        <a:xfrm>
          <a:off x="0" y="3736026"/>
          <a:ext cx="5182791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A6C0F9-DF9C-454E-99B8-7166C874130B}">
      <dsp:nvSpPr>
        <dsp:cNvPr id="0" name=""/>
        <dsp:cNvSpPr/>
      </dsp:nvSpPr>
      <dsp:spPr>
        <a:xfrm>
          <a:off x="0" y="3736026"/>
          <a:ext cx="5182791" cy="6968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>
              <a:latin typeface="+mj-lt"/>
            </a:rPr>
            <a:t>Verifica la viabilidad y calidad de las actividades de educación médica continua</a:t>
          </a:r>
          <a:endParaRPr lang="en-US" sz="2000" kern="1200" dirty="0">
            <a:latin typeface="+mj-lt"/>
          </a:endParaRPr>
        </a:p>
      </dsp:txBody>
      <dsp:txXfrm>
        <a:off x="0" y="3736026"/>
        <a:ext cx="5182791" cy="696811"/>
      </dsp:txXfrm>
    </dsp:sp>
    <dsp:sp modelId="{FFB6AC54-8C40-4EF7-8E88-3E139D0CD1F2}">
      <dsp:nvSpPr>
        <dsp:cNvPr id="0" name=""/>
        <dsp:cNvSpPr/>
      </dsp:nvSpPr>
      <dsp:spPr>
        <a:xfrm>
          <a:off x="0" y="4432837"/>
          <a:ext cx="5182791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75E02F-C7A4-42F0-8B83-746391F8F263}">
      <dsp:nvSpPr>
        <dsp:cNvPr id="0" name=""/>
        <dsp:cNvSpPr/>
      </dsp:nvSpPr>
      <dsp:spPr>
        <a:xfrm>
          <a:off x="0" y="4432837"/>
          <a:ext cx="5182791" cy="6169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>
              <a:latin typeface="+mj-lt"/>
            </a:rPr>
            <a:t>Corrobora que se cumplan los contenidos y las actividades educativas propuestas </a:t>
          </a:r>
          <a:endParaRPr lang="en-US" sz="2000" kern="1200" dirty="0">
            <a:latin typeface="+mj-lt"/>
          </a:endParaRPr>
        </a:p>
      </dsp:txBody>
      <dsp:txXfrm>
        <a:off x="0" y="4432837"/>
        <a:ext cx="5182791" cy="61691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917881-89E8-4916-A547-16B5AE61254D}">
      <dsp:nvSpPr>
        <dsp:cNvPr id="0" name=""/>
        <dsp:cNvSpPr/>
      </dsp:nvSpPr>
      <dsp:spPr>
        <a:xfrm>
          <a:off x="0" y="3964"/>
          <a:ext cx="541259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86FDB4-24D9-4C95-A253-C27D862AD0DE}">
      <dsp:nvSpPr>
        <dsp:cNvPr id="0" name=""/>
        <dsp:cNvSpPr/>
      </dsp:nvSpPr>
      <dsp:spPr>
        <a:xfrm>
          <a:off x="0" y="3964"/>
          <a:ext cx="5407310" cy="22088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b="1" kern="1200" dirty="0">
              <a:latin typeface="+mj-lt"/>
            </a:rPr>
            <a:t>Un imperativo ético para todos los profesionales de la salud es demostrar ante sus “pares” que su capacidad y sus conocimientos están actualizados, para ofrecer a sus pacientes una atención médica segura y de calidad</a:t>
          </a:r>
          <a:endParaRPr lang="en-US" sz="2400" kern="1200" dirty="0">
            <a:latin typeface="+mj-lt"/>
          </a:endParaRPr>
        </a:p>
      </dsp:txBody>
      <dsp:txXfrm>
        <a:off x="0" y="3964"/>
        <a:ext cx="5407310" cy="2208853"/>
      </dsp:txXfrm>
    </dsp:sp>
    <dsp:sp modelId="{77DD6390-F6C4-4A40-968D-8D1FA69CE247}">
      <dsp:nvSpPr>
        <dsp:cNvPr id="0" name=""/>
        <dsp:cNvSpPr/>
      </dsp:nvSpPr>
      <dsp:spPr>
        <a:xfrm>
          <a:off x="0" y="2212817"/>
          <a:ext cx="541259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0B039F-EF75-4318-A82A-72D925DC5D4B}">
      <dsp:nvSpPr>
        <dsp:cNvPr id="0" name=""/>
        <dsp:cNvSpPr/>
      </dsp:nvSpPr>
      <dsp:spPr>
        <a:xfrm>
          <a:off x="0" y="2212817"/>
          <a:ext cx="5412596" cy="7959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 dirty="0">
              <a:latin typeface="+mj-lt"/>
            </a:rPr>
            <a:t>Egresados de diversas instituciones educativas con una gran heterogeneidad en sus conocimientos y en su calidad</a:t>
          </a:r>
          <a:endParaRPr lang="en-US" sz="1800" kern="1200" dirty="0">
            <a:latin typeface="+mj-lt"/>
          </a:endParaRPr>
        </a:p>
      </dsp:txBody>
      <dsp:txXfrm>
        <a:off x="0" y="2212817"/>
        <a:ext cx="5412596" cy="795926"/>
      </dsp:txXfrm>
    </dsp:sp>
    <dsp:sp modelId="{E009D1E9-E5E1-4B8F-8726-63788FDB6FAE}">
      <dsp:nvSpPr>
        <dsp:cNvPr id="0" name=""/>
        <dsp:cNvSpPr/>
      </dsp:nvSpPr>
      <dsp:spPr>
        <a:xfrm>
          <a:off x="0" y="3008744"/>
          <a:ext cx="541259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AD48B0-1301-4D34-BE19-E084F7B3E6AF}">
      <dsp:nvSpPr>
        <dsp:cNvPr id="0" name=""/>
        <dsp:cNvSpPr/>
      </dsp:nvSpPr>
      <dsp:spPr>
        <a:xfrm>
          <a:off x="0" y="3008744"/>
          <a:ext cx="5412596" cy="7906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 dirty="0">
              <a:latin typeface="+mj-lt"/>
            </a:rPr>
            <a:t>Exigencia en algunas instituciones públicas y privadas, de su certificación, para su contratación</a:t>
          </a:r>
          <a:endParaRPr lang="en-US" sz="1800" kern="1200" dirty="0">
            <a:latin typeface="+mj-lt"/>
          </a:endParaRPr>
        </a:p>
      </dsp:txBody>
      <dsp:txXfrm>
        <a:off x="0" y="3008744"/>
        <a:ext cx="5412596" cy="790625"/>
      </dsp:txXfrm>
    </dsp:sp>
    <dsp:sp modelId="{8826795F-38C8-4B00-91AB-2FF3EA5693CA}">
      <dsp:nvSpPr>
        <dsp:cNvPr id="0" name=""/>
        <dsp:cNvSpPr/>
      </dsp:nvSpPr>
      <dsp:spPr>
        <a:xfrm>
          <a:off x="0" y="3799370"/>
          <a:ext cx="541259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29CA55-38C8-4F16-9DB9-159F601F1D03}">
      <dsp:nvSpPr>
        <dsp:cNvPr id="0" name=""/>
        <dsp:cNvSpPr/>
      </dsp:nvSpPr>
      <dsp:spPr>
        <a:xfrm>
          <a:off x="0" y="3799370"/>
          <a:ext cx="5412596" cy="9821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 dirty="0">
              <a:latin typeface="+mj-lt"/>
            </a:rPr>
            <a:t>Demostrar su certificación en instituciones educativas, como la Facultad de Medicina de la UNAM, para ser considerados dentro de su cuerpo docente</a:t>
          </a:r>
          <a:endParaRPr lang="en-US" sz="1800" kern="1200" dirty="0">
            <a:latin typeface="+mj-lt"/>
          </a:endParaRPr>
        </a:p>
      </dsp:txBody>
      <dsp:txXfrm>
        <a:off x="0" y="3799370"/>
        <a:ext cx="5412596" cy="982197"/>
      </dsp:txXfrm>
    </dsp:sp>
    <dsp:sp modelId="{5972C3DF-8641-4155-AA6D-AA43F6476CE0}">
      <dsp:nvSpPr>
        <dsp:cNvPr id="0" name=""/>
        <dsp:cNvSpPr/>
      </dsp:nvSpPr>
      <dsp:spPr>
        <a:xfrm>
          <a:off x="0" y="4781567"/>
          <a:ext cx="541259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D060CF-64B6-4DC7-A469-87C0BD330C5C}">
      <dsp:nvSpPr>
        <dsp:cNvPr id="0" name=""/>
        <dsp:cNvSpPr/>
      </dsp:nvSpPr>
      <dsp:spPr>
        <a:xfrm>
          <a:off x="0" y="4781567"/>
          <a:ext cx="5412596" cy="10172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 dirty="0">
              <a:latin typeface="+mj-lt"/>
            </a:rPr>
            <a:t>Consejo de Salubridad General. Premio al Mérito Médico </a:t>
          </a:r>
          <a:r>
            <a:rPr lang="es-MX" sz="1800" i="1" kern="1200" dirty="0">
              <a:latin typeface="+mj-lt"/>
            </a:rPr>
            <a:t>“Dr. Miguel Francisco Jiménez”,</a:t>
          </a:r>
          <a:r>
            <a:rPr lang="es-MX" sz="1800" kern="1200" dirty="0">
              <a:latin typeface="+mj-lt"/>
            </a:rPr>
            <a:t> dirigido a los médicos que se encuentran en el primer contacto con los pacientes</a:t>
          </a:r>
          <a:endParaRPr lang="en-US" sz="1800" kern="1200" dirty="0">
            <a:latin typeface="+mj-lt"/>
          </a:endParaRPr>
        </a:p>
      </dsp:txBody>
      <dsp:txXfrm>
        <a:off x="0" y="4781567"/>
        <a:ext cx="5412596" cy="1017223"/>
      </dsp:txXfrm>
    </dsp:sp>
    <dsp:sp modelId="{B98746DD-5C43-4062-B970-56E096BCCCD6}">
      <dsp:nvSpPr>
        <dsp:cNvPr id="0" name=""/>
        <dsp:cNvSpPr/>
      </dsp:nvSpPr>
      <dsp:spPr>
        <a:xfrm>
          <a:off x="0" y="5798790"/>
          <a:ext cx="541259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B5EC6D-4C8E-4FAC-8711-946170AF2370}">
      <dsp:nvSpPr>
        <dsp:cNvPr id="0" name=""/>
        <dsp:cNvSpPr/>
      </dsp:nvSpPr>
      <dsp:spPr>
        <a:xfrm>
          <a:off x="0" y="5798790"/>
          <a:ext cx="5412596" cy="8774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 dirty="0">
              <a:latin typeface="+mj-lt"/>
            </a:rPr>
            <a:t>Requisito de ingreso a la Academia Nacional de Medicina</a:t>
          </a:r>
          <a:endParaRPr lang="en-US" sz="1800" kern="1200" dirty="0">
            <a:latin typeface="+mj-lt"/>
          </a:endParaRPr>
        </a:p>
      </dsp:txBody>
      <dsp:txXfrm>
        <a:off x="0" y="5798790"/>
        <a:ext cx="5412596" cy="8774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0.37697</cdr:y>
    </cdr:from>
    <cdr:to>
      <cdr:x>0.94712</cdr:x>
      <cdr:y>0.50586</cdr:y>
    </cdr:to>
    <cdr:sp macro="" textlink="">
      <cdr:nvSpPr>
        <cdr:cNvPr id="31745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0" y="2019619"/>
          <a:ext cx="6827471" cy="69053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7432" rIns="27432" bIns="0" anchor="t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endParaRPr lang="es-MX" sz="1100" b="1" i="0" u="none" strike="noStrike" baseline="0">
            <a:solidFill>
              <a:srgbClr val="000000"/>
            </a:solidFill>
            <a:latin typeface="Arial"/>
            <a:cs typeface="Arial"/>
          </a:endParaRPr>
        </a:p>
        <a:p xmlns:a="http://schemas.openxmlformats.org/drawingml/2006/main">
          <a:pPr algn="ctr" rtl="0">
            <a:defRPr sz="1000"/>
          </a:pPr>
          <a:endParaRPr lang="es-MX" sz="1100" b="1" i="0" u="none" strike="noStrike" baseline="0">
            <a:solidFill>
              <a:srgbClr val="000000"/>
            </a:solidFill>
            <a:latin typeface="Arial"/>
            <a:cs typeface="Arial"/>
          </a:endParaRPr>
        </a:p>
        <a:p xmlns:a="http://schemas.openxmlformats.org/drawingml/2006/main">
          <a:pPr algn="ctr" rtl="0">
            <a:defRPr sz="1000"/>
          </a:pPr>
          <a:endParaRPr lang="es-MX" sz="1100" b="1" i="0" u="none" strike="noStrike" baseline="0">
            <a:solidFill>
              <a:srgbClr val="000000"/>
            </a:solidFill>
            <a:latin typeface="Arial"/>
            <a:cs typeface="Arial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500CDC-88A9-438A-A4E0-06338F098565}" type="datetimeFigureOut">
              <a:rPr lang="es-MX" smtClean="0"/>
              <a:t>06/03/2019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CC4833-3B79-43E1-BE7F-3E178610508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48402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/>
              <a:t>Agregar la barra  de 2017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4D853B-1431-45AF-B17D-9289D760A999}" type="slidenum">
              <a:rPr lang="es-MX" smtClean="0"/>
              <a:t>7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475111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3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3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0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t>3/6/2019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t>3/6/2019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3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3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414781"/>
            <a:ext cx="1971675" cy="575742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414778"/>
            <a:ext cx="5800725" cy="5757422"/>
          </a:xfrm>
        </p:spPr>
        <p:txBody>
          <a:bodyPr vert="eaVert" lIns="45720" tIns="0" rIns="45720" bIns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t>3/6/2019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t>3/6/2019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3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3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t>3/6/2019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6"/>
            <a:ext cx="75438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59" y="1845734"/>
            <a:ext cx="3703320" cy="402336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t>3/6/2019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6"/>
            <a:ext cx="75438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t>3/6/2019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t>3/6/2019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3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3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t>3/6/2019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4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1" y="731520"/>
            <a:ext cx="4869180" cy="525780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5" y="6459788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t>3/6/2019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8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3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4948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3"/>
            <a:ext cx="7584948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t>3/6/2019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9144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" y="6334316"/>
            <a:ext cx="9144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6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5734"/>
            <a:ext cx="75438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2" y="6459788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t>3/6/2019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8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5" y="6459788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50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0">
            <a:extLst>
              <a:ext uri="{FF2B5EF4-FFF2-40B4-BE49-F238E27FC236}">
                <a16:creationId xmlns:a16="http://schemas.microsoft.com/office/drawing/2014/main" id="{F3B3B6C5-748F-437C-AE76-DB11FEA99E16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2">
            <a:extLst>
              <a:ext uri="{FF2B5EF4-FFF2-40B4-BE49-F238E27FC236}">
                <a16:creationId xmlns:a16="http://schemas.microsoft.com/office/drawing/2014/main" id="{197CEB5D-9BB2-475C-BA8D-AC88BB8C976E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41173" y="320040"/>
            <a:ext cx="8661654" cy="6217920"/>
          </a:xfrm>
          <a:prstGeom prst="rect">
            <a:avLst/>
          </a:prstGeom>
          <a:solidFill>
            <a:schemeClr val="bg2"/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Connector 14">
            <a:extLst>
              <a:ext uri="{FF2B5EF4-FFF2-40B4-BE49-F238E27FC236}">
                <a16:creationId xmlns:a16="http://schemas.microsoft.com/office/drawing/2014/main" id="{BB14AD1F-ADD5-46E7-966F-4C0290232FF9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041918" y="2057399"/>
            <a:ext cx="0" cy="274320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3285441" y="547008"/>
            <a:ext cx="5074558" cy="5990952"/>
          </a:xfrm>
        </p:spPr>
        <p:txBody>
          <a:bodyPr anchor="ctr">
            <a:normAutofit fontScale="90000"/>
          </a:bodyPr>
          <a:lstStyle/>
          <a:p>
            <a:br>
              <a:rPr lang="es-MX" sz="4700" dirty="0"/>
            </a:br>
            <a:r>
              <a:rPr lang="es-MX" sz="4400" dirty="0"/>
              <a:t>ACADEMIA NACIONAL DE MEDICINA</a:t>
            </a:r>
            <a:br>
              <a:rPr lang="es-MX" sz="4400" dirty="0"/>
            </a:br>
            <a:br>
              <a:rPr lang="es-MX" sz="4700" dirty="0"/>
            </a:br>
            <a:br>
              <a:rPr lang="es-MX" sz="4700" dirty="0"/>
            </a:br>
            <a:r>
              <a:rPr lang="es-MX" sz="3600" i="1" dirty="0"/>
              <a:t>“El Médico General en México”</a:t>
            </a:r>
            <a:r>
              <a:rPr lang="es-MX" sz="3600" dirty="0"/>
              <a:t> </a:t>
            </a:r>
            <a:r>
              <a:rPr lang="es-MX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s-MX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s-MX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s-MX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s-MX" sz="4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COMITÉ NORMATIVO NACIONAL DE MEDICINA GENERAL (CONAMEGE)</a:t>
            </a:r>
            <a:br>
              <a:rPr 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MX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151366" y="628649"/>
            <a:ext cx="2647029" cy="5674179"/>
          </a:xfrm>
        </p:spPr>
        <p:txBody>
          <a:bodyPr anchor="ctr">
            <a:normAutofit fontScale="85000" lnSpcReduction="20000"/>
          </a:bodyPr>
          <a:lstStyle/>
          <a:p>
            <a:pPr algn="r"/>
            <a:endParaRPr lang="es-MX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es-MX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es-MX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es-MX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CERTIFICACIÓN DEL MÉDICO GENERAL </a:t>
            </a:r>
          </a:p>
          <a:p>
            <a:pPr algn="r"/>
            <a:r>
              <a:rPr lang="es-MX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r"/>
            <a:endParaRPr lang="es-MX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es-MX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es-MX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es-MX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es-MX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es-MX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es-MX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es-MX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es-MX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Dr. JOSÉ ADRIÁN ROJAS DOSAL </a:t>
            </a:r>
          </a:p>
          <a:p>
            <a:pPr algn="r"/>
            <a:r>
              <a:rPr lang="es-MX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r"/>
            <a:endParaRPr lang="es-MX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2" descr="F:\13453553_10208991699006146_829608442_o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701" t="7790" r="4776" b="46650"/>
          <a:stretch/>
        </p:blipFill>
        <p:spPr bwMode="auto">
          <a:xfrm>
            <a:off x="7926741" y="213904"/>
            <a:ext cx="1065893" cy="1219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8 Imagen" descr="F:\ACAD.NAC.MED.bmp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3" y="320040"/>
            <a:ext cx="1133474" cy="111349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066775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6B16355-27FB-445B-B646-02AB73637459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D07C90B-B81A-473B-8919-CA924E61FFCF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B3BF2E5-C3AB-441F-A430-491119C56D26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" y="6334316"/>
            <a:ext cx="9143989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6DA680F-F6AC-453E-A8BF-C5BDED2851DE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892733" y="1791298"/>
            <a:ext cx="0" cy="274320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ítulo 1">
            <a:extLst>
              <a:ext uri="{FF2B5EF4-FFF2-40B4-BE49-F238E27FC236}">
                <a16:creationId xmlns:a16="http://schemas.microsoft.com/office/drawing/2014/main" id="{67401E7C-9A91-4ABB-92CA-D0DE93C60F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84422" y="634946"/>
            <a:ext cx="2922814" cy="5055904"/>
          </a:xfrm>
        </p:spPr>
        <p:txBody>
          <a:bodyPr anchor="ctr">
            <a:normAutofit/>
          </a:bodyPr>
          <a:lstStyle/>
          <a:p>
            <a:r>
              <a:rPr lang="es-MX" sz="4000" dirty="0"/>
              <a:t>Antecedentes de regulación de la profesión médica por la Academia Nacional </a:t>
            </a:r>
            <a:r>
              <a:rPr lang="es-MX" sz="4000"/>
              <a:t>de Medicina</a:t>
            </a:r>
            <a:endParaRPr lang="es-MX" sz="3700" dirty="0"/>
          </a:p>
        </p:txBody>
      </p:sp>
      <p:graphicFrame>
        <p:nvGraphicFramePr>
          <p:cNvPr id="5" name="Marcador de contenido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3429932"/>
              </p:ext>
            </p:extLst>
          </p:nvPr>
        </p:nvGraphicFramePr>
        <p:xfrm>
          <a:off x="475059" y="523684"/>
          <a:ext cx="5182791" cy="58771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189936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6B16355-27FB-445B-B646-02AB73637459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D07C90B-B81A-473B-8919-CA924E61FFCF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B3BF2E5-C3AB-441F-A430-491119C56D26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" y="6334316"/>
            <a:ext cx="9143989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6DA680F-F6AC-453E-A8BF-C5BDED2851DE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892733" y="1791298"/>
            <a:ext cx="0" cy="274320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ítulo 1">
            <a:extLst>
              <a:ext uri="{FF2B5EF4-FFF2-40B4-BE49-F238E27FC236}">
                <a16:creationId xmlns:a16="http://schemas.microsoft.com/office/drawing/2014/main" id="{67401E7C-9A91-4ABB-92CA-D0DE93C60F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84422" y="634946"/>
            <a:ext cx="2922814" cy="5055904"/>
          </a:xfrm>
        </p:spPr>
        <p:txBody>
          <a:bodyPr anchor="ctr">
            <a:normAutofit/>
          </a:bodyPr>
          <a:lstStyle/>
          <a:p>
            <a:r>
              <a:rPr lang="es-MX" sz="4000" dirty="0"/>
              <a:t>Certificación médica</a:t>
            </a:r>
            <a:endParaRPr lang="es-MX" sz="3700" dirty="0"/>
          </a:p>
        </p:txBody>
      </p:sp>
      <p:graphicFrame>
        <p:nvGraphicFramePr>
          <p:cNvPr id="5" name="Marcador de contenido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050925"/>
              </p:ext>
            </p:extLst>
          </p:nvPr>
        </p:nvGraphicFramePr>
        <p:xfrm>
          <a:off x="475059" y="800100"/>
          <a:ext cx="5182791" cy="52483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683049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FB5993E2-C02B-4335-ABA5-D8EC465551E3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39736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0B801A2-5622-4BE8-9AD2-C337A2CD0022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7AF614F-5BC3-4086-99F5-B87C5847A071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17CA168-C835-43C3-AD62-4A68036204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9277" y="516835"/>
            <a:ext cx="2313633" cy="5772840"/>
          </a:xfrm>
        </p:spPr>
        <p:txBody>
          <a:bodyPr anchor="ctr">
            <a:normAutofit/>
          </a:bodyPr>
          <a:lstStyle/>
          <a:p>
            <a:r>
              <a:rPr lang="es-MX" sz="3100" dirty="0">
                <a:solidFill>
                  <a:srgbClr val="FFFFFF"/>
                </a:solidFill>
              </a:rPr>
              <a:t>Perfil del médico general:</a:t>
            </a:r>
          </a:p>
        </p:txBody>
      </p:sp>
      <p:graphicFrame>
        <p:nvGraphicFramePr>
          <p:cNvPr id="5" name="Marcador de contenido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7599585"/>
              </p:ext>
            </p:extLst>
          </p:nvPr>
        </p:nvGraphicFramePr>
        <p:xfrm>
          <a:off x="3521214" y="228600"/>
          <a:ext cx="5133439" cy="61470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558533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92625F-033B-4D5D-9A6C-08AFEC4482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90" y="594358"/>
            <a:ext cx="2944536" cy="5257799"/>
          </a:xfrm>
        </p:spPr>
        <p:txBody>
          <a:bodyPr anchor="ctr">
            <a:normAutofit/>
          </a:bodyPr>
          <a:lstStyle/>
          <a:p>
            <a:r>
              <a:rPr lang="es-MX" dirty="0">
                <a:solidFill>
                  <a:srgbClr val="FFFFFF"/>
                </a:solidFill>
              </a:rPr>
              <a:t>Comité Normativo Nacional de Medicina General (CONAMEGE) 2001</a:t>
            </a:r>
          </a:p>
        </p:txBody>
      </p:sp>
      <p:graphicFrame>
        <p:nvGraphicFramePr>
          <p:cNvPr id="5" name="Marcador de contenido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1650351"/>
              </p:ext>
            </p:extLst>
          </p:nvPr>
        </p:nvGraphicFramePr>
        <p:xfrm>
          <a:off x="3600450" y="731838"/>
          <a:ext cx="4868863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560025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6B16355-27FB-445B-B646-02AB73637459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D07C90B-B81A-473B-8919-CA924E61FFCF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B3BF2E5-C3AB-441F-A430-491119C56D26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" y="6334316"/>
            <a:ext cx="9143989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6DA680F-F6AC-453E-A8BF-C5BDED2851DE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892733" y="1791298"/>
            <a:ext cx="0" cy="274320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ítulo 1">
            <a:extLst>
              <a:ext uri="{FF2B5EF4-FFF2-40B4-BE49-F238E27FC236}">
                <a16:creationId xmlns:a16="http://schemas.microsoft.com/office/drawing/2014/main" id="{67401E7C-9A91-4ABB-92CA-D0DE93C60F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32909" y="634946"/>
            <a:ext cx="2529396" cy="5055904"/>
          </a:xfrm>
        </p:spPr>
        <p:txBody>
          <a:bodyPr anchor="ctr">
            <a:normAutofit/>
          </a:bodyPr>
          <a:lstStyle/>
          <a:p>
            <a:pPr algn="ctr"/>
            <a:r>
              <a:rPr lang="es-MX" sz="3700" dirty="0"/>
              <a:t>Objetivo </a:t>
            </a:r>
            <a:br>
              <a:rPr lang="es-MX" sz="3700" dirty="0"/>
            </a:br>
            <a:r>
              <a:rPr lang="es-MX" sz="3700" dirty="0"/>
              <a:t>de </a:t>
            </a:r>
            <a:r>
              <a:rPr lang="es-MX" sz="3900" b="1" dirty="0"/>
              <a:t>CONAMEGE</a:t>
            </a:r>
            <a:br>
              <a:rPr lang="es-MX" sz="3700" b="1" dirty="0"/>
            </a:br>
            <a:endParaRPr lang="es-MX" sz="3700" b="1" dirty="0"/>
          </a:p>
        </p:txBody>
      </p:sp>
      <p:graphicFrame>
        <p:nvGraphicFramePr>
          <p:cNvPr id="5" name="Marcador de contenido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797295"/>
              </p:ext>
            </p:extLst>
          </p:nvPr>
        </p:nvGraphicFramePr>
        <p:xfrm>
          <a:off x="475059" y="639763"/>
          <a:ext cx="5182791" cy="5051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485442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C:\Users\CONAMEGE\Desktop\Araceli\CONAMEGE\DOCUMENTOS CONAMEGE\LOGOS\LOGO CONAMEG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2642" y="159824"/>
            <a:ext cx="919476" cy="1206273"/>
          </a:xfrm>
          <a:prstGeom prst="rect">
            <a:avLst/>
          </a:prstGeom>
          <a:ln>
            <a:solidFill>
              <a:schemeClr val="accent1">
                <a:alpha val="27000"/>
              </a:schemeClr>
            </a:solidFill>
          </a:ln>
          <a:extLst/>
        </p:spPr>
      </p:pic>
      <p:grpSp>
        <p:nvGrpSpPr>
          <p:cNvPr id="11" name="Grupo 10">
            <a:extLst>
              <a:ext uri="{FF2B5EF4-FFF2-40B4-BE49-F238E27FC236}">
                <a16:creationId xmlns:a16="http://schemas.microsoft.com/office/drawing/2014/main" id="{A3BF59A2-7DD4-4EE3-A8E4-CFCAB412D375}"/>
              </a:ext>
            </a:extLst>
          </p:cNvPr>
          <p:cNvGrpSpPr/>
          <p:nvPr/>
        </p:nvGrpSpPr>
        <p:grpSpPr>
          <a:xfrm>
            <a:off x="612396" y="263150"/>
            <a:ext cx="7480045" cy="5810479"/>
            <a:chOff x="883776" y="263150"/>
            <a:chExt cx="7208665" cy="5357529"/>
          </a:xfrm>
        </p:grpSpPr>
        <p:graphicFrame>
          <p:nvGraphicFramePr>
            <p:cNvPr id="12" name="Chart 12">
              <a:extLst>
                <a:ext uri="{FF2B5EF4-FFF2-40B4-BE49-F238E27FC236}">
                  <a16:creationId xmlns:a16="http://schemas.microsoft.com/office/drawing/2014/main" id="{F8B91C6F-2733-4B7B-81C0-C72BA3AFC7AC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494023764"/>
                </p:ext>
              </p:extLst>
            </p:nvPr>
          </p:nvGraphicFramePr>
          <p:xfrm>
            <a:off x="883776" y="263150"/>
            <a:ext cx="7208665" cy="5357529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13" name="CuadroTexto 12">
              <a:extLst>
                <a:ext uri="{FF2B5EF4-FFF2-40B4-BE49-F238E27FC236}">
                  <a16:creationId xmlns:a16="http://schemas.microsoft.com/office/drawing/2014/main" id="{3FED007D-098A-40A3-A9EE-5B1BA09A9B4A}"/>
                </a:ext>
              </a:extLst>
            </p:cNvPr>
            <p:cNvSpPr txBox="1"/>
            <p:nvPr/>
          </p:nvSpPr>
          <p:spPr>
            <a:xfrm>
              <a:off x="5850293" y="1083432"/>
              <a:ext cx="1073021" cy="2837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415195"/>
                  </a:solidFill>
                  <a:effectLst/>
                  <a:uLnTx/>
                  <a:uFillTx/>
                  <a:latin typeface="Calibri Light" panose="020F0302020204030204"/>
                </a:rPr>
                <a:t>Total:  </a:t>
              </a:r>
              <a:r>
                <a:rPr kumimoji="0" lang="es-MX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4472C4">
                      <a:lumMod val="50000"/>
                    </a:srgbClr>
                  </a:solidFill>
                  <a:effectLst/>
                  <a:uLnTx/>
                  <a:uFillTx/>
                  <a:latin typeface="Calibri Light" panose="020F0302020204030204"/>
                </a:rPr>
                <a:t>30,095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636695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6B16355-27FB-445B-B646-02AB73637459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D07C90B-B81A-473B-8919-CA924E61FFCF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B3BF2E5-C3AB-441F-A430-491119C56D26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" y="6334316"/>
            <a:ext cx="9143989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6DA680F-F6AC-453E-A8BF-C5BDED2851DE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892733" y="1791298"/>
            <a:ext cx="0" cy="274320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ítulo 1">
            <a:extLst>
              <a:ext uri="{FF2B5EF4-FFF2-40B4-BE49-F238E27FC236}">
                <a16:creationId xmlns:a16="http://schemas.microsoft.com/office/drawing/2014/main" id="{5D3793E3-C61B-466F-9CC6-395315F3BE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29300" y="634946"/>
            <a:ext cx="3020786" cy="5055904"/>
          </a:xfrm>
        </p:spPr>
        <p:txBody>
          <a:bodyPr anchor="ctr">
            <a:normAutofit/>
          </a:bodyPr>
          <a:lstStyle/>
          <a:p>
            <a:pPr algn="ctr"/>
            <a:r>
              <a:rPr lang="es-MX" sz="4400" dirty="0"/>
              <a:t>CONAMEGE</a:t>
            </a:r>
            <a:br>
              <a:rPr lang="es-MX" sz="4400" dirty="0"/>
            </a:br>
            <a:br>
              <a:rPr lang="es-MX" sz="4400" dirty="0"/>
            </a:br>
            <a:r>
              <a:rPr lang="es-MX" sz="3200" dirty="0"/>
              <a:t>RECERTIFICACIÓN(cada 5 años)     </a:t>
            </a:r>
          </a:p>
        </p:txBody>
      </p:sp>
      <p:graphicFrame>
        <p:nvGraphicFramePr>
          <p:cNvPr id="5" name="Marcador de contenido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4112530"/>
              </p:ext>
            </p:extLst>
          </p:nvPr>
        </p:nvGraphicFramePr>
        <p:xfrm>
          <a:off x="475059" y="639763"/>
          <a:ext cx="5182791" cy="5051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060453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FB5993E2-C02B-4335-ABA5-D8EC465551E3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39736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0B801A2-5622-4BE8-9AD2-C337A2CD0022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7AF614F-5BC3-4086-99F5-B87C5847A071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93A4D36-3B63-4BD6-9D08-67F0BB6702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9277" y="516835"/>
            <a:ext cx="2313633" cy="5772840"/>
          </a:xfrm>
        </p:spPr>
        <p:txBody>
          <a:bodyPr anchor="ctr">
            <a:normAutofit/>
          </a:bodyPr>
          <a:lstStyle/>
          <a:p>
            <a:r>
              <a:rPr lang="es-MX" sz="3100" dirty="0">
                <a:solidFill>
                  <a:srgbClr val="FFFFFF"/>
                </a:solidFill>
              </a:rPr>
              <a:t>¿Por qué debe certificarse el médico general?</a:t>
            </a:r>
            <a:r>
              <a:rPr lang="es-MX" sz="3100" b="1" dirty="0">
                <a:solidFill>
                  <a:srgbClr val="FFFFFF"/>
                </a:solidFill>
              </a:rPr>
              <a:t> </a:t>
            </a:r>
            <a:endParaRPr lang="es-MX" sz="3100" dirty="0">
              <a:solidFill>
                <a:srgbClr val="FFFFFF"/>
              </a:solidFill>
            </a:endParaRPr>
          </a:p>
        </p:txBody>
      </p:sp>
      <p:graphicFrame>
        <p:nvGraphicFramePr>
          <p:cNvPr id="5" name="Marcador de contenido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6791943"/>
              </p:ext>
            </p:extLst>
          </p:nvPr>
        </p:nvGraphicFramePr>
        <p:xfrm>
          <a:off x="3556397" y="177800"/>
          <a:ext cx="5412596" cy="668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3421880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ción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1465</TotalTime>
  <Words>566</Words>
  <Application>Microsoft Office PowerPoint</Application>
  <PresentationFormat>Carta (216 x 279 mm)</PresentationFormat>
  <Paragraphs>68</Paragraphs>
  <Slides>9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Retrospección</vt:lpstr>
      <vt:lpstr> ACADEMIA NACIONAL DE MEDICINA   “El Médico General en México”      COMITÉ NORMATIVO NACIONAL DE MEDICINA GENERAL (CONAMEGE)  </vt:lpstr>
      <vt:lpstr>Antecedentes de regulación de la profesión médica por la Academia Nacional de Medicina</vt:lpstr>
      <vt:lpstr>Certificación médica</vt:lpstr>
      <vt:lpstr>Perfil del médico general:</vt:lpstr>
      <vt:lpstr>Comité Normativo Nacional de Medicina General (CONAMEGE) 2001</vt:lpstr>
      <vt:lpstr>Objetivo  de CONAMEGE </vt:lpstr>
      <vt:lpstr>Presentación de PowerPoint</vt:lpstr>
      <vt:lpstr>CONAMEGE  RECERTIFICACIÓN(cada 5 años)     </vt:lpstr>
      <vt:lpstr>¿Por qué debe certificarse el médico general? 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XX CONGRESO PANAMERICANO DE EDUCACIÓN MÉDICA   CERTIFICACIÓN INTERNACIONAL DE ESPECIALISTAS MÉDICOS: ALCANCES Y LIMITACIONES</dc:title>
  <dc:creator>Usuario</dc:creator>
  <cp:lastModifiedBy>J. Adrian Rojas D</cp:lastModifiedBy>
  <cp:revision>145</cp:revision>
  <cp:lastPrinted>2018-03-15T15:29:20Z</cp:lastPrinted>
  <dcterms:created xsi:type="dcterms:W3CDTF">2016-05-24T15:20:50Z</dcterms:created>
  <dcterms:modified xsi:type="dcterms:W3CDTF">2019-03-06T19:43:10Z</dcterms:modified>
</cp:coreProperties>
</file>