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256" r:id="rId2"/>
    <p:sldId id="276" r:id="rId3"/>
    <p:sldId id="264" r:id="rId4"/>
    <p:sldId id="273" r:id="rId5"/>
    <p:sldId id="265" r:id="rId6"/>
    <p:sldId id="258" r:id="rId7"/>
    <p:sldId id="270" r:id="rId8"/>
    <p:sldId id="271" r:id="rId9"/>
    <p:sldId id="274" r:id="rId10"/>
    <p:sldId id="263" r:id="rId11"/>
    <p:sldId id="280" r:id="rId12"/>
    <p:sldId id="275" r:id="rId13"/>
    <p:sldId id="266" r:id="rId14"/>
    <p:sldId id="281" r:id="rId15"/>
    <p:sldId id="261" r:id="rId16"/>
    <p:sldId id="268" r:id="rId17"/>
    <p:sldId id="272" r:id="rId18"/>
    <p:sldId id="279" r:id="rId19"/>
    <p:sldId id="262" r:id="rId20"/>
    <p:sldId id="259" r:id="rId21"/>
    <p:sldId id="278" r:id="rId22"/>
    <p:sldId id="277" r:id="rId2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E509E-70C0-4B43-8673-E77B1DD0BD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EEBB-569B-4A7A-A835-38F2C1C5259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E2933-918D-4C72-B28B-3AC804BD61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C747-48BE-4DA2-AB2B-B4E8B2C602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12F5-8FFC-483D-9086-B2C536EAF0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7A0E5-144E-49A3-88E5-6DB03A4944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4ACEF-D0CD-420F-86DF-E12A93F168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A7788-903E-4771-A3F3-6FA8889E29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F0FD7-350F-4607-B5FE-63604C58ED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D12ED-D306-4142-903C-E5520790F3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25351-177E-454F-9C3E-2143453598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67829AD-9B17-463C-B3FD-6AB973C9A34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836613"/>
            <a:ext cx="3956050" cy="5259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MX" smtClean="0"/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MX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MX" smtClean="0"/>
              <a:t>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MX" smtClean="0"/>
              <a:t> </a:t>
            </a:r>
            <a:r>
              <a:rPr lang="es-MX" sz="4000" smtClean="0"/>
              <a:t>DRA. ROSARIO BARROSO MOGUEL</a:t>
            </a:r>
            <a:r>
              <a:rPr lang="es-MX" smtClean="0"/>
              <a:t>              1921-2006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MX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MX" smtClean="0"/>
              <a:t>Ana Cecilia Rodríguez de Romo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" smtClean="0"/>
          </a:p>
        </p:txBody>
      </p:sp>
      <p:pic>
        <p:nvPicPr>
          <p:cNvPr id="2" name="Picture 6" descr="im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685925"/>
            <a:ext cx="2925763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500063"/>
            <a:ext cx="15811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11268" name="Picture 4" descr="im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563" y="311150"/>
            <a:ext cx="4462462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pic>
        <p:nvPicPr>
          <p:cNvPr id="12291" name="Picture 2" descr="G:\INNN\Documents\MUJERES\IMAGENES BARROSO, SANCHO, ROD CABO\BARROSO\img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341049"/>
            <a:ext cx="7273953" cy="6374099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pic>
        <p:nvPicPr>
          <p:cNvPr id="13316" name="Picture 4" descr="Scan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1071563"/>
            <a:ext cx="5688013" cy="484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G:\INNN\Documents\MUJERES\IMAGENES BARROSO, SANCHO, ROD CABO\BARROSO\BARROSO MOGUEL ALBUM\Scan0016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74" y="214290"/>
            <a:ext cx="2285989" cy="647067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14340" name="Picture 4" descr="Scan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pic>
        <p:nvPicPr>
          <p:cNvPr id="15363" name="Picture 2" descr="G:\INNN\Documents\MUJERES\IMAGENES BARROSO, SANCHO, ROD CABO\BARROSO\BARROSO MOGUEL ALBUM\Scan002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252826"/>
            <a:ext cx="8001056" cy="6241494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16388" name="Picture 4" descr="im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457200"/>
            <a:ext cx="77168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18436" name="Picture 4" descr="Scan0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-387350"/>
            <a:ext cx="8321675" cy="766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17412" name="Picture 4" descr="Rosario Barroso Mogue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213" y="228600"/>
            <a:ext cx="447516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pic>
        <p:nvPicPr>
          <p:cNvPr id="19459" name="Picture 2" descr="G:\INNN\Documents\MUJERES\IMAGENES BARROSO, SANCHO, ROD CABO\BARROSO\foto ACADEMINA NACIONAL DE MEDICI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813" y="500063"/>
            <a:ext cx="7542212" cy="6067425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20484" name="Picture 4" descr="im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4150" y="1152525"/>
            <a:ext cx="62357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pic>
        <p:nvPicPr>
          <p:cNvPr id="3076" name="Picture 2" descr="G:\INNN\Documents\MUJERES\BARROSO\Scan0006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928688"/>
            <a:ext cx="6757987" cy="5083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21508" name="Picture 4" descr="img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451282"/>
            <a:ext cx="4352943" cy="617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357188"/>
            <a:ext cx="3322638" cy="2733675"/>
          </a:xfrm>
          <a:noFill/>
        </p:spPr>
      </p:pic>
      <p:pic>
        <p:nvPicPr>
          <p:cNvPr id="2253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9124" y="2357430"/>
            <a:ext cx="4522898" cy="3143272"/>
          </a:xfrm>
          <a:noFill/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19488"/>
            <a:ext cx="480060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23556" name="Picture 2" descr="C:\Users\Ana Cecilia\Documents\BarrosoAN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101" y="285728"/>
            <a:ext cx="9009899" cy="594362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68313" y="1989138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es-MX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1" name="Picture 5" descr="im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404813"/>
            <a:ext cx="44196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105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5124" name="Picture 4" descr="album Scan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425" y="-90488"/>
            <a:ext cx="488315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8196" name="Picture 4" descr="im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5325" y="-384175"/>
            <a:ext cx="10534650" cy="762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1113" y="403225"/>
            <a:ext cx="4041775" cy="605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7172" name="Picture 4" descr="Rosario Barroso Mogue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063" y="228600"/>
            <a:ext cx="43338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10244" name="Picture 4" descr="Rosario Barroso Moguel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3775" y="228600"/>
            <a:ext cx="461803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MX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/>
          </a:p>
        </p:txBody>
      </p:sp>
      <p:pic>
        <p:nvPicPr>
          <p:cNvPr id="9220" name="Picture 4" descr="Scan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71480"/>
            <a:ext cx="4643470" cy="615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www.comgecey.org/wp-content/uploads/2016/03/AN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95398" cy="12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686</TotalTime>
  <Words>14</Words>
  <Application>Microsoft Office PowerPoint</Application>
  <PresentationFormat>Presentación en pantalla (4:3)</PresentationFormat>
  <Paragraphs>6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Textura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Company>INNN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DRA. ROSARIO BARROSO MOGUEL 1921-2006</dc:title>
  <dc:creator>HISTORIA</dc:creator>
  <cp:lastModifiedBy>Centor</cp:lastModifiedBy>
  <cp:revision>52</cp:revision>
  <dcterms:created xsi:type="dcterms:W3CDTF">2010-05-18T17:40:35Z</dcterms:created>
  <dcterms:modified xsi:type="dcterms:W3CDTF">2019-11-27T17:37:15Z</dcterms:modified>
</cp:coreProperties>
</file>