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</p:sldMasterIdLst>
  <p:sldIdLst>
    <p:sldId id="256" r:id="rId3"/>
    <p:sldId id="257" r:id="rId4"/>
    <p:sldId id="263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S"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MX" sz="1200"/>
              <a:t>CASOS</a:t>
            </a:r>
            <a:r>
              <a:rPr lang="es-MX" sz="1200" baseline="0"/>
              <a:t> CONFIRMADOS DE DENGUE, QUINTANA ROO 2004 - 2018 </a:t>
            </a:r>
            <a:endParaRPr lang="es-MX" sz="1200"/>
          </a:p>
        </c:rich>
      </c:tx>
      <c:layout>
        <c:manualLayout>
          <c:xMode val="edge"/>
          <c:yMode val="edge"/>
          <c:x val="0.15925219150920439"/>
          <c:y val="3.0701754385964911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'morbi-dengue'!$G$5</c:f>
              <c:strCache>
                <c:ptCount val="1"/>
                <c:pt idx="0">
                  <c:v>Casos</c:v>
                </c:pt>
              </c:strCache>
            </c:strRef>
          </c:tx>
          <c:marker>
            <c:symbol val="none"/>
          </c:marker>
          <c:cat>
            <c:numRef>
              <c:f>'morbi-dengue'!$B$6:$B$20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numCache>
            </c:numRef>
          </c:cat>
          <c:val>
            <c:numRef>
              <c:f>'morbi-dengue'!$G$6:$G$20</c:f>
              <c:numCache>
                <c:formatCode>General</c:formatCode>
                <c:ptCount val="15"/>
                <c:pt idx="0">
                  <c:v>295</c:v>
                </c:pt>
                <c:pt idx="1">
                  <c:v>875</c:v>
                </c:pt>
                <c:pt idx="2">
                  <c:v>2152</c:v>
                </c:pt>
                <c:pt idx="3">
                  <c:v>4422</c:v>
                </c:pt>
                <c:pt idx="4">
                  <c:v>422</c:v>
                </c:pt>
                <c:pt idx="5">
                  <c:v>637</c:v>
                </c:pt>
                <c:pt idx="6">
                  <c:v>1184</c:v>
                </c:pt>
                <c:pt idx="7">
                  <c:v>1779</c:v>
                </c:pt>
                <c:pt idx="8">
                  <c:v>1272</c:v>
                </c:pt>
                <c:pt idx="9">
                  <c:v>2845</c:v>
                </c:pt>
                <c:pt idx="10">
                  <c:v>516</c:v>
                </c:pt>
                <c:pt idx="11">
                  <c:v>1032</c:v>
                </c:pt>
                <c:pt idx="12">
                  <c:v>263</c:v>
                </c:pt>
                <c:pt idx="13" formatCode="0">
                  <c:v>130</c:v>
                </c:pt>
                <c:pt idx="14" formatCode="0">
                  <c:v>204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24F-4676-A398-ADA542647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20311456"/>
        <c:axId val="-1420310912"/>
      </c:lineChart>
      <c:catAx>
        <c:axId val="-142031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E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MX"/>
                  <a:t>Año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S"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MX"/>
          </a:p>
        </c:txPr>
        <c:crossAx val="-1420310912"/>
        <c:crosses val="autoZero"/>
        <c:auto val="1"/>
        <c:lblAlgn val="ctr"/>
        <c:lblOffset val="100"/>
        <c:noMultiLvlLbl val="0"/>
      </c:catAx>
      <c:valAx>
        <c:axId val="-14203109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es-ES"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MX"/>
                  <a:t>Casos/Tasa+100,000 Hab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es-E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MX"/>
          </a:p>
        </c:txPr>
        <c:crossAx val="-1420311456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73713-87B4-450D-95D0-B04D273FD27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1A29378-D208-4966-B029-248CEA7253D6}">
      <dgm:prSet phldrT="[Texto]" custT="1"/>
      <dgm:spPr/>
      <dgm:t>
        <a:bodyPr/>
        <a:lstStyle/>
        <a:p>
          <a:r>
            <a:rPr lang="es-MX" sz="1800" dirty="0"/>
            <a:t>Sistema de Notificación</a:t>
          </a:r>
        </a:p>
      </dgm:t>
    </dgm:pt>
    <dgm:pt modelId="{C92C885B-AF24-45EC-8146-814F1FA7B541}" type="parTrans" cxnId="{B6B9B8AF-B06E-4B6D-B35D-A3D072C178DA}">
      <dgm:prSet/>
      <dgm:spPr/>
      <dgm:t>
        <a:bodyPr/>
        <a:lstStyle/>
        <a:p>
          <a:endParaRPr lang="es-MX"/>
        </a:p>
      </dgm:t>
    </dgm:pt>
    <dgm:pt modelId="{C835CE4D-D162-46EF-B3CF-CD9E42B6402D}" type="sibTrans" cxnId="{B6B9B8AF-B06E-4B6D-B35D-A3D072C178DA}">
      <dgm:prSet/>
      <dgm:spPr/>
      <dgm:t>
        <a:bodyPr/>
        <a:lstStyle/>
        <a:p>
          <a:endParaRPr lang="es-MX"/>
        </a:p>
      </dgm:t>
    </dgm:pt>
    <dgm:pt modelId="{16B4DFC0-1B28-488A-9038-C62DC334873F}">
      <dgm:prSet phldrT="[Texto]" custT="1"/>
      <dgm:spPr/>
      <dgm:t>
        <a:bodyPr/>
        <a:lstStyle/>
        <a:p>
          <a:r>
            <a:rPr lang="es-MX" sz="1800" dirty="0"/>
            <a:t>Sistema de Vigilancia epidemiológica</a:t>
          </a:r>
        </a:p>
      </dgm:t>
    </dgm:pt>
    <dgm:pt modelId="{E88DECC4-0BB0-4EFA-9595-51A911174DDE}" type="parTrans" cxnId="{6E151738-2B93-408A-967A-974177012B5A}">
      <dgm:prSet/>
      <dgm:spPr/>
      <dgm:t>
        <a:bodyPr/>
        <a:lstStyle/>
        <a:p>
          <a:endParaRPr lang="es-MX"/>
        </a:p>
      </dgm:t>
    </dgm:pt>
    <dgm:pt modelId="{ACB88375-61C6-482E-849D-6E16CA4C1120}" type="sibTrans" cxnId="{6E151738-2B93-408A-967A-974177012B5A}">
      <dgm:prSet/>
      <dgm:spPr/>
      <dgm:t>
        <a:bodyPr/>
        <a:lstStyle/>
        <a:p>
          <a:endParaRPr lang="es-MX"/>
        </a:p>
      </dgm:t>
    </dgm:pt>
    <dgm:pt modelId="{E473E539-7D37-4BA6-886E-638D0550C0E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dirty="0"/>
            <a:t>Red Hospitalaria para la Vigilancia Epidemiológica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200" dirty="0"/>
            <a:t>HG. Chetumal; HMI Morelos, HG Playa; HG Cancún; H. </a:t>
          </a:r>
          <a:r>
            <a:rPr lang="es-MX" sz="1200" dirty="0" err="1"/>
            <a:t>Galenia</a:t>
          </a:r>
          <a:endParaRPr lang="es-MX" sz="1200" dirty="0"/>
        </a:p>
      </dgm:t>
    </dgm:pt>
    <dgm:pt modelId="{650B1521-949E-4510-A4A5-EA95FAB733D8}" type="parTrans" cxnId="{2B6EC6EB-EE26-41C7-A359-6E8157C06F81}">
      <dgm:prSet/>
      <dgm:spPr/>
      <dgm:t>
        <a:bodyPr/>
        <a:lstStyle/>
        <a:p>
          <a:endParaRPr lang="es-MX"/>
        </a:p>
      </dgm:t>
    </dgm:pt>
    <dgm:pt modelId="{062407D0-7E38-4D6B-AEB5-60ED0B5A89C1}" type="sibTrans" cxnId="{2B6EC6EB-EE26-41C7-A359-6E8157C06F81}">
      <dgm:prSet/>
      <dgm:spPr/>
      <dgm:t>
        <a:bodyPr/>
        <a:lstStyle/>
        <a:p>
          <a:endParaRPr lang="es-MX"/>
        </a:p>
      </dgm:t>
    </dgm:pt>
    <dgm:pt modelId="{BB809CE5-F169-487E-936D-D558F3BBA8CB}">
      <dgm:prSet phldrT="[Texto]" custT="1"/>
      <dgm:spPr/>
      <dgm:t>
        <a:bodyPr/>
        <a:lstStyle/>
        <a:p>
          <a:r>
            <a:rPr lang="es-MX" sz="1800" dirty="0"/>
            <a:t>Sistema Epidemiológico y Estadístico</a:t>
          </a:r>
        </a:p>
      </dgm:t>
    </dgm:pt>
    <dgm:pt modelId="{4B189E46-472A-4D02-8A0A-852A66EC2F7E}" type="parTrans" cxnId="{EAF10C63-5FC4-4852-B2BE-7B8656644B16}">
      <dgm:prSet/>
      <dgm:spPr/>
      <dgm:t>
        <a:bodyPr/>
        <a:lstStyle/>
        <a:p>
          <a:endParaRPr lang="es-MX"/>
        </a:p>
      </dgm:t>
    </dgm:pt>
    <dgm:pt modelId="{8FB757F6-FD3D-4559-8EB2-64E7B4739272}" type="sibTrans" cxnId="{EAF10C63-5FC4-4852-B2BE-7B8656644B16}">
      <dgm:prSet/>
      <dgm:spPr/>
      <dgm:t>
        <a:bodyPr/>
        <a:lstStyle/>
        <a:p>
          <a:endParaRPr lang="es-MX"/>
        </a:p>
      </dgm:t>
    </dgm:pt>
    <dgm:pt modelId="{327C0A3F-B798-42EF-89B3-B11D12CBB242}">
      <dgm:prSet phldrT="[Texto]" custT="1"/>
      <dgm:spPr/>
      <dgm:t>
        <a:bodyPr/>
        <a:lstStyle/>
        <a:p>
          <a:r>
            <a:rPr lang="es-MX" sz="1800" dirty="0"/>
            <a:t>Red Nacional de Laboratorios avalado por el </a:t>
          </a:r>
          <a:r>
            <a:rPr lang="es-MX" sz="1800" dirty="0" err="1"/>
            <a:t>InDRE</a:t>
          </a:r>
          <a:endParaRPr lang="es-MX" sz="1800" dirty="0"/>
        </a:p>
      </dgm:t>
    </dgm:pt>
    <dgm:pt modelId="{3E0A288B-527F-481E-B334-84843AD23AE1}" type="parTrans" cxnId="{3C76A553-113A-4E1E-B725-96850A84F9A0}">
      <dgm:prSet/>
      <dgm:spPr/>
      <dgm:t>
        <a:bodyPr/>
        <a:lstStyle/>
        <a:p>
          <a:endParaRPr lang="es-MX"/>
        </a:p>
      </dgm:t>
    </dgm:pt>
    <dgm:pt modelId="{24E41613-E0DC-4812-8576-AC5224558DA5}" type="sibTrans" cxnId="{3C76A553-113A-4E1E-B725-96850A84F9A0}">
      <dgm:prSet/>
      <dgm:spPr/>
      <dgm:t>
        <a:bodyPr/>
        <a:lstStyle/>
        <a:p>
          <a:endParaRPr lang="es-MX"/>
        </a:p>
      </dgm:t>
    </dgm:pt>
    <dgm:pt modelId="{FCEED591-4247-4456-83FD-55D6F28831F9}" type="pres">
      <dgm:prSet presAssocID="{36573713-87B4-450D-95D0-B04D273FD2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4DA1F23-3809-4835-833E-97162FE64423}" type="pres">
      <dgm:prSet presAssocID="{C1A29378-D208-4966-B029-248CEA7253D6}" presName="parentLin" presStyleCnt="0"/>
      <dgm:spPr/>
    </dgm:pt>
    <dgm:pt modelId="{ADFA5C1A-CE8C-4452-BA9D-0BD0A1355532}" type="pres">
      <dgm:prSet presAssocID="{C1A29378-D208-4966-B029-248CEA7253D6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A8F8D07F-4257-4E73-A1C4-0D48E504B3C0}" type="pres">
      <dgm:prSet presAssocID="{C1A29378-D208-4966-B029-248CEA7253D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ADF08F-DB94-4987-961E-F2454B039677}" type="pres">
      <dgm:prSet presAssocID="{C1A29378-D208-4966-B029-248CEA7253D6}" presName="negativeSpace" presStyleCnt="0"/>
      <dgm:spPr/>
    </dgm:pt>
    <dgm:pt modelId="{72C188EA-A6AF-4CAD-B936-8DBBAFF405D1}" type="pres">
      <dgm:prSet presAssocID="{C1A29378-D208-4966-B029-248CEA7253D6}" presName="childText" presStyleLbl="conFgAcc1" presStyleIdx="0" presStyleCnt="5">
        <dgm:presLayoutVars>
          <dgm:bulletEnabled val="1"/>
        </dgm:presLayoutVars>
      </dgm:prSet>
      <dgm:spPr/>
    </dgm:pt>
    <dgm:pt modelId="{404DF14A-BFD4-49DC-8F96-F08D5CF85A70}" type="pres">
      <dgm:prSet presAssocID="{C835CE4D-D162-46EF-B3CF-CD9E42B6402D}" presName="spaceBetweenRectangles" presStyleCnt="0"/>
      <dgm:spPr/>
    </dgm:pt>
    <dgm:pt modelId="{F8822242-2DDB-4D10-B378-05D4C062714A}" type="pres">
      <dgm:prSet presAssocID="{16B4DFC0-1B28-488A-9038-C62DC334873F}" presName="parentLin" presStyleCnt="0"/>
      <dgm:spPr/>
    </dgm:pt>
    <dgm:pt modelId="{A4787293-F305-463C-B213-2422104DC803}" type="pres">
      <dgm:prSet presAssocID="{16B4DFC0-1B28-488A-9038-C62DC334873F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DE8656A5-4F2A-4898-A80E-DE55F9E9A31A}" type="pres">
      <dgm:prSet presAssocID="{16B4DFC0-1B28-488A-9038-C62DC334873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9F515E-DE7D-4086-B0C0-D4B57FC1849B}" type="pres">
      <dgm:prSet presAssocID="{16B4DFC0-1B28-488A-9038-C62DC334873F}" presName="negativeSpace" presStyleCnt="0"/>
      <dgm:spPr/>
    </dgm:pt>
    <dgm:pt modelId="{997FE0E8-17E6-4C29-987C-EF609ED71895}" type="pres">
      <dgm:prSet presAssocID="{16B4DFC0-1B28-488A-9038-C62DC334873F}" presName="childText" presStyleLbl="conFgAcc1" presStyleIdx="1" presStyleCnt="5">
        <dgm:presLayoutVars>
          <dgm:bulletEnabled val="1"/>
        </dgm:presLayoutVars>
      </dgm:prSet>
      <dgm:spPr/>
    </dgm:pt>
    <dgm:pt modelId="{342189ED-4C6D-42DB-90C5-8151C2352617}" type="pres">
      <dgm:prSet presAssocID="{ACB88375-61C6-482E-849D-6E16CA4C1120}" presName="spaceBetweenRectangles" presStyleCnt="0"/>
      <dgm:spPr/>
    </dgm:pt>
    <dgm:pt modelId="{B2EB1917-7C9D-42BB-A32D-86C69CD68ECE}" type="pres">
      <dgm:prSet presAssocID="{E473E539-7D37-4BA6-886E-638D0550C0E9}" presName="parentLin" presStyleCnt="0"/>
      <dgm:spPr/>
    </dgm:pt>
    <dgm:pt modelId="{0F0AF2F6-6371-4957-B699-E477F5B7C5B3}" type="pres">
      <dgm:prSet presAssocID="{E473E539-7D37-4BA6-886E-638D0550C0E9}" presName="parentLeftMargin" presStyleLbl="node1" presStyleIdx="1" presStyleCnt="5"/>
      <dgm:spPr/>
      <dgm:t>
        <a:bodyPr/>
        <a:lstStyle/>
        <a:p>
          <a:endParaRPr lang="es-MX"/>
        </a:p>
      </dgm:t>
    </dgm:pt>
    <dgm:pt modelId="{44E35B51-4FEA-4B00-995F-0F300A1DB34E}" type="pres">
      <dgm:prSet presAssocID="{E473E539-7D37-4BA6-886E-638D0550C0E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87E8C1-95EA-4750-9C37-8448763EF6CF}" type="pres">
      <dgm:prSet presAssocID="{E473E539-7D37-4BA6-886E-638D0550C0E9}" presName="negativeSpace" presStyleCnt="0"/>
      <dgm:spPr/>
    </dgm:pt>
    <dgm:pt modelId="{A5964ECA-B72F-477C-AB3D-C850C2D82C3B}" type="pres">
      <dgm:prSet presAssocID="{E473E539-7D37-4BA6-886E-638D0550C0E9}" presName="childText" presStyleLbl="conFgAcc1" presStyleIdx="2" presStyleCnt="5">
        <dgm:presLayoutVars>
          <dgm:bulletEnabled val="1"/>
        </dgm:presLayoutVars>
      </dgm:prSet>
      <dgm:spPr/>
    </dgm:pt>
    <dgm:pt modelId="{A101D86B-F2C3-4A8B-A06E-6026BB1A92C2}" type="pres">
      <dgm:prSet presAssocID="{062407D0-7E38-4D6B-AEB5-60ED0B5A89C1}" presName="spaceBetweenRectangles" presStyleCnt="0"/>
      <dgm:spPr/>
    </dgm:pt>
    <dgm:pt modelId="{F08BC602-2802-4B33-B3D7-3ACFBE9F6B22}" type="pres">
      <dgm:prSet presAssocID="{BB809CE5-F169-487E-936D-D558F3BBA8CB}" presName="parentLin" presStyleCnt="0"/>
      <dgm:spPr/>
    </dgm:pt>
    <dgm:pt modelId="{99E3D2E4-D8A5-4FB5-BB75-35A22CAED96F}" type="pres">
      <dgm:prSet presAssocID="{BB809CE5-F169-487E-936D-D558F3BBA8CB}" presName="parentLeftMargin" presStyleLbl="node1" presStyleIdx="2" presStyleCnt="5"/>
      <dgm:spPr/>
      <dgm:t>
        <a:bodyPr/>
        <a:lstStyle/>
        <a:p>
          <a:endParaRPr lang="es-MX"/>
        </a:p>
      </dgm:t>
    </dgm:pt>
    <dgm:pt modelId="{E48B6959-4277-47C6-A421-0446B0E9C132}" type="pres">
      <dgm:prSet presAssocID="{BB809CE5-F169-487E-936D-D558F3BBA8C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5FA7E2-6B3C-47F8-B14E-2A83CFF7CA1B}" type="pres">
      <dgm:prSet presAssocID="{BB809CE5-F169-487E-936D-D558F3BBA8CB}" presName="negativeSpace" presStyleCnt="0"/>
      <dgm:spPr/>
    </dgm:pt>
    <dgm:pt modelId="{FE248A79-196F-4438-986D-410580788956}" type="pres">
      <dgm:prSet presAssocID="{BB809CE5-F169-487E-936D-D558F3BBA8CB}" presName="childText" presStyleLbl="conFgAcc1" presStyleIdx="3" presStyleCnt="5">
        <dgm:presLayoutVars>
          <dgm:bulletEnabled val="1"/>
        </dgm:presLayoutVars>
      </dgm:prSet>
      <dgm:spPr/>
    </dgm:pt>
    <dgm:pt modelId="{750E94D4-CDA6-4A1D-9564-78A1B73EFBA7}" type="pres">
      <dgm:prSet presAssocID="{8FB757F6-FD3D-4559-8EB2-64E7B4739272}" presName="spaceBetweenRectangles" presStyleCnt="0"/>
      <dgm:spPr/>
    </dgm:pt>
    <dgm:pt modelId="{72F6CC83-EAD9-4047-9057-B00B94A9AA64}" type="pres">
      <dgm:prSet presAssocID="{327C0A3F-B798-42EF-89B3-B11D12CBB242}" presName="parentLin" presStyleCnt="0"/>
      <dgm:spPr/>
    </dgm:pt>
    <dgm:pt modelId="{938EA092-64A4-4B19-A787-D89ABD78B9F6}" type="pres">
      <dgm:prSet presAssocID="{327C0A3F-B798-42EF-89B3-B11D12CBB242}" presName="parentLeftMargin" presStyleLbl="node1" presStyleIdx="3" presStyleCnt="5"/>
      <dgm:spPr/>
      <dgm:t>
        <a:bodyPr/>
        <a:lstStyle/>
        <a:p>
          <a:endParaRPr lang="es-MX"/>
        </a:p>
      </dgm:t>
    </dgm:pt>
    <dgm:pt modelId="{DB305149-5232-428A-80E7-97F86EBFC9D5}" type="pres">
      <dgm:prSet presAssocID="{327C0A3F-B798-42EF-89B3-B11D12CBB24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7474BE5-0239-4A23-9440-6DE68B822771}" type="pres">
      <dgm:prSet presAssocID="{327C0A3F-B798-42EF-89B3-B11D12CBB242}" presName="negativeSpace" presStyleCnt="0"/>
      <dgm:spPr/>
    </dgm:pt>
    <dgm:pt modelId="{5B8B74AA-0E8E-4BF2-8965-6C907188F1B2}" type="pres">
      <dgm:prSet presAssocID="{327C0A3F-B798-42EF-89B3-B11D12CBB24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B6EC6EB-EE26-41C7-A359-6E8157C06F81}" srcId="{36573713-87B4-450D-95D0-B04D273FD270}" destId="{E473E539-7D37-4BA6-886E-638D0550C0E9}" srcOrd="2" destOrd="0" parTransId="{650B1521-949E-4510-A4A5-EA95FAB733D8}" sibTransId="{062407D0-7E38-4D6B-AEB5-60ED0B5A89C1}"/>
    <dgm:cxn modelId="{EAF10C63-5FC4-4852-B2BE-7B8656644B16}" srcId="{36573713-87B4-450D-95D0-B04D273FD270}" destId="{BB809CE5-F169-487E-936D-D558F3BBA8CB}" srcOrd="3" destOrd="0" parTransId="{4B189E46-472A-4D02-8A0A-852A66EC2F7E}" sibTransId="{8FB757F6-FD3D-4559-8EB2-64E7B4739272}"/>
    <dgm:cxn modelId="{AA2BF11B-25F3-4509-B055-3FAD33ECD08B}" type="presOf" srcId="{327C0A3F-B798-42EF-89B3-B11D12CBB242}" destId="{938EA092-64A4-4B19-A787-D89ABD78B9F6}" srcOrd="0" destOrd="0" presId="urn:microsoft.com/office/officeart/2005/8/layout/list1"/>
    <dgm:cxn modelId="{3C76A553-113A-4E1E-B725-96850A84F9A0}" srcId="{36573713-87B4-450D-95D0-B04D273FD270}" destId="{327C0A3F-B798-42EF-89B3-B11D12CBB242}" srcOrd="4" destOrd="0" parTransId="{3E0A288B-527F-481E-B334-84843AD23AE1}" sibTransId="{24E41613-E0DC-4812-8576-AC5224558DA5}"/>
    <dgm:cxn modelId="{DD1D4381-63D1-4A36-A299-5AEB4A158EF7}" type="presOf" srcId="{C1A29378-D208-4966-B029-248CEA7253D6}" destId="{ADFA5C1A-CE8C-4452-BA9D-0BD0A1355532}" srcOrd="0" destOrd="0" presId="urn:microsoft.com/office/officeart/2005/8/layout/list1"/>
    <dgm:cxn modelId="{81D6FA5F-527D-4754-B5E2-22A9BFA5C9F5}" type="presOf" srcId="{E473E539-7D37-4BA6-886E-638D0550C0E9}" destId="{0F0AF2F6-6371-4957-B699-E477F5B7C5B3}" srcOrd="0" destOrd="0" presId="urn:microsoft.com/office/officeart/2005/8/layout/list1"/>
    <dgm:cxn modelId="{B023CB96-9875-4503-850D-807DD2B1B1E6}" type="presOf" srcId="{BB809CE5-F169-487E-936D-D558F3BBA8CB}" destId="{E48B6959-4277-47C6-A421-0446B0E9C132}" srcOrd="1" destOrd="0" presId="urn:microsoft.com/office/officeart/2005/8/layout/list1"/>
    <dgm:cxn modelId="{DD808083-20CE-4C60-AA07-2B606EAEF4D3}" type="presOf" srcId="{16B4DFC0-1B28-488A-9038-C62DC334873F}" destId="{A4787293-F305-463C-B213-2422104DC803}" srcOrd="0" destOrd="0" presId="urn:microsoft.com/office/officeart/2005/8/layout/list1"/>
    <dgm:cxn modelId="{D7B7F2AA-BDA8-46A5-93AE-70DBE8375470}" type="presOf" srcId="{327C0A3F-B798-42EF-89B3-B11D12CBB242}" destId="{DB305149-5232-428A-80E7-97F86EBFC9D5}" srcOrd="1" destOrd="0" presId="urn:microsoft.com/office/officeart/2005/8/layout/list1"/>
    <dgm:cxn modelId="{B6B9B8AF-B06E-4B6D-B35D-A3D072C178DA}" srcId="{36573713-87B4-450D-95D0-B04D273FD270}" destId="{C1A29378-D208-4966-B029-248CEA7253D6}" srcOrd="0" destOrd="0" parTransId="{C92C885B-AF24-45EC-8146-814F1FA7B541}" sibTransId="{C835CE4D-D162-46EF-B3CF-CD9E42B6402D}"/>
    <dgm:cxn modelId="{185FA6A1-2B18-4AC6-A45A-136981D7BA1C}" type="presOf" srcId="{16B4DFC0-1B28-488A-9038-C62DC334873F}" destId="{DE8656A5-4F2A-4898-A80E-DE55F9E9A31A}" srcOrd="1" destOrd="0" presId="urn:microsoft.com/office/officeart/2005/8/layout/list1"/>
    <dgm:cxn modelId="{6E151738-2B93-408A-967A-974177012B5A}" srcId="{36573713-87B4-450D-95D0-B04D273FD270}" destId="{16B4DFC0-1B28-488A-9038-C62DC334873F}" srcOrd="1" destOrd="0" parTransId="{E88DECC4-0BB0-4EFA-9595-51A911174DDE}" sibTransId="{ACB88375-61C6-482E-849D-6E16CA4C1120}"/>
    <dgm:cxn modelId="{AD8E872C-DA80-4FF6-9806-CBCC128B2AE2}" type="presOf" srcId="{E473E539-7D37-4BA6-886E-638D0550C0E9}" destId="{44E35B51-4FEA-4B00-995F-0F300A1DB34E}" srcOrd="1" destOrd="0" presId="urn:microsoft.com/office/officeart/2005/8/layout/list1"/>
    <dgm:cxn modelId="{23117CF8-425E-4EF1-9DB2-AD2D56741CD2}" type="presOf" srcId="{36573713-87B4-450D-95D0-B04D273FD270}" destId="{FCEED591-4247-4456-83FD-55D6F28831F9}" srcOrd="0" destOrd="0" presId="urn:microsoft.com/office/officeart/2005/8/layout/list1"/>
    <dgm:cxn modelId="{229D7E9C-7F2C-4101-A47A-15E2CFD1B5FE}" type="presOf" srcId="{BB809CE5-F169-487E-936D-D558F3BBA8CB}" destId="{99E3D2E4-D8A5-4FB5-BB75-35A22CAED96F}" srcOrd="0" destOrd="0" presId="urn:microsoft.com/office/officeart/2005/8/layout/list1"/>
    <dgm:cxn modelId="{782615B8-8A45-4DEA-925D-2529DAE9C53F}" type="presOf" srcId="{C1A29378-D208-4966-B029-248CEA7253D6}" destId="{A8F8D07F-4257-4E73-A1C4-0D48E504B3C0}" srcOrd="1" destOrd="0" presId="urn:microsoft.com/office/officeart/2005/8/layout/list1"/>
    <dgm:cxn modelId="{E6BC8D58-1A7D-4765-83F4-579CFDD5039A}" type="presParOf" srcId="{FCEED591-4247-4456-83FD-55D6F28831F9}" destId="{C4DA1F23-3809-4835-833E-97162FE64423}" srcOrd="0" destOrd="0" presId="urn:microsoft.com/office/officeart/2005/8/layout/list1"/>
    <dgm:cxn modelId="{D86D1F17-9A88-4F56-B3A7-C45F25FE28F1}" type="presParOf" srcId="{C4DA1F23-3809-4835-833E-97162FE64423}" destId="{ADFA5C1A-CE8C-4452-BA9D-0BD0A1355532}" srcOrd="0" destOrd="0" presId="urn:microsoft.com/office/officeart/2005/8/layout/list1"/>
    <dgm:cxn modelId="{0B9D6AB1-4CD2-47AB-96CF-C1CC8FFB2D1A}" type="presParOf" srcId="{C4DA1F23-3809-4835-833E-97162FE64423}" destId="{A8F8D07F-4257-4E73-A1C4-0D48E504B3C0}" srcOrd="1" destOrd="0" presId="urn:microsoft.com/office/officeart/2005/8/layout/list1"/>
    <dgm:cxn modelId="{14F5E5EA-844E-4063-9FB3-4A5FE2E74C1B}" type="presParOf" srcId="{FCEED591-4247-4456-83FD-55D6F28831F9}" destId="{DDADF08F-DB94-4987-961E-F2454B039677}" srcOrd="1" destOrd="0" presId="urn:microsoft.com/office/officeart/2005/8/layout/list1"/>
    <dgm:cxn modelId="{2EAE7D63-B3FD-4DE7-A452-B57D94069AEA}" type="presParOf" srcId="{FCEED591-4247-4456-83FD-55D6F28831F9}" destId="{72C188EA-A6AF-4CAD-B936-8DBBAFF405D1}" srcOrd="2" destOrd="0" presId="urn:microsoft.com/office/officeart/2005/8/layout/list1"/>
    <dgm:cxn modelId="{4D97B3F8-3CD1-4DC5-A46B-98D925D68099}" type="presParOf" srcId="{FCEED591-4247-4456-83FD-55D6F28831F9}" destId="{404DF14A-BFD4-49DC-8F96-F08D5CF85A70}" srcOrd="3" destOrd="0" presId="urn:microsoft.com/office/officeart/2005/8/layout/list1"/>
    <dgm:cxn modelId="{89DFE412-50BB-48BA-8835-91AFF98F37E2}" type="presParOf" srcId="{FCEED591-4247-4456-83FD-55D6F28831F9}" destId="{F8822242-2DDB-4D10-B378-05D4C062714A}" srcOrd="4" destOrd="0" presId="urn:microsoft.com/office/officeart/2005/8/layout/list1"/>
    <dgm:cxn modelId="{04F5069E-B2F4-434F-9D20-8B7524505246}" type="presParOf" srcId="{F8822242-2DDB-4D10-B378-05D4C062714A}" destId="{A4787293-F305-463C-B213-2422104DC803}" srcOrd="0" destOrd="0" presId="urn:microsoft.com/office/officeart/2005/8/layout/list1"/>
    <dgm:cxn modelId="{FBD6B9D3-4A78-4F3B-A344-4DCF7E781F27}" type="presParOf" srcId="{F8822242-2DDB-4D10-B378-05D4C062714A}" destId="{DE8656A5-4F2A-4898-A80E-DE55F9E9A31A}" srcOrd="1" destOrd="0" presId="urn:microsoft.com/office/officeart/2005/8/layout/list1"/>
    <dgm:cxn modelId="{E8AE468E-0117-4EB1-940F-18CAF315B038}" type="presParOf" srcId="{FCEED591-4247-4456-83FD-55D6F28831F9}" destId="{BA9F515E-DE7D-4086-B0C0-D4B57FC1849B}" srcOrd="5" destOrd="0" presId="urn:microsoft.com/office/officeart/2005/8/layout/list1"/>
    <dgm:cxn modelId="{217AEB5F-5ECA-42B0-A459-4497FBE2A2F4}" type="presParOf" srcId="{FCEED591-4247-4456-83FD-55D6F28831F9}" destId="{997FE0E8-17E6-4C29-987C-EF609ED71895}" srcOrd="6" destOrd="0" presId="urn:microsoft.com/office/officeart/2005/8/layout/list1"/>
    <dgm:cxn modelId="{D31CB3B1-4A20-4C61-B998-EA1878AEB6FA}" type="presParOf" srcId="{FCEED591-4247-4456-83FD-55D6F28831F9}" destId="{342189ED-4C6D-42DB-90C5-8151C2352617}" srcOrd="7" destOrd="0" presId="urn:microsoft.com/office/officeart/2005/8/layout/list1"/>
    <dgm:cxn modelId="{28F036E6-DCBA-4289-A6E6-331F34DE1D8E}" type="presParOf" srcId="{FCEED591-4247-4456-83FD-55D6F28831F9}" destId="{B2EB1917-7C9D-42BB-A32D-86C69CD68ECE}" srcOrd="8" destOrd="0" presId="urn:microsoft.com/office/officeart/2005/8/layout/list1"/>
    <dgm:cxn modelId="{69EFAFD1-F409-4038-8045-6034C444B717}" type="presParOf" srcId="{B2EB1917-7C9D-42BB-A32D-86C69CD68ECE}" destId="{0F0AF2F6-6371-4957-B699-E477F5B7C5B3}" srcOrd="0" destOrd="0" presId="urn:microsoft.com/office/officeart/2005/8/layout/list1"/>
    <dgm:cxn modelId="{55F95BE1-1308-449F-B705-07AE79B0F565}" type="presParOf" srcId="{B2EB1917-7C9D-42BB-A32D-86C69CD68ECE}" destId="{44E35B51-4FEA-4B00-995F-0F300A1DB34E}" srcOrd="1" destOrd="0" presId="urn:microsoft.com/office/officeart/2005/8/layout/list1"/>
    <dgm:cxn modelId="{90FE153D-4751-4141-B246-A444AEC28C06}" type="presParOf" srcId="{FCEED591-4247-4456-83FD-55D6F28831F9}" destId="{9587E8C1-95EA-4750-9C37-8448763EF6CF}" srcOrd="9" destOrd="0" presId="urn:microsoft.com/office/officeart/2005/8/layout/list1"/>
    <dgm:cxn modelId="{0D3C1F5B-A197-4C17-B674-BC34FADB273C}" type="presParOf" srcId="{FCEED591-4247-4456-83FD-55D6F28831F9}" destId="{A5964ECA-B72F-477C-AB3D-C850C2D82C3B}" srcOrd="10" destOrd="0" presId="urn:microsoft.com/office/officeart/2005/8/layout/list1"/>
    <dgm:cxn modelId="{FB87555E-8AAD-4082-B291-F4207E1BB05C}" type="presParOf" srcId="{FCEED591-4247-4456-83FD-55D6F28831F9}" destId="{A101D86B-F2C3-4A8B-A06E-6026BB1A92C2}" srcOrd="11" destOrd="0" presId="urn:microsoft.com/office/officeart/2005/8/layout/list1"/>
    <dgm:cxn modelId="{FB7FA51E-EA6E-4D28-8469-C8D82F441DE1}" type="presParOf" srcId="{FCEED591-4247-4456-83FD-55D6F28831F9}" destId="{F08BC602-2802-4B33-B3D7-3ACFBE9F6B22}" srcOrd="12" destOrd="0" presId="urn:microsoft.com/office/officeart/2005/8/layout/list1"/>
    <dgm:cxn modelId="{57E58C2D-BE5A-4751-8FDE-B65D55B16205}" type="presParOf" srcId="{F08BC602-2802-4B33-B3D7-3ACFBE9F6B22}" destId="{99E3D2E4-D8A5-4FB5-BB75-35A22CAED96F}" srcOrd="0" destOrd="0" presId="urn:microsoft.com/office/officeart/2005/8/layout/list1"/>
    <dgm:cxn modelId="{685159D6-0CCE-4A89-B507-304423791A88}" type="presParOf" srcId="{F08BC602-2802-4B33-B3D7-3ACFBE9F6B22}" destId="{E48B6959-4277-47C6-A421-0446B0E9C132}" srcOrd="1" destOrd="0" presId="urn:microsoft.com/office/officeart/2005/8/layout/list1"/>
    <dgm:cxn modelId="{3FBA018A-AB86-4B63-9385-4BC634B7ED6E}" type="presParOf" srcId="{FCEED591-4247-4456-83FD-55D6F28831F9}" destId="{D65FA7E2-6B3C-47F8-B14E-2A83CFF7CA1B}" srcOrd="13" destOrd="0" presId="urn:microsoft.com/office/officeart/2005/8/layout/list1"/>
    <dgm:cxn modelId="{7025BC5D-2FFF-4752-8D2D-16ADE1011B46}" type="presParOf" srcId="{FCEED591-4247-4456-83FD-55D6F28831F9}" destId="{FE248A79-196F-4438-986D-410580788956}" srcOrd="14" destOrd="0" presId="urn:microsoft.com/office/officeart/2005/8/layout/list1"/>
    <dgm:cxn modelId="{BEC607F9-C0F9-4DC1-B004-0F53335E95B7}" type="presParOf" srcId="{FCEED591-4247-4456-83FD-55D6F28831F9}" destId="{750E94D4-CDA6-4A1D-9564-78A1B73EFBA7}" srcOrd="15" destOrd="0" presId="urn:microsoft.com/office/officeart/2005/8/layout/list1"/>
    <dgm:cxn modelId="{0F36124A-43FA-4167-8775-68E58AD2999C}" type="presParOf" srcId="{FCEED591-4247-4456-83FD-55D6F28831F9}" destId="{72F6CC83-EAD9-4047-9057-B00B94A9AA64}" srcOrd="16" destOrd="0" presId="urn:microsoft.com/office/officeart/2005/8/layout/list1"/>
    <dgm:cxn modelId="{025FBAED-3BDE-41C6-BED0-BFC79043B67D}" type="presParOf" srcId="{72F6CC83-EAD9-4047-9057-B00B94A9AA64}" destId="{938EA092-64A4-4B19-A787-D89ABD78B9F6}" srcOrd="0" destOrd="0" presId="urn:microsoft.com/office/officeart/2005/8/layout/list1"/>
    <dgm:cxn modelId="{F2025EF9-B8D9-42F8-A5C1-2265F2B2E650}" type="presParOf" srcId="{72F6CC83-EAD9-4047-9057-B00B94A9AA64}" destId="{DB305149-5232-428A-80E7-97F86EBFC9D5}" srcOrd="1" destOrd="0" presId="urn:microsoft.com/office/officeart/2005/8/layout/list1"/>
    <dgm:cxn modelId="{737CA09D-6446-476F-AEF0-6449BF102524}" type="presParOf" srcId="{FCEED591-4247-4456-83FD-55D6F28831F9}" destId="{37474BE5-0239-4A23-9440-6DE68B822771}" srcOrd="17" destOrd="0" presId="urn:microsoft.com/office/officeart/2005/8/layout/list1"/>
    <dgm:cxn modelId="{ADC1BD87-0986-40CF-BE50-862511B1EECB}" type="presParOf" srcId="{FCEED591-4247-4456-83FD-55D6F28831F9}" destId="{5B8B74AA-0E8E-4BF2-8965-6C907188F1B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0D122-731A-40E9-B4F0-33219AFFD507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860C4-2BEE-4289-99E7-645372E89951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68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7192FC-C395-4098-BA18-0878D5EBD1AE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21080-F472-4908-BDE9-8CBDFAB849C4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33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38E0A-AF2D-4E3B-A0FD-C02D960B66E3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81BE8-8F1D-4B3C-9296-A22CF021A86A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302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0D122-731A-40E9-B4F0-33219AFFD507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860C4-2BEE-4289-99E7-645372E89951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132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A46DF9-0F47-4417-881A-8B70FEF7A4C2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BA19D6-0556-4837-B38F-04D8268E9B2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419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82D76E-40DD-4D0A-94A6-C9251FB3DFA4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DD78D-C145-4EF9-B259-72ED5F053E9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08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2DC037-1DAD-4AF9-9C07-12277900C818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C5338-A22C-4A38-8725-FCAE8BC2B10B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3854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98D7D-B01B-4F44-AC85-48A1820F2A34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ED45E-AC63-41DB-9640-649083237393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5066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CADFFE-D643-4FAB-9893-4C0C6615657F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B0D77-2C21-4207-94F3-A58D68D39D7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584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AFA35-5597-445E-8DFE-BDE6253CD753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C4E7F-9D05-4E9E-8CB2-B9E90C276DE3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7098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E5AAC9E-3B5B-4316-BBBE-39A69644E743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EF71E40-BA6A-4A75-AA59-7CCC29DA69F7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970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A46DF9-0F47-4417-881A-8B70FEF7A4C2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BA19D6-0556-4837-B38F-04D8268E9B2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631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AB79EE-4A4D-4287-A839-3494090E0239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02B83-4992-4406-AA29-ABA1DC71727D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7201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7192FC-C395-4098-BA18-0878D5EBD1AE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21080-F472-4908-BDE9-8CBDFAB849C4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0078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38E0A-AF2D-4E3B-A0FD-C02D960B66E3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81BE8-8F1D-4B3C-9296-A22CF021A86A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92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82D76E-40DD-4D0A-94A6-C9251FB3DFA4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DD78D-C145-4EF9-B259-72ED5F053E9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609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2DC037-1DAD-4AF9-9C07-12277900C818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C5338-A22C-4A38-8725-FCAE8BC2B10B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262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98D7D-B01B-4F44-AC85-48A1820F2A34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ED45E-AC63-41DB-9640-649083237393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4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CADFFE-D643-4FAB-9893-4C0C6615657F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B0D77-2C21-4207-94F3-A58D68D39D7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8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AFA35-5597-445E-8DFE-BDE6253CD753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C4E7F-9D05-4E9E-8CB2-B9E90C276DE3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635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5AAC9E-3B5B-4316-BBBE-39A69644E743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71E40-BA6A-4A75-AA59-7CCC29DA69F7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199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AB79EE-4A4D-4287-A839-3494090E0239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702B83-4992-4406-AA29-ABA1DC71727D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535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380440D-9ED0-4E3B-A655-D26F64EC1CBC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4594CB-53EE-418B-A3D2-816CABC7F9A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134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380440D-9ED0-4E3B-A655-D26F64EC1CBC}" type="datetimeFigureOut">
              <a:rPr lang="es-MX" smtClean="0"/>
              <a:pPr>
                <a:defRPr/>
              </a:pPr>
              <a:t>10/04/2019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74594CB-53EE-418B-A3D2-816CABC7F9A0}" type="slidenum">
              <a:rPr lang="es-MX" smtClean="0"/>
              <a:pPr>
                <a:defRPr/>
              </a:pPr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1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3.emf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jpeg"/><Relationship Id="rId3" Type="http://schemas.openxmlformats.org/officeDocument/2006/relationships/image" Target="../media/image3.emf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3">
            <a:extLst>
              <a:ext uri="{FF2B5EF4-FFF2-40B4-BE49-F238E27FC236}">
                <a16:creationId xmlns:a16="http://schemas.microsoft.com/office/drawing/2014/main" xmlns="" id="{04EB1890-0D4E-4500-A4EE-2CCFFBE6C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6"/>
          <a:stretch/>
        </p:blipFill>
        <p:spPr bwMode="auto">
          <a:xfrm>
            <a:off x="0" y="2788170"/>
            <a:ext cx="12192000" cy="406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423631B-C908-4098-8F8E-A3B3C5434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74" t="1041" r="289" b="1137"/>
          <a:stretch/>
        </p:blipFill>
        <p:spPr>
          <a:xfrm>
            <a:off x="59960" y="81969"/>
            <a:ext cx="3735294" cy="86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A1128F9-A4FF-430F-A6D6-393DFE304A3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059732" y="81969"/>
            <a:ext cx="3014297" cy="984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360286E-F962-470C-BA05-1C712C11ECAB}"/>
              </a:ext>
            </a:extLst>
          </p:cNvPr>
          <p:cNvSpPr/>
          <p:nvPr/>
        </p:nvSpPr>
        <p:spPr>
          <a:xfrm>
            <a:off x="8410772" y="6345739"/>
            <a:ext cx="3154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/>
              <a:t>MSP. Alejandra Aguirre Crespo.</a:t>
            </a:r>
            <a:endParaRPr lang="es-MX" b="1" dirty="0"/>
          </a:p>
        </p:txBody>
      </p:sp>
      <p:sp>
        <p:nvSpPr>
          <p:cNvPr id="2051" name="Título 1">
            <a:extLst>
              <a:ext uri="{FF2B5EF4-FFF2-40B4-BE49-F238E27FC236}">
                <a16:creationId xmlns:a16="http://schemas.microsoft.com/office/drawing/2014/main" xmlns="" id="{11CBF515-581A-450E-ADAE-6B7A99B77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MX" altLang="es-MX" sz="4800" b="1" dirty="0"/>
              <a:t>Epidemiología y control de las </a:t>
            </a:r>
            <a:r>
              <a:rPr lang="es-MX" altLang="es-MX" sz="4800" b="1" dirty="0" err="1"/>
              <a:t>Arbovirosis</a:t>
            </a:r>
            <a:r>
              <a:rPr lang="es-MX" altLang="es-MX" sz="4800" b="1" dirty="0"/>
              <a:t> en </a:t>
            </a:r>
            <a:r>
              <a:rPr lang="es-MX" altLang="es-MX" sz="4800" b="1" dirty="0" smtClean="0"/>
              <a:t>Quintana Roo.</a:t>
            </a:r>
            <a:endParaRPr lang="es-MX" altLang="es-MX" sz="4800" b="1" dirty="0"/>
          </a:p>
        </p:txBody>
      </p:sp>
      <p:sp>
        <p:nvSpPr>
          <p:cNvPr id="2052" name="Subtítulo 2">
            <a:extLst>
              <a:ext uri="{FF2B5EF4-FFF2-40B4-BE49-F238E27FC236}">
                <a16:creationId xmlns:a16="http://schemas.microsoft.com/office/drawing/2014/main" xmlns="" id="{2E4CDA2E-D146-4D18-9CCC-2DFF423722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MX" altLang="es-MX" sz="3200" b="1" dirty="0"/>
              <a:t>Vigilancia</a:t>
            </a:r>
          </a:p>
          <a:p>
            <a:pPr algn="r"/>
            <a:r>
              <a:rPr lang="es-MX" altLang="es-MX" sz="3200" b="1" dirty="0"/>
              <a:t>Prevención y</a:t>
            </a:r>
          </a:p>
          <a:p>
            <a:pPr algn="r"/>
            <a:r>
              <a:rPr lang="es-MX" altLang="es-MX" sz="3200" b="1" dirty="0"/>
              <a:t> Control</a:t>
            </a:r>
            <a:endParaRPr lang="es-MX" altLang="es-MX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0972416-7AF7-4627-97FE-DC670EE9E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6"/>
          <a:stretch/>
        </p:blipFill>
        <p:spPr>
          <a:xfrm>
            <a:off x="7100506" y="1864744"/>
            <a:ext cx="3751319" cy="177128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8EB0A078-4202-4AED-A6E8-EAADFFB55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6" y="4007984"/>
            <a:ext cx="3751319" cy="2110117"/>
          </a:xfrm>
          <a:prstGeom prst="rect">
            <a:avLst/>
          </a:prstGeom>
        </p:spPr>
      </p:pic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ACED8AF9-4555-4B18-8DB4-EAE89624D2E2}"/>
              </a:ext>
            </a:extLst>
          </p:cNvPr>
          <p:cNvSpPr txBox="1">
            <a:spLocks/>
          </p:cNvSpPr>
          <p:nvPr/>
        </p:nvSpPr>
        <p:spPr>
          <a:xfrm>
            <a:off x="1165174" y="1814215"/>
            <a:ext cx="5784266" cy="18147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r>
              <a:rPr lang="es-MX" sz="1600" dirty="0">
                <a:solidFill>
                  <a:srgbClr val="0070C0"/>
                </a:solidFill>
              </a:rPr>
              <a:t>Diagnóstico diferencial por el Laboratorio Estatal de Salud Pública:</a:t>
            </a:r>
          </a:p>
          <a:p>
            <a:pPr lvl="2" algn="just"/>
            <a:r>
              <a:rPr lang="es-MX" sz="1600" dirty="0">
                <a:solidFill>
                  <a:srgbClr val="0070C0"/>
                </a:solidFill>
              </a:rPr>
              <a:t>Dengue</a:t>
            </a:r>
          </a:p>
          <a:p>
            <a:pPr lvl="2" algn="just"/>
            <a:r>
              <a:rPr lang="es-MX" sz="1600" dirty="0" err="1">
                <a:solidFill>
                  <a:srgbClr val="0070C0"/>
                </a:solidFill>
              </a:rPr>
              <a:t>Chikungunya</a:t>
            </a:r>
            <a:endParaRPr lang="es-MX" sz="1600" dirty="0">
              <a:solidFill>
                <a:srgbClr val="0070C0"/>
              </a:solidFill>
            </a:endParaRPr>
          </a:p>
          <a:p>
            <a:pPr lvl="2" algn="just"/>
            <a:r>
              <a:rPr lang="es-MX" sz="1600" dirty="0" err="1" smtClean="0">
                <a:solidFill>
                  <a:srgbClr val="0070C0"/>
                </a:solidFill>
              </a:rPr>
              <a:t>Zika</a:t>
            </a:r>
            <a:endParaRPr lang="es-MX" sz="1600" dirty="0">
              <a:solidFill>
                <a:srgbClr val="0070C0"/>
              </a:solidFill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D9FDBED3-53ED-4C6D-9AB1-819767F55CF5}"/>
              </a:ext>
            </a:extLst>
          </p:cNvPr>
          <p:cNvSpPr txBox="1">
            <a:spLocks/>
          </p:cNvSpPr>
          <p:nvPr/>
        </p:nvSpPr>
        <p:spPr>
          <a:xfrm>
            <a:off x="2131436" y="4481598"/>
            <a:ext cx="4258064" cy="88963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MX" sz="1600" dirty="0">
                <a:solidFill>
                  <a:srgbClr val="0070C0"/>
                </a:solidFill>
              </a:rPr>
              <a:t>Diagnóstico con normatividad del INDRE.</a:t>
            </a:r>
          </a:p>
          <a:p>
            <a:pPr lvl="1" algn="just"/>
            <a:r>
              <a:rPr lang="es-MX" sz="1600" dirty="0">
                <a:solidFill>
                  <a:srgbClr val="0070C0"/>
                </a:solidFill>
              </a:rPr>
              <a:t>Control de Calidad.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105C54ED-2B8A-4543-A05C-EBEB59E95CE4}"/>
              </a:ext>
            </a:extLst>
          </p:cNvPr>
          <p:cNvSpPr/>
          <p:nvPr/>
        </p:nvSpPr>
        <p:spPr>
          <a:xfrm>
            <a:off x="5053956" y="6463586"/>
            <a:ext cx="713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/>
            <a:r>
              <a:rPr lang="es-MX" dirty="0"/>
              <a:t>INDRE: Instituto Nacional de Diagnóstico y Referencia Epidemiológico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688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Panorama epidemiológico Quintana Roo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2 Gráfico">
            <a:extLst>
              <a:ext uri="{FF2B5EF4-FFF2-40B4-BE49-F238E27FC236}">
                <a16:creationId xmlns:a16="http://schemas.microsoft.com/office/drawing/2014/main" xmlns="" id="{8C3CD9C4-6E93-432C-87A4-08C7D11FC1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501571"/>
              </p:ext>
            </p:extLst>
          </p:nvPr>
        </p:nvGraphicFramePr>
        <p:xfrm>
          <a:off x="43097" y="1713863"/>
          <a:ext cx="4753324" cy="235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DB7EB10E-1F0F-4F54-83AD-AC58890C1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328" y="4161341"/>
            <a:ext cx="4256983" cy="191987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2ACE50D6-9433-4DD1-BF06-E4E89C18E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580" y="2097552"/>
            <a:ext cx="4078542" cy="2019782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079A0639-11CC-4369-B222-547F0659029E}"/>
              </a:ext>
            </a:extLst>
          </p:cNvPr>
          <p:cNvSpPr/>
          <p:nvPr/>
        </p:nvSpPr>
        <p:spPr>
          <a:xfrm>
            <a:off x="1623334" y="4402248"/>
            <a:ext cx="13077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Años epidémicos de acuerdo con el aumento de susceptibles y la inmunidad de la población. </a:t>
            </a:r>
            <a:endPara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ECA90092-754A-4AB0-8733-67E02AAC908E}"/>
              </a:ext>
            </a:extLst>
          </p:cNvPr>
          <p:cNvSpPr txBox="1"/>
          <p:nvPr/>
        </p:nvSpPr>
        <p:spPr>
          <a:xfrm>
            <a:off x="5693095" y="6567057"/>
            <a:ext cx="6418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50" dirty="0"/>
              <a:t>*** Datos actualizados a la semana epidemiológica 12 de 2019</a:t>
            </a:r>
          </a:p>
        </p:txBody>
      </p:sp>
      <p:grpSp>
        <p:nvGrpSpPr>
          <p:cNvPr id="51" name="Grupo 50"/>
          <p:cNvGrpSpPr/>
          <p:nvPr/>
        </p:nvGrpSpPr>
        <p:grpSpPr>
          <a:xfrm>
            <a:off x="8548169" y="1811438"/>
            <a:ext cx="2945953" cy="4306272"/>
            <a:chOff x="557006" y="1730542"/>
            <a:chExt cx="2945953" cy="4306272"/>
          </a:xfrm>
        </p:grpSpPr>
        <p:grpSp>
          <p:nvGrpSpPr>
            <p:cNvPr id="52" name="Google Shape;296;p30"/>
            <p:cNvGrpSpPr/>
            <p:nvPr/>
          </p:nvGrpSpPr>
          <p:grpSpPr>
            <a:xfrm>
              <a:off x="557006" y="1730542"/>
              <a:ext cx="2850223" cy="4306272"/>
              <a:chOff x="310645" y="585121"/>
              <a:chExt cx="3119715" cy="4695377"/>
            </a:xfrm>
          </p:grpSpPr>
          <p:grpSp>
            <p:nvGrpSpPr>
              <p:cNvPr id="60" name="Google Shape;297;p30"/>
              <p:cNvGrpSpPr/>
              <p:nvPr/>
            </p:nvGrpSpPr>
            <p:grpSpPr>
              <a:xfrm>
                <a:off x="310645" y="585121"/>
                <a:ext cx="3119715" cy="4695377"/>
                <a:chOff x="310645" y="585121"/>
                <a:chExt cx="3119715" cy="4695377"/>
              </a:xfrm>
            </p:grpSpPr>
            <p:grpSp>
              <p:nvGrpSpPr>
                <p:cNvPr id="62" name="Google Shape;298;p30"/>
                <p:cNvGrpSpPr/>
                <p:nvPr/>
              </p:nvGrpSpPr>
              <p:grpSpPr>
                <a:xfrm>
                  <a:off x="310645" y="585121"/>
                  <a:ext cx="3119715" cy="4695377"/>
                  <a:chOff x="310645" y="585121"/>
                  <a:chExt cx="4143379" cy="5756227"/>
                </a:xfrm>
              </p:grpSpPr>
              <p:sp>
                <p:nvSpPr>
                  <p:cNvPr id="64" name="Google Shape;299;p30"/>
                  <p:cNvSpPr/>
                  <p:nvPr/>
                </p:nvSpPr>
                <p:spPr>
                  <a:xfrm>
                    <a:off x="2777862" y="713082"/>
                    <a:ext cx="877875" cy="12398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1009" extrusionOk="0">
                        <a:moveTo>
                          <a:pt x="238" y="5"/>
                        </a:moveTo>
                        <a:lnTo>
                          <a:pt x="237" y="523"/>
                        </a:lnTo>
                        <a:lnTo>
                          <a:pt x="43" y="842"/>
                        </a:lnTo>
                        <a:lnTo>
                          <a:pt x="0" y="876"/>
                        </a:lnTo>
                        <a:lnTo>
                          <a:pt x="173" y="877"/>
                        </a:lnTo>
                        <a:lnTo>
                          <a:pt x="170" y="1008"/>
                        </a:lnTo>
                        <a:lnTo>
                          <a:pt x="305" y="1008"/>
                        </a:lnTo>
                        <a:lnTo>
                          <a:pt x="306" y="911"/>
                        </a:lnTo>
                        <a:lnTo>
                          <a:pt x="537" y="910"/>
                        </a:lnTo>
                        <a:lnTo>
                          <a:pt x="500" y="887"/>
                        </a:lnTo>
                        <a:lnTo>
                          <a:pt x="547" y="853"/>
                        </a:lnTo>
                        <a:lnTo>
                          <a:pt x="518" y="849"/>
                        </a:lnTo>
                        <a:lnTo>
                          <a:pt x="619" y="780"/>
                        </a:lnTo>
                        <a:lnTo>
                          <a:pt x="601" y="667"/>
                        </a:lnTo>
                        <a:lnTo>
                          <a:pt x="472" y="667"/>
                        </a:lnTo>
                        <a:lnTo>
                          <a:pt x="474" y="384"/>
                        </a:lnTo>
                        <a:lnTo>
                          <a:pt x="641" y="375"/>
                        </a:lnTo>
                        <a:lnTo>
                          <a:pt x="650" y="9"/>
                        </a:lnTo>
                        <a:lnTo>
                          <a:pt x="637" y="6"/>
                        </a:lnTo>
                        <a:lnTo>
                          <a:pt x="631" y="4"/>
                        </a:lnTo>
                        <a:lnTo>
                          <a:pt x="630" y="4"/>
                        </a:lnTo>
                        <a:lnTo>
                          <a:pt x="629" y="4"/>
                        </a:lnTo>
                        <a:lnTo>
                          <a:pt x="629" y="3"/>
                        </a:lnTo>
                        <a:lnTo>
                          <a:pt x="628" y="2"/>
                        </a:lnTo>
                        <a:lnTo>
                          <a:pt x="628" y="1"/>
                        </a:lnTo>
                        <a:lnTo>
                          <a:pt x="626" y="1"/>
                        </a:lnTo>
                        <a:lnTo>
                          <a:pt x="625" y="1"/>
                        </a:lnTo>
                        <a:lnTo>
                          <a:pt x="623" y="0"/>
                        </a:lnTo>
                        <a:lnTo>
                          <a:pt x="622" y="1"/>
                        </a:lnTo>
                        <a:lnTo>
                          <a:pt x="620" y="1"/>
                        </a:lnTo>
                        <a:lnTo>
                          <a:pt x="618" y="1"/>
                        </a:lnTo>
                        <a:lnTo>
                          <a:pt x="617" y="2"/>
                        </a:lnTo>
                        <a:lnTo>
                          <a:pt x="615" y="2"/>
                        </a:lnTo>
                        <a:lnTo>
                          <a:pt x="613" y="3"/>
                        </a:lnTo>
                        <a:lnTo>
                          <a:pt x="612" y="4"/>
                        </a:lnTo>
                        <a:lnTo>
                          <a:pt x="611" y="5"/>
                        </a:lnTo>
                        <a:lnTo>
                          <a:pt x="610" y="6"/>
                        </a:lnTo>
                        <a:lnTo>
                          <a:pt x="610" y="7"/>
                        </a:lnTo>
                        <a:lnTo>
                          <a:pt x="610" y="8"/>
                        </a:lnTo>
                        <a:lnTo>
                          <a:pt x="610" y="9"/>
                        </a:lnTo>
                        <a:lnTo>
                          <a:pt x="624" y="12"/>
                        </a:lnTo>
                        <a:lnTo>
                          <a:pt x="636" y="13"/>
                        </a:lnTo>
                        <a:lnTo>
                          <a:pt x="638" y="13"/>
                        </a:lnTo>
                        <a:lnTo>
                          <a:pt x="640" y="14"/>
                        </a:lnTo>
                        <a:lnTo>
                          <a:pt x="641" y="14"/>
                        </a:lnTo>
                        <a:lnTo>
                          <a:pt x="643" y="14"/>
                        </a:lnTo>
                        <a:lnTo>
                          <a:pt x="644" y="14"/>
                        </a:lnTo>
                        <a:lnTo>
                          <a:pt x="644" y="15"/>
                        </a:lnTo>
                        <a:lnTo>
                          <a:pt x="645" y="15"/>
                        </a:lnTo>
                        <a:lnTo>
                          <a:pt x="646" y="15"/>
                        </a:lnTo>
                        <a:lnTo>
                          <a:pt x="646" y="16"/>
                        </a:lnTo>
                        <a:lnTo>
                          <a:pt x="647" y="17"/>
                        </a:lnTo>
                        <a:lnTo>
                          <a:pt x="648" y="18"/>
                        </a:lnTo>
                        <a:lnTo>
                          <a:pt x="649" y="19"/>
                        </a:lnTo>
                        <a:lnTo>
                          <a:pt x="649" y="20"/>
                        </a:lnTo>
                        <a:lnTo>
                          <a:pt x="648" y="20"/>
                        </a:lnTo>
                        <a:lnTo>
                          <a:pt x="648" y="21"/>
                        </a:lnTo>
                        <a:lnTo>
                          <a:pt x="647" y="22"/>
                        </a:lnTo>
                        <a:lnTo>
                          <a:pt x="646" y="23"/>
                        </a:lnTo>
                        <a:lnTo>
                          <a:pt x="645" y="24"/>
                        </a:lnTo>
                        <a:lnTo>
                          <a:pt x="644" y="24"/>
                        </a:lnTo>
                        <a:lnTo>
                          <a:pt x="644" y="25"/>
                        </a:lnTo>
                        <a:lnTo>
                          <a:pt x="643" y="26"/>
                        </a:lnTo>
                        <a:lnTo>
                          <a:pt x="614" y="21"/>
                        </a:lnTo>
                        <a:lnTo>
                          <a:pt x="613" y="23"/>
                        </a:lnTo>
                        <a:lnTo>
                          <a:pt x="612" y="25"/>
                        </a:lnTo>
                        <a:lnTo>
                          <a:pt x="611" y="27"/>
                        </a:lnTo>
                        <a:lnTo>
                          <a:pt x="610" y="28"/>
                        </a:lnTo>
                        <a:lnTo>
                          <a:pt x="608" y="29"/>
                        </a:lnTo>
                        <a:lnTo>
                          <a:pt x="607" y="31"/>
                        </a:lnTo>
                        <a:lnTo>
                          <a:pt x="606" y="32"/>
                        </a:lnTo>
                        <a:lnTo>
                          <a:pt x="604" y="34"/>
                        </a:lnTo>
                        <a:lnTo>
                          <a:pt x="603" y="35"/>
                        </a:lnTo>
                        <a:lnTo>
                          <a:pt x="601" y="36"/>
                        </a:lnTo>
                        <a:lnTo>
                          <a:pt x="600" y="38"/>
                        </a:lnTo>
                        <a:lnTo>
                          <a:pt x="599" y="40"/>
                        </a:lnTo>
                        <a:lnTo>
                          <a:pt x="599" y="42"/>
                        </a:lnTo>
                        <a:lnTo>
                          <a:pt x="599" y="43"/>
                        </a:lnTo>
                        <a:lnTo>
                          <a:pt x="599" y="44"/>
                        </a:lnTo>
                        <a:lnTo>
                          <a:pt x="600" y="45"/>
                        </a:lnTo>
                        <a:lnTo>
                          <a:pt x="601" y="46"/>
                        </a:lnTo>
                        <a:lnTo>
                          <a:pt x="601" y="47"/>
                        </a:lnTo>
                        <a:lnTo>
                          <a:pt x="602" y="48"/>
                        </a:lnTo>
                        <a:lnTo>
                          <a:pt x="603" y="49"/>
                        </a:lnTo>
                        <a:lnTo>
                          <a:pt x="604" y="50"/>
                        </a:lnTo>
                        <a:lnTo>
                          <a:pt x="605" y="51"/>
                        </a:lnTo>
                        <a:lnTo>
                          <a:pt x="606" y="52"/>
                        </a:lnTo>
                        <a:lnTo>
                          <a:pt x="606" y="53"/>
                        </a:lnTo>
                        <a:lnTo>
                          <a:pt x="607" y="54"/>
                        </a:lnTo>
                        <a:lnTo>
                          <a:pt x="607" y="55"/>
                        </a:lnTo>
                        <a:lnTo>
                          <a:pt x="608" y="56"/>
                        </a:lnTo>
                        <a:lnTo>
                          <a:pt x="608" y="57"/>
                        </a:lnTo>
                        <a:lnTo>
                          <a:pt x="608" y="58"/>
                        </a:lnTo>
                        <a:lnTo>
                          <a:pt x="607" y="59"/>
                        </a:lnTo>
                        <a:lnTo>
                          <a:pt x="607" y="60"/>
                        </a:lnTo>
                        <a:lnTo>
                          <a:pt x="606" y="60"/>
                        </a:lnTo>
                        <a:lnTo>
                          <a:pt x="605" y="61"/>
                        </a:lnTo>
                        <a:lnTo>
                          <a:pt x="604" y="61"/>
                        </a:lnTo>
                        <a:lnTo>
                          <a:pt x="603" y="61"/>
                        </a:lnTo>
                        <a:lnTo>
                          <a:pt x="577" y="45"/>
                        </a:lnTo>
                        <a:lnTo>
                          <a:pt x="562" y="43"/>
                        </a:lnTo>
                        <a:lnTo>
                          <a:pt x="560" y="45"/>
                        </a:lnTo>
                        <a:lnTo>
                          <a:pt x="558" y="47"/>
                        </a:lnTo>
                        <a:lnTo>
                          <a:pt x="557" y="48"/>
                        </a:lnTo>
                        <a:lnTo>
                          <a:pt x="557" y="49"/>
                        </a:lnTo>
                        <a:lnTo>
                          <a:pt x="557" y="50"/>
                        </a:lnTo>
                        <a:lnTo>
                          <a:pt x="557" y="51"/>
                        </a:lnTo>
                        <a:lnTo>
                          <a:pt x="557" y="52"/>
                        </a:lnTo>
                        <a:lnTo>
                          <a:pt x="557" y="53"/>
                        </a:lnTo>
                        <a:lnTo>
                          <a:pt x="557" y="54"/>
                        </a:lnTo>
                        <a:lnTo>
                          <a:pt x="556" y="56"/>
                        </a:lnTo>
                        <a:lnTo>
                          <a:pt x="555" y="58"/>
                        </a:lnTo>
                        <a:lnTo>
                          <a:pt x="554" y="60"/>
                        </a:lnTo>
                        <a:lnTo>
                          <a:pt x="553" y="60"/>
                        </a:lnTo>
                        <a:lnTo>
                          <a:pt x="553" y="61"/>
                        </a:lnTo>
                        <a:lnTo>
                          <a:pt x="552" y="61"/>
                        </a:lnTo>
                        <a:lnTo>
                          <a:pt x="551" y="61"/>
                        </a:lnTo>
                        <a:lnTo>
                          <a:pt x="550" y="62"/>
                        </a:lnTo>
                        <a:lnTo>
                          <a:pt x="549" y="62"/>
                        </a:lnTo>
                        <a:lnTo>
                          <a:pt x="548" y="62"/>
                        </a:lnTo>
                        <a:lnTo>
                          <a:pt x="547" y="62"/>
                        </a:lnTo>
                        <a:lnTo>
                          <a:pt x="546" y="62"/>
                        </a:lnTo>
                        <a:lnTo>
                          <a:pt x="545" y="62"/>
                        </a:lnTo>
                        <a:lnTo>
                          <a:pt x="533" y="63"/>
                        </a:lnTo>
                        <a:lnTo>
                          <a:pt x="499" y="51"/>
                        </a:lnTo>
                        <a:lnTo>
                          <a:pt x="495" y="53"/>
                        </a:lnTo>
                        <a:lnTo>
                          <a:pt x="492" y="54"/>
                        </a:lnTo>
                        <a:lnTo>
                          <a:pt x="488" y="55"/>
                        </a:lnTo>
                        <a:lnTo>
                          <a:pt x="484" y="54"/>
                        </a:lnTo>
                        <a:lnTo>
                          <a:pt x="480" y="54"/>
                        </a:lnTo>
                        <a:lnTo>
                          <a:pt x="476" y="53"/>
                        </a:lnTo>
                        <a:lnTo>
                          <a:pt x="472" y="52"/>
                        </a:lnTo>
                        <a:lnTo>
                          <a:pt x="467" y="51"/>
                        </a:lnTo>
                        <a:lnTo>
                          <a:pt x="464" y="51"/>
                        </a:lnTo>
                        <a:lnTo>
                          <a:pt x="459" y="51"/>
                        </a:lnTo>
                        <a:lnTo>
                          <a:pt x="456" y="51"/>
                        </a:lnTo>
                        <a:lnTo>
                          <a:pt x="452" y="53"/>
                        </a:lnTo>
                        <a:lnTo>
                          <a:pt x="448" y="52"/>
                        </a:lnTo>
                        <a:lnTo>
                          <a:pt x="445" y="51"/>
                        </a:lnTo>
                        <a:lnTo>
                          <a:pt x="441" y="50"/>
                        </a:lnTo>
                        <a:lnTo>
                          <a:pt x="437" y="49"/>
                        </a:lnTo>
                        <a:lnTo>
                          <a:pt x="433" y="49"/>
                        </a:lnTo>
                        <a:lnTo>
                          <a:pt x="429" y="49"/>
                        </a:lnTo>
                        <a:lnTo>
                          <a:pt x="425" y="49"/>
                        </a:lnTo>
                        <a:lnTo>
                          <a:pt x="421" y="48"/>
                        </a:lnTo>
                        <a:lnTo>
                          <a:pt x="418" y="48"/>
                        </a:lnTo>
                        <a:lnTo>
                          <a:pt x="414" y="46"/>
                        </a:lnTo>
                        <a:lnTo>
                          <a:pt x="411" y="45"/>
                        </a:lnTo>
                        <a:lnTo>
                          <a:pt x="408" y="43"/>
                        </a:lnTo>
                        <a:lnTo>
                          <a:pt x="404" y="41"/>
                        </a:lnTo>
                        <a:lnTo>
                          <a:pt x="401" y="40"/>
                        </a:lnTo>
                        <a:lnTo>
                          <a:pt x="398" y="39"/>
                        </a:lnTo>
                        <a:lnTo>
                          <a:pt x="395" y="38"/>
                        </a:lnTo>
                        <a:lnTo>
                          <a:pt x="391" y="38"/>
                        </a:lnTo>
                        <a:lnTo>
                          <a:pt x="388" y="38"/>
                        </a:lnTo>
                        <a:lnTo>
                          <a:pt x="385" y="38"/>
                        </a:lnTo>
                        <a:lnTo>
                          <a:pt x="382" y="38"/>
                        </a:lnTo>
                        <a:lnTo>
                          <a:pt x="378" y="37"/>
                        </a:lnTo>
                        <a:lnTo>
                          <a:pt x="376" y="36"/>
                        </a:lnTo>
                        <a:lnTo>
                          <a:pt x="373" y="35"/>
                        </a:lnTo>
                        <a:lnTo>
                          <a:pt x="370" y="32"/>
                        </a:lnTo>
                        <a:lnTo>
                          <a:pt x="365" y="31"/>
                        </a:lnTo>
                        <a:lnTo>
                          <a:pt x="359" y="30"/>
                        </a:lnTo>
                        <a:lnTo>
                          <a:pt x="354" y="29"/>
                        </a:lnTo>
                        <a:lnTo>
                          <a:pt x="348" y="28"/>
                        </a:lnTo>
                        <a:lnTo>
                          <a:pt x="343" y="27"/>
                        </a:lnTo>
                        <a:lnTo>
                          <a:pt x="338" y="26"/>
                        </a:lnTo>
                        <a:lnTo>
                          <a:pt x="333" y="26"/>
                        </a:lnTo>
                        <a:lnTo>
                          <a:pt x="327" y="26"/>
                        </a:lnTo>
                        <a:lnTo>
                          <a:pt x="322" y="26"/>
                        </a:lnTo>
                        <a:lnTo>
                          <a:pt x="317" y="27"/>
                        </a:lnTo>
                        <a:lnTo>
                          <a:pt x="312" y="29"/>
                        </a:lnTo>
                        <a:lnTo>
                          <a:pt x="308" y="31"/>
                        </a:lnTo>
                        <a:lnTo>
                          <a:pt x="305" y="32"/>
                        </a:lnTo>
                        <a:lnTo>
                          <a:pt x="303" y="33"/>
                        </a:lnTo>
                        <a:lnTo>
                          <a:pt x="301" y="33"/>
                        </a:lnTo>
                        <a:lnTo>
                          <a:pt x="299" y="33"/>
                        </a:lnTo>
                        <a:lnTo>
                          <a:pt x="297" y="33"/>
                        </a:lnTo>
                        <a:lnTo>
                          <a:pt x="295" y="33"/>
                        </a:lnTo>
                        <a:lnTo>
                          <a:pt x="293" y="33"/>
                        </a:lnTo>
                        <a:lnTo>
                          <a:pt x="292" y="32"/>
                        </a:lnTo>
                        <a:lnTo>
                          <a:pt x="290" y="32"/>
                        </a:lnTo>
                        <a:lnTo>
                          <a:pt x="288" y="31"/>
                        </a:lnTo>
                        <a:lnTo>
                          <a:pt x="286" y="30"/>
                        </a:lnTo>
                        <a:lnTo>
                          <a:pt x="286" y="28"/>
                        </a:lnTo>
                        <a:lnTo>
                          <a:pt x="285" y="27"/>
                        </a:lnTo>
                        <a:lnTo>
                          <a:pt x="284" y="25"/>
                        </a:lnTo>
                        <a:lnTo>
                          <a:pt x="283" y="23"/>
                        </a:lnTo>
                        <a:lnTo>
                          <a:pt x="283" y="21"/>
                        </a:lnTo>
                        <a:lnTo>
                          <a:pt x="283" y="19"/>
                        </a:lnTo>
                        <a:lnTo>
                          <a:pt x="282" y="17"/>
                        </a:lnTo>
                        <a:lnTo>
                          <a:pt x="282" y="14"/>
                        </a:lnTo>
                        <a:lnTo>
                          <a:pt x="281" y="13"/>
                        </a:lnTo>
                        <a:lnTo>
                          <a:pt x="280" y="11"/>
                        </a:lnTo>
                        <a:lnTo>
                          <a:pt x="279" y="10"/>
                        </a:lnTo>
                        <a:lnTo>
                          <a:pt x="277" y="9"/>
                        </a:lnTo>
                        <a:lnTo>
                          <a:pt x="276" y="8"/>
                        </a:lnTo>
                        <a:lnTo>
                          <a:pt x="238" y="5"/>
                        </a:lnTo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300;p30"/>
                  <p:cNvSpPr/>
                  <p:nvPr/>
                </p:nvSpPr>
                <p:spPr>
                  <a:xfrm>
                    <a:off x="3911382" y="585121"/>
                    <a:ext cx="347291" cy="397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" h="430" extrusionOk="0">
                        <a:moveTo>
                          <a:pt x="339" y="383"/>
                        </a:moveTo>
                        <a:lnTo>
                          <a:pt x="336" y="378"/>
                        </a:lnTo>
                        <a:lnTo>
                          <a:pt x="333" y="373"/>
                        </a:lnTo>
                        <a:lnTo>
                          <a:pt x="330" y="367"/>
                        </a:lnTo>
                        <a:lnTo>
                          <a:pt x="328" y="361"/>
                        </a:lnTo>
                        <a:lnTo>
                          <a:pt x="326" y="355"/>
                        </a:lnTo>
                        <a:lnTo>
                          <a:pt x="324" y="349"/>
                        </a:lnTo>
                        <a:lnTo>
                          <a:pt x="323" y="344"/>
                        </a:lnTo>
                        <a:lnTo>
                          <a:pt x="323" y="337"/>
                        </a:lnTo>
                        <a:lnTo>
                          <a:pt x="322" y="331"/>
                        </a:lnTo>
                        <a:lnTo>
                          <a:pt x="323" y="325"/>
                        </a:lnTo>
                        <a:lnTo>
                          <a:pt x="323" y="318"/>
                        </a:lnTo>
                        <a:lnTo>
                          <a:pt x="325" y="311"/>
                        </a:lnTo>
                        <a:lnTo>
                          <a:pt x="326" y="310"/>
                        </a:lnTo>
                        <a:lnTo>
                          <a:pt x="327" y="309"/>
                        </a:lnTo>
                        <a:lnTo>
                          <a:pt x="328" y="308"/>
                        </a:lnTo>
                        <a:lnTo>
                          <a:pt x="329" y="307"/>
                        </a:lnTo>
                        <a:lnTo>
                          <a:pt x="330" y="305"/>
                        </a:lnTo>
                        <a:lnTo>
                          <a:pt x="331" y="304"/>
                        </a:lnTo>
                        <a:lnTo>
                          <a:pt x="331" y="303"/>
                        </a:lnTo>
                        <a:lnTo>
                          <a:pt x="332" y="302"/>
                        </a:lnTo>
                        <a:lnTo>
                          <a:pt x="333" y="301"/>
                        </a:lnTo>
                        <a:lnTo>
                          <a:pt x="334" y="300"/>
                        </a:lnTo>
                        <a:lnTo>
                          <a:pt x="335" y="299"/>
                        </a:lnTo>
                        <a:lnTo>
                          <a:pt x="336" y="297"/>
                        </a:lnTo>
                        <a:lnTo>
                          <a:pt x="348" y="271"/>
                        </a:lnTo>
                        <a:lnTo>
                          <a:pt x="347" y="266"/>
                        </a:lnTo>
                        <a:lnTo>
                          <a:pt x="346" y="261"/>
                        </a:lnTo>
                        <a:lnTo>
                          <a:pt x="345" y="256"/>
                        </a:lnTo>
                        <a:lnTo>
                          <a:pt x="344" y="252"/>
                        </a:lnTo>
                        <a:lnTo>
                          <a:pt x="344" y="246"/>
                        </a:lnTo>
                        <a:lnTo>
                          <a:pt x="343" y="242"/>
                        </a:lnTo>
                        <a:lnTo>
                          <a:pt x="343" y="237"/>
                        </a:lnTo>
                        <a:lnTo>
                          <a:pt x="342" y="232"/>
                        </a:lnTo>
                        <a:lnTo>
                          <a:pt x="342" y="227"/>
                        </a:lnTo>
                        <a:lnTo>
                          <a:pt x="342" y="222"/>
                        </a:lnTo>
                        <a:lnTo>
                          <a:pt x="341" y="218"/>
                        </a:lnTo>
                        <a:lnTo>
                          <a:pt x="341" y="212"/>
                        </a:lnTo>
                        <a:lnTo>
                          <a:pt x="338" y="209"/>
                        </a:lnTo>
                        <a:lnTo>
                          <a:pt x="338" y="210"/>
                        </a:lnTo>
                        <a:lnTo>
                          <a:pt x="337" y="210"/>
                        </a:lnTo>
                        <a:lnTo>
                          <a:pt x="337" y="211"/>
                        </a:lnTo>
                        <a:lnTo>
                          <a:pt x="336" y="212"/>
                        </a:lnTo>
                        <a:lnTo>
                          <a:pt x="336" y="213"/>
                        </a:lnTo>
                        <a:lnTo>
                          <a:pt x="336" y="214"/>
                        </a:lnTo>
                        <a:lnTo>
                          <a:pt x="335" y="215"/>
                        </a:lnTo>
                        <a:lnTo>
                          <a:pt x="335" y="216"/>
                        </a:lnTo>
                        <a:lnTo>
                          <a:pt x="335" y="217"/>
                        </a:lnTo>
                        <a:lnTo>
                          <a:pt x="334" y="217"/>
                        </a:lnTo>
                        <a:lnTo>
                          <a:pt x="334" y="218"/>
                        </a:lnTo>
                        <a:lnTo>
                          <a:pt x="333" y="218"/>
                        </a:lnTo>
                        <a:lnTo>
                          <a:pt x="332" y="218"/>
                        </a:lnTo>
                        <a:lnTo>
                          <a:pt x="331" y="218"/>
                        </a:lnTo>
                        <a:lnTo>
                          <a:pt x="331" y="217"/>
                        </a:lnTo>
                        <a:lnTo>
                          <a:pt x="327" y="200"/>
                        </a:lnTo>
                        <a:lnTo>
                          <a:pt x="310" y="194"/>
                        </a:lnTo>
                        <a:lnTo>
                          <a:pt x="309" y="194"/>
                        </a:lnTo>
                        <a:lnTo>
                          <a:pt x="308" y="194"/>
                        </a:lnTo>
                        <a:lnTo>
                          <a:pt x="308" y="195"/>
                        </a:lnTo>
                        <a:lnTo>
                          <a:pt x="307" y="195"/>
                        </a:lnTo>
                        <a:lnTo>
                          <a:pt x="307" y="196"/>
                        </a:lnTo>
                        <a:lnTo>
                          <a:pt x="306" y="196"/>
                        </a:lnTo>
                        <a:lnTo>
                          <a:pt x="306" y="197"/>
                        </a:lnTo>
                        <a:lnTo>
                          <a:pt x="306" y="199"/>
                        </a:lnTo>
                        <a:lnTo>
                          <a:pt x="306" y="200"/>
                        </a:lnTo>
                        <a:lnTo>
                          <a:pt x="307" y="201"/>
                        </a:lnTo>
                        <a:lnTo>
                          <a:pt x="307" y="202"/>
                        </a:lnTo>
                        <a:lnTo>
                          <a:pt x="308" y="203"/>
                        </a:lnTo>
                        <a:lnTo>
                          <a:pt x="309" y="204"/>
                        </a:lnTo>
                        <a:lnTo>
                          <a:pt x="310" y="205"/>
                        </a:lnTo>
                        <a:lnTo>
                          <a:pt x="311" y="206"/>
                        </a:lnTo>
                        <a:lnTo>
                          <a:pt x="312" y="207"/>
                        </a:lnTo>
                        <a:lnTo>
                          <a:pt x="313" y="207"/>
                        </a:lnTo>
                        <a:lnTo>
                          <a:pt x="314" y="208"/>
                        </a:lnTo>
                        <a:lnTo>
                          <a:pt x="316" y="208"/>
                        </a:lnTo>
                        <a:lnTo>
                          <a:pt x="335" y="242"/>
                        </a:lnTo>
                        <a:lnTo>
                          <a:pt x="335" y="246"/>
                        </a:lnTo>
                        <a:lnTo>
                          <a:pt x="335" y="250"/>
                        </a:lnTo>
                        <a:lnTo>
                          <a:pt x="336" y="254"/>
                        </a:lnTo>
                        <a:lnTo>
                          <a:pt x="336" y="258"/>
                        </a:lnTo>
                        <a:lnTo>
                          <a:pt x="337" y="262"/>
                        </a:lnTo>
                        <a:lnTo>
                          <a:pt x="337" y="266"/>
                        </a:lnTo>
                        <a:lnTo>
                          <a:pt x="336" y="270"/>
                        </a:lnTo>
                        <a:lnTo>
                          <a:pt x="336" y="273"/>
                        </a:lnTo>
                        <a:lnTo>
                          <a:pt x="335" y="277"/>
                        </a:lnTo>
                        <a:lnTo>
                          <a:pt x="333" y="281"/>
                        </a:lnTo>
                        <a:lnTo>
                          <a:pt x="331" y="284"/>
                        </a:lnTo>
                        <a:lnTo>
                          <a:pt x="329" y="287"/>
                        </a:lnTo>
                        <a:lnTo>
                          <a:pt x="327" y="288"/>
                        </a:lnTo>
                        <a:lnTo>
                          <a:pt x="326" y="289"/>
                        </a:lnTo>
                        <a:lnTo>
                          <a:pt x="325" y="290"/>
                        </a:lnTo>
                        <a:lnTo>
                          <a:pt x="324" y="290"/>
                        </a:lnTo>
                        <a:lnTo>
                          <a:pt x="322" y="291"/>
                        </a:lnTo>
                        <a:lnTo>
                          <a:pt x="322" y="292"/>
                        </a:lnTo>
                        <a:lnTo>
                          <a:pt x="321" y="293"/>
                        </a:lnTo>
                        <a:lnTo>
                          <a:pt x="319" y="293"/>
                        </a:lnTo>
                        <a:lnTo>
                          <a:pt x="318" y="294"/>
                        </a:lnTo>
                        <a:lnTo>
                          <a:pt x="317" y="295"/>
                        </a:lnTo>
                        <a:lnTo>
                          <a:pt x="316" y="296"/>
                        </a:lnTo>
                        <a:lnTo>
                          <a:pt x="315" y="296"/>
                        </a:lnTo>
                        <a:lnTo>
                          <a:pt x="309" y="319"/>
                        </a:lnTo>
                        <a:lnTo>
                          <a:pt x="308" y="321"/>
                        </a:lnTo>
                        <a:lnTo>
                          <a:pt x="309" y="322"/>
                        </a:lnTo>
                        <a:lnTo>
                          <a:pt x="309" y="323"/>
                        </a:lnTo>
                        <a:lnTo>
                          <a:pt x="310" y="324"/>
                        </a:lnTo>
                        <a:lnTo>
                          <a:pt x="310" y="325"/>
                        </a:lnTo>
                        <a:lnTo>
                          <a:pt x="311" y="325"/>
                        </a:lnTo>
                        <a:lnTo>
                          <a:pt x="311" y="326"/>
                        </a:lnTo>
                        <a:lnTo>
                          <a:pt x="312" y="327"/>
                        </a:lnTo>
                        <a:lnTo>
                          <a:pt x="312" y="328"/>
                        </a:lnTo>
                        <a:lnTo>
                          <a:pt x="313" y="328"/>
                        </a:lnTo>
                        <a:lnTo>
                          <a:pt x="313" y="329"/>
                        </a:lnTo>
                        <a:lnTo>
                          <a:pt x="313" y="330"/>
                        </a:lnTo>
                        <a:lnTo>
                          <a:pt x="313" y="331"/>
                        </a:lnTo>
                        <a:lnTo>
                          <a:pt x="313" y="332"/>
                        </a:lnTo>
                        <a:lnTo>
                          <a:pt x="313" y="333"/>
                        </a:lnTo>
                        <a:lnTo>
                          <a:pt x="313" y="334"/>
                        </a:lnTo>
                        <a:lnTo>
                          <a:pt x="312" y="334"/>
                        </a:lnTo>
                        <a:lnTo>
                          <a:pt x="312" y="335"/>
                        </a:lnTo>
                        <a:lnTo>
                          <a:pt x="311" y="336"/>
                        </a:lnTo>
                        <a:lnTo>
                          <a:pt x="310" y="336"/>
                        </a:lnTo>
                        <a:lnTo>
                          <a:pt x="310" y="337"/>
                        </a:lnTo>
                        <a:lnTo>
                          <a:pt x="309" y="337"/>
                        </a:lnTo>
                        <a:lnTo>
                          <a:pt x="308" y="338"/>
                        </a:lnTo>
                        <a:lnTo>
                          <a:pt x="307" y="339"/>
                        </a:lnTo>
                        <a:lnTo>
                          <a:pt x="310" y="355"/>
                        </a:lnTo>
                        <a:lnTo>
                          <a:pt x="306" y="360"/>
                        </a:lnTo>
                        <a:lnTo>
                          <a:pt x="304" y="361"/>
                        </a:lnTo>
                        <a:lnTo>
                          <a:pt x="304" y="362"/>
                        </a:lnTo>
                        <a:lnTo>
                          <a:pt x="302" y="362"/>
                        </a:lnTo>
                        <a:lnTo>
                          <a:pt x="301" y="362"/>
                        </a:lnTo>
                        <a:lnTo>
                          <a:pt x="300" y="363"/>
                        </a:lnTo>
                        <a:lnTo>
                          <a:pt x="299" y="363"/>
                        </a:lnTo>
                        <a:lnTo>
                          <a:pt x="298" y="363"/>
                        </a:lnTo>
                        <a:lnTo>
                          <a:pt x="296" y="363"/>
                        </a:lnTo>
                        <a:lnTo>
                          <a:pt x="295" y="363"/>
                        </a:lnTo>
                        <a:lnTo>
                          <a:pt x="294" y="363"/>
                        </a:lnTo>
                        <a:lnTo>
                          <a:pt x="293" y="363"/>
                        </a:lnTo>
                        <a:lnTo>
                          <a:pt x="292" y="363"/>
                        </a:lnTo>
                        <a:lnTo>
                          <a:pt x="289" y="360"/>
                        </a:lnTo>
                        <a:lnTo>
                          <a:pt x="287" y="357"/>
                        </a:lnTo>
                        <a:lnTo>
                          <a:pt x="286" y="354"/>
                        </a:lnTo>
                        <a:lnTo>
                          <a:pt x="284" y="350"/>
                        </a:lnTo>
                        <a:lnTo>
                          <a:pt x="283" y="346"/>
                        </a:lnTo>
                        <a:lnTo>
                          <a:pt x="282" y="343"/>
                        </a:lnTo>
                        <a:lnTo>
                          <a:pt x="281" y="339"/>
                        </a:lnTo>
                        <a:lnTo>
                          <a:pt x="280" y="335"/>
                        </a:lnTo>
                        <a:lnTo>
                          <a:pt x="278" y="331"/>
                        </a:lnTo>
                        <a:lnTo>
                          <a:pt x="277" y="328"/>
                        </a:lnTo>
                        <a:lnTo>
                          <a:pt x="275" y="325"/>
                        </a:lnTo>
                        <a:lnTo>
                          <a:pt x="273" y="322"/>
                        </a:lnTo>
                        <a:lnTo>
                          <a:pt x="272" y="320"/>
                        </a:lnTo>
                        <a:lnTo>
                          <a:pt x="272" y="317"/>
                        </a:lnTo>
                        <a:lnTo>
                          <a:pt x="272" y="314"/>
                        </a:lnTo>
                        <a:lnTo>
                          <a:pt x="272" y="312"/>
                        </a:lnTo>
                        <a:lnTo>
                          <a:pt x="273" y="309"/>
                        </a:lnTo>
                        <a:lnTo>
                          <a:pt x="273" y="307"/>
                        </a:lnTo>
                        <a:lnTo>
                          <a:pt x="273" y="304"/>
                        </a:lnTo>
                        <a:lnTo>
                          <a:pt x="273" y="301"/>
                        </a:lnTo>
                        <a:lnTo>
                          <a:pt x="273" y="299"/>
                        </a:lnTo>
                        <a:lnTo>
                          <a:pt x="273" y="296"/>
                        </a:lnTo>
                        <a:lnTo>
                          <a:pt x="272" y="294"/>
                        </a:lnTo>
                        <a:lnTo>
                          <a:pt x="272" y="291"/>
                        </a:lnTo>
                        <a:lnTo>
                          <a:pt x="269" y="286"/>
                        </a:lnTo>
                        <a:lnTo>
                          <a:pt x="267" y="281"/>
                        </a:lnTo>
                        <a:lnTo>
                          <a:pt x="265" y="275"/>
                        </a:lnTo>
                        <a:lnTo>
                          <a:pt x="263" y="270"/>
                        </a:lnTo>
                        <a:lnTo>
                          <a:pt x="261" y="264"/>
                        </a:lnTo>
                        <a:lnTo>
                          <a:pt x="259" y="258"/>
                        </a:lnTo>
                        <a:lnTo>
                          <a:pt x="257" y="253"/>
                        </a:lnTo>
                        <a:lnTo>
                          <a:pt x="256" y="247"/>
                        </a:lnTo>
                        <a:lnTo>
                          <a:pt x="254" y="241"/>
                        </a:lnTo>
                        <a:lnTo>
                          <a:pt x="253" y="235"/>
                        </a:lnTo>
                        <a:lnTo>
                          <a:pt x="251" y="229"/>
                        </a:lnTo>
                        <a:lnTo>
                          <a:pt x="251" y="223"/>
                        </a:lnTo>
                        <a:lnTo>
                          <a:pt x="250" y="223"/>
                        </a:lnTo>
                        <a:lnTo>
                          <a:pt x="250" y="222"/>
                        </a:lnTo>
                        <a:lnTo>
                          <a:pt x="250" y="221"/>
                        </a:lnTo>
                        <a:lnTo>
                          <a:pt x="250" y="220"/>
                        </a:lnTo>
                        <a:lnTo>
                          <a:pt x="250" y="219"/>
                        </a:lnTo>
                        <a:lnTo>
                          <a:pt x="250" y="218"/>
                        </a:lnTo>
                        <a:lnTo>
                          <a:pt x="250" y="217"/>
                        </a:lnTo>
                        <a:lnTo>
                          <a:pt x="250" y="216"/>
                        </a:lnTo>
                        <a:lnTo>
                          <a:pt x="250" y="215"/>
                        </a:lnTo>
                        <a:lnTo>
                          <a:pt x="251" y="214"/>
                        </a:lnTo>
                        <a:lnTo>
                          <a:pt x="247" y="208"/>
                        </a:lnTo>
                        <a:lnTo>
                          <a:pt x="235" y="199"/>
                        </a:lnTo>
                        <a:lnTo>
                          <a:pt x="233" y="198"/>
                        </a:lnTo>
                        <a:lnTo>
                          <a:pt x="232" y="197"/>
                        </a:lnTo>
                        <a:lnTo>
                          <a:pt x="231" y="196"/>
                        </a:lnTo>
                        <a:lnTo>
                          <a:pt x="230" y="195"/>
                        </a:lnTo>
                        <a:lnTo>
                          <a:pt x="229" y="194"/>
                        </a:lnTo>
                        <a:lnTo>
                          <a:pt x="228" y="192"/>
                        </a:lnTo>
                        <a:lnTo>
                          <a:pt x="227" y="191"/>
                        </a:lnTo>
                        <a:lnTo>
                          <a:pt x="227" y="189"/>
                        </a:lnTo>
                        <a:lnTo>
                          <a:pt x="226" y="188"/>
                        </a:lnTo>
                        <a:lnTo>
                          <a:pt x="226" y="186"/>
                        </a:lnTo>
                        <a:lnTo>
                          <a:pt x="225" y="184"/>
                        </a:lnTo>
                        <a:lnTo>
                          <a:pt x="225" y="182"/>
                        </a:lnTo>
                        <a:lnTo>
                          <a:pt x="224" y="181"/>
                        </a:lnTo>
                        <a:lnTo>
                          <a:pt x="224" y="179"/>
                        </a:lnTo>
                        <a:lnTo>
                          <a:pt x="224" y="177"/>
                        </a:lnTo>
                        <a:lnTo>
                          <a:pt x="223" y="176"/>
                        </a:lnTo>
                        <a:lnTo>
                          <a:pt x="222" y="174"/>
                        </a:lnTo>
                        <a:lnTo>
                          <a:pt x="221" y="173"/>
                        </a:lnTo>
                        <a:lnTo>
                          <a:pt x="220" y="172"/>
                        </a:lnTo>
                        <a:lnTo>
                          <a:pt x="219" y="171"/>
                        </a:lnTo>
                        <a:lnTo>
                          <a:pt x="218" y="169"/>
                        </a:lnTo>
                        <a:lnTo>
                          <a:pt x="216" y="168"/>
                        </a:lnTo>
                        <a:lnTo>
                          <a:pt x="215" y="167"/>
                        </a:lnTo>
                        <a:lnTo>
                          <a:pt x="214" y="166"/>
                        </a:lnTo>
                        <a:lnTo>
                          <a:pt x="200" y="141"/>
                        </a:lnTo>
                        <a:lnTo>
                          <a:pt x="200" y="139"/>
                        </a:lnTo>
                        <a:lnTo>
                          <a:pt x="200" y="137"/>
                        </a:lnTo>
                        <a:lnTo>
                          <a:pt x="199" y="135"/>
                        </a:lnTo>
                        <a:lnTo>
                          <a:pt x="198" y="133"/>
                        </a:lnTo>
                        <a:lnTo>
                          <a:pt x="198" y="131"/>
                        </a:lnTo>
                        <a:lnTo>
                          <a:pt x="197" y="129"/>
                        </a:lnTo>
                        <a:lnTo>
                          <a:pt x="196" y="127"/>
                        </a:lnTo>
                        <a:lnTo>
                          <a:pt x="195" y="125"/>
                        </a:lnTo>
                        <a:lnTo>
                          <a:pt x="193" y="124"/>
                        </a:lnTo>
                        <a:lnTo>
                          <a:pt x="192" y="122"/>
                        </a:lnTo>
                        <a:lnTo>
                          <a:pt x="191" y="120"/>
                        </a:lnTo>
                        <a:lnTo>
                          <a:pt x="190" y="118"/>
                        </a:lnTo>
                        <a:lnTo>
                          <a:pt x="189" y="118"/>
                        </a:lnTo>
                        <a:lnTo>
                          <a:pt x="189" y="117"/>
                        </a:lnTo>
                        <a:lnTo>
                          <a:pt x="188" y="117"/>
                        </a:lnTo>
                        <a:lnTo>
                          <a:pt x="187" y="116"/>
                        </a:lnTo>
                        <a:lnTo>
                          <a:pt x="186" y="115"/>
                        </a:lnTo>
                        <a:lnTo>
                          <a:pt x="186" y="109"/>
                        </a:lnTo>
                        <a:lnTo>
                          <a:pt x="186" y="108"/>
                        </a:lnTo>
                        <a:lnTo>
                          <a:pt x="185" y="107"/>
                        </a:lnTo>
                        <a:lnTo>
                          <a:pt x="184" y="106"/>
                        </a:lnTo>
                        <a:lnTo>
                          <a:pt x="183" y="105"/>
                        </a:lnTo>
                        <a:lnTo>
                          <a:pt x="182" y="105"/>
                        </a:lnTo>
                        <a:lnTo>
                          <a:pt x="181" y="104"/>
                        </a:lnTo>
                        <a:lnTo>
                          <a:pt x="180" y="103"/>
                        </a:lnTo>
                        <a:lnTo>
                          <a:pt x="161" y="73"/>
                        </a:lnTo>
                        <a:lnTo>
                          <a:pt x="158" y="72"/>
                        </a:lnTo>
                        <a:lnTo>
                          <a:pt x="156" y="70"/>
                        </a:lnTo>
                        <a:lnTo>
                          <a:pt x="153" y="67"/>
                        </a:lnTo>
                        <a:lnTo>
                          <a:pt x="151" y="65"/>
                        </a:lnTo>
                        <a:lnTo>
                          <a:pt x="150" y="62"/>
                        </a:lnTo>
                        <a:lnTo>
                          <a:pt x="148" y="60"/>
                        </a:lnTo>
                        <a:lnTo>
                          <a:pt x="146" y="57"/>
                        </a:lnTo>
                        <a:lnTo>
                          <a:pt x="144" y="54"/>
                        </a:lnTo>
                        <a:lnTo>
                          <a:pt x="142" y="51"/>
                        </a:lnTo>
                        <a:lnTo>
                          <a:pt x="140" y="49"/>
                        </a:lnTo>
                        <a:lnTo>
                          <a:pt x="137" y="46"/>
                        </a:lnTo>
                        <a:lnTo>
                          <a:pt x="134" y="44"/>
                        </a:lnTo>
                        <a:lnTo>
                          <a:pt x="132" y="40"/>
                        </a:lnTo>
                        <a:lnTo>
                          <a:pt x="128" y="36"/>
                        </a:lnTo>
                        <a:lnTo>
                          <a:pt x="124" y="33"/>
                        </a:lnTo>
                        <a:lnTo>
                          <a:pt x="120" y="29"/>
                        </a:lnTo>
                        <a:lnTo>
                          <a:pt x="116" y="26"/>
                        </a:lnTo>
                        <a:lnTo>
                          <a:pt x="111" y="24"/>
                        </a:lnTo>
                        <a:lnTo>
                          <a:pt x="106" y="21"/>
                        </a:lnTo>
                        <a:lnTo>
                          <a:pt x="101" y="19"/>
                        </a:lnTo>
                        <a:lnTo>
                          <a:pt x="96" y="17"/>
                        </a:lnTo>
                        <a:lnTo>
                          <a:pt x="91" y="16"/>
                        </a:lnTo>
                        <a:lnTo>
                          <a:pt x="85" y="14"/>
                        </a:lnTo>
                        <a:lnTo>
                          <a:pt x="80" y="12"/>
                        </a:lnTo>
                        <a:lnTo>
                          <a:pt x="76" y="13"/>
                        </a:lnTo>
                        <a:lnTo>
                          <a:pt x="72" y="12"/>
                        </a:lnTo>
                        <a:lnTo>
                          <a:pt x="69" y="12"/>
                        </a:lnTo>
                        <a:lnTo>
                          <a:pt x="65" y="11"/>
                        </a:lnTo>
                        <a:lnTo>
                          <a:pt x="62" y="10"/>
                        </a:lnTo>
                        <a:lnTo>
                          <a:pt x="59" y="9"/>
                        </a:lnTo>
                        <a:lnTo>
                          <a:pt x="55" y="8"/>
                        </a:lnTo>
                        <a:lnTo>
                          <a:pt x="53" y="7"/>
                        </a:lnTo>
                        <a:lnTo>
                          <a:pt x="49" y="6"/>
                        </a:lnTo>
                        <a:lnTo>
                          <a:pt x="46" y="6"/>
                        </a:lnTo>
                        <a:lnTo>
                          <a:pt x="42" y="6"/>
                        </a:lnTo>
                        <a:lnTo>
                          <a:pt x="39" y="6"/>
                        </a:lnTo>
                        <a:lnTo>
                          <a:pt x="36" y="6"/>
                        </a:lnTo>
                        <a:lnTo>
                          <a:pt x="34" y="5"/>
                        </a:lnTo>
                        <a:lnTo>
                          <a:pt x="31" y="4"/>
                        </a:lnTo>
                        <a:lnTo>
                          <a:pt x="29" y="3"/>
                        </a:lnTo>
                        <a:lnTo>
                          <a:pt x="27" y="2"/>
                        </a:lnTo>
                        <a:lnTo>
                          <a:pt x="25" y="1"/>
                        </a:lnTo>
                        <a:lnTo>
                          <a:pt x="23" y="0"/>
                        </a:lnTo>
                        <a:lnTo>
                          <a:pt x="21" y="0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lnTo>
                          <a:pt x="15" y="1"/>
                        </a:lnTo>
                        <a:lnTo>
                          <a:pt x="14" y="3"/>
                        </a:lnTo>
                        <a:lnTo>
                          <a:pt x="13" y="4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1" y="5"/>
                        </a:lnTo>
                        <a:lnTo>
                          <a:pt x="11" y="6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9" y="8"/>
                        </a:lnTo>
                        <a:lnTo>
                          <a:pt x="8" y="8"/>
                        </a:lnTo>
                        <a:lnTo>
                          <a:pt x="7" y="9"/>
                        </a:lnTo>
                        <a:lnTo>
                          <a:pt x="6" y="10"/>
                        </a:lnTo>
                        <a:lnTo>
                          <a:pt x="6" y="11"/>
                        </a:lnTo>
                        <a:lnTo>
                          <a:pt x="6" y="58"/>
                        </a:lnTo>
                        <a:lnTo>
                          <a:pt x="7" y="59"/>
                        </a:lnTo>
                        <a:lnTo>
                          <a:pt x="8" y="59"/>
                        </a:lnTo>
                        <a:lnTo>
                          <a:pt x="8" y="60"/>
                        </a:lnTo>
                        <a:lnTo>
                          <a:pt x="9" y="60"/>
                        </a:lnTo>
                        <a:lnTo>
                          <a:pt x="10" y="61"/>
                        </a:lnTo>
                        <a:lnTo>
                          <a:pt x="11" y="61"/>
                        </a:lnTo>
                        <a:lnTo>
                          <a:pt x="12" y="61"/>
                        </a:lnTo>
                        <a:lnTo>
                          <a:pt x="13" y="61"/>
                        </a:lnTo>
                        <a:lnTo>
                          <a:pt x="14" y="61"/>
                        </a:lnTo>
                        <a:lnTo>
                          <a:pt x="15" y="61"/>
                        </a:lnTo>
                        <a:lnTo>
                          <a:pt x="16" y="61"/>
                        </a:lnTo>
                        <a:lnTo>
                          <a:pt x="17" y="61"/>
                        </a:lnTo>
                        <a:lnTo>
                          <a:pt x="18" y="62"/>
                        </a:lnTo>
                        <a:lnTo>
                          <a:pt x="19" y="62"/>
                        </a:lnTo>
                        <a:lnTo>
                          <a:pt x="20" y="62"/>
                        </a:lnTo>
                        <a:lnTo>
                          <a:pt x="22" y="63"/>
                        </a:lnTo>
                        <a:lnTo>
                          <a:pt x="23" y="64"/>
                        </a:lnTo>
                        <a:lnTo>
                          <a:pt x="23" y="65"/>
                        </a:lnTo>
                        <a:lnTo>
                          <a:pt x="24" y="65"/>
                        </a:lnTo>
                        <a:lnTo>
                          <a:pt x="25" y="66"/>
                        </a:lnTo>
                        <a:lnTo>
                          <a:pt x="26" y="67"/>
                        </a:lnTo>
                        <a:lnTo>
                          <a:pt x="26" y="68"/>
                        </a:lnTo>
                        <a:lnTo>
                          <a:pt x="27" y="80"/>
                        </a:lnTo>
                        <a:lnTo>
                          <a:pt x="27" y="81"/>
                        </a:lnTo>
                        <a:lnTo>
                          <a:pt x="26" y="82"/>
                        </a:lnTo>
                        <a:lnTo>
                          <a:pt x="26" y="83"/>
                        </a:lnTo>
                        <a:lnTo>
                          <a:pt x="25" y="84"/>
                        </a:lnTo>
                        <a:lnTo>
                          <a:pt x="24" y="85"/>
                        </a:lnTo>
                        <a:lnTo>
                          <a:pt x="23" y="86"/>
                        </a:lnTo>
                        <a:lnTo>
                          <a:pt x="22" y="87"/>
                        </a:lnTo>
                        <a:lnTo>
                          <a:pt x="21" y="88"/>
                        </a:lnTo>
                        <a:lnTo>
                          <a:pt x="20" y="89"/>
                        </a:lnTo>
                        <a:lnTo>
                          <a:pt x="19" y="89"/>
                        </a:lnTo>
                        <a:lnTo>
                          <a:pt x="19" y="90"/>
                        </a:lnTo>
                        <a:lnTo>
                          <a:pt x="19" y="91"/>
                        </a:lnTo>
                        <a:lnTo>
                          <a:pt x="20" y="95"/>
                        </a:lnTo>
                        <a:lnTo>
                          <a:pt x="20" y="98"/>
                        </a:lnTo>
                        <a:lnTo>
                          <a:pt x="21" y="100"/>
                        </a:lnTo>
                        <a:lnTo>
                          <a:pt x="20" y="103"/>
                        </a:lnTo>
                        <a:lnTo>
                          <a:pt x="20" y="106"/>
                        </a:lnTo>
                        <a:lnTo>
                          <a:pt x="19" y="109"/>
                        </a:lnTo>
                        <a:lnTo>
                          <a:pt x="19" y="111"/>
                        </a:lnTo>
                        <a:lnTo>
                          <a:pt x="18" y="114"/>
                        </a:lnTo>
                        <a:lnTo>
                          <a:pt x="18" y="117"/>
                        </a:lnTo>
                        <a:lnTo>
                          <a:pt x="17" y="120"/>
                        </a:lnTo>
                        <a:lnTo>
                          <a:pt x="17" y="123"/>
                        </a:lnTo>
                        <a:lnTo>
                          <a:pt x="18" y="126"/>
                        </a:lnTo>
                        <a:lnTo>
                          <a:pt x="17" y="128"/>
                        </a:lnTo>
                        <a:lnTo>
                          <a:pt x="17" y="129"/>
                        </a:lnTo>
                        <a:lnTo>
                          <a:pt x="16" y="130"/>
                        </a:lnTo>
                        <a:lnTo>
                          <a:pt x="15" y="131"/>
                        </a:lnTo>
                        <a:lnTo>
                          <a:pt x="14" y="133"/>
                        </a:lnTo>
                        <a:lnTo>
                          <a:pt x="13" y="134"/>
                        </a:lnTo>
                        <a:lnTo>
                          <a:pt x="12" y="135"/>
                        </a:lnTo>
                        <a:lnTo>
                          <a:pt x="11" y="136"/>
                        </a:lnTo>
                        <a:lnTo>
                          <a:pt x="9" y="137"/>
                        </a:lnTo>
                        <a:lnTo>
                          <a:pt x="8" y="137"/>
                        </a:lnTo>
                        <a:lnTo>
                          <a:pt x="7" y="138"/>
                        </a:lnTo>
                        <a:lnTo>
                          <a:pt x="6" y="139"/>
                        </a:lnTo>
                        <a:lnTo>
                          <a:pt x="0" y="429"/>
                        </a:lnTo>
                        <a:lnTo>
                          <a:pt x="339" y="417"/>
                        </a:lnTo>
                        <a:lnTo>
                          <a:pt x="339" y="414"/>
                        </a:lnTo>
                        <a:lnTo>
                          <a:pt x="339" y="411"/>
                        </a:lnTo>
                        <a:lnTo>
                          <a:pt x="339" y="409"/>
                        </a:lnTo>
                        <a:lnTo>
                          <a:pt x="339" y="406"/>
                        </a:lnTo>
                        <a:lnTo>
                          <a:pt x="339" y="403"/>
                        </a:lnTo>
                        <a:lnTo>
                          <a:pt x="339" y="400"/>
                        </a:lnTo>
                        <a:lnTo>
                          <a:pt x="339" y="398"/>
                        </a:lnTo>
                        <a:lnTo>
                          <a:pt x="339" y="395"/>
                        </a:lnTo>
                        <a:lnTo>
                          <a:pt x="339" y="392"/>
                        </a:lnTo>
                        <a:lnTo>
                          <a:pt x="339" y="389"/>
                        </a:lnTo>
                        <a:lnTo>
                          <a:pt x="339" y="386"/>
                        </a:lnTo>
                        <a:lnTo>
                          <a:pt x="339" y="383"/>
                        </a:lnTo>
                      </a:path>
                    </a:pathLst>
                  </a:custGeom>
                  <a:solidFill>
                    <a:srgbClr val="92D050"/>
                  </a:solidFill>
                  <a:ln w="1905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 dirty="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" name="Google Shape;301;p30"/>
                  <p:cNvSpPr/>
                  <p:nvPr/>
                </p:nvSpPr>
                <p:spPr>
                  <a:xfrm>
                    <a:off x="1545462" y="2495701"/>
                    <a:ext cx="1748514" cy="1910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1" h="1557" extrusionOk="0">
                        <a:moveTo>
                          <a:pt x="89" y="1354"/>
                        </a:moveTo>
                        <a:lnTo>
                          <a:pt x="98" y="1325"/>
                        </a:lnTo>
                        <a:lnTo>
                          <a:pt x="89" y="1298"/>
                        </a:lnTo>
                        <a:lnTo>
                          <a:pt x="104" y="1273"/>
                        </a:lnTo>
                        <a:lnTo>
                          <a:pt x="95" y="1256"/>
                        </a:lnTo>
                        <a:lnTo>
                          <a:pt x="64" y="1266"/>
                        </a:lnTo>
                        <a:lnTo>
                          <a:pt x="32" y="1201"/>
                        </a:lnTo>
                        <a:lnTo>
                          <a:pt x="15" y="1199"/>
                        </a:lnTo>
                        <a:lnTo>
                          <a:pt x="0" y="1144"/>
                        </a:lnTo>
                        <a:lnTo>
                          <a:pt x="70" y="1144"/>
                        </a:lnTo>
                        <a:lnTo>
                          <a:pt x="81" y="1130"/>
                        </a:lnTo>
                        <a:lnTo>
                          <a:pt x="79" y="973"/>
                        </a:lnTo>
                        <a:lnTo>
                          <a:pt x="45" y="938"/>
                        </a:lnTo>
                        <a:lnTo>
                          <a:pt x="124" y="936"/>
                        </a:lnTo>
                        <a:lnTo>
                          <a:pt x="169" y="807"/>
                        </a:lnTo>
                        <a:lnTo>
                          <a:pt x="203" y="809"/>
                        </a:lnTo>
                        <a:lnTo>
                          <a:pt x="238" y="689"/>
                        </a:lnTo>
                        <a:lnTo>
                          <a:pt x="269" y="684"/>
                        </a:lnTo>
                        <a:lnTo>
                          <a:pt x="256" y="577"/>
                        </a:lnTo>
                        <a:lnTo>
                          <a:pt x="304" y="391"/>
                        </a:lnTo>
                        <a:lnTo>
                          <a:pt x="269" y="365"/>
                        </a:lnTo>
                        <a:lnTo>
                          <a:pt x="129" y="365"/>
                        </a:lnTo>
                        <a:lnTo>
                          <a:pt x="587" y="62"/>
                        </a:lnTo>
                        <a:lnTo>
                          <a:pt x="665" y="0"/>
                        </a:lnTo>
                        <a:lnTo>
                          <a:pt x="724" y="294"/>
                        </a:lnTo>
                        <a:lnTo>
                          <a:pt x="1043" y="297"/>
                        </a:lnTo>
                        <a:lnTo>
                          <a:pt x="1045" y="400"/>
                        </a:lnTo>
                        <a:lnTo>
                          <a:pt x="1204" y="404"/>
                        </a:lnTo>
                        <a:lnTo>
                          <a:pt x="1205" y="742"/>
                        </a:lnTo>
                        <a:lnTo>
                          <a:pt x="1204" y="743"/>
                        </a:lnTo>
                        <a:lnTo>
                          <a:pt x="1203" y="743"/>
                        </a:lnTo>
                        <a:lnTo>
                          <a:pt x="1203" y="744"/>
                        </a:lnTo>
                        <a:lnTo>
                          <a:pt x="1202" y="744"/>
                        </a:lnTo>
                        <a:lnTo>
                          <a:pt x="1200" y="745"/>
                        </a:lnTo>
                        <a:lnTo>
                          <a:pt x="1199" y="746"/>
                        </a:lnTo>
                        <a:lnTo>
                          <a:pt x="1198" y="747"/>
                        </a:lnTo>
                        <a:lnTo>
                          <a:pt x="1196" y="747"/>
                        </a:lnTo>
                        <a:lnTo>
                          <a:pt x="1196" y="748"/>
                        </a:lnTo>
                        <a:lnTo>
                          <a:pt x="1195" y="750"/>
                        </a:lnTo>
                        <a:lnTo>
                          <a:pt x="1194" y="751"/>
                        </a:lnTo>
                        <a:lnTo>
                          <a:pt x="1194" y="752"/>
                        </a:lnTo>
                        <a:lnTo>
                          <a:pt x="1193" y="754"/>
                        </a:lnTo>
                        <a:lnTo>
                          <a:pt x="1193" y="755"/>
                        </a:lnTo>
                        <a:lnTo>
                          <a:pt x="1192" y="756"/>
                        </a:lnTo>
                        <a:lnTo>
                          <a:pt x="1192" y="757"/>
                        </a:lnTo>
                        <a:lnTo>
                          <a:pt x="1192" y="758"/>
                        </a:lnTo>
                        <a:lnTo>
                          <a:pt x="1191" y="758"/>
                        </a:lnTo>
                        <a:lnTo>
                          <a:pt x="1190" y="758"/>
                        </a:lnTo>
                        <a:lnTo>
                          <a:pt x="1190" y="759"/>
                        </a:lnTo>
                        <a:lnTo>
                          <a:pt x="1189" y="759"/>
                        </a:lnTo>
                        <a:lnTo>
                          <a:pt x="1188" y="759"/>
                        </a:lnTo>
                        <a:lnTo>
                          <a:pt x="1187" y="758"/>
                        </a:lnTo>
                        <a:lnTo>
                          <a:pt x="1187" y="757"/>
                        </a:lnTo>
                        <a:lnTo>
                          <a:pt x="1184" y="749"/>
                        </a:lnTo>
                        <a:lnTo>
                          <a:pt x="1178" y="748"/>
                        </a:lnTo>
                        <a:lnTo>
                          <a:pt x="1178" y="749"/>
                        </a:lnTo>
                        <a:lnTo>
                          <a:pt x="1177" y="749"/>
                        </a:lnTo>
                        <a:lnTo>
                          <a:pt x="1176" y="750"/>
                        </a:lnTo>
                        <a:lnTo>
                          <a:pt x="1176" y="751"/>
                        </a:lnTo>
                        <a:lnTo>
                          <a:pt x="1175" y="751"/>
                        </a:lnTo>
                        <a:lnTo>
                          <a:pt x="1175" y="752"/>
                        </a:lnTo>
                        <a:lnTo>
                          <a:pt x="1175" y="753"/>
                        </a:lnTo>
                        <a:lnTo>
                          <a:pt x="1175" y="754"/>
                        </a:lnTo>
                        <a:lnTo>
                          <a:pt x="1176" y="759"/>
                        </a:lnTo>
                        <a:lnTo>
                          <a:pt x="1169" y="759"/>
                        </a:lnTo>
                        <a:lnTo>
                          <a:pt x="1168" y="759"/>
                        </a:lnTo>
                        <a:lnTo>
                          <a:pt x="1167" y="758"/>
                        </a:lnTo>
                        <a:lnTo>
                          <a:pt x="1166" y="758"/>
                        </a:lnTo>
                        <a:lnTo>
                          <a:pt x="1166" y="757"/>
                        </a:lnTo>
                        <a:lnTo>
                          <a:pt x="1165" y="756"/>
                        </a:lnTo>
                        <a:lnTo>
                          <a:pt x="1164" y="756"/>
                        </a:lnTo>
                        <a:lnTo>
                          <a:pt x="1164" y="755"/>
                        </a:lnTo>
                        <a:lnTo>
                          <a:pt x="1163" y="754"/>
                        </a:lnTo>
                        <a:lnTo>
                          <a:pt x="1162" y="753"/>
                        </a:lnTo>
                        <a:lnTo>
                          <a:pt x="1162" y="752"/>
                        </a:lnTo>
                        <a:lnTo>
                          <a:pt x="1161" y="751"/>
                        </a:lnTo>
                        <a:lnTo>
                          <a:pt x="1161" y="750"/>
                        </a:lnTo>
                        <a:lnTo>
                          <a:pt x="1160" y="751"/>
                        </a:lnTo>
                        <a:lnTo>
                          <a:pt x="1159" y="751"/>
                        </a:lnTo>
                        <a:lnTo>
                          <a:pt x="1158" y="751"/>
                        </a:lnTo>
                        <a:lnTo>
                          <a:pt x="1157" y="751"/>
                        </a:lnTo>
                        <a:lnTo>
                          <a:pt x="1155" y="754"/>
                        </a:lnTo>
                        <a:lnTo>
                          <a:pt x="1153" y="756"/>
                        </a:lnTo>
                        <a:lnTo>
                          <a:pt x="1152" y="757"/>
                        </a:lnTo>
                        <a:lnTo>
                          <a:pt x="1150" y="759"/>
                        </a:lnTo>
                        <a:lnTo>
                          <a:pt x="1148" y="761"/>
                        </a:lnTo>
                        <a:lnTo>
                          <a:pt x="1146" y="762"/>
                        </a:lnTo>
                        <a:lnTo>
                          <a:pt x="1144" y="764"/>
                        </a:lnTo>
                        <a:lnTo>
                          <a:pt x="1143" y="766"/>
                        </a:lnTo>
                        <a:lnTo>
                          <a:pt x="1141" y="768"/>
                        </a:lnTo>
                        <a:lnTo>
                          <a:pt x="1139" y="770"/>
                        </a:lnTo>
                        <a:lnTo>
                          <a:pt x="1137" y="773"/>
                        </a:lnTo>
                        <a:lnTo>
                          <a:pt x="1136" y="775"/>
                        </a:lnTo>
                        <a:lnTo>
                          <a:pt x="1134" y="780"/>
                        </a:lnTo>
                        <a:lnTo>
                          <a:pt x="1132" y="784"/>
                        </a:lnTo>
                        <a:lnTo>
                          <a:pt x="1130" y="789"/>
                        </a:lnTo>
                        <a:lnTo>
                          <a:pt x="1127" y="793"/>
                        </a:lnTo>
                        <a:lnTo>
                          <a:pt x="1125" y="797"/>
                        </a:lnTo>
                        <a:lnTo>
                          <a:pt x="1122" y="801"/>
                        </a:lnTo>
                        <a:lnTo>
                          <a:pt x="1119" y="805"/>
                        </a:lnTo>
                        <a:lnTo>
                          <a:pt x="1117" y="810"/>
                        </a:lnTo>
                        <a:lnTo>
                          <a:pt x="1115" y="814"/>
                        </a:lnTo>
                        <a:lnTo>
                          <a:pt x="1112" y="819"/>
                        </a:lnTo>
                        <a:lnTo>
                          <a:pt x="1110" y="823"/>
                        </a:lnTo>
                        <a:lnTo>
                          <a:pt x="1108" y="828"/>
                        </a:lnTo>
                        <a:lnTo>
                          <a:pt x="1105" y="831"/>
                        </a:lnTo>
                        <a:lnTo>
                          <a:pt x="1102" y="834"/>
                        </a:lnTo>
                        <a:lnTo>
                          <a:pt x="1099" y="837"/>
                        </a:lnTo>
                        <a:lnTo>
                          <a:pt x="1097" y="840"/>
                        </a:lnTo>
                        <a:lnTo>
                          <a:pt x="1095" y="843"/>
                        </a:lnTo>
                        <a:lnTo>
                          <a:pt x="1093" y="847"/>
                        </a:lnTo>
                        <a:lnTo>
                          <a:pt x="1091" y="850"/>
                        </a:lnTo>
                        <a:lnTo>
                          <a:pt x="1090" y="854"/>
                        </a:lnTo>
                        <a:lnTo>
                          <a:pt x="1088" y="857"/>
                        </a:lnTo>
                        <a:lnTo>
                          <a:pt x="1086" y="861"/>
                        </a:lnTo>
                        <a:lnTo>
                          <a:pt x="1083" y="864"/>
                        </a:lnTo>
                        <a:lnTo>
                          <a:pt x="1081" y="867"/>
                        </a:lnTo>
                        <a:lnTo>
                          <a:pt x="1081" y="868"/>
                        </a:lnTo>
                        <a:lnTo>
                          <a:pt x="1081" y="869"/>
                        </a:lnTo>
                        <a:lnTo>
                          <a:pt x="1081" y="870"/>
                        </a:lnTo>
                        <a:lnTo>
                          <a:pt x="1080" y="873"/>
                        </a:lnTo>
                        <a:lnTo>
                          <a:pt x="1080" y="875"/>
                        </a:lnTo>
                        <a:lnTo>
                          <a:pt x="1079" y="877"/>
                        </a:lnTo>
                        <a:lnTo>
                          <a:pt x="1079" y="880"/>
                        </a:lnTo>
                        <a:lnTo>
                          <a:pt x="1078" y="882"/>
                        </a:lnTo>
                        <a:lnTo>
                          <a:pt x="1077" y="883"/>
                        </a:lnTo>
                        <a:lnTo>
                          <a:pt x="1076" y="885"/>
                        </a:lnTo>
                        <a:lnTo>
                          <a:pt x="1075" y="887"/>
                        </a:lnTo>
                        <a:lnTo>
                          <a:pt x="1074" y="889"/>
                        </a:lnTo>
                        <a:lnTo>
                          <a:pt x="1073" y="891"/>
                        </a:lnTo>
                        <a:lnTo>
                          <a:pt x="1072" y="893"/>
                        </a:lnTo>
                        <a:lnTo>
                          <a:pt x="1072" y="895"/>
                        </a:lnTo>
                        <a:lnTo>
                          <a:pt x="1070" y="898"/>
                        </a:lnTo>
                        <a:lnTo>
                          <a:pt x="1070" y="900"/>
                        </a:lnTo>
                        <a:lnTo>
                          <a:pt x="1069" y="903"/>
                        </a:lnTo>
                        <a:lnTo>
                          <a:pt x="1069" y="906"/>
                        </a:lnTo>
                        <a:lnTo>
                          <a:pt x="1069" y="909"/>
                        </a:lnTo>
                        <a:lnTo>
                          <a:pt x="1069" y="911"/>
                        </a:lnTo>
                        <a:lnTo>
                          <a:pt x="1069" y="914"/>
                        </a:lnTo>
                        <a:lnTo>
                          <a:pt x="1069" y="917"/>
                        </a:lnTo>
                        <a:lnTo>
                          <a:pt x="1069" y="919"/>
                        </a:lnTo>
                        <a:lnTo>
                          <a:pt x="1068" y="922"/>
                        </a:lnTo>
                        <a:lnTo>
                          <a:pt x="1067" y="925"/>
                        </a:lnTo>
                        <a:lnTo>
                          <a:pt x="1066" y="927"/>
                        </a:lnTo>
                        <a:lnTo>
                          <a:pt x="1066" y="930"/>
                        </a:lnTo>
                        <a:lnTo>
                          <a:pt x="1065" y="932"/>
                        </a:lnTo>
                        <a:lnTo>
                          <a:pt x="1065" y="934"/>
                        </a:lnTo>
                        <a:lnTo>
                          <a:pt x="1064" y="935"/>
                        </a:lnTo>
                        <a:lnTo>
                          <a:pt x="1063" y="936"/>
                        </a:lnTo>
                        <a:lnTo>
                          <a:pt x="1063" y="938"/>
                        </a:lnTo>
                        <a:lnTo>
                          <a:pt x="1062" y="939"/>
                        </a:lnTo>
                        <a:lnTo>
                          <a:pt x="1061" y="941"/>
                        </a:lnTo>
                        <a:lnTo>
                          <a:pt x="1060" y="942"/>
                        </a:lnTo>
                        <a:lnTo>
                          <a:pt x="1059" y="944"/>
                        </a:lnTo>
                        <a:lnTo>
                          <a:pt x="1058" y="945"/>
                        </a:lnTo>
                        <a:lnTo>
                          <a:pt x="1058" y="947"/>
                        </a:lnTo>
                        <a:lnTo>
                          <a:pt x="1058" y="948"/>
                        </a:lnTo>
                        <a:lnTo>
                          <a:pt x="1057" y="949"/>
                        </a:lnTo>
                        <a:lnTo>
                          <a:pt x="1056" y="949"/>
                        </a:lnTo>
                        <a:lnTo>
                          <a:pt x="1055" y="949"/>
                        </a:lnTo>
                        <a:lnTo>
                          <a:pt x="1054" y="949"/>
                        </a:lnTo>
                        <a:lnTo>
                          <a:pt x="1053" y="949"/>
                        </a:lnTo>
                        <a:lnTo>
                          <a:pt x="1052" y="948"/>
                        </a:lnTo>
                        <a:lnTo>
                          <a:pt x="1051" y="948"/>
                        </a:lnTo>
                        <a:lnTo>
                          <a:pt x="1049" y="947"/>
                        </a:lnTo>
                        <a:lnTo>
                          <a:pt x="1048" y="946"/>
                        </a:lnTo>
                        <a:lnTo>
                          <a:pt x="1048" y="944"/>
                        </a:lnTo>
                        <a:lnTo>
                          <a:pt x="1048" y="942"/>
                        </a:lnTo>
                        <a:lnTo>
                          <a:pt x="1049" y="940"/>
                        </a:lnTo>
                        <a:lnTo>
                          <a:pt x="1050" y="938"/>
                        </a:lnTo>
                        <a:lnTo>
                          <a:pt x="1051" y="936"/>
                        </a:lnTo>
                        <a:lnTo>
                          <a:pt x="1052" y="935"/>
                        </a:lnTo>
                        <a:lnTo>
                          <a:pt x="1053" y="934"/>
                        </a:lnTo>
                        <a:lnTo>
                          <a:pt x="1054" y="933"/>
                        </a:lnTo>
                        <a:lnTo>
                          <a:pt x="1056" y="931"/>
                        </a:lnTo>
                        <a:lnTo>
                          <a:pt x="1057" y="930"/>
                        </a:lnTo>
                        <a:lnTo>
                          <a:pt x="1058" y="929"/>
                        </a:lnTo>
                        <a:lnTo>
                          <a:pt x="1059" y="927"/>
                        </a:lnTo>
                        <a:lnTo>
                          <a:pt x="1059" y="926"/>
                        </a:lnTo>
                        <a:lnTo>
                          <a:pt x="1059" y="925"/>
                        </a:lnTo>
                        <a:lnTo>
                          <a:pt x="1059" y="924"/>
                        </a:lnTo>
                        <a:lnTo>
                          <a:pt x="1059" y="923"/>
                        </a:lnTo>
                        <a:lnTo>
                          <a:pt x="1059" y="922"/>
                        </a:lnTo>
                        <a:lnTo>
                          <a:pt x="1059" y="921"/>
                        </a:lnTo>
                        <a:lnTo>
                          <a:pt x="1059" y="920"/>
                        </a:lnTo>
                        <a:lnTo>
                          <a:pt x="1059" y="919"/>
                        </a:lnTo>
                        <a:lnTo>
                          <a:pt x="1061" y="917"/>
                        </a:lnTo>
                        <a:lnTo>
                          <a:pt x="1062" y="915"/>
                        </a:lnTo>
                        <a:lnTo>
                          <a:pt x="1062" y="912"/>
                        </a:lnTo>
                        <a:lnTo>
                          <a:pt x="1063" y="910"/>
                        </a:lnTo>
                        <a:lnTo>
                          <a:pt x="1063" y="908"/>
                        </a:lnTo>
                        <a:lnTo>
                          <a:pt x="1063" y="905"/>
                        </a:lnTo>
                        <a:lnTo>
                          <a:pt x="1063" y="902"/>
                        </a:lnTo>
                        <a:lnTo>
                          <a:pt x="1063" y="900"/>
                        </a:lnTo>
                        <a:lnTo>
                          <a:pt x="1064" y="898"/>
                        </a:lnTo>
                        <a:lnTo>
                          <a:pt x="1065" y="895"/>
                        </a:lnTo>
                        <a:lnTo>
                          <a:pt x="1066" y="893"/>
                        </a:lnTo>
                        <a:lnTo>
                          <a:pt x="1069" y="891"/>
                        </a:lnTo>
                        <a:lnTo>
                          <a:pt x="1072" y="865"/>
                        </a:lnTo>
                        <a:lnTo>
                          <a:pt x="1072" y="866"/>
                        </a:lnTo>
                        <a:lnTo>
                          <a:pt x="1071" y="866"/>
                        </a:lnTo>
                        <a:lnTo>
                          <a:pt x="1070" y="866"/>
                        </a:lnTo>
                        <a:lnTo>
                          <a:pt x="1069" y="867"/>
                        </a:lnTo>
                        <a:lnTo>
                          <a:pt x="1068" y="868"/>
                        </a:lnTo>
                        <a:lnTo>
                          <a:pt x="1067" y="868"/>
                        </a:lnTo>
                        <a:lnTo>
                          <a:pt x="1063" y="879"/>
                        </a:lnTo>
                        <a:lnTo>
                          <a:pt x="1059" y="881"/>
                        </a:lnTo>
                        <a:lnTo>
                          <a:pt x="1055" y="882"/>
                        </a:lnTo>
                        <a:lnTo>
                          <a:pt x="1051" y="882"/>
                        </a:lnTo>
                        <a:lnTo>
                          <a:pt x="1047" y="882"/>
                        </a:lnTo>
                        <a:lnTo>
                          <a:pt x="1043" y="883"/>
                        </a:lnTo>
                        <a:lnTo>
                          <a:pt x="1039" y="883"/>
                        </a:lnTo>
                        <a:lnTo>
                          <a:pt x="1036" y="884"/>
                        </a:lnTo>
                        <a:lnTo>
                          <a:pt x="1032" y="884"/>
                        </a:lnTo>
                        <a:lnTo>
                          <a:pt x="1028" y="885"/>
                        </a:lnTo>
                        <a:lnTo>
                          <a:pt x="1025" y="887"/>
                        </a:lnTo>
                        <a:lnTo>
                          <a:pt x="1022" y="889"/>
                        </a:lnTo>
                        <a:lnTo>
                          <a:pt x="1019" y="891"/>
                        </a:lnTo>
                        <a:lnTo>
                          <a:pt x="1017" y="891"/>
                        </a:lnTo>
                        <a:lnTo>
                          <a:pt x="1015" y="891"/>
                        </a:lnTo>
                        <a:lnTo>
                          <a:pt x="1012" y="891"/>
                        </a:lnTo>
                        <a:lnTo>
                          <a:pt x="1010" y="892"/>
                        </a:lnTo>
                        <a:lnTo>
                          <a:pt x="1009" y="892"/>
                        </a:lnTo>
                        <a:lnTo>
                          <a:pt x="1007" y="893"/>
                        </a:lnTo>
                        <a:lnTo>
                          <a:pt x="1005" y="894"/>
                        </a:lnTo>
                        <a:lnTo>
                          <a:pt x="1003" y="895"/>
                        </a:lnTo>
                        <a:lnTo>
                          <a:pt x="1002" y="896"/>
                        </a:lnTo>
                        <a:lnTo>
                          <a:pt x="1000" y="897"/>
                        </a:lnTo>
                        <a:lnTo>
                          <a:pt x="999" y="899"/>
                        </a:lnTo>
                        <a:lnTo>
                          <a:pt x="998" y="900"/>
                        </a:lnTo>
                        <a:lnTo>
                          <a:pt x="990" y="900"/>
                        </a:lnTo>
                        <a:lnTo>
                          <a:pt x="984" y="897"/>
                        </a:lnTo>
                        <a:lnTo>
                          <a:pt x="983" y="898"/>
                        </a:lnTo>
                        <a:lnTo>
                          <a:pt x="983" y="899"/>
                        </a:lnTo>
                        <a:lnTo>
                          <a:pt x="982" y="899"/>
                        </a:lnTo>
                        <a:lnTo>
                          <a:pt x="982" y="900"/>
                        </a:lnTo>
                        <a:lnTo>
                          <a:pt x="981" y="900"/>
                        </a:lnTo>
                        <a:lnTo>
                          <a:pt x="980" y="903"/>
                        </a:lnTo>
                        <a:lnTo>
                          <a:pt x="980" y="906"/>
                        </a:lnTo>
                        <a:lnTo>
                          <a:pt x="980" y="909"/>
                        </a:lnTo>
                        <a:lnTo>
                          <a:pt x="980" y="912"/>
                        </a:lnTo>
                        <a:lnTo>
                          <a:pt x="981" y="916"/>
                        </a:lnTo>
                        <a:lnTo>
                          <a:pt x="981" y="919"/>
                        </a:lnTo>
                        <a:lnTo>
                          <a:pt x="982" y="923"/>
                        </a:lnTo>
                        <a:lnTo>
                          <a:pt x="982" y="926"/>
                        </a:lnTo>
                        <a:lnTo>
                          <a:pt x="982" y="930"/>
                        </a:lnTo>
                        <a:lnTo>
                          <a:pt x="981" y="933"/>
                        </a:lnTo>
                        <a:lnTo>
                          <a:pt x="980" y="936"/>
                        </a:lnTo>
                        <a:lnTo>
                          <a:pt x="978" y="940"/>
                        </a:lnTo>
                        <a:lnTo>
                          <a:pt x="978" y="943"/>
                        </a:lnTo>
                        <a:lnTo>
                          <a:pt x="979" y="946"/>
                        </a:lnTo>
                        <a:lnTo>
                          <a:pt x="979" y="949"/>
                        </a:lnTo>
                        <a:lnTo>
                          <a:pt x="978" y="953"/>
                        </a:lnTo>
                        <a:lnTo>
                          <a:pt x="978" y="955"/>
                        </a:lnTo>
                        <a:lnTo>
                          <a:pt x="977" y="959"/>
                        </a:lnTo>
                        <a:lnTo>
                          <a:pt x="977" y="962"/>
                        </a:lnTo>
                        <a:lnTo>
                          <a:pt x="976" y="964"/>
                        </a:lnTo>
                        <a:lnTo>
                          <a:pt x="975" y="967"/>
                        </a:lnTo>
                        <a:lnTo>
                          <a:pt x="975" y="970"/>
                        </a:lnTo>
                        <a:lnTo>
                          <a:pt x="974" y="973"/>
                        </a:lnTo>
                        <a:lnTo>
                          <a:pt x="974" y="976"/>
                        </a:lnTo>
                        <a:lnTo>
                          <a:pt x="990" y="988"/>
                        </a:lnTo>
                        <a:lnTo>
                          <a:pt x="990" y="989"/>
                        </a:lnTo>
                        <a:lnTo>
                          <a:pt x="991" y="990"/>
                        </a:lnTo>
                        <a:lnTo>
                          <a:pt x="991" y="991"/>
                        </a:lnTo>
                        <a:lnTo>
                          <a:pt x="992" y="991"/>
                        </a:lnTo>
                        <a:lnTo>
                          <a:pt x="992" y="992"/>
                        </a:lnTo>
                        <a:lnTo>
                          <a:pt x="993" y="992"/>
                        </a:lnTo>
                        <a:lnTo>
                          <a:pt x="994" y="992"/>
                        </a:lnTo>
                        <a:lnTo>
                          <a:pt x="994" y="993"/>
                        </a:lnTo>
                        <a:lnTo>
                          <a:pt x="995" y="993"/>
                        </a:lnTo>
                        <a:lnTo>
                          <a:pt x="996" y="993"/>
                        </a:lnTo>
                        <a:lnTo>
                          <a:pt x="997" y="993"/>
                        </a:lnTo>
                        <a:lnTo>
                          <a:pt x="998" y="993"/>
                        </a:lnTo>
                        <a:lnTo>
                          <a:pt x="999" y="993"/>
                        </a:lnTo>
                        <a:lnTo>
                          <a:pt x="1001" y="993"/>
                        </a:lnTo>
                        <a:lnTo>
                          <a:pt x="1003" y="993"/>
                        </a:lnTo>
                        <a:lnTo>
                          <a:pt x="1004" y="994"/>
                        </a:lnTo>
                        <a:lnTo>
                          <a:pt x="1006" y="994"/>
                        </a:lnTo>
                        <a:lnTo>
                          <a:pt x="1007" y="995"/>
                        </a:lnTo>
                        <a:lnTo>
                          <a:pt x="1008" y="995"/>
                        </a:lnTo>
                        <a:lnTo>
                          <a:pt x="1009" y="996"/>
                        </a:lnTo>
                        <a:lnTo>
                          <a:pt x="1010" y="997"/>
                        </a:lnTo>
                        <a:lnTo>
                          <a:pt x="1011" y="997"/>
                        </a:lnTo>
                        <a:lnTo>
                          <a:pt x="1012" y="998"/>
                        </a:lnTo>
                        <a:lnTo>
                          <a:pt x="1013" y="999"/>
                        </a:lnTo>
                        <a:lnTo>
                          <a:pt x="1014" y="1001"/>
                        </a:lnTo>
                        <a:lnTo>
                          <a:pt x="1013" y="1002"/>
                        </a:lnTo>
                        <a:lnTo>
                          <a:pt x="1013" y="1003"/>
                        </a:lnTo>
                        <a:lnTo>
                          <a:pt x="1013" y="1004"/>
                        </a:lnTo>
                        <a:lnTo>
                          <a:pt x="1013" y="1005"/>
                        </a:lnTo>
                        <a:lnTo>
                          <a:pt x="1012" y="1005"/>
                        </a:lnTo>
                        <a:lnTo>
                          <a:pt x="1012" y="1006"/>
                        </a:lnTo>
                        <a:lnTo>
                          <a:pt x="1011" y="1007"/>
                        </a:lnTo>
                        <a:lnTo>
                          <a:pt x="1011" y="1008"/>
                        </a:lnTo>
                        <a:lnTo>
                          <a:pt x="1010" y="1008"/>
                        </a:lnTo>
                        <a:lnTo>
                          <a:pt x="1010" y="1009"/>
                        </a:lnTo>
                        <a:lnTo>
                          <a:pt x="1010" y="1010"/>
                        </a:lnTo>
                        <a:lnTo>
                          <a:pt x="1010" y="1012"/>
                        </a:lnTo>
                        <a:lnTo>
                          <a:pt x="1010" y="1013"/>
                        </a:lnTo>
                        <a:lnTo>
                          <a:pt x="1011" y="1015"/>
                        </a:lnTo>
                        <a:lnTo>
                          <a:pt x="1012" y="1016"/>
                        </a:lnTo>
                        <a:lnTo>
                          <a:pt x="1012" y="1017"/>
                        </a:lnTo>
                        <a:lnTo>
                          <a:pt x="1013" y="1018"/>
                        </a:lnTo>
                        <a:lnTo>
                          <a:pt x="1014" y="1020"/>
                        </a:lnTo>
                        <a:lnTo>
                          <a:pt x="1015" y="1021"/>
                        </a:lnTo>
                        <a:lnTo>
                          <a:pt x="1016" y="1022"/>
                        </a:lnTo>
                        <a:lnTo>
                          <a:pt x="1017" y="1024"/>
                        </a:lnTo>
                        <a:lnTo>
                          <a:pt x="1018" y="1025"/>
                        </a:lnTo>
                        <a:lnTo>
                          <a:pt x="1020" y="1026"/>
                        </a:lnTo>
                        <a:lnTo>
                          <a:pt x="1027" y="1023"/>
                        </a:lnTo>
                        <a:lnTo>
                          <a:pt x="1027" y="1022"/>
                        </a:lnTo>
                        <a:lnTo>
                          <a:pt x="1027" y="1021"/>
                        </a:lnTo>
                        <a:lnTo>
                          <a:pt x="1027" y="1020"/>
                        </a:lnTo>
                        <a:lnTo>
                          <a:pt x="1027" y="1019"/>
                        </a:lnTo>
                        <a:lnTo>
                          <a:pt x="1028" y="1019"/>
                        </a:lnTo>
                        <a:lnTo>
                          <a:pt x="1028" y="1018"/>
                        </a:lnTo>
                        <a:lnTo>
                          <a:pt x="1029" y="1018"/>
                        </a:lnTo>
                        <a:lnTo>
                          <a:pt x="1030" y="1018"/>
                        </a:lnTo>
                        <a:lnTo>
                          <a:pt x="1031" y="1018"/>
                        </a:lnTo>
                        <a:lnTo>
                          <a:pt x="1032" y="1018"/>
                        </a:lnTo>
                        <a:lnTo>
                          <a:pt x="1033" y="1018"/>
                        </a:lnTo>
                        <a:lnTo>
                          <a:pt x="1034" y="1019"/>
                        </a:lnTo>
                        <a:lnTo>
                          <a:pt x="1035" y="1019"/>
                        </a:lnTo>
                        <a:lnTo>
                          <a:pt x="1036" y="1019"/>
                        </a:lnTo>
                        <a:lnTo>
                          <a:pt x="1036" y="1018"/>
                        </a:lnTo>
                        <a:lnTo>
                          <a:pt x="1037" y="1018"/>
                        </a:lnTo>
                        <a:lnTo>
                          <a:pt x="1037" y="1017"/>
                        </a:lnTo>
                        <a:lnTo>
                          <a:pt x="1038" y="1017"/>
                        </a:lnTo>
                        <a:lnTo>
                          <a:pt x="1039" y="1017"/>
                        </a:lnTo>
                        <a:lnTo>
                          <a:pt x="1039" y="1016"/>
                        </a:lnTo>
                        <a:lnTo>
                          <a:pt x="1040" y="1015"/>
                        </a:lnTo>
                        <a:lnTo>
                          <a:pt x="1040" y="1014"/>
                        </a:lnTo>
                        <a:lnTo>
                          <a:pt x="1040" y="1013"/>
                        </a:lnTo>
                        <a:lnTo>
                          <a:pt x="1040" y="1012"/>
                        </a:lnTo>
                        <a:lnTo>
                          <a:pt x="1039" y="1011"/>
                        </a:lnTo>
                        <a:lnTo>
                          <a:pt x="1039" y="1010"/>
                        </a:lnTo>
                        <a:lnTo>
                          <a:pt x="1039" y="1009"/>
                        </a:lnTo>
                        <a:lnTo>
                          <a:pt x="1039" y="1008"/>
                        </a:lnTo>
                        <a:lnTo>
                          <a:pt x="1038" y="1008"/>
                        </a:lnTo>
                        <a:lnTo>
                          <a:pt x="1038" y="1007"/>
                        </a:lnTo>
                        <a:lnTo>
                          <a:pt x="1039" y="1006"/>
                        </a:lnTo>
                        <a:lnTo>
                          <a:pt x="1040" y="1006"/>
                        </a:lnTo>
                        <a:lnTo>
                          <a:pt x="1041" y="1005"/>
                        </a:lnTo>
                        <a:lnTo>
                          <a:pt x="1042" y="1005"/>
                        </a:lnTo>
                        <a:lnTo>
                          <a:pt x="1043" y="1005"/>
                        </a:lnTo>
                        <a:lnTo>
                          <a:pt x="1044" y="1005"/>
                        </a:lnTo>
                        <a:lnTo>
                          <a:pt x="1045" y="1004"/>
                        </a:lnTo>
                        <a:lnTo>
                          <a:pt x="1046" y="1004"/>
                        </a:lnTo>
                        <a:lnTo>
                          <a:pt x="1047" y="1004"/>
                        </a:lnTo>
                        <a:lnTo>
                          <a:pt x="1048" y="1005"/>
                        </a:lnTo>
                        <a:lnTo>
                          <a:pt x="1049" y="1006"/>
                        </a:lnTo>
                        <a:lnTo>
                          <a:pt x="1051" y="1007"/>
                        </a:lnTo>
                        <a:lnTo>
                          <a:pt x="1052" y="1008"/>
                        </a:lnTo>
                        <a:lnTo>
                          <a:pt x="1053" y="1010"/>
                        </a:lnTo>
                        <a:lnTo>
                          <a:pt x="1054" y="1011"/>
                        </a:lnTo>
                        <a:lnTo>
                          <a:pt x="1054" y="1013"/>
                        </a:lnTo>
                        <a:lnTo>
                          <a:pt x="1054" y="1015"/>
                        </a:lnTo>
                        <a:lnTo>
                          <a:pt x="1054" y="1017"/>
                        </a:lnTo>
                        <a:lnTo>
                          <a:pt x="1054" y="1018"/>
                        </a:lnTo>
                        <a:lnTo>
                          <a:pt x="1054" y="1020"/>
                        </a:lnTo>
                        <a:lnTo>
                          <a:pt x="1054" y="1023"/>
                        </a:lnTo>
                        <a:lnTo>
                          <a:pt x="1054" y="1026"/>
                        </a:lnTo>
                        <a:lnTo>
                          <a:pt x="1054" y="1027"/>
                        </a:lnTo>
                        <a:lnTo>
                          <a:pt x="1053" y="1028"/>
                        </a:lnTo>
                        <a:lnTo>
                          <a:pt x="1053" y="1029"/>
                        </a:lnTo>
                        <a:lnTo>
                          <a:pt x="1052" y="1031"/>
                        </a:lnTo>
                        <a:lnTo>
                          <a:pt x="1052" y="1032"/>
                        </a:lnTo>
                        <a:lnTo>
                          <a:pt x="1051" y="1033"/>
                        </a:lnTo>
                        <a:lnTo>
                          <a:pt x="1051" y="1034"/>
                        </a:lnTo>
                        <a:lnTo>
                          <a:pt x="1050" y="1035"/>
                        </a:lnTo>
                        <a:lnTo>
                          <a:pt x="1049" y="1035"/>
                        </a:lnTo>
                        <a:lnTo>
                          <a:pt x="1048" y="1036"/>
                        </a:lnTo>
                        <a:lnTo>
                          <a:pt x="1048" y="1038"/>
                        </a:lnTo>
                        <a:lnTo>
                          <a:pt x="1049" y="1039"/>
                        </a:lnTo>
                        <a:lnTo>
                          <a:pt x="1049" y="1040"/>
                        </a:lnTo>
                        <a:lnTo>
                          <a:pt x="1049" y="1041"/>
                        </a:lnTo>
                        <a:lnTo>
                          <a:pt x="1049" y="1042"/>
                        </a:lnTo>
                        <a:lnTo>
                          <a:pt x="1050" y="1043"/>
                        </a:lnTo>
                        <a:lnTo>
                          <a:pt x="1049" y="1044"/>
                        </a:lnTo>
                        <a:lnTo>
                          <a:pt x="1049" y="1045"/>
                        </a:lnTo>
                        <a:lnTo>
                          <a:pt x="1049" y="1046"/>
                        </a:lnTo>
                        <a:lnTo>
                          <a:pt x="1049" y="1047"/>
                        </a:lnTo>
                        <a:lnTo>
                          <a:pt x="1049" y="1048"/>
                        </a:lnTo>
                        <a:lnTo>
                          <a:pt x="1049" y="1049"/>
                        </a:lnTo>
                        <a:lnTo>
                          <a:pt x="1049" y="1050"/>
                        </a:lnTo>
                        <a:lnTo>
                          <a:pt x="1050" y="1050"/>
                        </a:lnTo>
                        <a:lnTo>
                          <a:pt x="1050" y="1051"/>
                        </a:lnTo>
                        <a:lnTo>
                          <a:pt x="1051" y="1051"/>
                        </a:lnTo>
                        <a:lnTo>
                          <a:pt x="1052" y="1052"/>
                        </a:lnTo>
                        <a:lnTo>
                          <a:pt x="1052" y="1053"/>
                        </a:lnTo>
                        <a:lnTo>
                          <a:pt x="1053" y="1053"/>
                        </a:lnTo>
                        <a:lnTo>
                          <a:pt x="1053" y="1054"/>
                        </a:lnTo>
                        <a:lnTo>
                          <a:pt x="1052" y="1054"/>
                        </a:lnTo>
                        <a:lnTo>
                          <a:pt x="1052" y="1055"/>
                        </a:lnTo>
                        <a:lnTo>
                          <a:pt x="1052" y="1056"/>
                        </a:lnTo>
                        <a:lnTo>
                          <a:pt x="1051" y="1056"/>
                        </a:lnTo>
                        <a:lnTo>
                          <a:pt x="1051" y="1057"/>
                        </a:lnTo>
                        <a:lnTo>
                          <a:pt x="1050" y="1057"/>
                        </a:lnTo>
                        <a:lnTo>
                          <a:pt x="1050" y="1058"/>
                        </a:lnTo>
                        <a:lnTo>
                          <a:pt x="1049" y="1077"/>
                        </a:lnTo>
                        <a:lnTo>
                          <a:pt x="1050" y="1077"/>
                        </a:lnTo>
                        <a:lnTo>
                          <a:pt x="1052" y="1077"/>
                        </a:lnTo>
                        <a:lnTo>
                          <a:pt x="1054" y="1077"/>
                        </a:lnTo>
                        <a:lnTo>
                          <a:pt x="1055" y="1076"/>
                        </a:lnTo>
                        <a:lnTo>
                          <a:pt x="1057" y="1075"/>
                        </a:lnTo>
                        <a:lnTo>
                          <a:pt x="1058" y="1075"/>
                        </a:lnTo>
                        <a:lnTo>
                          <a:pt x="1060" y="1074"/>
                        </a:lnTo>
                        <a:lnTo>
                          <a:pt x="1062" y="1073"/>
                        </a:lnTo>
                        <a:lnTo>
                          <a:pt x="1064" y="1072"/>
                        </a:lnTo>
                        <a:lnTo>
                          <a:pt x="1066" y="1071"/>
                        </a:lnTo>
                        <a:lnTo>
                          <a:pt x="1068" y="1071"/>
                        </a:lnTo>
                        <a:lnTo>
                          <a:pt x="1070" y="1071"/>
                        </a:lnTo>
                        <a:lnTo>
                          <a:pt x="1074" y="1068"/>
                        </a:lnTo>
                        <a:lnTo>
                          <a:pt x="1078" y="1064"/>
                        </a:lnTo>
                        <a:lnTo>
                          <a:pt x="1081" y="1061"/>
                        </a:lnTo>
                        <a:lnTo>
                          <a:pt x="1083" y="1056"/>
                        </a:lnTo>
                        <a:lnTo>
                          <a:pt x="1084" y="1052"/>
                        </a:lnTo>
                        <a:lnTo>
                          <a:pt x="1086" y="1047"/>
                        </a:lnTo>
                        <a:lnTo>
                          <a:pt x="1087" y="1043"/>
                        </a:lnTo>
                        <a:lnTo>
                          <a:pt x="1088" y="1038"/>
                        </a:lnTo>
                        <a:lnTo>
                          <a:pt x="1090" y="1035"/>
                        </a:lnTo>
                        <a:lnTo>
                          <a:pt x="1092" y="1031"/>
                        </a:lnTo>
                        <a:lnTo>
                          <a:pt x="1096" y="1027"/>
                        </a:lnTo>
                        <a:lnTo>
                          <a:pt x="1100" y="1025"/>
                        </a:lnTo>
                        <a:lnTo>
                          <a:pt x="1104" y="1022"/>
                        </a:lnTo>
                        <a:lnTo>
                          <a:pt x="1107" y="1020"/>
                        </a:lnTo>
                        <a:lnTo>
                          <a:pt x="1110" y="1019"/>
                        </a:lnTo>
                        <a:lnTo>
                          <a:pt x="1114" y="1018"/>
                        </a:lnTo>
                        <a:lnTo>
                          <a:pt x="1117" y="1017"/>
                        </a:lnTo>
                        <a:lnTo>
                          <a:pt x="1121" y="1017"/>
                        </a:lnTo>
                        <a:lnTo>
                          <a:pt x="1125" y="1017"/>
                        </a:lnTo>
                        <a:lnTo>
                          <a:pt x="1128" y="1016"/>
                        </a:lnTo>
                        <a:lnTo>
                          <a:pt x="1132" y="1016"/>
                        </a:lnTo>
                        <a:lnTo>
                          <a:pt x="1135" y="1016"/>
                        </a:lnTo>
                        <a:lnTo>
                          <a:pt x="1139" y="1016"/>
                        </a:lnTo>
                        <a:lnTo>
                          <a:pt x="1143" y="1016"/>
                        </a:lnTo>
                        <a:lnTo>
                          <a:pt x="1145" y="1016"/>
                        </a:lnTo>
                        <a:lnTo>
                          <a:pt x="1147" y="1017"/>
                        </a:lnTo>
                        <a:lnTo>
                          <a:pt x="1149" y="1017"/>
                        </a:lnTo>
                        <a:lnTo>
                          <a:pt x="1151" y="1017"/>
                        </a:lnTo>
                        <a:lnTo>
                          <a:pt x="1152" y="1016"/>
                        </a:lnTo>
                        <a:lnTo>
                          <a:pt x="1154" y="1016"/>
                        </a:lnTo>
                        <a:lnTo>
                          <a:pt x="1156" y="1015"/>
                        </a:lnTo>
                        <a:lnTo>
                          <a:pt x="1158" y="1014"/>
                        </a:lnTo>
                        <a:lnTo>
                          <a:pt x="1159" y="1013"/>
                        </a:lnTo>
                        <a:lnTo>
                          <a:pt x="1160" y="1012"/>
                        </a:lnTo>
                        <a:lnTo>
                          <a:pt x="1161" y="1011"/>
                        </a:lnTo>
                        <a:lnTo>
                          <a:pt x="1163" y="1010"/>
                        </a:lnTo>
                        <a:lnTo>
                          <a:pt x="1163" y="1009"/>
                        </a:lnTo>
                        <a:lnTo>
                          <a:pt x="1164" y="1009"/>
                        </a:lnTo>
                        <a:lnTo>
                          <a:pt x="1164" y="1008"/>
                        </a:lnTo>
                        <a:lnTo>
                          <a:pt x="1165" y="1008"/>
                        </a:lnTo>
                        <a:lnTo>
                          <a:pt x="1165" y="1007"/>
                        </a:lnTo>
                        <a:lnTo>
                          <a:pt x="1166" y="1007"/>
                        </a:lnTo>
                        <a:lnTo>
                          <a:pt x="1166" y="1006"/>
                        </a:lnTo>
                        <a:lnTo>
                          <a:pt x="1167" y="1006"/>
                        </a:lnTo>
                        <a:lnTo>
                          <a:pt x="1167" y="1005"/>
                        </a:lnTo>
                        <a:lnTo>
                          <a:pt x="1168" y="1005"/>
                        </a:lnTo>
                        <a:lnTo>
                          <a:pt x="1169" y="1005"/>
                        </a:lnTo>
                        <a:lnTo>
                          <a:pt x="1169" y="1004"/>
                        </a:lnTo>
                        <a:lnTo>
                          <a:pt x="1170" y="1004"/>
                        </a:lnTo>
                        <a:lnTo>
                          <a:pt x="1171" y="1004"/>
                        </a:lnTo>
                        <a:lnTo>
                          <a:pt x="1172" y="1004"/>
                        </a:lnTo>
                        <a:lnTo>
                          <a:pt x="1173" y="1004"/>
                        </a:lnTo>
                        <a:lnTo>
                          <a:pt x="1174" y="1004"/>
                        </a:lnTo>
                        <a:lnTo>
                          <a:pt x="1175" y="1004"/>
                        </a:lnTo>
                        <a:lnTo>
                          <a:pt x="1176" y="1004"/>
                        </a:lnTo>
                        <a:lnTo>
                          <a:pt x="1176" y="1005"/>
                        </a:lnTo>
                        <a:lnTo>
                          <a:pt x="1177" y="1006"/>
                        </a:lnTo>
                        <a:lnTo>
                          <a:pt x="1177" y="1007"/>
                        </a:lnTo>
                        <a:lnTo>
                          <a:pt x="1177" y="1008"/>
                        </a:lnTo>
                        <a:lnTo>
                          <a:pt x="1178" y="1009"/>
                        </a:lnTo>
                        <a:lnTo>
                          <a:pt x="1178" y="1010"/>
                        </a:lnTo>
                        <a:lnTo>
                          <a:pt x="1179" y="1010"/>
                        </a:lnTo>
                        <a:lnTo>
                          <a:pt x="1180" y="1011"/>
                        </a:lnTo>
                        <a:lnTo>
                          <a:pt x="1181" y="1011"/>
                        </a:lnTo>
                        <a:lnTo>
                          <a:pt x="1182" y="1011"/>
                        </a:lnTo>
                        <a:lnTo>
                          <a:pt x="1183" y="1011"/>
                        </a:lnTo>
                        <a:lnTo>
                          <a:pt x="1184" y="1011"/>
                        </a:lnTo>
                        <a:lnTo>
                          <a:pt x="1185" y="1012"/>
                        </a:lnTo>
                        <a:lnTo>
                          <a:pt x="1186" y="1012"/>
                        </a:lnTo>
                        <a:lnTo>
                          <a:pt x="1187" y="1013"/>
                        </a:lnTo>
                        <a:lnTo>
                          <a:pt x="1186" y="1027"/>
                        </a:lnTo>
                        <a:lnTo>
                          <a:pt x="1187" y="1028"/>
                        </a:lnTo>
                        <a:lnTo>
                          <a:pt x="1188" y="1028"/>
                        </a:lnTo>
                        <a:lnTo>
                          <a:pt x="1190" y="1029"/>
                        </a:lnTo>
                        <a:lnTo>
                          <a:pt x="1191" y="1029"/>
                        </a:lnTo>
                        <a:lnTo>
                          <a:pt x="1193" y="1030"/>
                        </a:lnTo>
                        <a:lnTo>
                          <a:pt x="1195" y="1030"/>
                        </a:lnTo>
                        <a:lnTo>
                          <a:pt x="1196" y="1030"/>
                        </a:lnTo>
                        <a:lnTo>
                          <a:pt x="1198" y="1030"/>
                        </a:lnTo>
                        <a:lnTo>
                          <a:pt x="1200" y="1030"/>
                        </a:lnTo>
                        <a:lnTo>
                          <a:pt x="1201" y="1029"/>
                        </a:lnTo>
                        <a:lnTo>
                          <a:pt x="1203" y="1028"/>
                        </a:lnTo>
                        <a:lnTo>
                          <a:pt x="1205" y="1028"/>
                        </a:lnTo>
                        <a:lnTo>
                          <a:pt x="1205" y="1027"/>
                        </a:lnTo>
                        <a:lnTo>
                          <a:pt x="1205" y="1026"/>
                        </a:lnTo>
                        <a:lnTo>
                          <a:pt x="1206" y="1026"/>
                        </a:lnTo>
                        <a:lnTo>
                          <a:pt x="1203" y="1017"/>
                        </a:lnTo>
                        <a:lnTo>
                          <a:pt x="1203" y="1016"/>
                        </a:lnTo>
                        <a:lnTo>
                          <a:pt x="1204" y="1015"/>
                        </a:lnTo>
                        <a:lnTo>
                          <a:pt x="1204" y="1014"/>
                        </a:lnTo>
                        <a:lnTo>
                          <a:pt x="1205" y="1013"/>
                        </a:lnTo>
                        <a:lnTo>
                          <a:pt x="1206" y="1012"/>
                        </a:lnTo>
                        <a:lnTo>
                          <a:pt x="1207" y="1012"/>
                        </a:lnTo>
                        <a:lnTo>
                          <a:pt x="1208" y="1011"/>
                        </a:lnTo>
                        <a:lnTo>
                          <a:pt x="1209" y="1010"/>
                        </a:lnTo>
                        <a:lnTo>
                          <a:pt x="1210" y="1010"/>
                        </a:lnTo>
                        <a:lnTo>
                          <a:pt x="1211" y="1009"/>
                        </a:lnTo>
                        <a:lnTo>
                          <a:pt x="1212" y="1009"/>
                        </a:lnTo>
                        <a:lnTo>
                          <a:pt x="1213" y="1009"/>
                        </a:lnTo>
                        <a:lnTo>
                          <a:pt x="1214" y="1010"/>
                        </a:lnTo>
                        <a:lnTo>
                          <a:pt x="1214" y="1011"/>
                        </a:lnTo>
                        <a:lnTo>
                          <a:pt x="1215" y="1011"/>
                        </a:lnTo>
                        <a:lnTo>
                          <a:pt x="1216" y="1012"/>
                        </a:lnTo>
                        <a:lnTo>
                          <a:pt x="1216" y="1013"/>
                        </a:lnTo>
                        <a:lnTo>
                          <a:pt x="1217" y="1013"/>
                        </a:lnTo>
                        <a:lnTo>
                          <a:pt x="1217" y="1014"/>
                        </a:lnTo>
                        <a:lnTo>
                          <a:pt x="1218" y="1015"/>
                        </a:lnTo>
                        <a:lnTo>
                          <a:pt x="1218" y="1016"/>
                        </a:lnTo>
                        <a:lnTo>
                          <a:pt x="1218" y="1017"/>
                        </a:lnTo>
                        <a:lnTo>
                          <a:pt x="1219" y="1017"/>
                        </a:lnTo>
                        <a:lnTo>
                          <a:pt x="1219" y="1018"/>
                        </a:lnTo>
                        <a:lnTo>
                          <a:pt x="1220" y="1018"/>
                        </a:lnTo>
                        <a:lnTo>
                          <a:pt x="1220" y="1019"/>
                        </a:lnTo>
                        <a:lnTo>
                          <a:pt x="1221" y="1019"/>
                        </a:lnTo>
                        <a:lnTo>
                          <a:pt x="1221" y="1020"/>
                        </a:lnTo>
                        <a:lnTo>
                          <a:pt x="1222" y="1020"/>
                        </a:lnTo>
                        <a:lnTo>
                          <a:pt x="1227" y="1018"/>
                        </a:lnTo>
                        <a:lnTo>
                          <a:pt x="1230" y="1007"/>
                        </a:lnTo>
                        <a:lnTo>
                          <a:pt x="1230" y="1006"/>
                        </a:lnTo>
                        <a:lnTo>
                          <a:pt x="1231" y="1006"/>
                        </a:lnTo>
                        <a:lnTo>
                          <a:pt x="1231" y="1005"/>
                        </a:lnTo>
                        <a:lnTo>
                          <a:pt x="1232" y="1005"/>
                        </a:lnTo>
                        <a:lnTo>
                          <a:pt x="1236" y="1008"/>
                        </a:lnTo>
                        <a:lnTo>
                          <a:pt x="1236" y="1009"/>
                        </a:lnTo>
                        <a:lnTo>
                          <a:pt x="1237" y="1010"/>
                        </a:lnTo>
                        <a:lnTo>
                          <a:pt x="1237" y="1011"/>
                        </a:lnTo>
                        <a:lnTo>
                          <a:pt x="1237" y="1012"/>
                        </a:lnTo>
                        <a:lnTo>
                          <a:pt x="1238" y="1012"/>
                        </a:lnTo>
                        <a:lnTo>
                          <a:pt x="1239" y="1012"/>
                        </a:lnTo>
                        <a:lnTo>
                          <a:pt x="1239" y="1013"/>
                        </a:lnTo>
                        <a:lnTo>
                          <a:pt x="1249" y="1007"/>
                        </a:lnTo>
                        <a:lnTo>
                          <a:pt x="1249" y="1006"/>
                        </a:lnTo>
                        <a:lnTo>
                          <a:pt x="1249" y="1007"/>
                        </a:lnTo>
                        <a:lnTo>
                          <a:pt x="1250" y="1006"/>
                        </a:lnTo>
                        <a:lnTo>
                          <a:pt x="1250" y="1007"/>
                        </a:lnTo>
                        <a:lnTo>
                          <a:pt x="1251" y="1007"/>
                        </a:lnTo>
                        <a:lnTo>
                          <a:pt x="1251" y="1006"/>
                        </a:lnTo>
                        <a:lnTo>
                          <a:pt x="1251" y="1007"/>
                        </a:lnTo>
                        <a:lnTo>
                          <a:pt x="1252" y="1007"/>
                        </a:lnTo>
                        <a:lnTo>
                          <a:pt x="1253" y="1007"/>
                        </a:lnTo>
                        <a:lnTo>
                          <a:pt x="1254" y="1008"/>
                        </a:lnTo>
                        <a:lnTo>
                          <a:pt x="1255" y="1008"/>
                        </a:lnTo>
                        <a:lnTo>
                          <a:pt x="1255" y="1009"/>
                        </a:lnTo>
                        <a:lnTo>
                          <a:pt x="1256" y="1010"/>
                        </a:lnTo>
                        <a:lnTo>
                          <a:pt x="1257" y="1011"/>
                        </a:lnTo>
                        <a:lnTo>
                          <a:pt x="1257" y="1012"/>
                        </a:lnTo>
                        <a:lnTo>
                          <a:pt x="1257" y="1013"/>
                        </a:lnTo>
                        <a:lnTo>
                          <a:pt x="1258" y="1014"/>
                        </a:lnTo>
                        <a:lnTo>
                          <a:pt x="1258" y="1015"/>
                        </a:lnTo>
                        <a:lnTo>
                          <a:pt x="1258" y="1016"/>
                        </a:lnTo>
                        <a:lnTo>
                          <a:pt x="1257" y="1018"/>
                        </a:lnTo>
                        <a:lnTo>
                          <a:pt x="1257" y="1020"/>
                        </a:lnTo>
                        <a:lnTo>
                          <a:pt x="1258" y="1023"/>
                        </a:lnTo>
                        <a:lnTo>
                          <a:pt x="1258" y="1025"/>
                        </a:lnTo>
                        <a:lnTo>
                          <a:pt x="1260" y="1027"/>
                        </a:lnTo>
                        <a:lnTo>
                          <a:pt x="1261" y="1030"/>
                        </a:lnTo>
                        <a:lnTo>
                          <a:pt x="1263" y="1032"/>
                        </a:lnTo>
                        <a:lnTo>
                          <a:pt x="1265" y="1035"/>
                        </a:lnTo>
                        <a:lnTo>
                          <a:pt x="1266" y="1036"/>
                        </a:lnTo>
                        <a:lnTo>
                          <a:pt x="1267" y="1039"/>
                        </a:lnTo>
                        <a:lnTo>
                          <a:pt x="1268" y="1041"/>
                        </a:lnTo>
                        <a:lnTo>
                          <a:pt x="1268" y="1044"/>
                        </a:lnTo>
                        <a:lnTo>
                          <a:pt x="1273" y="1042"/>
                        </a:lnTo>
                        <a:lnTo>
                          <a:pt x="1273" y="1040"/>
                        </a:lnTo>
                        <a:lnTo>
                          <a:pt x="1273" y="1039"/>
                        </a:lnTo>
                        <a:lnTo>
                          <a:pt x="1274" y="1037"/>
                        </a:lnTo>
                        <a:lnTo>
                          <a:pt x="1274" y="1035"/>
                        </a:lnTo>
                        <a:lnTo>
                          <a:pt x="1275" y="1035"/>
                        </a:lnTo>
                        <a:lnTo>
                          <a:pt x="1276" y="1033"/>
                        </a:lnTo>
                        <a:lnTo>
                          <a:pt x="1276" y="1032"/>
                        </a:lnTo>
                        <a:lnTo>
                          <a:pt x="1277" y="1031"/>
                        </a:lnTo>
                        <a:lnTo>
                          <a:pt x="1277" y="1029"/>
                        </a:lnTo>
                        <a:lnTo>
                          <a:pt x="1278" y="1028"/>
                        </a:lnTo>
                        <a:lnTo>
                          <a:pt x="1278" y="1026"/>
                        </a:lnTo>
                        <a:lnTo>
                          <a:pt x="1279" y="1026"/>
                        </a:lnTo>
                        <a:lnTo>
                          <a:pt x="1277" y="1021"/>
                        </a:lnTo>
                        <a:lnTo>
                          <a:pt x="1277" y="1020"/>
                        </a:lnTo>
                        <a:lnTo>
                          <a:pt x="1278" y="1020"/>
                        </a:lnTo>
                        <a:lnTo>
                          <a:pt x="1278" y="1019"/>
                        </a:lnTo>
                        <a:lnTo>
                          <a:pt x="1279" y="1018"/>
                        </a:lnTo>
                        <a:lnTo>
                          <a:pt x="1280" y="1016"/>
                        </a:lnTo>
                        <a:lnTo>
                          <a:pt x="1280" y="1015"/>
                        </a:lnTo>
                        <a:lnTo>
                          <a:pt x="1280" y="1013"/>
                        </a:lnTo>
                        <a:lnTo>
                          <a:pt x="1280" y="1012"/>
                        </a:lnTo>
                        <a:lnTo>
                          <a:pt x="1279" y="1010"/>
                        </a:lnTo>
                        <a:lnTo>
                          <a:pt x="1278" y="1008"/>
                        </a:lnTo>
                        <a:lnTo>
                          <a:pt x="1277" y="1007"/>
                        </a:lnTo>
                        <a:lnTo>
                          <a:pt x="1277" y="1006"/>
                        </a:lnTo>
                        <a:lnTo>
                          <a:pt x="1276" y="1004"/>
                        </a:lnTo>
                        <a:lnTo>
                          <a:pt x="1276" y="1002"/>
                        </a:lnTo>
                        <a:lnTo>
                          <a:pt x="1276" y="1001"/>
                        </a:lnTo>
                        <a:lnTo>
                          <a:pt x="1277" y="1000"/>
                        </a:lnTo>
                        <a:lnTo>
                          <a:pt x="1283" y="1000"/>
                        </a:lnTo>
                        <a:lnTo>
                          <a:pt x="1290" y="1021"/>
                        </a:lnTo>
                        <a:lnTo>
                          <a:pt x="1289" y="1023"/>
                        </a:lnTo>
                        <a:lnTo>
                          <a:pt x="1289" y="1025"/>
                        </a:lnTo>
                        <a:lnTo>
                          <a:pt x="1288" y="1027"/>
                        </a:lnTo>
                        <a:lnTo>
                          <a:pt x="1287" y="1031"/>
                        </a:lnTo>
                        <a:lnTo>
                          <a:pt x="1286" y="1034"/>
                        </a:lnTo>
                        <a:lnTo>
                          <a:pt x="1286" y="1037"/>
                        </a:lnTo>
                        <a:lnTo>
                          <a:pt x="1285" y="1040"/>
                        </a:lnTo>
                        <a:lnTo>
                          <a:pt x="1284" y="1042"/>
                        </a:lnTo>
                        <a:lnTo>
                          <a:pt x="1283" y="1044"/>
                        </a:lnTo>
                        <a:lnTo>
                          <a:pt x="1281" y="1045"/>
                        </a:lnTo>
                        <a:lnTo>
                          <a:pt x="1280" y="1046"/>
                        </a:lnTo>
                        <a:lnTo>
                          <a:pt x="1274" y="1045"/>
                        </a:lnTo>
                        <a:lnTo>
                          <a:pt x="1273" y="1045"/>
                        </a:lnTo>
                        <a:lnTo>
                          <a:pt x="1273" y="1046"/>
                        </a:lnTo>
                        <a:lnTo>
                          <a:pt x="1272" y="1046"/>
                        </a:lnTo>
                        <a:lnTo>
                          <a:pt x="1272" y="1047"/>
                        </a:lnTo>
                        <a:lnTo>
                          <a:pt x="1271" y="1047"/>
                        </a:lnTo>
                        <a:lnTo>
                          <a:pt x="1271" y="1048"/>
                        </a:lnTo>
                        <a:lnTo>
                          <a:pt x="1267" y="1057"/>
                        </a:lnTo>
                        <a:lnTo>
                          <a:pt x="1266" y="1057"/>
                        </a:lnTo>
                        <a:lnTo>
                          <a:pt x="1266" y="1058"/>
                        </a:lnTo>
                        <a:lnTo>
                          <a:pt x="1266" y="1059"/>
                        </a:lnTo>
                        <a:lnTo>
                          <a:pt x="1266" y="1060"/>
                        </a:lnTo>
                        <a:lnTo>
                          <a:pt x="1266" y="1061"/>
                        </a:lnTo>
                        <a:lnTo>
                          <a:pt x="1265" y="1061"/>
                        </a:lnTo>
                        <a:lnTo>
                          <a:pt x="1264" y="1061"/>
                        </a:lnTo>
                        <a:lnTo>
                          <a:pt x="1263" y="1061"/>
                        </a:lnTo>
                        <a:lnTo>
                          <a:pt x="1262" y="1061"/>
                        </a:lnTo>
                        <a:lnTo>
                          <a:pt x="1262" y="1062"/>
                        </a:lnTo>
                        <a:lnTo>
                          <a:pt x="1261" y="1061"/>
                        </a:lnTo>
                        <a:lnTo>
                          <a:pt x="1260" y="1061"/>
                        </a:lnTo>
                        <a:lnTo>
                          <a:pt x="1259" y="1060"/>
                        </a:lnTo>
                        <a:lnTo>
                          <a:pt x="1259" y="1059"/>
                        </a:lnTo>
                        <a:lnTo>
                          <a:pt x="1258" y="1059"/>
                        </a:lnTo>
                        <a:lnTo>
                          <a:pt x="1258" y="1058"/>
                        </a:lnTo>
                        <a:lnTo>
                          <a:pt x="1257" y="1057"/>
                        </a:lnTo>
                        <a:lnTo>
                          <a:pt x="1256" y="1057"/>
                        </a:lnTo>
                        <a:lnTo>
                          <a:pt x="1255" y="1057"/>
                        </a:lnTo>
                        <a:lnTo>
                          <a:pt x="1253" y="1071"/>
                        </a:lnTo>
                        <a:lnTo>
                          <a:pt x="1258" y="1072"/>
                        </a:lnTo>
                        <a:lnTo>
                          <a:pt x="1263" y="1081"/>
                        </a:lnTo>
                        <a:lnTo>
                          <a:pt x="1264" y="1081"/>
                        </a:lnTo>
                        <a:lnTo>
                          <a:pt x="1265" y="1082"/>
                        </a:lnTo>
                        <a:lnTo>
                          <a:pt x="1266" y="1082"/>
                        </a:lnTo>
                        <a:lnTo>
                          <a:pt x="1267" y="1082"/>
                        </a:lnTo>
                        <a:lnTo>
                          <a:pt x="1267" y="1083"/>
                        </a:lnTo>
                        <a:lnTo>
                          <a:pt x="1267" y="1082"/>
                        </a:lnTo>
                        <a:lnTo>
                          <a:pt x="1267" y="1081"/>
                        </a:lnTo>
                        <a:lnTo>
                          <a:pt x="1267" y="1080"/>
                        </a:lnTo>
                        <a:lnTo>
                          <a:pt x="1267" y="1079"/>
                        </a:lnTo>
                        <a:lnTo>
                          <a:pt x="1268" y="1078"/>
                        </a:lnTo>
                        <a:lnTo>
                          <a:pt x="1268" y="1077"/>
                        </a:lnTo>
                        <a:lnTo>
                          <a:pt x="1268" y="1076"/>
                        </a:lnTo>
                        <a:lnTo>
                          <a:pt x="1269" y="1076"/>
                        </a:lnTo>
                        <a:lnTo>
                          <a:pt x="1269" y="1075"/>
                        </a:lnTo>
                        <a:lnTo>
                          <a:pt x="1277" y="1071"/>
                        </a:lnTo>
                        <a:lnTo>
                          <a:pt x="1283" y="1074"/>
                        </a:lnTo>
                        <a:lnTo>
                          <a:pt x="1284" y="1074"/>
                        </a:lnTo>
                        <a:lnTo>
                          <a:pt x="1285" y="1074"/>
                        </a:lnTo>
                        <a:lnTo>
                          <a:pt x="1285" y="1073"/>
                        </a:lnTo>
                        <a:lnTo>
                          <a:pt x="1286" y="1072"/>
                        </a:lnTo>
                        <a:lnTo>
                          <a:pt x="1287" y="1071"/>
                        </a:lnTo>
                        <a:lnTo>
                          <a:pt x="1287" y="1070"/>
                        </a:lnTo>
                        <a:lnTo>
                          <a:pt x="1287" y="1069"/>
                        </a:lnTo>
                        <a:lnTo>
                          <a:pt x="1287" y="1067"/>
                        </a:lnTo>
                        <a:lnTo>
                          <a:pt x="1288" y="1066"/>
                        </a:lnTo>
                        <a:lnTo>
                          <a:pt x="1288" y="1064"/>
                        </a:lnTo>
                        <a:lnTo>
                          <a:pt x="1288" y="1062"/>
                        </a:lnTo>
                        <a:lnTo>
                          <a:pt x="1288" y="1061"/>
                        </a:lnTo>
                        <a:lnTo>
                          <a:pt x="1289" y="1060"/>
                        </a:lnTo>
                        <a:lnTo>
                          <a:pt x="1290" y="1058"/>
                        </a:lnTo>
                        <a:lnTo>
                          <a:pt x="1291" y="1057"/>
                        </a:lnTo>
                        <a:lnTo>
                          <a:pt x="1293" y="1057"/>
                        </a:lnTo>
                        <a:lnTo>
                          <a:pt x="1293" y="1056"/>
                        </a:lnTo>
                        <a:lnTo>
                          <a:pt x="1294" y="1056"/>
                        </a:lnTo>
                        <a:lnTo>
                          <a:pt x="1294" y="1057"/>
                        </a:lnTo>
                        <a:lnTo>
                          <a:pt x="1295" y="1057"/>
                        </a:lnTo>
                        <a:lnTo>
                          <a:pt x="1295" y="1058"/>
                        </a:lnTo>
                        <a:lnTo>
                          <a:pt x="1295" y="1059"/>
                        </a:lnTo>
                        <a:lnTo>
                          <a:pt x="1295" y="1060"/>
                        </a:lnTo>
                        <a:lnTo>
                          <a:pt x="1296" y="1062"/>
                        </a:lnTo>
                        <a:lnTo>
                          <a:pt x="1300" y="1079"/>
                        </a:lnTo>
                        <a:lnTo>
                          <a:pt x="1294" y="1088"/>
                        </a:lnTo>
                        <a:lnTo>
                          <a:pt x="1293" y="1099"/>
                        </a:lnTo>
                        <a:lnTo>
                          <a:pt x="1291" y="1099"/>
                        </a:lnTo>
                        <a:lnTo>
                          <a:pt x="1289" y="1100"/>
                        </a:lnTo>
                        <a:lnTo>
                          <a:pt x="1288" y="1101"/>
                        </a:lnTo>
                        <a:lnTo>
                          <a:pt x="1286" y="1102"/>
                        </a:lnTo>
                        <a:lnTo>
                          <a:pt x="1285" y="1103"/>
                        </a:lnTo>
                        <a:lnTo>
                          <a:pt x="1283" y="1104"/>
                        </a:lnTo>
                        <a:lnTo>
                          <a:pt x="1282" y="1105"/>
                        </a:lnTo>
                        <a:lnTo>
                          <a:pt x="1280" y="1106"/>
                        </a:lnTo>
                        <a:lnTo>
                          <a:pt x="1278" y="1108"/>
                        </a:lnTo>
                        <a:lnTo>
                          <a:pt x="1277" y="1109"/>
                        </a:lnTo>
                        <a:lnTo>
                          <a:pt x="1276" y="1111"/>
                        </a:lnTo>
                        <a:lnTo>
                          <a:pt x="1275" y="1113"/>
                        </a:lnTo>
                        <a:lnTo>
                          <a:pt x="1274" y="1114"/>
                        </a:lnTo>
                        <a:lnTo>
                          <a:pt x="1272" y="1115"/>
                        </a:lnTo>
                        <a:lnTo>
                          <a:pt x="1271" y="1115"/>
                        </a:lnTo>
                        <a:lnTo>
                          <a:pt x="1270" y="1116"/>
                        </a:lnTo>
                        <a:lnTo>
                          <a:pt x="1269" y="1117"/>
                        </a:lnTo>
                        <a:lnTo>
                          <a:pt x="1268" y="1118"/>
                        </a:lnTo>
                        <a:lnTo>
                          <a:pt x="1267" y="1119"/>
                        </a:lnTo>
                        <a:lnTo>
                          <a:pt x="1266" y="1120"/>
                        </a:lnTo>
                        <a:lnTo>
                          <a:pt x="1265" y="1121"/>
                        </a:lnTo>
                        <a:lnTo>
                          <a:pt x="1264" y="1122"/>
                        </a:lnTo>
                        <a:lnTo>
                          <a:pt x="1263" y="1123"/>
                        </a:lnTo>
                        <a:lnTo>
                          <a:pt x="1262" y="1124"/>
                        </a:lnTo>
                        <a:lnTo>
                          <a:pt x="1261" y="1124"/>
                        </a:lnTo>
                        <a:lnTo>
                          <a:pt x="1260" y="1124"/>
                        </a:lnTo>
                        <a:lnTo>
                          <a:pt x="1259" y="1124"/>
                        </a:lnTo>
                        <a:lnTo>
                          <a:pt x="1258" y="1124"/>
                        </a:lnTo>
                        <a:lnTo>
                          <a:pt x="1257" y="1124"/>
                        </a:lnTo>
                        <a:lnTo>
                          <a:pt x="1257" y="1125"/>
                        </a:lnTo>
                        <a:lnTo>
                          <a:pt x="1256" y="1125"/>
                        </a:lnTo>
                        <a:lnTo>
                          <a:pt x="1255" y="1126"/>
                        </a:lnTo>
                        <a:lnTo>
                          <a:pt x="1255" y="1127"/>
                        </a:lnTo>
                        <a:lnTo>
                          <a:pt x="1254" y="1127"/>
                        </a:lnTo>
                        <a:lnTo>
                          <a:pt x="1254" y="1128"/>
                        </a:lnTo>
                        <a:lnTo>
                          <a:pt x="1254" y="1129"/>
                        </a:lnTo>
                        <a:lnTo>
                          <a:pt x="1254" y="1130"/>
                        </a:lnTo>
                        <a:lnTo>
                          <a:pt x="1234" y="1136"/>
                        </a:lnTo>
                        <a:lnTo>
                          <a:pt x="1232" y="1141"/>
                        </a:lnTo>
                        <a:lnTo>
                          <a:pt x="1225" y="1144"/>
                        </a:lnTo>
                        <a:lnTo>
                          <a:pt x="1224" y="1145"/>
                        </a:lnTo>
                        <a:lnTo>
                          <a:pt x="1224" y="1146"/>
                        </a:lnTo>
                        <a:lnTo>
                          <a:pt x="1223" y="1147"/>
                        </a:lnTo>
                        <a:lnTo>
                          <a:pt x="1223" y="1148"/>
                        </a:lnTo>
                        <a:lnTo>
                          <a:pt x="1223" y="1149"/>
                        </a:lnTo>
                        <a:lnTo>
                          <a:pt x="1223" y="1150"/>
                        </a:lnTo>
                        <a:lnTo>
                          <a:pt x="1223" y="1151"/>
                        </a:lnTo>
                        <a:lnTo>
                          <a:pt x="1222" y="1153"/>
                        </a:lnTo>
                        <a:lnTo>
                          <a:pt x="1220" y="1155"/>
                        </a:lnTo>
                        <a:lnTo>
                          <a:pt x="1219" y="1157"/>
                        </a:lnTo>
                        <a:lnTo>
                          <a:pt x="1217" y="1158"/>
                        </a:lnTo>
                        <a:lnTo>
                          <a:pt x="1216" y="1160"/>
                        </a:lnTo>
                        <a:lnTo>
                          <a:pt x="1215" y="1162"/>
                        </a:lnTo>
                        <a:lnTo>
                          <a:pt x="1214" y="1164"/>
                        </a:lnTo>
                        <a:lnTo>
                          <a:pt x="1214" y="1166"/>
                        </a:lnTo>
                        <a:lnTo>
                          <a:pt x="1213" y="1169"/>
                        </a:lnTo>
                        <a:lnTo>
                          <a:pt x="1212" y="1170"/>
                        </a:lnTo>
                        <a:lnTo>
                          <a:pt x="1212" y="1173"/>
                        </a:lnTo>
                        <a:lnTo>
                          <a:pt x="1212" y="1175"/>
                        </a:lnTo>
                        <a:lnTo>
                          <a:pt x="1211" y="1175"/>
                        </a:lnTo>
                        <a:lnTo>
                          <a:pt x="1211" y="1176"/>
                        </a:lnTo>
                        <a:lnTo>
                          <a:pt x="1211" y="1177"/>
                        </a:lnTo>
                        <a:lnTo>
                          <a:pt x="1210" y="1177"/>
                        </a:lnTo>
                        <a:lnTo>
                          <a:pt x="1210" y="1178"/>
                        </a:lnTo>
                        <a:lnTo>
                          <a:pt x="1209" y="1179"/>
                        </a:lnTo>
                        <a:lnTo>
                          <a:pt x="1207" y="1181"/>
                        </a:lnTo>
                        <a:lnTo>
                          <a:pt x="1205" y="1183"/>
                        </a:lnTo>
                        <a:lnTo>
                          <a:pt x="1204" y="1185"/>
                        </a:lnTo>
                        <a:lnTo>
                          <a:pt x="1201" y="1186"/>
                        </a:lnTo>
                        <a:lnTo>
                          <a:pt x="1199" y="1187"/>
                        </a:lnTo>
                        <a:lnTo>
                          <a:pt x="1197" y="1187"/>
                        </a:lnTo>
                        <a:lnTo>
                          <a:pt x="1195" y="1188"/>
                        </a:lnTo>
                        <a:lnTo>
                          <a:pt x="1193" y="1188"/>
                        </a:lnTo>
                        <a:lnTo>
                          <a:pt x="1190" y="1188"/>
                        </a:lnTo>
                        <a:lnTo>
                          <a:pt x="1188" y="1188"/>
                        </a:lnTo>
                        <a:lnTo>
                          <a:pt x="1186" y="1187"/>
                        </a:lnTo>
                        <a:lnTo>
                          <a:pt x="1185" y="1187"/>
                        </a:lnTo>
                        <a:lnTo>
                          <a:pt x="1184" y="1188"/>
                        </a:lnTo>
                        <a:lnTo>
                          <a:pt x="1183" y="1188"/>
                        </a:lnTo>
                        <a:lnTo>
                          <a:pt x="1182" y="1188"/>
                        </a:lnTo>
                        <a:lnTo>
                          <a:pt x="1181" y="1188"/>
                        </a:lnTo>
                        <a:lnTo>
                          <a:pt x="1180" y="1188"/>
                        </a:lnTo>
                        <a:lnTo>
                          <a:pt x="1179" y="1188"/>
                        </a:lnTo>
                        <a:lnTo>
                          <a:pt x="1178" y="1188"/>
                        </a:lnTo>
                        <a:lnTo>
                          <a:pt x="1178" y="1187"/>
                        </a:lnTo>
                        <a:lnTo>
                          <a:pt x="1177" y="1187"/>
                        </a:lnTo>
                        <a:lnTo>
                          <a:pt x="1177" y="1186"/>
                        </a:lnTo>
                        <a:lnTo>
                          <a:pt x="1177" y="1185"/>
                        </a:lnTo>
                        <a:lnTo>
                          <a:pt x="1177" y="1184"/>
                        </a:lnTo>
                        <a:lnTo>
                          <a:pt x="1178" y="1183"/>
                        </a:lnTo>
                        <a:lnTo>
                          <a:pt x="1178" y="1182"/>
                        </a:lnTo>
                        <a:lnTo>
                          <a:pt x="1179" y="1181"/>
                        </a:lnTo>
                        <a:lnTo>
                          <a:pt x="1180" y="1180"/>
                        </a:lnTo>
                        <a:lnTo>
                          <a:pt x="1181" y="1180"/>
                        </a:lnTo>
                        <a:lnTo>
                          <a:pt x="1181" y="1179"/>
                        </a:lnTo>
                        <a:lnTo>
                          <a:pt x="1182" y="1179"/>
                        </a:lnTo>
                        <a:lnTo>
                          <a:pt x="1183" y="1179"/>
                        </a:lnTo>
                        <a:lnTo>
                          <a:pt x="1184" y="1179"/>
                        </a:lnTo>
                        <a:lnTo>
                          <a:pt x="1185" y="1179"/>
                        </a:lnTo>
                        <a:lnTo>
                          <a:pt x="1185" y="1178"/>
                        </a:lnTo>
                        <a:lnTo>
                          <a:pt x="1186" y="1178"/>
                        </a:lnTo>
                        <a:lnTo>
                          <a:pt x="1187" y="1178"/>
                        </a:lnTo>
                        <a:lnTo>
                          <a:pt x="1188" y="1178"/>
                        </a:lnTo>
                        <a:lnTo>
                          <a:pt x="1189" y="1178"/>
                        </a:lnTo>
                        <a:lnTo>
                          <a:pt x="1189" y="1177"/>
                        </a:lnTo>
                        <a:lnTo>
                          <a:pt x="1189" y="1176"/>
                        </a:lnTo>
                        <a:lnTo>
                          <a:pt x="1189" y="1175"/>
                        </a:lnTo>
                        <a:lnTo>
                          <a:pt x="1189" y="1174"/>
                        </a:lnTo>
                        <a:lnTo>
                          <a:pt x="1189" y="1173"/>
                        </a:lnTo>
                        <a:lnTo>
                          <a:pt x="1189" y="1172"/>
                        </a:lnTo>
                        <a:lnTo>
                          <a:pt x="1189" y="1171"/>
                        </a:lnTo>
                        <a:lnTo>
                          <a:pt x="1189" y="1170"/>
                        </a:lnTo>
                        <a:lnTo>
                          <a:pt x="1189" y="1169"/>
                        </a:lnTo>
                        <a:lnTo>
                          <a:pt x="1189" y="1168"/>
                        </a:lnTo>
                        <a:lnTo>
                          <a:pt x="1188" y="1167"/>
                        </a:lnTo>
                        <a:lnTo>
                          <a:pt x="1188" y="1166"/>
                        </a:lnTo>
                        <a:lnTo>
                          <a:pt x="1187" y="1165"/>
                        </a:lnTo>
                        <a:lnTo>
                          <a:pt x="1186" y="1164"/>
                        </a:lnTo>
                        <a:lnTo>
                          <a:pt x="1185" y="1163"/>
                        </a:lnTo>
                        <a:lnTo>
                          <a:pt x="1184" y="1163"/>
                        </a:lnTo>
                        <a:lnTo>
                          <a:pt x="1183" y="1163"/>
                        </a:lnTo>
                        <a:lnTo>
                          <a:pt x="1183" y="1162"/>
                        </a:lnTo>
                        <a:lnTo>
                          <a:pt x="1182" y="1162"/>
                        </a:lnTo>
                        <a:lnTo>
                          <a:pt x="1181" y="1161"/>
                        </a:lnTo>
                        <a:lnTo>
                          <a:pt x="1181" y="1160"/>
                        </a:lnTo>
                        <a:lnTo>
                          <a:pt x="1186" y="1154"/>
                        </a:lnTo>
                        <a:lnTo>
                          <a:pt x="1186" y="1153"/>
                        </a:lnTo>
                        <a:lnTo>
                          <a:pt x="1185" y="1153"/>
                        </a:lnTo>
                        <a:lnTo>
                          <a:pt x="1185" y="1152"/>
                        </a:lnTo>
                        <a:lnTo>
                          <a:pt x="1184" y="1151"/>
                        </a:lnTo>
                        <a:lnTo>
                          <a:pt x="1180" y="1151"/>
                        </a:lnTo>
                        <a:lnTo>
                          <a:pt x="1176" y="1151"/>
                        </a:lnTo>
                        <a:lnTo>
                          <a:pt x="1172" y="1152"/>
                        </a:lnTo>
                        <a:lnTo>
                          <a:pt x="1169" y="1153"/>
                        </a:lnTo>
                        <a:lnTo>
                          <a:pt x="1165" y="1156"/>
                        </a:lnTo>
                        <a:lnTo>
                          <a:pt x="1161" y="1158"/>
                        </a:lnTo>
                        <a:lnTo>
                          <a:pt x="1158" y="1160"/>
                        </a:lnTo>
                        <a:lnTo>
                          <a:pt x="1155" y="1163"/>
                        </a:lnTo>
                        <a:lnTo>
                          <a:pt x="1152" y="1166"/>
                        </a:lnTo>
                        <a:lnTo>
                          <a:pt x="1148" y="1168"/>
                        </a:lnTo>
                        <a:lnTo>
                          <a:pt x="1144" y="1170"/>
                        </a:lnTo>
                        <a:lnTo>
                          <a:pt x="1141" y="1172"/>
                        </a:lnTo>
                        <a:lnTo>
                          <a:pt x="1140" y="1175"/>
                        </a:lnTo>
                        <a:lnTo>
                          <a:pt x="1139" y="1177"/>
                        </a:lnTo>
                        <a:lnTo>
                          <a:pt x="1137" y="1178"/>
                        </a:lnTo>
                        <a:lnTo>
                          <a:pt x="1135" y="1180"/>
                        </a:lnTo>
                        <a:lnTo>
                          <a:pt x="1133" y="1181"/>
                        </a:lnTo>
                        <a:lnTo>
                          <a:pt x="1131" y="1182"/>
                        </a:lnTo>
                        <a:lnTo>
                          <a:pt x="1128" y="1183"/>
                        </a:lnTo>
                        <a:lnTo>
                          <a:pt x="1126" y="1184"/>
                        </a:lnTo>
                        <a:lnTo>
                          <a:pt x="1124" y="1185"/>
                        </a:lnTo>
                        <a:lnTo>
                          <a:pt x="1122" y="1186"/>
                        </a:lnTo>
                        <a:lnTo>
                          <a:pt x="1120" y="1187"/>
                        </a:lnTo>
                        <a:lnTo>
                          <a:pt x="1118" y="1188"/>
                        </a:lnTo>
                        <a:lnTo>
                          <a:pt x="1117" y="1189"/>
                        </a:lnTo>
                        <a:lnTo>
                          <a:pt x="1117" y="1190"/>
                        </a:lnTo>
                        <a:lnTo>
                          <a:pt x="1116" y="1191"/>
                        </a:lnTo>
                        <a:lnTo>
                          <a:pt x="1116" y="1193"/>
                        </a:lnTo>
                        <a:lnTo>
                          <a:pt x="1116" y="1194"/>
                        </a:lnTo>
                        <a:lnTo>
                          <a:pt x="1115" y="1195"/>
                        </a:lnTo>
                        <a:lnTo>
                          <a:pt x="1114" y="1195"/>
                        </a:lnTo>
                        <a:lnTo>
                          <a:pt x="1114" y="1196"/>
                        </a:lnTo>
                        <a:lnTo>
                          <a:pt x="1113" y="1197"/>
                        </a:lnTo>
                        <a:lnTo>
                          <a:pt x="1112" y="1197"/>
                        </a:lnTo>
                        <a:lnTo>
                          <a:pt x="1111" y="1198"/>
                        </a:lnTo>
                        <a:lnTo>
                          <a:pt x="1110" y="1198"/>
                        </a:lnTo>
                        <a:lnTo>
                          <a:pt x="1109" y="1198"/>
                        </a:lnTo>
                        <a:lnTo>
                          <a:pt x="1108" y="1198"/>
                        </a:lnTo>
                        <a:lnTo>
                          <a:pt x="1107" y="1198"/>
                        </a:lnTo>
                        <a:lnTo>
                          <a:pt x="1106" y="1198"/>
                        </a:lnTo>
                        <a:lnTo>
                          <a:pt x="1106" y="1197"/>
                        </a:lnTo>
                        <a:lnTo>
                          <a:pt x="1105" y="1196"/>
                        </a:lnTo>
                        <a:lnTo>
                          <a:pt x="1106" y="1196"/>
                        </a:lnTo>
                        <a:lnTo>
                          <a:pt x="1106" y="1195"/>
                        </a:lnTo>
                        <a:lnTo>
                          <a:pt x="1106" y="1194"/>
                        </a:lnTo>
                        <a:lnTo>
                          <a:pt x="1106" y="1193"/>
                        </a:lnTo>
                        <a:lnTo>
                          <a:pt x="1106" y="1192"/>
                        </a:lnTo>
                        <a:lnTo>
                          <a:pt x="1105" y="1192"/>
                        </a:lnTo>
                        <a:lnTo>
                          <a:pt x="1105" y="1191"/>
                        </a:lnTo>
                        <a:lnTo>
                          <a:pt x="1104" y="1191"/>
                        </a:lnTo>
                        <a:lnTo>
                          <a:pt x="1103" y="1191"/>
                        </a:lnTo>
                        <a:lnTo>
                          <a:pt x="1102" y="1191"/>
                        </a:lnTo>
                        <a:lnTo>
                          <a:pt x="1101" y="1191"/>
                        </a:lnTo>
                        <a:lnTo>
                          <a:pt x="1100" y="1191"/>
                        </a:lnTo>
                        <a:lnTo>
                          <a:pt x="1099" y="1192"/>
                        </a:lnTo>
                        <a:lnTo>
                          <a:pt x="1098" y="1192"/>
                        </a:lnTo>
                        <a:lnTo>
                          <a:pt x="1098" y="1193"/>
                        </a:lnTo>
                        <a:lnTo>
                          <a:pt x="1097" y="1193"/>
                        </a:lnTo>
                        <a:lnTo>
                          <a:pt x="1096" y="1194"/>
                        </a:lnTo>
                        <a:lnTo>
                          <a:pt x="1095" y="1194"/>
                        </a:lnTo>
                        <a:lnTo>
                          <a:pt x="1091" y="1196"/>
                        </a:lnTo>
                        <a:lnTo>
                          <a:pt x="1088" y="1199"/>
                        </a:lnTo>
                        <a:lnTo>
                          <a:pt x="1085" y="1203"/>
                        </a:lnTo>
                        <a:lnTo>
                          <a:pt x="1083" y="1206"/>
                        </a:lnTo>
                        <a:lnTo>
                          <a:pt x="1081" y="1211"/>
                        </a:lnTo>
                        <a:lnTo>
                          <a:pt x="1080" y="1214"/>
                        </a:lnTo>
                        <a:lnTo>
                          <a:pt x="1078" y="1219"/>
                        </a:lnTo>
                        <a:lnTo>
                          <a:pt x="1076" y="1223"/>
                        </a:lnTo>
                        <a:lnTo>
                          <a:pt x="1074" y="1227"/>
                        </a:lnTo>
                        <a:lnTo>
                          <a:pt x="1072" y="1231"/>
                        </a:lnTo>
                        <a:lnTo>
                          <a:pt x="1069" y="1234"/>
                        </a:lnTo>
                        <a:lnTo>
                          <a:pt x="1065" y="1237"/>
                        </a:lnTo>
                        <a:lnTo>
                          <a:pt x="1064" y="1238"/>
                        </a:lnTo>
                        <a:lnTo>
                          <a:pt x="1064" y="1239"/>
                        </a:lnTo>
                        <a:lnTo>
                          <a:pt x="1063" y="1241"/>
                        </a:lnTo>
                        <a:lnTo>
                          <a:pt x="1064" y="1243"/>
                        </a:lnTo>
                        <a:lnTo>
                          <a:pt x="1064" y="1244"/>
                        </a:lnTo>
                        <a:lnTo>
                          <a:pt x="1064" y="1245"/>
                        </a:lnTo>
                        <a:lnTo>
                          <a:pt x="1064" y="1247"/>
                        </a:lnTo>
                        <a:lnTo>
                          <a:pt x="1064" y="1248"/>
                        </a:lnTo>
                        <a:lnTo>
                          <a:pt x="1064" y="1249"/>
                        </a:lnTo>
                        <a:lnTo>
                          <a:pt x="1064" y="1250"/>
                        </a:lnTo>
                        <a:lnTo>
                          <a:pt x="1063" y="1251"/>
                        </a:lnTo>
                        <a:lnTo>
                          <a:pt x="1062" y="1252"/>
                        </a:lnTo>
                        <a:lnTo>
                          <a:pt x="1061" y="1252"/>
                        </a:lnTo>
                        <a:lnTo>
                          <a:pt x="1060" y="1252"/>
                        </a:lnTo>
                        <a:lnTo>
                          <a:pt x="1059" y="1252"/>
                        </a:lnTo>
                        <a:lnTo>
                          <a:pt x="1058" y="1252"/>
                        </a:lnTo>
                        <a:lnTo>
                          <a:pt x="1057" y="1252"/>
                        </a:lnTo>
                        <a:lnTo>
                          <a:pt x="1056" y="1252"/>
                        </a:lnTo>
                        <a:lnTo>
                          <a:pt x="1056" y="1253"/>
                        </a:lnTo>
                        <a:lnTo>
                          <a:pt x="1055" y="1254"/>
                        </a:lnTo>
                        <a:lnTo>
                          <a:pt x="1055" y="1255"/>
                        </a:lnTo>
                        <a:lnTo>
                          <a:pt x="1055" y="1256"/>
                        </a:lnTo>
                        <a:lnTo>
                          <a:pt x="1055" y="1257"/>
                        </a:lnTo>
                        <a:lnTo>
                          <a:pt x="1055" y="1258"/>
                        </a:lnTo>
                        <a:lnTo>
                          <a:pt x="1056" y="1259"/>
                        </a:lnTo>
                        <a:lnTo>
                          <a:pt x="1057" y="1260"/>
                        </a:lnTo>
                        <a:lnTo>
                          <a:pt x="1058" y="1261"/>
                        </a:lnTo>
                        <a:lnTo>
                          <a:pt x="1059" y="1261"/>
                        </a:lnTo>
                        <a:lnTo>
                          <a:pt x="1059" y="1262"/>
                        </a:lnTo>
                        <a:lnTo>
                          <a:pt x="1060" y="1262"/>
                        </a:lnTo>
                        <a:lnTo>
                          <a:pt x="1061" y="1262"/>
                        </a:lnTo>
                        <a:lnTo>
                          <a:pt x="1062" y="1262"/>
                        </a:lnTo>
                        <a:lnTo>
                          <a:pt x="1063" y="1263"/>
                        </a:lnTo>
                        <a:lnTo>
                          <a:pt x="1063" y="1262"/>
                        </a:lnTo>
                        <a:lnTo>
                          <a:pt x="1064" y="1262"/>
                        </a:lnTo>
                        <a:lnTo>
                          <a:pt x="1065" y="1262"/>
                        </a:lnTo>
                        <a:lnTo>
                          <a:pt x="1066" y="1261"/>
                        </a:lnTo>
                        <a:lnTo>
                          <a:pt x="1067" y="1260"/>
                        </a:lnTo>
                        <a:lnTo>
                          <a:pt x="1068" y="1259"/>
                        </a:lnTo>
                        <a:lnTo>
                          <a:pt x="1069" y="1259"/>
                        </a:lnTo>
                        <a:lnTo>
                          <a:pt x="1069" y="1258"/>
                        </a:lnTo>
                        <a:lnTo>
                          <a:pt x="1070" y="1257"/>
                        </a:lnTo>
                        <a:lnTo>
                          <a:pt x="1071" y="1256"/>
                        </a:lnTo>
                        <a:lnTo>
                          <a:pt x="1071" y="1255"/>
                        </a:lnTo>
                        <a:lnTo>
                          <a:pt x="1072" y="1254"/>
                        </a:lnTo>
                        <a:lnTo>
                          <a:pt x="1072" y="1253"/>
                        </a:lnTo>
                        <a:lnTo>
                          <a:pt x="1073" y="1253"/>
                        </a:lnTo>
                        <a:lnTo>
                          <a:pt x="1074" y="1253"/>
                        </a:lnTo>
                        <a:lnTo>
                          <a:pt x="1075" y="1253"/>
                        </a:lnTo>
                        <a:lnTo>
                          <a:pt x="1076" y="1253"/>
                        </a:lnTo>
                        <a:lnTo>
                          <a:pt x="1077" y="1253"/>
                        </a:lnTo>
                        <a:lnTo>
                          <a:pt x="1077" y="1254"/>
                        </a:lnTo>
                        <a:lnTo>
                          <a:pt x="1078" y="1254"/>
                        </a:lnTo>
                        <a:lnTo>
                          <a:pt x="1080" y="1259"/>
                        </a:lnTo>
                        <a:lnTo>
                          <a:pt x="1076" y="1271"/>
                        </a:lnTo>
                        <a:lnTo>
                          <a:pt x="1076" y="1272"/>
                        </a:lnTo>
                        <a:lnTo>
                          <a:pt x="1077" y="1272"/>
                        </a:lnTo>
                        <a:lnTo>
                          <a:pt x="1077" y="1273"/>
                        </a:lnTo>
                        <a:lnTo>
                          <a:pt x="1077" y="1274"/>
                        </a:lnTo>
                        <a:lnTo>
                          <a:pt x="1077" y="1275"/>
                        </a:lnTo>
                        <a:lnTo>
                          <a:pt x="1076" y="1275"/>
                        </a:lnTo>
                        <a:lnTo>
                          <a:pt x="1076" y="1276"/>
                        </a:lnTo>
                        <a:lnTo>
                          <a:pt x="1075" y="1276"/>
                        </a:lnTo>
                        <a:lnTo>
                          <a:pt x="1075" y="1277"/>
                        </a:lnTo>
                        <a:lnTo>
                          <a:pt x="1074" y="1277"/>
                        </a:lnTo>
                        <a:lnTo>
                          <a:pt x="1074" y="1278"/>
                        </a:lnTo>
                        <a:lnTo>
                          <a:pt x="1073" y="1278"/>
                        </a:lnTo>
                        <a:lnTo>
                          <a:pt x="1072" y="1278"/>
                        </a:lnTo>
                        <a:lnTo>
                          <a:pt x="1072" y="1279"/>
                        </a:lnTo>
                        <a:lnTo>
                          <a:pt x="1069" y="1279"/>
                        </a:lnTo>
                        <a:lnTo>
                          <a:pt x="1068" y="1279"/>
                        </a:lnTo>
                        <a:lnTo>
                          <a:pt x="1066" y="1278"/>
                        </a:lnTo>
                        <a:lnTo>
                          <a:pt x="1065" y="1278"/>
                        </a:lnTo>
                        <a:lnTo>
                          <a:pt x="1063" y="1277"/>
                        </a:lnTo>
                        <a:lnTo>
                          <a:pt x="1062" y="1276"/>
                        </a:lnTo>
                        <a:lnTo>
                          <a:pt x="1061" y="1275"/>
                        </a:lnTo>
                        <a:lnTo>
                          <a:pt x="1060" y="1274"/>
                        </a:lnTo>
                        <a:lnTo>
                          <a:pt x="1059" y="1273"/>
                        </a:lnTo>
                        <a:lnTo>
                          <a:pt x="1057" y="1272"/>
                        </a:lnTo>
                        <a:lnTo>
                          <a:pt x="1056" y="1272"/>
                        </a:lnTo>
                        <a:lnTo>
                          <a:pt x="1055" y="1272"/>
                        </a:lnTo>
                        <a:lnTo>
                          <a:pt x="1054" y="1272"/>
                        </a:lnTo>
                        <a:lnTo>
                          <a:pt x="1053" y="1272"/>
                        </a:lnTo>
                        <a:lnTo>
                          <a:pt x="1053" y="1273"/>
                        </a:lnTo>
                        <a:lnTo>
                          <a:pt x="1053" y="1274"/>
                        </a:lnTo>
                        <a:lnTo>
                          <a:pt x="1053" y="1275"/>
                        </a:lnTo>
                        <a:lnTo>
                          <a:pt x="1053" y="1276"/>
                        </a:lnTo>
                        <a:lnTo>
                          <a:pt x="1053" y="1277"/>
                        </a:lnTo>
                        <a:lnTo>
                          <a:pt x="1053" y="1278"/>
                        </a:lnTo>
                        <a:lnTo>
                          <a:pt x="1053" y="1279"/>
                        </a:lnTo>
                        <a:lnTo>
                          <a:pt x="1053" y="1280"/>
                        </a:lnTo>
                        <a:lnTo>
                          <a:pt x="1043" y="1291"/>
                        </a:lnTo>
                        <a:lnTo>
                          <a:pt x="1051" y="1298"/>
                        </a:lnTo>
                        <a:lnTo>
                          <a:pt x="1053" y="1299"/>
                        </a:lnTo>
                        <a:lnTo>
                          <a:pt x="1054" y="1299"/>
                        </a:lnTo>
                        <a:lnTo>
                          <a:pt x="1056" y="1300"/>
                        </a:lnTo>
                        <a:lnTo>
                          <a:pt x="1057" y="1301"/>
                        </a:lnTo>
                        <a:lnTo>
                          <a:pt x="1058" y="1301"/>
                        </a:lnTo>
                        <a:lnTo>
                          <a:pt x="1059" y="1301"/>
                        </a:lnTo>
                        <a:lnTo>
                          <a:pt x="1060" y="1302"/>
                        </a:lnTo>
                        <a:lnTo>
                          <a:pt x="1061" y="1302"/>
                        </a:lnTo>
                        <a:lnTo>
                          <a:pt x="1062" y="1302"/>
                        </a:lnTo>
                        <a:lnTo>
                          <a:pt x="1063" y="1302"/>
                        </a:lnTo>
                        <a:lnTo>
                          <a:pt x="1069" y="1298"/>
                        </a:lnTo>
                        <a:lnTo>
                          <a:pt x="1070" y="1298"/>
                        </a:lnTo>
                        <a:lnTo>
                          <a:pt x="1070" y="1299"/>
                        </a:lnTo>
                        <a:lnTo>
                          <a:pt x="1071" y="1299"/>
                        </a:lnTo>
                        <a:lnTo>
                          <a:pt x="1071" y="1300"/>
                        </a:lnTo>
                        <a:lnTo>
                          <a:pt x="1072" y="1301"/>
                        </a:lnTo>
                        <a:lnTo>
                          <a:pt x="1067" y="1331"/>
                        </a:lnTo>
                        <a:lnTo>
                          <a:pt x="1057" y="1339"/>
                        </a:lnTo>
                        <a:lnTo>
                          <a:pt x="1046" y="1334"/>
                        </a:lnTo>
                        <a:lnTo>
                          <a:pt x="1045" y="1334"/>
                        </a:lnTo>
                        <a:lnTo>
                          <a:pt x="1045" y="1335"/>
                        </a:lnTo>
                        <a:lnTo>
                          <a:pt x="1044" y="1336"/>
                        </a:lnTo>
                        <a:lnTo>
                          <a:pt x="1043" y="1336"/>
                        </a:lnTo>
                        <a:lnTo>
                          <a:pt x="1043" y="1337"/>
                        </a:lnTo>
                        <a:lnTo>
                          <a:pt x="1042" y="1338"/>
                        </a:lnTo>
                        <a:lnTo>
                          <a:pt x="1041" y="1339"/>
                        </a:lnTo>
                        <a:lnTo>
                          <a:pt x="1041" y="1340"/>
                        </a:lnTo>
                        <a:lnTo>
                          <a:pt x="1040" y="1340"/>
                        </a:lnTo>
                        <a:lnTo>
                          <a:pt x="1040" y="1341"/>
                        </a:lnTo>
                        <a:lnTo>
                          <a:pt x="1044" y="1348"/>
                        </a:lnTo>
                        <a:lnTo>
                          <a:pt x="1043" y="1349"/>
                        </a:lnTo>
                        <a:lnTo>
                          <a:pt x="1042" y="1349"/>
                        </a:lnTo>
                        <a:lnTo>
                          <a:pt x="1042" y="1350"/>
                        </a:lnTo>
                        <a:lnTo>
                          <a:pt x="1041" y="1350"/>
                        </a:lnTo>
                        <a:lnTo>
                          <a:pt x="1041" y="1351"/>
                        </a:lnTo>
                        <a:lnTo>
                          <a:pt x="1043" y="1357"/>
                        </a:lnTo>
                        <a:lnTo>
                          <a:pt x="1042" y="1358"/>
                        </a:lnTo>
                        <a:lnTo>
                          <a:pt x="1041" y="1359"/>
                        </a:lnTo>
                        <a:lnTo>
                          <a:pt x="1041" y="1360"/>
                        </a:lnTo>
                        <a:lnTo>
                          <a:pt x="1040" y="1360"/>
                        </a:lnTo>
                        <a:lnTo>
                          <a:pt x="1039" y="1361"/>
                        </a:lnTo>
                        <a:lnTo>
                          <a:pt x="1038" y="1362"/>
                        </a:lnTo>
                        <a:lnTo>
                          <a:pt x="1037" y="1362"/>
                        </a:lnTo>
                        <a:lnTo>
                          <a:pt x="1036" y="1363"/>
                        </a:lnTo>
                        <a:lnTo>
                          <a:pt x="1036" y="1364"/>
                        </a:lnTo>
                        <a:lnTo>
                          <a:pt x="1035" y="1365"/>
                        </a:lnTo>
                        <a:lnTo>
                          <a:pt x="1036" y="1367"/>
                        </a:lnTo>
                        <a:lnTo>
                          <a:pt x="1038" y="1368"/>
                        </a:lnTo>
                        <a:lnTo>
                          <a:pt x="1040" y="1369"/>
                        </a:lnTo>
                        <a:lnTo>
                          <a:pt x="1042" y="1369"/>
                        </a:lnTo>
                        <a:lnTo>
                          <a:pt x="1044" y="1369"/>
                        </a:lnTo>
                        <a:lnTo>
                          <a:pt x="1045" y="1369"/>
                        </a:lnTo>
                        <a:lnTo>
                          <a:pt x="1047" y="1370"/>
                        </a:lnTo>
                        <a:lnTo>
                          <a:pt x="1048" y="1370"/>
                        </a:lnTo>
                        <a:lnTo>
                          <a:pt x="1050" y="1371"/>
                        </a:lnTo>
                        <a:lnTo>
                          <a:pt x="1051" y="1372"/>
                        </a:lnTo>
                        <a:lnTo>
                          <a:pt x="1052" y="1373"/>
                        </a:lnTo>
                        <a:lnTo>
                          <a:pt x="1053" y="1375"/>
                        </a:lnTo>
                        <a:lnTo>
                          <a:pt x="1053" y="1382"/>
                        </a:lnTo>
                        <a:lnTo>
                          <a:pt x="1057" y="1385"/>
                        </a:lnTo>
                        <a:lnTo>
                          <a:pt x="1061" y="1403"/>
                        </a:lnTo>
                        <a:lnTo>
                          <a:pt x="1062" y="1403"/>
                        </a:lnTo>
                        <a:lnTo>
                          <a:pt x="1063" y="1403"/>
                        </a:lnTo>
                        <a:lnTo>
                          <a:pt x="1064" y="1403"/>
                        </a:lnTo>
                        <a:lnTo>
                          <a:pt x="1065" y="1403"/>
                        </a:lnTo>
                        <a:lnTo>
                          <a:pt x="1066" y="1402"/>
                        </a:lnTo>
                        <a:lnTo>
                          <a:pt x="1067" y="1402"/>
                        </a:lnTo>
                        <a:lnTo>
                          <a:pt x="1068" y="1402"/>
                        </a:lnTo>
                        <a:lnTo>
                          <a:pt x="1069" y="1402"/>
                        </a:lnTo>
                        <a:lnTo>
                          <a:pt x="1070" y="1402"/>
                        </a:lnTo>
                        <a:lnTo>
                          <a:pt x="1071" y="1402"/>
                        </a:lnTo>
                        <a:lnTo>
                          <a:pt x="1072" y="1403"/>
                        </a:lnTo>
                        <a:lnTo>
                          <a:pt x="1072" y="1404"/>
                        </a:lnTo>
                        <a:lnTo>
                          <a:pt x="1072" y="1405"/>
                        </a:lnTo>
                        <a:lnTo>
                          <a:pt x="1072" y="1406"/>
                        </a:lnTo>
                        <a:lnTo>
                          <a:pt x="1073" y="1407"/>
                        </a:lnTo>
                        <a:lnTo>
                          <a:pt x="1073" y="1408"/>
                        </a:lnTo>
                        <a:lnTo>
                          <a:pt x="1073" y="1409"/>
                        </a:lnTo>
                        <a:lnTo>
                          <a:pt x="1074" y="1410"/>
                        </a:lnTo>
                        <a:lnTo>
                          <a:pt x="1074" y="1411"/>
                        </a:lnTo>
                        <a:lnTo>
                          <a:pt x="1075" y="1412"/>
                        </a:lnTo>
                        <a:lnTo>
                          <a:pt x="1076" y="1412"/>
                        </a:lnTo>
                        <a:lnTo>
                          <a:pt x="1088" y="1412"/>
                        </a:lnTo>
                        <a:lnTo>
                          <a:pt x="1091" y="1412"/>
                        </a:lnTo>
                        <a:lnTo>
                          <a:pt x="1095" y="1411"/>
                        </a:lnTo>
                        <a:lnTo>
                          <a:pt x="1098" y="1410"/>
                        </a:lnTo>
                        <a:lnTo>
                          <a:pt x="1101" y="1409"/>
                        </a:lnTo>
                        <a:lnTo>
                          <a:pt x="1104" y="1407"/>
                        </a:lnTo>
                        <a:lnTo>
                          <a:pt x="1106" y="1405"/>
                        </a:lnTo>
                        <a:lnTo>
                          <a:pt x="1108" y="1403"/>
                        </a:lnTo>
                        <a:lnTo>
                          <a:pt x="1111" y="1402"/>
                        </a:lnTo>
                        <a:lnTo>
                          <a:pt x="1113" y="1399"/>
                        </a:lnTo>
                        <a:lnTo>
                          <a:pt x="1115" y="1397"/>
                        </a:lnTo>
                        <a:lnTo>
                          <a:pt x="1116" y="1395"/>
                        </a:lnTo>
                        <a:lnTo>
                          <a:pt x="1119" y="1393"/>
                        </a:lnTo>
                        <a:lnTo>
                          <a:pt x="1118" y="1388"/>
                        </a:lnTo>
                        <a:lnTo>
                          <a:pt x="1119" y="1384"/>
                        </a:lnTo>
                        <a:lnTo>
                          <a:pt x="1120" y="1379"/>
                        </a:lnTo>
                        <a:lnTo>
                          <a:pt x="1121" y="1376"/>
                        </a:lnTo>
                        <a:lnTo>
                          <a:pt x="1123" y="1372"/>
                        </a:lnTo>
                        <a:lnTo>
                          <a:pt x="1125" y="1368"/>
                        </a:lnTo>
                        <a:lnTo>
                          <a:pt x="1127" y="1365"/>
                        </a:lnTo>
                        <a:lnTo>
                          <a:pt x="1129" y="1361"/>
                        </a:lnTo>
                        <a:lnTo>
                          <a:pt x="1131" y="1358"/>
                        </a:lnTo>
                        <a:lnTo>
                          <a:pt x="1133" y="1354"/>
                        </a:lnTo>
                        <a:lnTo>
                          <a:pt x="1135" y="1349"/>
                        </a:lnTo>
                        <a:lnTo>
                          <a:pt x="1136" y="1346"/>
                        </a:lnTo>
                        <a:lnTo>
                          <a:pt x="1145" y="1333"/>
                        </a:lnTo>
                        <a:lnTo>
                          <a:pt x="1144" y="1332"/>
                        </a:lnTo>
                        <a:lnTo>
                          <a:pt x="1144" y="1331"/>
                        </a:lnTo>
                        <a:lnTo>
                          <a:pt x="1144" y="1330"/>
                        </a:lnTo>
                        <a:lnTo>
                          <a:pt x="1143" y="1330"/>
                        </a:lnTo>
                        <a:lnTo>
                          <a:pt x="1143" y="1329"/>
                        </a:lnTo>
                        <a:lnTo>
                          <a:pt x="1143" y="1328"/>
                        </a:lnTo>
                        <a:lnTo>
                          <a:pt x="1143" y="1327"/>
                        </a:lnTo>
                        <a:lnTo>
                          <a:pt x="1143" y="1326"/>
                        </a:lnTo>
                        <a:lnTo>
                          <a:pt x="1143" y="1325"/>
                        </a:lnTo>
                        <a:lnTo>
                          <a:pt x="1152" y="1309"/>
                        </a:lnTo>
                        <a:lnTo>
                          <a:pt x="1151" y="1309"/>
                        </a:lnTo>
                        <a:lnTo>
                          <a:pt x="1151" y="1308"/>
                        </a:lnTo>
                        <a:lnTo>
                          <a:pt x="1151" y="1307"/>
                        </a:lnTo>
                        <a:lnTo>
                          <a:pt x="1151" y="1306"/>
                        </a:lnTo>
                        <a:lnTo>
                          <a:pt x="1152" y="1306"/>
                        </a:lnTo>
                        <a:lnTo>
                          <a:pt x="1157" y="1303"/>
                        </a:lnTo>
                        <a:lnTo>
                          <a:pt x="1159" y="1300"/>
                        </a:lnTo>
                        <a:lnTo>
                          <a:pt x="1160" y="1297"/>
                        </a:lnTo>
                        <a:lnTo>
                          <a:pt x="1162" y="1295"/>
                        </a:lnTo>
                        <a:lnTo>
                          <a:pt x="1165" y="1292"/>
                        </a:lnTo>
                        <a:lnTo>
                          <a:pt x="1168" y="1290"/>
                        </a:lnTo>
                        <a:lnTo>
                          <a:pt x="1170" y="1288"/>
                        </a:lnTo>
                        <a:lnTo>
                          <a:pt x="1173" y="1286"/>
                        </a:lnTo>
                        <a:lnTo>
                          <a:pt x="1176" y="1284"/>
                        </a:lnTo>
                        <a:lnTo>
                          <a:pt x="1178" y="1281"/>
                        </a:lnTo>
                        <a:lnTo>
                          <a:pt x="1181" y="1279"/>
                        </a:lnTo>
                        <a:lnTo>
                          <a:pt x="1184" y="1276"/>
                        </a:lnTo>
                        <a:lnTo>
                          <a:pt x="1187" y="1273"/>
                        </a:lnTo>
                        <a:lnTo>
                          <a:pt x="1188" y="1270"/>
                        </a:lnTo>
                        <a:lnTo>
                          <a:pt x="1190" y="1268"/>
                        </a:lnTo>
                        <a:lnTo>
                          <a:pt x="1192" y="1267"/>
                        </a:lnTo>
                        <a:lnTo>
                          <a:pt x="1195" y="1265"/>
                        </a:lnTo>
                        <a:lnTo>
                          <a:pt x="1197" y="1264"/>
                        </a:lnTo>
                        <a:lnTo>
                          <a:pt x="1200" y="1262"/>
                        </a:lnTo>
                        <a:lnTo>
                          <a:pt x="1203" y="1262"/>
                        </a:lnTo>
                        <a:lnTo>
                          <a:pt x="1205" y="1261"/>
                        </a:lnTo>
                        <a:lnTo>
                          <a:pt x="1209" y="1260"/>
                        </a:lnTo>
                        <a:lnTo>
                          <a:pt x="1212" y="1260"/>
                        </a:lnTo>
                        <a:lnTo>
                          <a:pt x="1215" y="1260"/>
                        </a:lnTo>
                        <a:lnTo>
                          <a:pt x="1218" y="1260"/>
                        </a:lnTo>
                        <a:lnTo>
                          <a:pt x="1219" y="1260"/>
                        </a:lnTo>
                        <a:lnTo>
                          <a:pt x="1221" y="1259"/>
                        </a:lnTo>
                        <a:lnTo>
                          <a:pt x="1222" y="1259"/>
                        </a:lnTo>
                        <a:lnTo>
                          <a:pt x="1222" y="1258"/>
                        </a:lnTo>
                        <a:lnTo>
                          <a:pt x="1223" y="1257"/>
                        </a:lnTo>
                        <a:lnTo>
                          <a:pt x="1223" y="1256"/>
                        </a:lnTo>
                        <a:lnTo>
                          <a:pt x="1224" y="1255"/>
                        </a:lnTo>
                        <a:lnTo>
                          <a:pt x="1225" y="1254"/>
                        </a:lnTo>
                        <a:lnTo>
                          <a:pt x="1226" y="1252"/>
                        </a:lnTo>
                        <a:lnTo>
                          <a:pt x="1227" y="1251"/>
                        </a:lnTo>
                        <a:lnTo>
                          <a:pt x="1228" y="1250"/>
                        </a:lnTo>
                        <a:lnTo>
                          <a:pt x="1230" y="1249"/>
                        </a:lnTo>
                        <a:lnTo>
                          <a:pt x="1231" y="1248"/>
                        </a:lnTo>
                        <a:lnTo>
                          <a:pt x="1232" y="1248"/>
                        </a:lnTo>
                        <a:lnTo>
                          <a:pt x="1234" y="1247"/>
                        </a:lnTo>
                        <a:lnTo>
                          <a:pt x="1235" y="1247"/>
                        </a:lnTo>
                        <a:lnTo>
                          <a:pt x="1237" y="1246"/>
                        </a:lnTo>
                        <a:lnTo>
                          <a:pt x="1239" y="1246"/>
                        </a:lnTo>
                        <a:lnTo>
                          <a:pt x="1240" y="1246"/>
                        </a:lnTo>
                        <a:lnTo>
                          <a:pt x="1242" y="1246"/>
                        </a:lnTo>
                        <a:lnTo>
                          <a:pt x="1243" y="1246"/>
                        </a:lnTo>
                        <a:lnTo>
                          <a:pt x="1245" y="1247"/>
                        </a:lnTo>
                        <a:lnTo>
                          <a:pt x="1247" y="1247"/>
                        </a:lnTo>
                        <a:lnTo>
                          <a:pt x="1248" y="1248"/>
                        </a:lnTo>
                        <a:lnTo>
                          <a:pt x="1248" y="1249"/>
                        </a:lnTo>
                        <a:lnTo>
                          <a:pt x="1249" y="1249"/>
                        </a:lnTo>
                        <a:lnTo>
                          <a:pt x="1249" y="1250"/>
                        </a:lnTo>
                        <a:lnTo>
                          <a:pt x="1249" y="1251"/>
                        </a:lnTo>
                        <a:lnTo>
                          <a:pt x="1245" y="1277"/>
                        </a:lnTo>
                        <a:lnTo>
                          <a:pt x="1233" y="1291"/>
                        </a:lnTo>
                        <a:lnTo>
                          <a:pt x="1236" y="1298"/>
                        </a:lnTo>
                        <a:lnTo>
                          <a:pt x="1231" y="1307"/>
                        </a:lnTo>
                        <a:lnTo>
                          <a:pt x="1231" y="1308"/>
                        </a:lnTo>
                        <a:lnTo>
                          <a:pt x="1232" y="1308"/>
                        </a:lnTo>
                        <a:lnTo>
                          <a:pt x="1232" y="1309"/>
                        </a:lnTo>
                        <a:lnTo>
                          <a:pt x="1233" y="1309"/>
                        </a:lnTo>
                        <a:lnTo>
                          <a:pt x="1234" y="1309"/>
                        </a:lnTo>
                        <a:lnTo>
                          <a:pt x="1235" y="1309"/>
                        </a:lnTo>
                        <a:lnTo>
                          <a:pt x="1236" y="1309"/>
                        </a:lnTo>
                        <a:lnTo>
                          <a:pt x="1237" y="1309"/>
                        </a:lnTo>
                        <a:lnTo>
                          <a:pt x="1246" y="1303"/>
                        </a:lnTo>
                        <a:lnTo>
                          <a:pt x="1247" y="1303"/>
                        </a:lnTo>
                        <a:lnTo>
                          <a:pt x="1248" y="1303"/>
                        </a:lnTo>
                        <a:lnTo>
                          <a:pt x="1248" y="1302"/>
                        </a:lnTo>
                        <a:lnTo>
                          <a:pt x="1249" y="1302"/>
                        </a:lnTo>
                        <a:lnTo>
                          <a:pt x="1249" y="1301"/>
                        </a:lnTo>
                        <a:lnTo>
                          <a:pt x="1249" y="1300"/>
                        </a:lnTo>
                        <a:lnTo>
                          <a:pt x="1248" y="1299"/>
                        </a:lnTo>
                        <a:lnTo>
                          <a:pt x="1248" y="1298"/>
                        </a:lnTo>
                        <a:lnTo>
                          <a:pt x="1247" y="1297"/>
                        </a:lnTo>
                        <a:lnTo>
                          <a:pt x="1247" y="1296"/>
                        </a:lnTo>
                        <a:lnTo>
                          <a:pt x="1247" y="1295"/>
                        </a:lnTo>
                        <a:lnTo>
                          <a:pt x="1247" y="1294"/>
                        </a:lnTo>
                        <a:lnTo>
                          <a:pt x="1247" y="1293"/>
                        </a:lnTo>
                        <a:lnTo>
                          <a:pt x="1248" y="1291"/>
                        </a:lnTo>
                        <a:lnTo>
                          <a:pt x="1248" y="1290"/>
                        </a:lnTo>
                        <a:lnTo>
                          <a:pt x="1249" y="1288"/>
                        </a:lnTo>
                        <a:lnTo>
                          <a:pt x="1249" y="1287"/>
                        </a:lnTo>
                        <a:lnTo>
                          <a:pt x="1249" y="1286"/>
                        </a:lnTo>
                        <a:lnTo>
                          <a:pt x="1249" y="1284"/>
                        </a:lnTo>
                        <a:lnTo>
                          <a:pt x="1250" y="1282"/>
                        </a:lnTo>
                        <a:lnTo>
                          <a:pt x="1250" y="1281"/>
                        </a:lnTo>
                        <a:lnTo>
                          <a:pt x="1250" y="1279"/>
                        </a:lnTo>
                        <a:lnTo>
                          <a:pt x="1251" y="1277"/>
                        </a:lnTo>
                        <a:lnTo>
                          <a:pt x="1251" y="1276"/>
                        </a:lnTo>
                        <a:lnTo>
                          <a:pt x="1252" y="1275"/>
                        </a:lnTo>
                        <a:lnTo>
                          <a:pt x="1253" y="1272"/>
                        </a:lnTo>
                        <a:lnTo>
                          <a:pt x="1255" y="1270"/>
                        </a:lnTo>
                        <a:lnTo>
                          <a:pt x="1257" y="1268"/>
                        </a:lnTo>
                        <a:lnTo>
                          <a:pt x="1258" y="1267"/>
                        </a:lnTo>
                        <a:lnTo>
                          <a:pt x="1261" y="1265"/>
                        </a:lnTo>
                        <a:lnTo>
                          <a:pt x="1263" y="1264"/>
                        </a:lnTo>
                        <a:lnTo>
                          <a:pt x="1266" y="1263"/>
                        </a:lnTo>
                        <a:lnTo>
                          <a:pt x="1268" y="1262"/>
                        </a:lnTo>
                        <a:lnTo>
                          <a:pt x="1270" y="1261"/>
                        </a:lnTo>
                        <a:lnTo>
                          <a:pt x="1273" y="1260"/>
                        </a:lnTo>
                        <a:lnTo>
                          <a:pt x="1275" y="1259"/>
                        </a:lnTo>
                        <a:lnTo>
                          <a:pt x="1277" y="1257"/>
                        </a:lnTo>
                        <a:lnTo>
                          <a:pt x="1277" y="1256"/>
                        </a:lnTo>
                        <a:lnTo>
                          <a:pt x="1277" y="1255"/>
                        </a:lnTo>
                        <a:lnTo>
                          <a:pt x="1277" y="1254"/>
                        </a:lnTo>
                        <a:lnTo>
                          <a:pt x="1277" y="1253"/>
                        </a:lnTo>
                        <a:lnTo>
                          <a:pt x="1276" y="1252"/>
                        </a:lnTo>
                        <a:lnTo>
                          <a:pt x="1276" y="1251"/>
                        </a:lnTo>
                        <a:lnTo>
                          <a:pt x="1276" y="1250"/>
                        </a:lnTo>
                        <a:lnTo>
                          <a:pt x="1276" y="1249"/>
                        </a:lnTo>
                        <a:lnTo>
                          <a:pt x="1277" y="1248"/>
                        </a:lnTo>
                        <a:lnTo>
                          <a:pt x="1278" y="1248"/>
                        </a:lnTo>
                        <a:lnTo>
                          <a:pt x="1279" y="1248"/>
                        </a:lnTo>
                        <a:lnTo>
                          <a:pt x="1280" y="1248"/>
                        </a:lnTo>
                        <a:lnTo>
                          <a:pt x="1280" y="1249"/>
                        </a:lnTo>
                        <a:lnTo>
                          <a:pt x="1281" y="1249"/>
                        </a:lnTo>
                        <a:lnTo>
                          <a:pt x="1282" y="1249"/>
                        </a:lnTo>
                        <a:lnTo>
                          <a:pt x="1283" y="1250"/>
                        </a:lnTo>
                        <a:lnTo>
                          <a:pt x="1283" y="1251"/>
                        </a:lnTo>
                        <a:lnTo>
                          <a:pt x="1284" y="1252"/>
                        </a:lnTo>
                        <a:lnTo>
                          <a:pt x="1285" y="1253"/>
                        </a:lnTo>
                        <a:lnTo>
                          <a:pt x="1285" y="1254"/>
                        </a:lnTo>
                        <a:lnTo>
                          <a:pt x="1285" y="1255"/>
                        </a:lnTo>
                        <a:lnTo>
                          <a:pt x="1286" y="1255"/>
                        </a:lnTo>
                        <a:lnTo>
                          <a:pt x="1286" y="1256"/>
                        </a:lnTo>
                        <a:lnTo>
                          <a:pt x="1287" y="1257"/>
                        </a:lnTo>
                        <a:lnTo>
                          <a:pt x="1288" y="1259"/>
                        </a:lnTo>
                        <a:lnTo>
                          <a:pt x="1288" y="1260"/>
                        </a:lnTo>
                        <a:lnTo>
                          <a:pt x="1288" y="1261"/>
                        </a:lnTo>
                        <a:lnTo>
                          <a:pt x="1287" y="1263"/>
                        </a:lnTo>
                        <a:lnTo>
                          <a:pt x="1287" y="1264"/>
                        </a:lnTo>
                        <a:lnTo>
                          <a:pt x="1286" y="1266"/>
                        </a:lnTo>
                        <a:lnTo>
                          <a:pt x="1285" y="1267"/>
                        </a:lnTo>
                        <a:lnTo>
                          <a:pt x="1284" y="1268"/>
                        </a:lnTo>
                        <a:lnTo>
                          <a:pt x="1283" y="1269"/>
                        </a:lnTo>
                        <a:lnTo>
                          <a:pt x="1282" y="1270"/>
                        </a:lnTo>
                        <a:lnTo>
                          <a:pt x="1281" y="1271"/>
                        </a:lnTo>
                        <a:lnTo>
                          <a:pt x="1280" y="1272"/>
                        </a:lnTo>
                        <a:lnTo>
                          <a:pt x="1279" y="1273"/>
                        </a:lnTo>
                        <a:lnTo>
                          <a:pt x="1274" y="1277"/>
                        </a:lnTo>
                        <a:lnTo>
                          <a:pt x="1273" y="1277"/>
                        </a:lnTo>
                        <a:lnTo>
                          <a:pt x="1272" y="1277"/>
                        </a:lnTo>
                        <a:lnTo>
                          <a:pt x="1272" y="1276"/>
                        </a:lnTo>
                        <a:lnTo>
                          <a:pt x="1271" y="1276"/>
                        </a:lnTo>
                        <a:lnTo>
                          <a:pt x="1270" y="1276"/>
                        </a:lnTo>
                        <a:lnTo>
                          <a:pt x="1269" y="1277"/>
                        </a:lnTo>
                        <a:lnTo>
                          <a:pt x="1268" y="1277"/>
                        </a:lnTo>
                        <a:lnTo>
                          <a:pt x="1268" y="1278"/>
                        </a:lnTo>
                        <a:lnTo>
                          <a:pt x="1267" y="1279"/>
                        </a:lnTo>
                        <a:lnTo>
                          <a:pt x="1267" y="1280"/>
                        </a:lnTo>
                        <a:lnTo>
                          <a:pt x="1267" y="1281"/>
                        </a:lnTo>
                        <a:lnTo>
                          <a:pt x="1267" y="1282"/>
                        </a:lnTo>
                        <a:lnTo>
                          <a:pt x="1267" y="1283"/>
                        </a:lnTo>
                        <a:lnTo>
                          <a:pt x="1268" y="1284"/>
                        </a:lnTo>
                        <a:lnTo>
                          <a:pt x="1267" y="1285"/>
                        </a:lnTo>
                        <a:lnTo>
                          <a:pt x="1266" y="1287"/>
                        </a:lnTo>
                        <a:lnTo>
                          <a:pt x="1265" y="1288"/>
                        </a:lnTo>
                        <a:lnTo>
                          <a:pt x="1265" y="1290"/>
                        </a:lnTo>
                        <a:lnTo>
                          <a:pt x="1264" y="1292"/>
                        </a:lnTo>
                        <a:lnTo>
                          <a:pt x="1263" y="1294"/>
                        </a:lnTo>
                        <a:lnTo>
                          <a:pt x="1263" y="1295"/>
                        </a:lnTo>
                        <a:lnTo>
                          <a:pt x="1262" y="1297"/>
                        </a:lnTo>
                        <a:lnTo>
                          <a:pt x="1261" y="1299"/>
                        </a:lnTo>
                        <a:lnTo>
                          <a:pt x="1260" y="1301"/>
                        </a:lnTo>
                        <a:lnTo>
                          <a:pt x="1259" y="1303"/>
                        </a:lnTo>
                        <a:lnTo>
                          <a:pt x="1258" y="1304"/>
                        </a:lnTo>
                        <a:lnTo>
                          <a:pt x="1254" y="1307"/>
                        </a:lnTo>
                        <a:lnTo>
                          <a:pt x="1250" y="1310"/>
                        </a:lnTo>
                        <a:lnTo>
                          <a:pt x="1248" y="1313"/>
                        </a:lnTo>
                        <a:lnTo>
                          <a:pt x="1245" y="1316"/>
                        </a:lnTo>
                        <a:lnTo>
                          <a:pt x="1242" y="1319"/>
                        </a:lnTo>
                        <a:lnTo>
                          <a:pt x="1240" y="1322"/>
                        </a:lnTo>
                        <a:lnTo>
                          <a:pt x="1237" y="1324"/>
                        </a:lnTo>
                        <a:lnTo>
                          <a:pt x="1234" y="1327"/>
                        </a:lnTo>
                        <a:lnTo>
                          <a:pt x="1232" y="1331"/>
                        </a:lnTo>
                        <a:lnTo>
                          <a:pt x="1230" y="1333"/>
                        </a:lnTo>
                        <a:lnTo>
                          <a:pt x="1227" y="1336"/>
                        </a:lnTo>
                        <a:lnTo>
                          <a:pt x="1224" y="1339"/>
                        </a:lnTo>
                        <a:lnTo>
                          <a:pt x="1211" y="1359"/>
                        </a:lnTo>
                        <a:lnTo>
                          <a:pt x="1210" y="1360"/>
                        </a:lnTo>
                        <a:lnTo>
                          <a:pt x="1210" y="1363"/>
                        </a:lnTo>
                        <a:lnTo>
                          <a:pt x="1209" y="1368"/>
                        </a:lnTo>
                        <a:lnTo>
                          <a:pt x="1208" y="1376"/>
                        </a:lnTo>
                        <a:lnTo>
                          <a:pt x="1207" y="1384"/>
                        </a:lnTo>
                        <a:lnTo>
                          <a:pt x="1205" y="1393"/>
                        </a:lnTo>
                        <a:lnTo>
                          <a:pt x="1205" y="1402"/>
                        </a:lnTo>
                        <a:lnTo>
                          <a:pt x="1204" y="1411"/>
                        </a:lnTo>
                        <a:lnTo>
                          <a:pt x="1203" y="1419"/>
                        </a:lnTo>
                        <a:lnTo>
                          <a:pt x="1202" y="1424"/>
                        </a:lnTo>
                        <a:lnTo>
                          <a:pt x="1201" y="1429"/>
                        </a:lnTo>
                        <a:lnTo>
                          <a:pt x="1201" y="1430"/>
                        </a:lnTo>
                        <a:lnTo>
                          <a:pt x="575" y="1434"/>
                        </a:lnTo>
                        <a:lnTo>
                          <a:pt x="578" y="1556"/>
                        </a:lnTo>
                        <a:lnTo>
                          <a:pt x="309" y="1533"/>
                        </a:lnTo>
                        <a:lnTo>
                          <a:pt x="266" y="1385"/>
                        </a:lnTo>
                        <a:lnTo>
                          <a:pt x="234" y="1387"/>
                        </a:lnTo>
                        <a:lnTo>
                          <a:pt x="215" y="1401"/>
                        </a:lnTo>
                        <a:lnTo>
                          <a:pt x="221" y="1417"/>
                        </a:lnTo>
                        <a:lnTo>
                          <a:pt x="153" y="1417"/>
                        </a:lnTo>
                        <a:lnTo>
                          <a:pt x="142" y="1352"/>
                        </a:lnTo>
                        <a:lnTo>
                          <a:pt x="89" y="1354"/>
                        </a:lnTo>
                      </a:path>
                    </a:pathLst>
                  </a:custGeom>
                  <a:solidFill>
                    <a:srgbClr val="FFFF0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" name="Google Shape;302;p30"/>
                  <p:cNvSpPr/>
                  <p:nvPr/>
                </p:nvSpPr>
                <p:spPr>
                  <a:xfrm>
                    <a:off x="3689501" y="1218304"/>
                    <a:ext cx="764523" cy="60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493" extrusionOk="0">
                        <a:moveTo>
                          <a:pt x="145" y="492"/>
                        </a:moveTo>
                        <a:lnTo>
                          <a:pt x="127" y="380"/>
                        </a:lnTo>
                        <a:lnTo>
                          <a:pt x="0" y="380"/>
                        </a:lnTo>
                        <a:lnTo>
                          <a:pt x="0" y="97"/>
                        </a:lnTo>
                        <a:lnTo>
                          <a:pt x="167" y="89"/>
                        </a:lnTo>
                        <a:lnTo>
                          <a:pt x="169" y="12"/>
                        </a:lnTo>
                        <a:lnTo>
                          <a:pt x="509" y="0"/>
                        </a:lnTo>
                        <a:lnTo>
                          <a:pt x="508" y="2"/>
                        </a:lnTo>
                        <a:lnTo>
                          <a:pt x="508" y="4"/>
                        </a:lnTo>
                        <a:lnTo>
                          <a:pt x="508" y="6"/>
                        </a:lnTo>
                        <a:lnTo>
                          <a:pt x="508" y="8"/>
                        </a:lnTo>
                        <a:lnTo>
                          <a:pt x="508" y="10"/>
                        </a:lnTo>
                        <a:lnTo>
                          <a:pt x="507" y="12"/>
                        </a:lnTo>
                        <a:lnTo>
                          <a:pt x="507" y="15"/>
                        </a:lnTo>
                        <a:lnTo>
                          <a:pt x="507" y="17"/>
                        </a:lnTo>
                        <a:lnTo>
                          <a:pt x="507" y="19"/>
                        </a:lnTo>
                        <a:lnTo>
                          <a:pt x="506" y="21"/>
                        </a:lnTo>
                        <a:lnTo>
                          <a:pt x="506" y="24"/>
                        </a:lnTo>
                        <a:lnTo>
                          <a:pt x="505" y="26"/>
                        </a:lnTo>
                        <a:lnTo>
                          <a:pt x="505" y="30"/>
                        </a:lnTo>
                        <a:lnTo>
                          <a:pt x="506" y="34"/>
                        </a:lnTo>
                        <a:lnTo>
                          <a:pt x="507" y="37"/>
                        </a:lnTo>
                        <a:lnTo>
                          <a:pt x="508" y="41"/>
                        </a:lnTo>
                        <a:lnTo>
                          <a:pt x="509" y="44"/>
                        </a:lnTo>
                        <a:lnTo>
                          <a:pt x="511" y="47"/>
                        </a:lnTo>
                        <a:lnTo>
                          <a:pt x="513" y="50"/>
                        </a:lnTo>
                        <a:lnTo>
                          <a:pt x="515" y="53"/>
                        </a:lnTo>
                        <a:lnTo>
                          <a:pt x="517" y="56"/>
                        </a:lnTo>
                        <a:lnTo>
                          <a:pt x="519" y="59"/>
                        </a:lnTo>
                        <a:lnTo>
                          <a:pt x="522" y="61"/>
                        </a:lnTo>
                        <a:lnTo>
                          <a:pt x="525" y="63"/>
                        </a:lnTo>
                        <a:lnTo>
                          <a:pt x="527" y="63"/>
                        </a:lnTo>
                        <a:lnTo>
                          <a:pt x="530" y="64"/>
                        </a:lnTo>
                        <a:lnTo>
                          <a:pt x="533" y="65"/>
                        </a:lnTo>
                        <a:lnTo>
                          <a:pt x="536" y="66"/>
                        </a:lnTo>
                        <a:lnTo>
                          <a:pt x="539" y="67"/>
                        </a:lnTo>
                        <a:lnTo>
                          <a:pt x="541" y="67"/>
                        </a:lnTo>
                        <a:lnTo>
                          <a:pt x="544" y="68"/>
                        </a:lnTo>
                        <a:lnTo>
                          <a:pt x="547" y="68"/>
                        </a:lnTo>
                        <a:lnTo>
                          <a:pt x="549" y="68"/>
                        </a:lnTo>
                        <a:lnTo>
                          <a:pt x="552" y="68"/>
                        </a:lnTo>
                        <a:lnTo>
                          <a:pt x="554" y="67"/>
                        </a:lnTo>
                        <a:lnTo>
                          <a:pt x="557" y="65"/>
                        </a:lnTo>
                        <a:lnTo>
                          <a:pt x="558" y="66"/>
                        </a:lnTo>
                        <a:lnTo>
                          <a:pt x="559" y="67"/>
                        </a:lnTo>
                        <a:lnTo>
                          <a:pt x="560" y="67"/>
                        </a:lnTo>
                        <a:lnTo>
                          <a:pt x="561" y="68"/>
                        </a:lnTo>
                        <a:lnTo>
                          <a:pt x="562" y="68"/>
                        </a:lnTo>
                        <a:lnTo>
                          <a:pt x="563" y="68"/>
                        </a:lnTo>
                        <a:lnTo>
                          <a:pt x="564" y="69"/>
                        </a:lnTo>
                        <a:lnTo>
                          <a:pt x="565" y="69"/>
                        </a:lnTo>
                        <a:lnTo>
                          <a:pt x="565" y="70"/>
                        </a:lnTo>
                        <a:lnTo>
                          <a:pt x="566" y="70"/>
                        </a:lnTo>
                        <a:lnTo>
                          <a:pt x="566" y="71"/>
                        </a:lnTo>
                        <a:lnTo>
                          <a:pt x="567" y="76"/>
                        </a:lnTo>
                        <a:lnTo>
                          <a:pt x="566" y="78"/>
                        </a:lnTo>
                        <a:lnTo>
                          <a:pt x="564" y="79"/>
                        </a:lnTo>
                        <a:lnTo>
                          <a:pt x="563" y="80"/>
                        </a:lnTo>
                        <a:lnTo>
                          <a:pt x="562" y="82"/>
                        </a:lnTo>
                        <a:lnTo>
                          <a:pt x="561" y="84"/>
                        </a:lnTo>
                        <a:lnTo>
                          <a:pt x="560" y="85"/>
                        </a:lnTo>
                        <a:lnTo>
                          <a:pt x="560" y="87"/>
                        </a:lnTo>
                        <a:lnTo>
                          <a:pt x="560" y="89"/>
                        </a:lnTo>
                        <a:lnTo>
                          <a:pt x="559" y="91"/>
                        </a:lnTo>
                        <a:lnTo>
                          <a:pt x="559" y="93"/>
                        </a:lnTo>
                        <a:lnTo>
                          <a:pt x="559" y="95"/>
                        </a:lnTo>
                        <a:lnTo>
                          <a:pt x="560" y="97"/>
                        </a:lnTo>
                        <a:lnTo>
                          <a:pt x="559" y="99"/>
                        </a:lnTo>
                        <a:lnTo>
                          <a:pt x="558" y="101"/>
                        </a:lnTo>
                        <a:lnTo>
                          <a:pt x="557" y="102"/>
                        </a:lnTo>
                        <a:lnTo>
                          <a:pt x="556" y="104"/>
                        </a:lnTo>
                        <a:lnTo>
                          <a:pt x="555" y="106"/>
                        </a:lnTo>
                        <a:lnTo>
                          <a:pt x="554" y="108"/>
                        </a:lnTo>
                        <a:lnTo>
                          <a:pt x="553" y="109"/>
                        </a:lnTo>
                        <a:lnTo>
                          <a:pt x="552" y="111"/>
                        </a:lnTo>
                        <a:lnTo>
                          <a:pt x="552" y="114"/>
                        </a:lnTo>
                        <a:lnTo>
                          <a:pt x="551" y="115"/>
                        </a:lnTo>
                        <a:lnTo>
                          <a:pt x="550" y="117"/>
                        </a:lnTo>
                        <a:lnTo>
                          <a:pt x="549" y="119"/>
                        </a:lnTo>
                        <a:lnTo>
                          <a:pt x="548" y="121"/>
                        </a:lnTo>
                        <a:lnTo>
                          <a:pt x="547" y="122"/>
                        </a:lnTo>
                        <a:lnTo>
                          <a:pt x="546" y="124"/>
                        </a:lnTo>
                        <a:lnTo>
                          <a:pt x="546" y="125"/>
                        </a:lnTo>
                        <a:lnTo>
                          <a:pt x="546" y="127"/>
                        </a:lnTo>
                        <a:lnTo>
                          <a:pt x="546" y="128"/>
                        </a:lnTo>
                        <a:lnTo>
                          <a:pt x="546" y="130"/>
                        </a:lnTo>
                        <a:lnTo>
                          <a:pt x="546" y="132"/>
                        </a:lnTo>
                        <a:lnTo>
                          <a:pt x="546" y="133"/>
                        </a:lnTo>
                        <a:lnTo>
                          <a:pt x="546" y="135"/>
                        </a:lnTo>
                        <a:lnTo>
                          <a:pt x="546" y="137"/>
                        </a:lnTo>
                        <a:lnTo>
                          <a:pt x="546" y="139"/>
                        </a:lnTo>
                        <a:lnTo>
                          <a:pt x="544" y="142"/>
                        </a:lnTo>
                        <a:lnTo>
                          <a:pt x="543" y="146"/>
                        </a:lnTo>
                        <a:lnTo>
                          <a:pt x="541" y="150"/>
                        </a:lnTo>
                        <a:lnTo>
                          <a:pt x="540" y="153"/>
                        </a:lnTo>
                        <a:lnTo>
                          <a:pt x="539" y="157"/>
                        </a:lnTo>
                        <a:lnTo>
                          <a:pt x="538" y="160"/>
                        </a:lnTo>
                        <a:lnTo>
                          <a:pt x="538" y="163"/>
                        </a:lnTo>
                        <a:lnTo>
                          <a:pt x="537" y="167"/>
                        </a:lnTo>
                        <a:lnTo>
                          <a:pt x="538" y="170"/>
                        </a:lnTo>
                        <a:lnTo>
                          <a:pt x="538" y="173"/>
                        </a:lnTo>
                        <a:lnTo>
                          <a:pt x="539" y="177"/>
                        </a:lnTo>
                        <a:lnTo>
                          <a:pt x="541" y="180"/>
                        </a:lnTo>
                        <a:lnTo>
                          <a:pt x="541" y="181"/>
                        </a:lnTo>
                        <a:lnTo>
                          <a:pt x="540" y="181"/>
                        </a:lnTo>
                        <a:lnTo>
                          <a:pt x="540" y="182"/>
                        </a:lnTo>
                        <a:lnTo>
                          <a:pt x="539" y="183"/>
                        </a:lnTo>
                        <a:lnTo>
                          <a:pt x="538" y="184"/>
                        </a:lnTo>
                        <a:lnTo>
                          <a:pt x="537" y="185"/>
                        </a:lnTo>
                        <a:lnTo>
                          <a:pt x="535" y="187"/>
                        </a:lnTo>
                        <a:lnTo>
                          <a:pt x="533" y="187"/>
                        </a:lnTo>
                        <a:lnTo>
                          <a:pt x="531" y="188"/>
                        </a:lnTo>
                        <a:lnTo>
                          <a:pt x="529" y="187"/>
                        </a:lnTo>
                        <a:lnTo>
                          <a:pt x="527" y="187"/>
                        </a:lnTo>
                        <a:lnTo>
                          <a:pt x="525" y="187"/>
                        </a:lnTo>
                        <a:lnTo>
                          <a:pt x="524" y="186"/>
                        </a:lnTo>
                        <a:lnTo>
                          <a:pt x="522" y="186"/>
                        </a:lnTo>
                        <a:lnTo>
                          <a:pt x="520" y="185"/>
                        </a:lnTo>
                        <a:lnTo>
                          <a:pt x="517" y="184"/>
                        </a:lnTo>
                        <a:lnTo>
                          <a:pt x="516" y="184"/>
                        </a:lnTo>
                        <a:lnTo>
                          <a:pt x="514" y="184"/>
                        </a:lnTo>
                        <a:lnTo>
                          <a:pt x="511" y="187"/>
                        </a:lnTo>
                        <a:lnTo>
                          <a:pt x="509" y="188"/>
                        </a:lnTo>
                        <a:lnTo>
                          <a:pt x="508" y="191"/>
                        </a:lnTo>
                        <a:lnTo>
                          <a:pt x="507" y="193"/>
                        </a:lnTo>
                        <a:lnTo>
                          <a:pt x="506" y="196"/>
                        </a:lnTo>
                        <a:lnTo>
                          <a:pt x="504" y="198"/>
                        </a:lnTo>
                        <a:lnTo>
                          <a:pt x="503" y="201"/>
                        </a:lnTo>
                        <a:lnTo>
                          <a:pt x="502" y="204"/>
                        </a:lnTo>
                        <a:lnTo>
                          <a:pt x="501" y="206"/>
                        </a:lnTo>
                        <a:lnTo>
                          <a:pt x="499" y="208"/>
                        </a:lnTo>
                        <a:lnTo>
                          <a:pt x="497" y="211"/>
                        </a:lnTo>
                        <a:lnTo>
                          <a:pt x="495" y="213"/>
                        </a:lnTo>
                        <a:lnTo>
                          <a:pt x="494" y="218"/>
                        </a:lnTo>
                        <a:lnTo>
                          <a:pt x="493" y="223"/>
                        </a:lnTo>
                        <a:lnTo>
                          <a:pt x="492" y="228"/>
                        </a:lnTo>
                        <a:lnTo>
                          <a:pt x="492" y="233"/>
                        </a:lnTo>
                        <a:lnTo>
                          <a:pt x="491" y="238"/>
                        </a:lnTo>
                        <a:lnTo>
                          <a:pt x="491" y="243"/>
                        </a:lnTo>
                        <a:lnTo>
                          <a:pt x="490" y="249"/>
                        </a:lnTo>
                        <a:lnTo>
                          <a:pt x="490" y="253"/>
                        </a:lnTo>
                        <a:lnTo>
                          <a:pt x="489" y="259"/>
                        </a:lnTo>
                        <a:lnTo>
                          <a:pt x="489" y="264"/>
                        </a:lnTo>
                        <a:lnTo>
                          <a:pt x="488" y="269"/>
                        </a:lnTo>
                        <a:lnTo>
                          <a:pt x="487" y="274"/>
                        </a:lnTo>
                        <a:lnTo>
                          <a:pt x="488" y="278"/>
                        </a:lnTo>
                        <a:lnTo>
                          <a:pt x="489" y="283"/>
                        </a:lnTo>
                        <a:lnTo>
                          <a:pt x="489" y="286"/>
                        </a:lnTo>
                        <a:lnTo>
                          <a:pt x="488" y="291"/>
                        </a:lnTo>
                        <a:lnTo>
                          <a:pt x="487" y="295"/>
                        </a:lnTo>
                        <a:lnTo>
                          <a:pt x="486" y="298"/>
                        </a:lnTo>
                        <a:lnTo>
                          <a:pt x="484" y="302"/>
                        </a:lnTo>
                        <a:lnTo>
                          <a:pt x="483" y="305"/>
                        </a:lnTo>
                        <a:lnTo>
                          <a:pt x="481" y="309"/>
                        </a:lnTo>
                        <a:lnTo>
                          <a:pt x="480" y="313"/>
                        </a:lnTo>
                        <a:lnTo>
                          <a:pt x="479" y="316"/>
                        </a:lnTo>
                        <a:lnTo>
                          <a:pt x="478" y="320"/>
                        </a:lnTo>
                        <a:lnTo>
                          <a:pt x="478" y="321"/>
                        </a:lnTo>
                        <a:lnTo>
                          <a:pt x="478" y="322"/>
                        </a:lnTo>
                        <a:lnTo>
                          <a:pt x="478" y="323"/>
                        </a:lnTo>
                        <a:lnTo>
                          <a:pt x="479" y="323"/>
                        </a:lnTo>
                        <a:lnTo>
                          <a:pt x="478" y="323"/>
                        </a:lnTo>
                        <a:lnTo>
                          <a:pt x="478" y="324"/>
                        </a:lnTo>
                        <a:lnTo>
                          <a:pt x="478" y="325"/>
                        </a:lnTo>
                        <a:lnTo>
                          <a:pt x="478" y="326"/>
                        </a:lnTo>
                        <a:lnTo>
                          <a:pt x="478" y="327"/>
                        </a:lnTo>
                        <a:lnTo>
                          <a:pt x="472" y="333"/>
                        </a:lnTo>
                        <a:lnTo>
                          <a:pt x="468" y="339"/>
                        </a:lnTo>
                        <a:lnTo>
                          <a:pt x="465" y="346"/>
                        </a:lnTo>
                        <a:lnTo>
                          <a:pt x="463" y="353"/>
                        </a:lnTo>
                        <a:lnTo>
                          <a:pt x="461" y="360"/>
                        </a:lnTo>
                        <a:lnTo>
                          <a:pt x="459" y="368"/>
                        </a:lnTo>
                        <a:lnTo>
                          <a:pt x="457" y="376"/>
                        </a:lnTo>
                        <a:lnTo>
                          <a:pt x="454" y="383"/>
                        </a:lnTo>
                        <a:lnTo>
                          <a:pt x="452" y="390"/>
                        </a:lnTo>
                        <a:lnTo>
                          <a:pt x="448" y="396"/>
                        </a:lnTo>
                        <a:lnTo>
                          <a:pt x="444" y="402"/>
                        </a:lnTo>
                        <a:lnTo>
                          <a:pt x="439" y="406"/>
                        </a:lnTo>
                        <a:lnTo>
                          <a:pt x="438" y="411"/>
                        </a:lnTo>
                        <a:lnTo>
                          <a:pt x="437" y="415"/>
                        </a:lnTo>
                        <a:lnTo>
                          <a:pt x="436" y="420"/>
                        </a:lnTo>
                        <a:lnTo>
                          <a:pt x="433" y="423"/>
                        </a:lnTo>
                        <a:lnTo>
                          <a:pt x="431" y="427"/>
                        </a:lnTo>
                        <a:lnTo>
                          <a:pt x="428" y="431"/>
                        </a:lnTo>
                        <a:lnTo>
                          <a:pt x="425" y="434"/>
                        </a:lnTo>
                        <a:lnTo>
                          <a:pt x="422" y="438"/>
                        </a:lnTo>
                        <a:lnTo>
                          <a:pt x="419" y="441"/>
                        </a:lnTo>
                        <a:lnTo>
                          <a:pt x="416" y="445"/>
                        </a:lnTo>
                        <a:lnTo>
                          <a:pt x="413" y="448"/>
                        </a:lnTo>
                        <a:lnTo>
                          <a:pt x="411" y="451"/>
                        </a:lnTo>
                        <a:lnTo>
                          <a:pt x="410" y="454"/>
                        </a:lnTo>
                        <a:lnTo>
                          <a:pt x="409" y="456"/>
                        </a:lnTo>
                        <a:lnTo>
                          <a:pt x="409" y="457"/>
                        </a:lnTo>
                        <a:lnTo>
                          <a:pt x="408" y="459"/>
                        </a:lnTo>
                        <a:lnTo>
                          <a:pt x="407" y="461"/>
                        </a:lnTo>
                        <a:lnTo>
                          <a:pt x="406" y="463"/>
                        </a:lnTo>
                        <a:lnTo>
                          <a:pt x="405" y="465"/>
                        </a:lnTo>
                        <a:lnTo>
                          <a:pt x="403" y="467"/>
                        </a:lnTo>
                        <a:lnTo>
                          <a:pt x="402" y="469"/>
                        </a:lnTo>
                        <a:lnTo>
                          <a:pt x="401" y="470"/>
                        </a:lnTo>
                        <a:lnTo>
                          <a:pt x="399" y="472"/>
                        </a:lnTo>
                        <a:lnTo>
                          <a:pt x="398" y="474"/>
                        </a:lnTo>
                        <a:lnTo>
                          <a:pt x="145" y="492"/>
                        </a:lnTo>
                      </a:path>
                    </a:pathLst>
                  </a:custGeom>
                  <a:solidFill>
                    <a:srgbClr val="FFFF0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303;p30"/>
                  <p:cNvSpPr/>
                  <p:nvPr/>
                </p:nvSpPr>
                <p:spPr>
                  <a:xfrm>
                    <a:off x="310649" y="3069316"/>
                    <a:ext cx="1326459" cy="1250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0" h="3062" extrusionOk="0">
                        <a:moveTo>
                          <a:pt x="3" y="3062"/>
                        </a:moveTo>
                        <a:lnTo>
                          <a:pt x="2318" y="2970"/>
                        </a:lnTo>
                        <a:lnTo>
                          <a:pt x="2342" y="2882"/>
                        </a:lnTo>
                        <a:lnTo>
                          <a:pt x="2315" y="2800"/>
                        </a:lnTo>
                        <a:lnTo>
                          <a:pt x="2359" y="2726"/>
                        </a:lnTo>
                        <a:lnTo>
                          <a:pt x="2332" y="2675"/>
                        </a:lnTo>
                        <a:lnTo>
                          <a:pt x="2240" y="2703"/>
                        </a:lnTo>
                        <a:lnTo>
                          <a:pt x="2143" y="2508"/>
                        </a:lnTo>
                        <a:lnTo>
                          <a:pt x="2093" y="2504"/>
                        </a:lnTo>
                        <a:lnTo>
                          <a:pt x="2048" y="2339"/>
                        </a:lnTo>
                        <a:lnTo>
                          <a:pt x="2258" y="2339"/>
                        </a:lnTo>
                        <a:lnTo>
                          <a:pt x="2291" y="2297"/>
                        </a:lnTo>
                        <a:lnTo>
                          <a:pt x="2286" y="1826"/>
                        </a:lnTo>
                        <a:lnTo>
                          <a:pt x="2184" y="1721"/>
                        </a:lnTo>
                        <a:lnTo>
                          <a:pt x="2420" y="1715"/>
                        </a:lnTo>
                        <a:lnTo>
                          <a:pt x="2555" y="1327"/>
                        </a:lnTo>
                        <a:lnTo>
                          <a:pt x="2657" y="1333"/>
                        </a:lnTo>
                        <a:lnTo>
                          <a:pt x="2762" y="972"/>
                        </a:lnTo>
                        <a:lnTo>
                          <a:pt x="2854" y="959"/>
                        </a:lnTo>
                        <a:lnTo>
                          <a:pt x="2816" y="637"/>
                        </a:lnTo>
                        <a:lnTo>
                          <a:pt x="2960" y="78"/>
                        </a:lnTo>
                        <a:lnTo>
                          <a:pt x="2854" y="0"/>
                        </a:lnTo>
                        <a:lnTo>
                          <a:pt x="2445" y="3"/>
                        </a:lnTo>
                        <a:lnTo>
                          <a:pt x="0" y="1664"/>
                        </a:lnTo>
                        <a:lnTo>
                          <a:pt x="3" y="3062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304;p30"/>
                  <p:cNvSpPr/>
                  <p:nvPr/>
                </p:nvSpPr>
                <p:spPr>
                  <a:xfrm>
                    <a:off x="3986146" y="2409659"/>
                    <a:ext cx="400349" cy="445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" h="365" extrusionOk="0">
                        <a:moveTo>
                          <a:pt x="27" y="364"/>
                        </a:moveTo>
                        <a:lnTo>
                          <a:pt x="38" y="363"/>
                        </a:lnTo>
                        <a:lnTo>
                          <a:pt x="55" y="364"/>
                        </a:lnTo>
                        <a:lnTo>
                          <a:pt x="60" y="362"/>
                        </a:lnTo>
                        <a:lnTo>
                          <a:pt x="65" y="360"/>
                        </a:lnTo>
                        <a:lnTo>
                          <a:pt x="70" y="358"/>
                        </a:lnTo>
                        <a:lnTo>
                          <a:pt x="75" y="355"/>
                        </a:lnTo>
                        <a:lnTo>
                          <a:pt x="81" y="352"/>
                        </a:lnTo>
                        <a:lnTo>
                          <a:pt x="86" y="349"/>
                        </a:lnTo>
                        <a:lnTo>
                          <a:pt x="91" y="345"/>
                        </a:lnTo>
                        <a:lnTo>
                          <a:pt x="95" y="341"/>
                        </a:lnTo>
                        <a:lnTo>
                          <a:pt x="100" y="337"/>
                        </a:lnTo>
                        <a:lnTo>
                          <a:pt x="103" y="332"/>
                        </a:lnTo>
                        <a:lnTo>
                          <a:pt x="107" y="328"/>
                        </a:lnTo>
                        <a:lnTo>
                          <a:pt x="110" y="322"/>
                        </a:lnTo>
                        <a:lnTo>
                          <a:pt x="118" y="314"/>
                        </a:lnTo>
                        <a:lnTo>
                          <a:pt x="124" y="306"/>
                        </a:lnTo>
                        <a:lnTo>
                          <a:pt x="131" y="298"/>
                        </a:lnTo>
                        <a:lnTo>
                          <a:pt x="136" y="289"/>
                        </a:lnTo>
                        <a:lnTo>
                          <a:pt x="143" y="280"/>
                        </a:lnTo>
                        <a:lnTo>
                          <a:pt x="148" y="271"/>
                        </a:lnTo>
                        <a:lnTo>
                          <a:pt x="153" y="262"/>
                        </a:lnTo>
                        <a:lnTo>
                          <a:pt x="158" y="252"/>
                        </a:lnTo>
                        <a:lnTo>
                          <a:pt x="164" y="243"/>
                        </a:lnTo>
                        <a:lnTo>
                          <a:pt x="168" y="234"/>
                        </a:lnTo>
                        <a:lnTo>
                          <a:pt x="174" y="225"/>
                        </a:lnTo>
                        <a:lnTo>
                          <a:pt x="179" y="217"/>
                        </a:lnTo>
                        <a:lnTo>
                          <a:pt x="188" y="205"/>
                        </a:lnTo>
                        <a:lnTo>
                          <a:pt x="198" y="192"/>
                        </a:lnTo>
                        <a:lnTo>
                          <a:pt x="207" y="179"/>
                        </a:lnTo>
                        <a:lnTo>
                          <a:pt x="217" y="167"/>
                        </a:lnTo>
                        <a:lnTo>
                          <a:pt x="226" y="154"/>
                        </a:lnTo>
                        <a:lnTo>
                          <a:pt x="235" y="141"/>
                        </a:lnTo>
                        <a:lnTo>
                          <a:pt x="244" y="128"/>
                        </a:lnTo>
                        <a:lnTo>
                          <a:pt x="253" y="115"/>
                        </a:lnTo>
                        <a:lnTo>
                          <a:pt x="260" y="101"/>
                        </a:lnTo>
                        <a:lnTo>
                          <a:pt x="268" y="87"/>
                        </a:lnTo>
                        <a:lnTo>
                          <a:pt x="274" y="73"/>
                        </a:lnTo>
                        <a:lnTo>
                          <a:pt x="280" y="58"/>
                        </a:lnTo>
                        <a:lnTo>
                          <a:pt x="281" y="57"/>
                        </a:lnTo>
                        <a:lnTo>
                          <a:pt x="283" y="55"/>
                        </a:lnTo>
                        <a:lnTo>
                          <a:pt x="284" y="54"/>
                        </a:lnTo>
                        <a:lnTo>
                          <a:pt x="286" y="52"/>
                        </a:lnTo>
                        <a:lnTo>
                          <a:pt x="288" y="51"/>
                        </a:lnTo>
                        <a:lnTo>
                          <a:pt x="289" y="49"/>
                        </a:lnTo>
                        <a:lnTo>
                          <a:pt x="290" y="47"/>
                        </a:lnTo>
                        <a:lnTo>
                          <a:pt x="292" y="45"/>
                        </a:lnTo>
                        <a:lnTo>
                          <a:pt x="293" y="43"/>
                        </a:lnTo>
                        <a:lnTo>
                          <a:pt x="294" y="42"/>
                        </a:lnTo>
                        <a:lnTo>
                          <a:pt x="295" y="40"/>
                        </a:lnTo>
                        <a:lnTo>
                          <a:pt x="296" y="37"/>
                        </a:lnTo>
                        <a:lnTo>
                          <a:pt x="295" y="35"/>
                        </a:lnTo>
                        <a:lnTo>
                          <a:pt x="295" y="34"/>
                        </a:lnTo>
                        <a:lnTo>
                          <a:pt x="295" y="32"/>
                        </a:lnTo>
                        <a:lnTo>
                          <a:pt x="295" y="30"/>
                        </a:lnTo>
                        <a:lnTo>
                          <a:pt x="296" y="28"/>
                        </a:lnTo>
                        <a:lnTo>
                          <a:pt x="296" y="26"/>
                        </a:lnTo>
                        <a:lnTo>
                          <a:pt x="296" y="24"/>
                        </a:lnTo>
                        <a:lnTo>
                          <a:pt x="296" y="23"/>
                        </a:lnTo>
                        <a:lnTo>
                          <a:pt x="296" y="21"/>
                        </a:lnTo>
                        <a:lnTo>
                          <a:pt x="296" y="19"/>
                        </a:lnTo>
                        <a:lnTo>
                          <a:pt x="295" y="17"/>
                        </a:lnTo>
                        <a:lnTo>
                          <a:pt x="294" y="16"/>
                        </a:lnTo>
                        <a:lnTo>
                          <a:pt x="290" y="0"/>
                        </a:lnTo>
                        <a:lnTo>
                          <a:pt x="288" y="1"/>
                        </a:lnTo>
                        <a:lnTo>
                          <a:pt x="286" y="2"/>
                        </a:lnTo>
                        <a:lnTo>
                          <a:pt x="284" y="4"/>
                        </a:lnTo>
                        <a:lnTo>
                          <a:pt x="282" y="5"/>
                        </a:lnTo>
                        <a:lnTo>
                          <a:pt x="280" y="7"/>
                        </a:lnTo>
                        <a:lnTo>
                          <a:pt x="278" y="9"/>
                        </a:lnTo>
                        <a:lnTo>
                          <a:pt x="276" y="11"/>
                        </a:lnTo>
                        <a:lnTo>
                          <a:pt x="274" y="13"/>
                        </a:lnTo>
                        <a:lnTo>
                          <a:pt x="272" y="14"/>
                        </a:lnTo>
                        <a:lnTo>
                          <a:pt x="270" y="16"/>
                        </a:lnTo>
                        <a:lnTo>
                          <a:pt x="268" y="16"/>
                        </a:lnTo>
                        <a:lnTo>
                          <a:pt x="265" y="16"/>
                        </a:lnTo>
                        <a:lnTo>
                          <a:pt x="262" y="21"/>
                        </a:lnTo>
                        <a:lnTo>
                          <a:pt x="259" y="25"/>
                        </a:lnTo>
                        <a:lnTo>
                          <a:pt x="255" y="29"/>
                        </a:lnTo>
                        <a:lnTo>
                          <a:pt x="252" y="34"/>
                        </a:lnTo>
                        <a:lnTo>
                          <a:pt x="248" y="37"/>
                        </a:lnTo>
                        <a:lnTo>
                          <a:pt x="244" y="41"/>
                        </a:lnTo>
                        <a:lnTo>
                          <a:pt x="240" y="44"/>
                        </a:lnTo>
                        <a:lnTo>
                          <a:pt x="236" y="48"/>
                        </a:lnTo>
                        <a:lnTo>
                          <a:pt x="232" y="51"/>
                        </a:lnTo>
                        <a:lnTo>
                          <a:pt x="227" y="53"/>
                        </a:lnTo>
                        <a:lnTo>
                          <a:pt x="223" y="56"/>
                        </a:lnTo>
                        <a:lnTo>
                          <a:pt x="219" y="58"/>
                        </a:lnTo>
                        <a:lnTo>
                          <a:pt x="218" y="58"/>
                        </a:lnTo>
                        <a:lnTo>
                          <a:pt x="217" y="58"/>
                        </a:lnTo>
                        <a:lnTo>
                          <a:pt x="216" y="57"/>
                        </a:lnTo>
                        <a:lnTo>
                          <a:pt x="215" y="57"/>
                        </a:lnTo>
                        <a:lnTo>
                          <a:pt x="214" y="56"/>
                        </a:lnTo>
                        <a:lnTo>
                          <a:pt x="213" y="55"/>
                        </a:lnTo>
                        <a:lnTo>
                          <a:pt x="213" y="54"/>
                        </a:lnTo>
                        <a:lnTo>
                          <a:pt x="212" y="54"/>
                        </a:lnTo>
                        <a:lnTo>
                          <a:pt x="212" y="53"/>
                        </a:lnTo>
                        <a:lnTo>
                          <a:pt x="211" y="52"/>
                        </a:lnTo>
                        <a:lnTo>
                          <a:pt x="210" y="52"/>
                        </a:lnTo>
                        <a:lnTo>
                          <a:pt x="209" y="52"/>
                        </a:lnTo>
                        <a:lnTo>
                          <a:pt x="208" y="52"/>
                        </a:lnTo>
                        <a:lnTo>
                          <a:pt x="207" y="52"/>
                        </a:lnTo>
                        <a:lnTo>
                          <a:pt x="206" y="52"/>
                        </a:lnTo>
                        <a:lnTo>
                          <a:pt x="205" y="53"/>
                        </a:lnTo>
                        <a:lnTo>
                          <a:pt x="205" y="54"/>
                        </a:lnTo>
                        <a:lnTo>
                          <a:pt x="204" y="55"/>
                        </a:lnTo>
                        <a:lnTo>
                          <a:pt x="203" y="56"/>
                        </a:lnTo>
                        <a:lnTo>
                          <a:pt x="202" y="57"/>
                        </a:lnTo>
                        <a:lnTo>
                          <a:pt x="202" y="58"/>
                        </a:lnTo>
                        <a:lnTo>
                          <a:pt x="201" y="58"/>
                        </a:lnTo>
                        <a:lnTo>
                          <a:pt x="200" y="59"/>
                        </a:lnTo>
                        <a:lnTo>
                          <a:pt x="199" y="60"/>
                        </a:lnTo>
                        <a:lnTo>
                          <a:pt x="198" y="60"/>
                        </a:lnTo>
                        <a:lnTo>
                          <a:pt x="196" y="61"/>
                        </a:lnTo>
                        <a:lnTo>
                          <a:pt x="195" y="61"/>
                        </a:lnTo>
                        <a:lnTo>
                          <a:pt x="194" y="61"/>
                        </a:lnTo>
                        <a:lnTo>
                          <a:pt x="193" y="61"/>
                        </a:lnTo>
                        <a:lnTo>
                          <a:pt x="192" y="61"/>
                        </a:lnTo>
                        <a:lnTo>
                          <a:pt x="191" y="61"/>
                        </a:lnTo>
                        <a:lnTo>
                          <a:pt x="191" y="60"/>
                        </a:lnTo>
                        <a:lnTo>
                          <a:pt x="190" y="60"/>
                        </a:lnTo>
                        <a:lnTo>
                          <a:pt x="189" y="59"/>
                        </a:lnTo>
                        <a:lnTo>
                          <a:pt x="189" y="58"/>
                        </a:lnTo>
                        <a:lnTo>
                          <a:pt x="175" y="47"/>
                        </a:lnTo>
                        <a:lnTo>
                          <a:pt x="157" y="51"/>
                        </a:lnTo>
                        <a:lnTo>
                          <a:pt x="156" y="51"/>
                        </a:lnTo>
                        <a:lnTo>
                          <a:pt x="156" y="50"/>
                        </a:lnTo>
                        <a:lnTo>
                          <a:pt x="155" y="49"/>
                        </a:lnTo>
                        <a:lnTo>
                          <a:pt x="155" y="48"/>
                        </a:lnTo>
                        <a:lnTo>
                          <a:pt x="155" y="47"/>
                        </a:lnTo>
                        <a:lnTo>
                          <a:pt x="155" y="46"/>
                        </a:lnTo>
                        <a:lnTo>
                          <a:pt x="154" y="45"/>
                        </a:lnTo>
                        <a:lnTo>
                          <a:pt x="149" y="42"/>
                        </a:lnTo>
                        <a:lnTo>
                          <a:pt x="148" y="42"/>
                        </a:lnTo>
                        <a:lnTo>
                          <a:pt x="148" y="41"/>
                        </a:lnTo>
                        <a:lnTo>
                          <a:pt x="148" y="40"/>
                        </a:lnTo>
                        <a:lnTo>
                          <a:pt x="147" y="40"/>
                        </a:lnTo>
                        <a:lnTo>
                          <a:pt x="147" y="39"/>
                        </a:lnTo>
                        <a:lnTo>
                          <a:pt x="146" y="39"/>
                        </a:lnTo>
                        <a:lnTo>
                          <a:pt x="146" y="38"/>
                        </a:lnTo>
                        <a:lnTo>
                          <a:pt x="145" y="37"/>
                        </a:lnTo>
                        <a:lnTo>
                          <a:pt x="144" y="37"/>
                        </a:lnTo>
                        <a:lnTo>
                          <a:pt x="143" y="36"/>
                        </a:lnTo>
                        <a:lnTo>
                          <a:pt x="141" y="37"/>
                        </a:lnTo>
                        <a:lnTo>
                          <a:pt x="140" y="37"/>
                        </a:lnTo>
                        <a:lnTo>
                          <a:pt x="138" y="37"/>
                        </a:lnTo>
                        <a:lnTo>
                          <a:pt x="137" y="38"/>
                        </a:lnTo>
                        <a:lnTo>
                          <a:pt x="136" y="39"/>
                        </a:lnTo>
                        <a:lnTo>
                          <a:pt x="135" y="40"/>
                        </a:lnTo>
                        <a:lnTo>
                          <a:pt x="134" y="41"/>
                        </a:lnTo>
                        <a:lnTo>
                          <a:pt x="132" y="41"/>
                        </a:lnTo>
                        <a:lnTo>
                          <a:pt x="131" y="42"/>
                        </a:lnTo>
                        <a:lnTo>
                          <a:pt x="130" y="43"/>
                        </a:lnTo>
                        <a:lnTo>
                          <a:pt x="128" y="43"/>
                        </a:lnTo>
                        <a:lnTo>
                          <a:pt x="127" y="43"/>
                        </a:lnTo>
                        <a:lnTo>
                          <a:pt x="124" y="45"/>
                        </a:lnTo>
                        <a:lnTo>
                          <a:pt x="121" y="47"/>
                        </a:lnTo>
                        <a:lnTo>
                          <a:pt x="118" y="48"/>
                        </a:lnTo>
                        <a:lnTo>
                          <a:pt x="115" y="50"/>
                        </a:lnTo>
                        <a:lnTo>
                          <a:pt x="113" y="52"/>
                        </a:lnTo>
                        <a:lnTo>
                          <a:pt x="110" y="54"/>
                        </a:lnTo>
                        <a:lnTo>
                          <a:pt x="108" y="56"/>
                        </a:lnTo>
                        <a:lnTo>
                          <a:pt x="105" y="58"/>
                        </a:lnTo>
                        <a:lnTo>
                          <a:pt x="103" y="60"/>
                        </a:lnTo>
                        <a:lnTo>
                          <a:pt x="100" y="62"/>
                        </a:lnTo>
                        <a:lnTo>
                          <a:pt x="98" y="64"/>
                        </a:lnTo>
                        <a:lnTo>
                          <a:pt x="96" y="66"/>
                        </a:lnTo>
                        <a:lnTo>
                          <a:pt x="95" y="69"/>
                        </a:lnTo>
                        <a:lnTo>
                          <a:pt x="93" y="71"/>
                        </a:lnTo>
                        <a:lnTo>
                          <a:pt x="92" y="73"/>
                        </a:lnTo>
                        <a:lnTo>
                          <a:pt x="90" y="75"/>
                        </a:lnTo>
                        <a:lnTo>
                          <a:pt x="88" y="77"/>
                        </a:lnTo>
                        <a:lnTo>
                          <a:pt x="86" y="79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lnTo>
                          <a:pt x="81" y="84"/>
                        </a:lnTo>
                        <a:lnTo>
                          <a:pt x="79" y="86"/>
                        </a:lnTo>
                        <a:lnTo>
                          <a:pt x="77" y="88"/>
                        </a:lnTo>
                        <a:lnTo>
                          <a:pt x="77" y="90"/>
                        </a:lnTo>
                        <a:lnTo>
                          <a:pt x="73" y="100"/>
                        </a:lnTo>
                        <a:lnTo>
                          <a:pt x="69" y="110"/>
                        </a:lnTo>
                        <a:lnTo>
                          <a:pt x="64" y="119"/>
                        </a:lnTo>
                        <a:lnTo>
                          <a:pt x="60" y="127"/>
                        </a:lnTo>
                        <a:lnTo>
                          <a:pt x="56" y="136"/>
                        </a:lnTo>
                        <a:lnTo>
                          <a:pt x="51" y="144"/>
                        </a:lnTo>
                        <a:lnTo>
                          <a:pt x="47" y="152"/>
                        </a:lnTo>
                        <a:lnTo>
                          <a:pt x="41" y="160"/>
                        </a:lnTo>
                        <a:lnTo>
                          <a:pt x="36" y="168"/>
                        </a:lnTo>
                        <a:lnTo>
                          <a:pt x="30" y="175"/>
                        </a:lnTo>
                        <a:lnTo>
                          <a:pt x="24" y="182"/>
                        </a:lnTo>
                        <a:lnTo>
                          <a:pt x="18" y="189"/>
                        </a:lnTo>
                        <a:lnTo>
                          <a:pt x="16" y="192"/>
                        </a:lnTo>
                        <a:lnTo>
                          <a:pt x="16" y="195"/>
                        </a:lnTo>
                        <a:lnTo>
                          <a:pt x="15" y="198"/>
                        </a:lnTo>
                        <a:lnTo>
                          <a:pt x="14" y="201"/>
                        </a:lnTo>
                        <a:lnTo>
                          <a:pt x="13" y="204"/>
                        </a:lnTo>
                        <a:lnTo>
                          <a:pt x="13" y="206"/>
                        </a:lnTo>
                        <a:lnTo>
                          <a:pt x="12" y="209"/>
                        </a:lnTo>
                        <a:lnTo>
                          <a:pt x="11" y="212"/>
                        </a:lnTo>
                        <a:lnTo>
                          <a:pt x="11" y="214"/>
                        </a:lnTo>
                        <a:lnTo>
                          <a:pt x="11" y="217"/>
                        </a:lnTo>
                        <a:lnTo>
                          <a:pt x="10" y="219"/>
                        </a:lnTo>
                        <a:lnTo>
                          <a:pt x="9" y="222"/>
                        </a:lnTo>
                        <a:lnTo>
                          <a:pt x="8" y="223"/>
                        </a:lnTo>
                        <a:lnTo>
                          <a:pt x="6" y="225"/>
                        </a:lnTo>
                        <a:lnTo>
                          <a:pt x="5" y="227"/>
                        </a:lnTo>
                        <a:lnTo>
                          <a:pt x="4" y="229"/>
                        </a:lnTo>
                        <a:lnTo>
                          <a:pt x="2" y="231"/>
                        </a:lnTo>
                        <a:lnTo>
                          <a:pt x="2" y="233"/>
                        </a:lnTo>
                        <a:lnTo>
                          <a:pt x="1" y="236"/>
                        </a:lnTo>
                        <a:lnTo>
                          <a:pt x="1" y="238"/>
                        </a:lnTo>
                        <a:lnTo>
                          <a:pt x="0" y="240"/>
                        </a:lnTo>
                        <a:lnTo>
                          <a:pt x="0" y="242"/>
                        </a:lnTo>
                        <a:lnTo>
                          <a:pt x="1" y="245"/>
                        </a:lnTo>
                        <a:lnTo>
                          <a:pt x="2" y="247"/>
                        </a:lnTo>
                        <a:lnTo>
                          <a:pt x="2" y="250"/>
                        </a:lnTo>
                        <a:lnTo>
                          <a:pt x="4" y="254"/>
                        </a:lnTo>
                        <a:lnTo>
                          <a:pt x="5" y="257"/>
                        </a:lnTo>
                        <a:lnTo>
                          <a:pt x="6" y="259"/>
                        </a:lnTo>
                        <a:lnTo>
                          <a:pt x="7" y="263"/>
                        </a:lnTo>
                        <a:lnTo>
                          <a:pt x="7" y="266"/>
                        </a:lnTo>
                        <a:lnTo>
                          <a:pt x="8" y="268"/>
                        </a:lnTo>
                        <a:lnTo>
                          <a:pt x="9" y="272"/>
                        </a:lnTo>
                        <a:lnTo>
                          <a:pt x="9" y="275"/>
                        </a:lnTo>
                        <a:lnTo>
                          <a:pt x="9" y="277"/>
                        </a:lnTo>
                        <a:lnTo>
                          <a:pt x="9" y="281"/>
                        </a:lnTo>
                        <a:lnTo>
                          <a:pt x="10" y="284"/>
                        </a:lnTo>
                        <a:lnTo>
                          <a:pt x="10" y="285"/>
                        </a:lnTo>
                        <a:lnTo>
                          <a:pt x="10" y="286"/>
                        </a:lnTo>
                        <a:lnTo>
                          <a:pt x="11" y="286"/>
                        </a:lnTo>
                        <a:lnTo>
                          <a:pt x="11" y="287"/>
                        </a:lnTo>
                        <a:lnTo>
                          <a:pt x="12" y="287"/>
                        </a:lnTo>
                        <a:lnTo>
                          <a:pt x="12" y="288"/>
                        </a:lnTo>
                        <a:lnTo>
                          <a:pt x="13" y="288"/>
                        </a:lnTo>
                        <a:lnTo>
                          <a:pt x="13" y="289"/>
                        </a:lnTo>
                        <a:lnTo>
                          <a:pt x="14" y="289"/>
                        </a:lnTo>
                        <a:lnTo>
                          <a:pt x="15" y="289"/>
                        </a:lnTo>
                        <a:lnTo>
                          <a:pt x="16" y="293"/>
                        </a:lnTo>
                        <a:lnTo>
                          <a:pt x="17" y="296"/>
                        </a:lnTo>
                        <a:lnTo>
                          <a:pt x="17" y="300"/>
                        </a:lnTo>
                        <a:lnTo>
                          <a:pt x="18" y="304"/>
                        </a:lnTo>
                        <a:lnTo>
                          <a:pt x="18" y="307"/>
                        </a:lnTo>
                        <a:lnTo>
                          <a:pt x="18" y="311"/>
                        </a:lnTo>
                        <a:lnTo>
                          <a:pt x="18" y="315"/>
                        </a:lnTo>
                        <a:lnTo>
                          <a:pt x="19" y="319"/>
                        </a:lnTo>
                        <a:lnTo>
                          <a:pt x="19" y="322"/>
                        </a:lnTo>
                        <a:lnTo>
                          <a:pt x="20" y="326"/>
                        </a:lnTo>
                        <a:lnTo>
                          <a:pt x="20" y="330"/>
                        </a:lnTo>
                        <a:lnTo>
                          <a:pt x="21" y="334"/>
                        </a:lnTo>
                        <a:lnTo>
                          <a:pt x="20" y="337"/>
                        </a:lnTo>
                        <a:lnTo>
                          <a:pt x="20" y="340"/>
                        </a:lnTo>
                        <a:lnTo>
                          <a:pt x="20" y="342"/>
                        </a:lnTo>
                        <a:lnTo>
                          <a:pt x="20" y="345"/>
                        </a:lnTo>
                        <a:lnTo>
                          <a:pt x="20" y="347"/>
                        </a:lnTo>
                        <a:lnTo>
                          <a:pt x="20" y="350"/>
                        </a:lnTo>
                        <a:lnTo>
                          <a:pt x="21" y="352"/>
                        </a:lnTo>
                        <a:lnTo>
                          <a:pt x="21" y="355"/>
                        </a:lnTo>
                        <a:lnTo>
                          <a:pt x="22" y="358"/>
                        </a:lnTo>
                        <a:lnTo>
                          <a:pt x="24" y="360"/>
                        </a:lnTo>
                        <a:lnTo>
                          <a:pt x="25" y="362"/>
                        </a:lnTo>
                        <a:lnTo>
                          <a:pt x="27" y="364"/>
                        </a:lnTo>
                      </a:path>
                    </a:pathLst>
                  </a:custGeom>
                  <a:solidFill>
                    <a:srgbClr val="FFFF00"/>
                  </a:solidFill>
                  <a:ln w="1905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305;p30"/>
                  <p:cNvSpPr/>
                  <p:nvPr/>
                </p:nvSpPr>
                <p:spPr>
                  <a:xfrm>
                    <a:off x="2412495" y="1864996"/>
                    <a:ext cx="1528763" cy="5080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973" h="552090" extrusionOk="0">
                        <a:moveTo>
                          <a:pt x="301924" y="129396"/>
                        </a:moveTo>
                        <a:lnTo>
                          <a:pt x="25879" y="353683"/>
                        </a:lnTo>
                        <a:lnTo>
                          <a:pt x="0" y="388188"/>
                        </a:lnTo>
                        <a:lnTo>
                          <a:pt x="250166" y="457200"/>
                        </a:lnTo>
                        <a:lnTo>
                          <a:pt x="327803" y="362309"/>
                        </a:lnTo>
                        <a:lnTo>
                          <a:pt x="569343" y="353683"/>
                        </a:lnTo>
                        <a:lnTo>
                          <a:pt x="672860" y="526211"/>
                        </a:lnTo>
                        <a:lnTo>
                          <a:pt x="724619" y="500332"/>
                        </a:lnTo>
                        <a:lnTo>
                          <a:pt x="905773" y="552090"/>
                        </a:lnTo>
                        <a:lnTo>
                          <a:pt x="793630" y="457200"/>
                        </a:lnTo>
                        <a:lnTo>
                          <a:pt x="845388" y="431321"/>
                        </a:lnTo>
                        <a:lnTo>
                          <a:pt x="931652" y="491705"/>
                        </a:lnTo>
                        <a:lnTo>
                          <a:pt x="1009290" y="379562"/>
                        </a:lnTo>
                        <a:lnTo>
                          <a:pt x="1164566" y="267419"/>
                        </a:lnTo>
                        <a:lnTo>
                          <a:pt x="1268083" y="120770"/>
                        </a:lnTo>
                        <a:lnTo>
                          <a:pt x="1328468" y="60385"/>
                        </a:lnTo>
                        <a:lnTo>
                          <a:pt x="1362973" y="17253"/>
                        </a:lnTo>
                        <a:lnTo>
                          <a:pt x="1354347" y="0"/>
                        </a:lnTo>
                        <a:lnTo>
                          <a:pt x="1052422" y="17253"/>
                        </a:lnTo>
                        <a:lnTo>
                          <a:pt x="931652" y="103517"/>
                        </a:lnTo>
                        <a:lnTo>
                          <a:pt x="974785" y="112143"/>
                        </a:lnTo>
                        <a:lnTo>
                          <a:pt x="931652" y="146649"/>
                        </a:lnTo>
                        <a:lnTo>
                          <a:pt x="974785" y="181155"/>
                        </a:lnTo>
                        <a:lnTo>
                          <a:pt x="664234" y="189781"/>
                        </a:lnTo>
                        <a:lnTo>
                          <a:pt x="672860" y="284671"/>
                        </a:lnTo>
                        <a:lnTo>
                          <a:pt x="508958" y="276045"/>
                        </a:lnTo>
                        <a:lnTo>
                          <a:pt x="500332" y="138022"/>
                        </a:lnTo>
                        <a:lnTo>
                          <a:pt x="301924" y="129396"/>
                        </a:lnTo>
                        <a:close/>
                      </a:path>
                    </a:pathLst>
                  </a:custGeom>
                  <a:solidFill>
                    <a:srgbClr val="66FF33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" name="Google Shape;306;p30"/>
                  <p:cNvSpPr/>
                  <p:nvPr/>
                </p:nvSpPr>
                <p:spPr>
                  <a:xfrm>
                    <a:off x="2522034" y="2372996"/>
                    <a:ext cx="1085850" cy="83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655" h="1199408" extrusionOk="0">
                        <a:moveTo>
                          <a:pt x="0" y="59377"/>
                        </a:moveTo>
                        <a:lnTo>
                          <a:pt x="35626" y="439387"/>
                        </a:lnTo>
                        <a:lnTo>
                          <a:pt x="593767" y="463138"/>
                        </a:lnTo>
                        <a:lnTo>
                          <a:pt x="593767" y="593767"/>
                        </a:lnTo>
                        <a:lnTo>
                          <a:pt x="771896" y="617517"/>
                        </a:lnTo>
                        <a:lnTo>
                          <a:pt x="795647" y="1163782"/>
                        </a:lnTo>
                        <a:lnTo>
                          <a:pt x="807522" y="1199408"/>
                        </a:lnTo>
                        <a:lnTo>
                          <a:pt x="831273" y="1092530"/>
                        </a:lnTo>
                        <a:lnTo>
                          <a:pt x="902525" y="985652"/>
                        </a:lnTo>
                        <a:lnTo>
                          <a:pt x="819398" y="807523"/>
                        </a:lnTo>
                        <a:lnTo>
                          <a:pt x="890650" y="522515"/>
                        </a:lnTo>
                        <a:lnTo>
                          <a:pt x="1021278" y="249382"/>
                        </a:lnTo>
                        <a:lnTo>
                          <a:pt x="1080655" y="190006"/>
                        </a:lnTo>
                        <a:lnTo>
                          <a:pt x="973777" y="95003"/>
                        </a:lnTo>
                        <a:lnTo>
                          <a:pt x="938151" y="154380"/>
                        </a:lnTo>
                        <a:lnTo>
                          <a:pt x="1021278" y="237507"/>
                        </a:lnTo>
                        <a:lnTo>
                          <a:pt x="855024" y="201881"/>
                        </a:lnTo>
                        <a:lnTo>
                          <a:pt x="771896" y="225632"/>
                        </a:lnTo>
                        <a:lnTo>
                          <a:pt x="605642" y="0"/>
                        </a:lnTo>
                        <a:lnTo>
                          <a:pt x="380011" y="11876"/>
                        </a:lnTo>
                        <a:lnTo>
                          <a:pt x="273133" y="130629"/>
                        </a:lnTo>
                        <a:lnTo>
                          <a:pt x="0" y="5937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307;p30"/>
                  <p:cNvSpPr/>
                  <p:nvPr/>
                </p:nvSpPr>
                <p:spPr>
                  <a:xfrm>
                    <a:off x="310645" y="4973418"/>
                    <a:ext cx="2736303" cy="1367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0" h="10000" extrusionOk="0">
                        <a:moveTo>
                          <a:pt x="8700" y="6683"/>
                        </a:moveTo>
                        <a:cubicBezTo>
                          <a:pt x="8696" y="6674"/>
                          <a:pt x="8692" y="6667"/>
                          <a:pt x="8688" y="6659"/>
                        </a:cubicBezTo>
                        <a:cubicBezTo>
                          <a:pt x="8686" y="6651"/>
                          <a:pt x="8685" y="6645"/>
                          <a:pt x="8683" y="6636"/>
                        </a:cubicBezTo>
                        <a:cubicBezTo>
                          <a:pt x="8679" y="6632"/>
                          <a:pt x="8676" y="6626"/>
                          <a:pt x="8671" y="6620"/>
                        </a:cubicBezTo>
                        <a:cubicBezTo>
                          <a:pt x="8669" y="6618"/>
                          <a:pt x="8668" y="6616"/>
                          <a:pt x="8666" y="6613"/>
                        </a:cubicBezTo>
                        <a:cubicBezTo>
                          <a:pt x="8662" y="6611"/>
                          <a:pt x="8658" y="6607"/>
                          <a:pt x="8654" y="6605"/>
                        </a:cubicBezTo>
                        <a:cubicBezTo>
                          <a:pt x="8652" y="6601"/>
                          <a:pt x="8651" y="6598"/>
                          <a:pt x="8649" y="6596"/>
                        </a:cubicBezTo>
                        <a:lnTo>
                          <a:pt x="8643" y="6596"/>
                        </a:lnTo>
                        <a:cubicBezTo>
                          <a:pt x="8640" y="6598"/>
                          <a:pt x="8636" y="6601"/>
                          <a:pt x="8633" y="6605"/>
                        </a:cubicBezTo>
                        <a:cubicBezTo>
                          <a:pt x="8631" y="6610"/>
                          <a:pt x="8630" y="6616"/>
                          <a:pt x="8628" y="6620"/>
                        </a:cubicBezTo>
                        <a:cubicBezTo>
                          <a:pt x="8624" y="6623"/>
                          <a:pt x="8621" y="6627"/>
                          <a:pt x="8616" y="6629"/>
                        </a:cubicBezTo>
                        <a:cubicBezTo>
                          <a:pt x="8612" y="6636"/>
                          <a:pt x="8609" y="6645"/>
                          <a:pt x="8605" y="6651"/>
                        </a:cubicBezTo>
                        <a:cubicBezTo>
                          <a:pt x="8602" y="6659"/>
                          <a:pt x="8598" y="6667"/>
                          <a:pt x="8595" y="6674"/>
                        </a:cubicBezTo>
                        <a:lnTo>
                          <a:pt x="8595" y="6659"/>
                        </a:lnTo>
                        <a:cubicBezTo>
                          <a:pt x="8593" y="6656"/>
                          <a:pt x="8591" y="6653"/>
                          <a:pt x="8589" y="6651"/>
                        </a:cubicBezTo>
                        <a:lnTo>
                          <a:pt x="8589" y="6636"/>
                        </a:lnTo>
                        <a:lnTo>
                          <a:pt x="8589" y="6620"/>
                        </a:lnTo>
                        <a:cubicBezTo>
                          <a:pt x="8587" y="6616"/>
                          <a:pt x="8586" y="6610"/>
                          <a:pt x="8584" y="6605"/>
                        </a:cubicBezTo>
                        <a:lnTo>
                          <a:pt x="8584" y="6582"/>
                        </a:lnTo>
                        <a:cubicBezTo>
                          <a:pt x="8582" y="6570"/>
                          <a:pt x="8581" y="6562"/>
                          <a:pt x="8579" y="6553"/>
                        </a:cubicBezTo>
                        <a:lnTo>
                          <a:pt x="8579" y="6538"/>
                        </a:lnTo>
                        <a:cubicBezTo>
                          <a:pt x="8581" y="6532"/>
                          <a:pt x="8582" y="6523"/>
                          <a:pt x="8584" y="6515"/>
                        </a:cubicBezTo>
                        <a:lnTo>
                          <a:pt x="8584" y="6500"/>
                        </a:lnTo>
                        <a:cubicBezTo>
                          <a:pt x="8586" y="6492"/>
                          <a:pt x="8587" y="6484"/>
                          <a:pt x="8589" y="6477"/>
                        </a:cubicBezTo>
                        <a:cubicBezTo>
                          <a:pt x="8593" y="6475"/>
                          <a:pt x="8596" y="6472"/>
                          <a:pt x="8600" y="6468"/>
                        </a:cubicBezTo>
                        <a:cubicBezTo>
                          <a:pt x="8614" y="6437"/>
                          <a:pt x="8629" y="6400"/>
                          <a:pt x="8643" y="6370"/>
                        </a:cubicBezTo>
                        <a:lnTo>
                          <a:pt x="8643" y="6364"/>
                        </a:lnTo>
                        <a:lnTo>
                          <a:pt x="8643" y="6356"/>
                        </a:lnTo>
                        <a:lnTo>
                          <a:pt x="8643" y="6348"/>
                        </a:lnTo>
                        <a:lnTo>
                          <a:pt x="8643" y="6339"/>
                        </a:lnTo>
                        <a:lnTo>
                          <a:pt x="8643" y="6332"/>
                        </a:lnTo>
                        <a:lnTo>
                          <a:pt x="8649" y="6332"/>
                        </a:lnTo>
                        <a:cubicBezTo>
                          <a:pt x="8651" y="6329"/>
                          <a:pt x="8652" y="6326"/>
                          <a:pt x="8654" y="6324"/>
                        </a:cubicBezTo>
                        <a:lnTo>
                          <a:pt x="8659" y="6324"/>
                        </a:lnTo>
                        <a:cubicBezTo>
                          <a:pt x="8662" y="6321"/>
                          <a:pt x="8664" y="6317"/>
                          <a:pt x="8666" y="6315"/>
                        </a:cubicBezTo>
                        <a:lnTo>
                          <a:pt x="8671" y="6315"/>
                        </a:lnTo>
                        <a:lnTo>
                          <a:pt x="8677" y="6315"/>
                        </a:lnTo>
                        <a:lnTo>
                          <a:pt x="8683" y="6306"/>
                        </a:lnTo>
                        <a:lnTo>
                          <a:pt x="8688" y="6306"/>
                        </a:lnTo>
                        <a:cubicBezTo>
                          <a:pt x="8690" y="6265"/>
                          <a:pt x="8691" y="6222"/>
                          <a:pt x="8693" y="6185"/>
                        </a:cubicBezTo>
                        <a:cubicBezTo>
                          <a:pt x="8659" y="6195"/>
                          <a:pt x="8628" y="6205"/>
                          <a:pt x="8595" y="6215"/>
                        </a:cubicBezTo>
                        <a:lnTo>
                          <a:pt x="8589" y="6215"/>
                        </a:lnTo>
                        <a:lnTo>
                          <a:pt x="8589" y="6222"/>
                        </a:lnTo>
                        <a:cubicBezTo>
                          <a:pt x="8587" y="6226"/>
                          <a:pt x="8586" y="6231"/>
                          <a:pt x="8584" y="6233"/>
                        </a:cubicBezTo>
                        <a:cubicBezTo>
                          <a:pt x="8582" y="6236"/>
                          <a:pt x="8581" y="6238"/>
                          <a:pt x="8579" y="6242"/>
                        </a:cubicBezTo>
                        <a:lnTo>
                          <a:pt x="8579" y="6250"/>
                        </a:lnTo>
                        <a:lnTo>
                          <a:pt x="8573" y="6250"/>
                        </a:lnTo>
                        <a:lnTo>
                          <a:pt x="8573" y="6257"/>
                        </a:lnTo>
                        <a:lnTo>
                          <a:pt x="8567" y="6257"/>
                        </a:lnTo>
                        <a:lnTo>
                          <a:pt x="8567" y="6265"/>
                        </a:lnTo>
                        <a:lnTo>
                          <a:pt x="8567" y="6272"/>
                        </a:lnTo>
                        <a:cubicBezTo>
                          <a:pt x="8570" y="6276"/>
                          <a:pt x="8571" y="6279"/>
                          <a:pt x="8573" y="6281"/>
                        </a:cubicBezTo>
                        <a:lnTo>
                          <a:pt x="8573" y="6288"/>
                        </a:lnTo>
                        <a:lnTo>
                          <a:pt x="8573" y="6298"/>
                        </a:lnTo>
                        <a:lnTo>
                          <a:pt x="8573" y="6306"/>
                        </a:lnTo>
                        <a:lnTo>
                          <a:pt x="8573" y="6315"/>
                        </a:lnTo>
                        <a:cubicBezTo>
                          <a:pt x="8575" y="6317"/>
                          <a:pt x="8577" y="6321"/>
                          <a:pt x="8579" y="6324"/>
                        </a:cubicBezTo>
                        <a:cubicBezTo>
                          <a:pt x="8572" y="6342"/>
                          <a:pt x="8564" y="6362"/>
                          <a:pt x="8557" y="6379"/>
                        </a:cubicBezTo>
                        <a:cubicBezTo>
                          <a:pt x="8555" y="6377"/>
                          <a:pt x="8553" y="6373"/>
                          <a:pt x="8551" y="6370"/>
                        </a:cubicBezTo>
                        <a:cubicBezTo>
                          <a:pt x="8544" y="6356"/>
                          <a:pt x="8536" y="6339"/>
                          <a:pt x="8529" y="6324"/>
                        </a:cubicBezTo>
                        <a:cubicBezTo>
                          <a:pt x="8527" y="6319"/>
                          <a:pt x="8526" y="6317"/>
                          <a:pt x="8524" y="6315"/>
                        </a:cubicBezTo>
                        <a:lnTo>
                          <a:pt x="8518" y="6315"/>
                        </a:lnTo>
                        <a:lnTo>
                          <a:pt x="8512" y="6315"/>
                        </a:lnTo>
                        <a:cubicBezTo>
                          <a:pt x="8510" y="6312"/>
                          <a:pt x="8509" y="6309"/>
                          <a:pt x="8506" y="6306"/>
                        </a:cubicBezTo>
                        <a:lnTo>
                          <a:pt x="8500" y="6306"/>
                        </a:lnTo>
                        <a:cubicBezTo>
                          <a:pt x="8498" y="6302"/>
                          <a:pt x="8497" y="6300"/>
                          <a:pt x="8494" y="6298"/>
                        </a:cubicBezTo>
                        <a:cubicBezTo>
                          <a:pt x="8492" y="6295"/>
                          <a:pt x="8491" y="6291"/>
                          <a:pt x="8489" y="6288"/>
                        </a:cubicBezTo>
                        <a:lnTo>
                          <a:pt x="8484" y="6288"/>
                        </a:lnTo>
                        <a:cubicBezTo>
                          <a:pt x="8482" y="6286"/>
                          <a:pt x="8480" y="6283"/>
                          <a:pt x="8478" y="6281"/>
                        </a:cubicBezTo>
                        <a:lnTo>
                          <a:pt x="8478" y="6272"/>
                        </a:lnTo>
                        <a:lnTo>
                          <a:pt x="8478" y="6265"/>
                        </a:lnTo>
                        <a:cubicBezTo>
                          <a:pt x="8482" y="6222"/>
                          <a:pt x="8485" y="6185"/>
                          <a:pt x="8489" y="6145"/>
                        </a:cubicBezTo>
                        <a:cubicBezTo>
                          <a:pt x="8491" y="6143"/>
                          <a:pt x="8492" y="6141"/>
                          <a:pt x="8494" y="6138"/>
                        </a:cubicBezTo>
                        <a:cubicBezTo>
                          <a:pt x="8497" y="6141"/>
                          <a:pt x="8498" y="6143"/>
                          <a:pt x="8500" y="6145"/>
                        </a:cubicBezTo>
                        <a:lnTo>
                          <a:pt x="8500" y="6152"/>
                        </a:lnTo>
                        <a:lnTo>
                          <a:pt x="8506" y="6152"/>
                        </a:lnTo>
                        <a:cubicBezTo>
                          <a:pt x="8509" y="6154"/>
                          <a:pt x="8510" y="6158"/>
                          <a:pt x="8512" y="6160"/>
                        </a:cubicBezTo>
                        <a:lnTo>
                          <a:pt x="8512" y="6169"/>
                        </a:lnTo>
                        <a:lnTo>
                          <a:pt x="8518" y="6169"/>
                        </a:lnTo>
                        <a:lnTo>
                          <a:pt x="8518" y="6177"/>
                        </a:lnTo>
                        <a:lnTo>
                          <a:pt x="8524" y="6177"/>
                        </a:lnTo>
                        <a:lnTo>
                          <a:pt x="8529" y="6177"/>
                        </a:lnTo>
                        <a:lnTo>
                          <a:pt x="8534" y="6177"/>
                        </a:lnTo>
                        <a:lnTo>
                          <a:pt x="8534" y="6169"/>
                        </a:lnTo>
                        <a:lnTo>
                          <a:pt x="8540" y="6169"/>
                        </a:lnTo>
                        <a:lnTo>
                          <a:pt x="8540" y="6160"/>
                        </a:lnTo>
                        <a:cubicBezTo>
                          <a:pt x="8543" y="6158"/>
                          <a:pt x="8544" y="6154"/>
                          <a:pt x="8546" y="6152"/>
                        </a:cubicBezTo>
                        <a:lnTo>
                          <a:pt x="8546" y="6145"/>
                        </a:lnTo>
                        <a:lnTo>
                          <a:pt x="8546" y="6130"/>
                        </a:lnTo>
                        <a:lnTo>
                          <a:pt x="8546" y="6121"/>
                        </a:lnTo>
                        <a:lnTo>
                          <a:pt x="8546" y="6113"/>
                        </a:lnTo>
                        <a:lnTo>
                          <a:pt x="8546" y="6107"/>
                        </a:lnTo>
                        <a:lnTo>
                          <a:pt x="8546" y="6098"/>
                        </a:lnTo>
                        <a:lnTo>
                          <a:pt x="8546" y="6092"/>
                        </a:lnTo>
                        <a:lnTo>
                          <a:pt x="8551" y="6092"/>
                        </a:lnTo>
                        <a:lnTo>
                          <a:pt x="8551" y="6082"/>
                        </a:lnTo>
                        <a:lnTo>
                          <a:pt x="8557" y="6082"/>
                        </a:lnTo>
                        <a:lnTo>
                          <a:pt x="8557" y="6075"/>
                        </a:lnTo>
                        <a:lnTo>
                          <a:pt x="8562" y="6075"/>
                        </a:lnTo>
                        <a:cubicBezTo>
                          <a:pt x="8564" y="6071"/>
                          <a:pt x="8565" y="6068"/>
                          <a:pt x="8567" y="6066"/>
                        </a:cubicBezTo>
                        <a:lnTo>
                          <a:pt x="8567" y="6060"/>
                        </a:lnTo>
                        <a:lnTo>
                          <a:pt x="8567" y="6051"/>
                        </a:lnTo>
                        <a:lnTo>
                          <a:pt x="8567" y="6041"/>
                        </a:lnTo>
                        <a:lnTo>
                          <a:pt x="8567" y="6033"/>
                        </a:lnTo>
                        <a:lnTo>
                          <a:pt x="8567" y="6024"/>
                        </a:lnTo>
                        <a:lnTo>
                          <a:pt x="8567" y="6015"/>
                        </a:lnTo>
                        <a:lnTo>
                          <a:pt x="8562" y="6015"/>
                        </a:lnTo>
                        <a:lnTo>
                          <a:pt x="8562" y="6009"/>
                        </a:lnTo>
                        <a:lnTo>
                          <a:pt x="8562" y="5999"/>
                        </a:lnTo>
                        <a:lnTo>
                          <a:pt x="8557" y="5999"/>
                        </a:lnTo>
                        <a:lnTo>
                          <a:pt x="8551" y="5993"/>
                        </a:lnTo>
                        <a:lnTo>
                          <a:pt x="8551" y="5984"/>
                        </a:lnTo>
                        <a:lnTo>
                          <a:pt x="8546" y="5984"/>
                        </a:lnTo>
                        <a:cubicBezTo>
                          <a:pt x="8548" y="5939"/>
                          <a:pt x="8549" y="5893"/>
                          <a:pt x="8551" y="5847"/>
                        </a:cubicBezTo>
                        <a:lnTo>
                          <a:pt x="8551" y="5840"/>
                        </a:lnTo>
                        <a:lnTo>
                          <a:pt x="8551" y="5831"/>
                        </a:lnTo>
                        <a:lnTo>
                          <a:pt x="8557" y="5831"/>
                        </a:lnTo>
                        <a:lnTo>
                          <a:pt x="8562" y="5831"/>
                        </a:lnTo>
                        <a:lnTo>
                          <a:pt x="8567" y="5831"/>
                        </a:lnTo>
                        <a:lnTo>
                          <a:pt x="8567" y="5824"/>
                        </a:lnTo>
                        <a:lnTo>
                          <a:pt x="8573" y="5824"/>
                        </a:lnTo>
                        <a:lnTo>
                          <a:pt x="8579" y="5824"/>
                        </a:lnTo>
                        <a:lnTo>
                          <a:pt x="8579" y="5816"/>
                        </a:lnTo>
                        <a:cubicBezTo>
                          <a:pt x="8581" y="5814"/>
                          <a:pt x="8582" y="5811"/>
                          <a:pt x="8584" y="5809"/>
                        </a:cubicBezTo>
                        <a:lnTo>
                          <a:pt x="8584" y="5802"/>
                        </a:lnTo>
                        <a:lnTo>
                          <a:pt x="8584" y="5792"/>
                        </a:lnTo>
                        <a:lnTo>
                          <a:pt x="8584" y="5783"/>
                        </a:lnTo>
                        <a:lnTo>
                          <a:pt x="8584" y="5776"/>
                        </a:lnTo>
                        <a:cubicBezTo>
                          <a:pt x="8582" y="5774"/>
                          <a:pt x="8581" y="5770"/>
                          <a:pt x="8579" y="5768"/>
                        </a:cubicBezTo>
                        <a:lnTo>
                          <a:pt x="8579" y="5761"/>
                        </a:lnTo>
                        <a:lnTo>
                          <a:pt x="8579" y="5751"/>
                        </a:lnTo>
                        <a:lnTo>
                          <a:pt x="8579" y="5743"/>
                        </a:lnTo>
                        <a:cubicBezTo>
                          <a:pt x="8577" y="5741"/>
                          <a:pt x="8575" y="5735"/>
                          <a:pt x="8573" y="5733"/>
                        </a:cubicBezTo>
                        <a:lnTo>
                          <a:pt x="8567" y="5733"/>
                        </a:lnTo>
                        <a:lnTo>
                          <a:pt x="8567" y="5726"/>
                        </a:lnTo>
                        <a:lnTo>
                          <a:pt x="8562" y="5726"/>
                        </a:lnTo>
                        <a:cubicBezTo>
                          <a:pt x="8546" y="5730"/>
                          <a:pt x="8529" y="5735"/>
                          <a:pt x="8512" y="5743"/>
                        </a:cubicBezTo>
                        <a:lnTo>
                          <a:pt x="8512" y="5607"/>
                        </a:lnTo>
                        <a:cubicBezTo>
                          <a:pt x="8524" y="5598"/>
                          <a:pt x="8534" y="5589"/>
                          <a:pt x="8546" y="5581"/>
                        </a:cubicBezTo>
                        <a:cubicBezTo>
                          <a:pt x="8540" y="5524"/>
                          <a:pt x="8534" y="5465"/>
                          <a:pt x="8529" y="5405"/>
                        </a:cubicBezTo>
                        <a:cubicBezTo>
                          <a:pt x="8544" y="5373"/>
                          <a:pt x="8558" y="5340"/>
                          <a:pt x="8573" y="5310"/>
                        </a:cubicBezTo>
                        <a:cubicBezTo>
                          <a:pt x="8570" y="5295"/>
                          <a:pt x="8565" y="5282"/>
                          <a:pt x="8562" y="5270"/>
                        </a:cubicBezTo>
                        <a:cubicBezTo>
                          <a:pt x="8560" y="5266"/>
                          <a:pt x="8559" y="5262"/>
                          <a:pt x="8557" y="5259"/>
                        </a:cubicBezTo>
                        <a:lnTo>
                          <a:pt x="8551" y="5259"/>
                        </a:lnTo>
                        <a:lnTo>
                          <a:pt x="8551" y="5253"/>
                        </a:lnTo>
                        <a:lnTo>
                          <a:pt x="8546" y="5253"/>
                        </a:lnTo>
                        <a:lnTo>
                          <a:pt x="8540" y="5253"/>
                        </a:lnTo>
                        <a:lnTo>
                          <a:pt x="8534" y="5253"/>
                        </a:lnTo>
                        <a:lnTo>
                          <a:pt x="8529" y="5253"/>
                        </a:lnTo>
                        <a:lnTo>
                          <a:pt x="8524" y="5253"/>
                        </a:lnTo>
                        <a:lnTo>
                          <a:pt x="8518" y="5253"/>
                        </a:lnTo>
                        <a:lnTo>
                          <a:pt x="8512" y="5253"/>
                        </a:lnTo>
                        <a:cubicBezTo>
                          <a:pt x="8510" y="5249"/>
                          <a:pt x="8509" y="5244"/>
                          <a:pt x="8506" y="5242"/>
                        </a:cubicBezTo>
                        <a:lnTo>
                          <a:pt x="8500" y="5242"/>
                        </a:lnTo>
                        <a:cubicBezTo>
                          <a:pt x="8498" y="5240"/>
                          <a:pt x="8497" y="5238"/>
                          <a:pt x="8494" y="5234"/>
                        </a:cubicBezTo>
                        <a:lnTo>
                          <a:pt x="8494" y="5226"/>
                        </a:lnTo>
                        <a:lnTo>
                          <a:pt x="8489" y="5226"/>
                        </a:lnTo>
                        <a:lnTo>
                          <a:pt x="8489" y="5220"/>
                        </a:lnTo>
                        <a:cubicBezTo>
                          <a:pt x="8487" y="5217"/>
                          <a:pt x="8486" y="5214"/>
                          <a:pt x="8484" y="5212"/>
                        </a:cubicBezTo>
                        <a:lnTo>
                          <a:pt x="8484" y="5205"/>
                        </a:lnTo>
                        <a:cubicBezTo>
                          <a:pt x="8482" y="5203"/>
                          <a:pt x="8480" y="5198"/>
                          <a:pt x="8478" y="5196"/>
                        </a:cubicBezTo>
                        <a:cubicBezTo>
                          <a:pt x="8476" y="5194"/>
                          <a:pt x="8475" y="5191"/>
                          <a:pt x="8473" y="5188"/>
                        </a:cubicBezTo>
                        <a:lnTo>
                          <a:pt x="8468" y="5188"/>
                        </a:lnTo>
                        <a:lnTo>
                          <a:pt x="8461" y="5188"/>
                        </a:lnTo>
                        <a:cubicBezTo>
                          <a:pt x="8459" y="5186"/>
                          <a:pt x="8458" y="5182"/>
                          <a:pt x="8456" y="5179"/>
                        </a:cubicBezTo>
                        <a:lnTo>
                          <a:pt x="8456" y="5172"/>
                        </a:lnTo>
                        <a:cubicBezTo>
                          <a:pt x="8454" y="5170"/>
                          <a:pt x="8453" y="5166"/>
                          <a:pt x="8451" y="5164"/>
                        </a:cubicBezTo>
                        <a:lnTo>
                          <a:pt x="8451" y="5158"/>
                        </a:lnTo>
                        <a:lnTo>
                          <a:pt x="8451" y="5147"/>
                        </a:lnTo>
                        <a:lnTo>
                          <a:pt x="8451" y="5140"/>
                        </a:lnTo>
                        <a:lnTo>
                          <a:pt x="8451" y="5132"/>
                        </a:lnTo>
                        <a:lnTo>
                          <a:pt x="8451" y="5124"/>
                        </a:lnTo>
                        <a:cubicBezTo>
                          <a:pt x="8453" y="5121"/>
                          <a:pt x="8454" y="5116"/>
                          <a:pt x="8456" y="5114"/>
                        </a:cubicBezTo>
                        <a:lnTo>
                          <a:pt x="8456" y="5108"/>
                        </a:lnTo>
                        <a:lnTo>
                          <a:pt x="8456" y="5099"/>
                        </a:lnTo>
                        <a:cubicBezTo>
                          <a:pt x="8458" y="5097"/>
                          <a:pt x="8459" y="5093"/>
                          <a:pt x="8461" y="5091"/>
                        </a:cubicBezTo>
                        <a:cubicBezTo>
                          <a:pt x="8459" y="5089"/>
                          <a:pt x="8458" y="5086"/>
                          <a:pt x="8456" y="5083"/>
                        </a:cubicBezTo>
                        <a:cubicBezTo>
                          <a:pt x="8454" y="5081"/>
                          <a:pt x="8453" y="5078"/>
                          <a:pt x="8451" y="5075"/>
                        </a:cubicBezTo>
                        <a:lnTo>
                          <a:pt x="8451" y="5066"/>
                        </a:lnTo>
                        <a:lnTo>
                          <a:pt x="8451" y="5059"/>
                        </a:lnTo>
                        <a:lnTo>
                          <a:pt x="8445" y="5059"/>
                        </a:lnTo>
                        <a:cubicBezTo>
                          <a:pt x="8443" y="5057"/>
                          <a:pt x="8442" y="5053"/>
                          <a:pt x="8440" y="5051"/>
                        </a:cubicBezTo>
                        <a:cubicBezTo>
                          <a:pt x="8438" y="5048"/>
                          <a:pt x="8437" y="5046"/>
                          <a:pt x="8435" y="5044"/>
                        </a:cubicBezTo>
                        <a:cubicBezTo>
                          <a:pt x="8433" y="5041"/>
                          <a:pt x="8431" y="5038"/>
                          <a:pt x="8429" y="5036"/>
                        </a:cubicBezTo>
                        <a:lnTo>
                          <a:pt x="8429" y="5029"/>
                        </a:lnTo>
                        <a:cubicBezTo>
                          <a:pt x="8427" y="5027"/>
                          <a:pt x="8426" y="5024"/>
                          <a:pt x="8424" y="5021"/>
                        </a:cubicBezTo>
                        <a:lnTo>
                          <a:pt x="8424" y="5013"/>
                        </a:lnTo>
                        <a:lnTo>
                          <a:pt x="8424" y="5002"/>
                        </a:lnTo>
                        <a:cubicBezTo>
                          <a:pt x="8422" y="4996"/>
                          <a:pt x="8421" y="4991"/>
                          <a:pt x="8419" y="4986"/>
                        </a:cubicBezTo>
                        <a:cubicBezTo>
                          <a:pt x="8417" y="4984"/>
                          <a:pt x="8416" y="4981"/>
                          <a:pt x="8414" y="4979"/>
                        </a:cubicBezTo>
                        <a:cubicBezTo>
                          <a:pt x="8409" y="4977"/>
                          <a:pt x="8406" y="4974"/>
                          <a:pt x="8402" y="4972"/>
                        </a:cubicBezTo>
                        <a:cubicBezTo>
                          <a:pt x="8398" y="4970"/>
                          <a:pt x="8395" y="4967"/>
                          <a:pt x="8391" y="4964"/>
                        </a:cubicBezTo>
                        <a:cubicBezTo>
                          <a:pt x="8389" y="4962"/>
                          <a:pt x="8388" y="4957"/>
                          <a:pt x="8386" y="4955"/>
                        </a:cubicBezTo>
                        <a:lnTo>
                          <a:pt x="8375" y="4955"/>
                        </a:lnTo>
                        <a:lnTo>
                          <a:pt x="8365" y="4955"/>
                        </a:lnTo>
                        <a:lnTo>
                          <a:pt x="8358" y="4955"/>
                        </a:lnTo>
                        <a:cubicBezTo>
                          <a:pt x="8355" y="4953"/>
                          <a:pt x="8350" y="4951"/>
                          <a:pt x="8347" y="4948"/>
                        </a:cubicBezTo>
                        <a:cubicBezTo>
                          <a:pt x="8345" y="4946"/>
                          <a:pt x="8344" y="4941"/>
                          <a:pt x="8342" y="4939"/>
                        </a:cubicBezTo>
                        <a:lnTo>
                          <a:pt x="8331" y="4939"/>
                        </a:lnTo>
                        <a:cubicBezTo>
                          <a:pt x="8329" y="4937"/>
                          <a:pt x="8328" y="4934"/>
                          <a:pt x="8326" y="4929"/>
                        </a:cubicBezTo>
                        <a:lnTo>
                          <a:pt x="8320" y="4929"/>
                        </a:lnTo>
                        <a:lnTo>
                          <a:pt x="8315" y="4929"/>
                        </a:lnTo>
                        <a:lnTo>
                          <a:pt x="8310" y="4929"/>
                        </a:lnTo>
                        <a:lnTo>
                          <a:pt x="8303" y="4922"/>
                        </a:lnTo>
                        <a:cubicBezTo>
                          <a:pt x="8301" y="4919"/>
                          <a:pt x="8300" y="4917"/>
                          <a:pt x="8298" y="4914"/>
                        </a:cubicBezTo>
                        <a:cubicBezTo>
                          <a:pt x="8296" y="4912"/>
                          <a:pt x="8295" y="4908"/>
                          <a:pt x="8293" y="4906"/>
                        </a:cubicBezTo>
                        <a:cubicBezTo>
                          <a:pt x="8291" y="4904"/>
                          <a:pt x="8289" y="4901"/>
                          <a:pt x="8287" y="4898"/>
                        </a:cubicBezTo>
                        <a:cubicBezTo>
                          <a:pt x="8285" y="4896"/>
                          <a:pt x="8284" y="4891"/>
                          <a:pt x="8282" y="4889"/>
                        </a:cubicBezTo>
                        <a:lnTo>
                          <a:pt x="8282" y="4881"/>
                        </a:lnTo>
                        <a:cubicBezTo>
                          <a:pt x="8280" y="4879"/>
                          <a:pt x="8279" y="4876"/>
                          <a:pt x="8277" y="4874"/>
                        </a:cubicBezTo>
                        <a:cubicBezTo>
                          <a:pt x="8275" y="4870"/>
                          <a:pt x="8274" y="4864"/>
                          <a:pt x="8272" y="4858"/>
                        </a:cubicBezTo>
                        <a:lnTo>
                          <a:pt x="8272" y="4851"/>
                        </a:lnTo>
                        <a:lnTo>
                          <a:pt x="8272" y="4833"/>
                        </a:lnTo>
                        <a:cubicBezTo>
                          <a:pt x="8270" y="4830"/>
                          <a:pt x="8268" y="4827"/>
                          <a:pt x="8266" y="4825"/>
                        </a:cubicBezTo>
                        <a:lnTo>
                          <a:pt x="8266" y="4808"/>
                        </a:lnTo>
                        <a:lnTo>
                          <a:pt x="8272" y="4802"/>
                        </a:lnTo>
                        <a:cubicBezTo>
                          <a:pt x="8274" y="4794"/>
                          <a:pt x="8275" y="4787"/>
                          <a:pt x="8277" y="4778"/>
                        </a:cubicBezTo>
                        <a:cubicBezTo>
                          <a:pt x="8279" y="4772"/>
                          <a:pt x="8280" y="4758"/>
                          <a:pt x="8282" y="4752"/>
                        </a:cubicBezTo>
                        <a:cubicBezTo>
                          <a:pt x="8284" y="4743"/>
                          <a:pt x="8285" y="4737"/>
                          <a:pt x="8287" y="4727"/>
                        </a:cubicBezTo>
                        <a:cubicBezTo>
                          <a:pt x="8289" y="4721"/>
                          <a:pt x="8291" y="4712"/>
                          <a:pt x="8293" y="4705"/>
                        </a:cubicBezTo>
                        <a:lnTo>
                          <a:pt x="8293" y="4684"/>
                        </a:lnTo>
                        <a:cubicBezTo>
                          <a:pt x="8295" y="4677"/>
                          <a:pt x="8296" y="4672"/>
                          <a:pt x="8298" y="4667"/>
                        </a:cubicBezTo>
                        <a:lnTo>
                          <a:pt x="8298" y="4643"/>
                        </a:lnTo>
                        <a:lnTo>
                          <a:pt x="8298" y="4617"/>
                        </a:lnTo>
                        <a:lnTo>
                          <a:pt x="8298" y="4590"/>
                        </a:lnTo>
                        <a:cubicBezTo>
                          <a:pt x="8296" y="4586"/>
                          <a:pt x="8295" y="4580"/>
                          <a:pt x="8293" y="4575"/>
                        </a:cubicBezTo>
                        <a:lnTo>
                          <a:pt x="8293" y="4552"/>
                        </a:lnTo>
                        <a:cubicBezTo>
                          <a:pt x="8291" y="4543"/>
                          <a:pt x="8289" y="4537"/>
                          <a:pt x="8287" y="4529"/>
                        </a:cubicBezTo>
                        <a:lnTo>
                          <a:pt x="8287" y="4521"/>
                        </a:lnTo>
                        <a:cubicBezTo>
                          <a:pt x="8285" y="4517"/>
                          <a:pt x="8284" y="4513"/>
                          <a:pt x="8282" y="4510"/>
                        </a:cubicBezTo>
                        <a:cubicBezTo>
                          <a:pt x="8280" y="4508"/>
                          <a:pt x="8279" y="4506"/>
                          <a:pt x="8277" y="4503"/>
                        </a:cubicBezTo>
                        <a:cubicBezTo>
                          <a:pt x="8275" y="4501"/>
                          <a:pt x="8274" y="4495"/>
                          <a:pt x="8272" y="4493"/>
                        </a:cubicBezTo>
                        <a:lnTo>
                          <a:pt x="8266" y="4493"/>
                        </a:lnTo>
                        <a:cubicBezTo>
                          <a:pt x="8264" y="4491"/>
                          <a:pt x="8263" y="4489"/>
                          <a:pt x="8261" y="4487"/>
                        </a:cubicBezTo>
                        <a:lnTo>
                          <a:pt x="8256" y="4487"/>
                        </a:lnTo>
                        <a:cubicBezTo>
                          <a:pt x="8251" y="4484"/>
                          <a:pt x="8248" y="4480"/>
                          <a:pt x="8244" y="4478"/>
                        </a:cubicBezTo>
                        <a:lnTo>
                          <a:pt x="8239" y="4478"/>
                        </a:lnTo>
                        <a:cubicBezTo>
                          <a:pt x="8235" y="4476"/>
                          <a:pt x="8232" y="4474"/>
                          <a:pt x="8228" y="4472"/>
                        </a:cubicBezTo>
                        <a:lnTo>
                          <a:pt x="8223" y="4472"/>
                        </a:lnTo>
                        <a:lnTo>
                          <a:pt x="8216" y="4472"/>
                        </a:lnTo>
                        <a:cubicBezTo>
                          <a:pt x="8209" y="4468"/>
                          <a:pt x="8201" y="4465"/>
                          <a:pt x="8194" y="4461"/>
                        </a:cubicBezTo>
                        <a:lnTo>
                          <a:pt x="8177" y="4461"/>
                        </a:lnTo>
                        <a:cubicBezTo>
                          <a:pt x="8172" y="4459"/>
                          <a:pt x="8166" y="4456"/>
                          <a:pt x="8161" y="4454"/>
                        </a:cubicBezTo>
                        <a:cubicBezTo>
                          <a:pt x="8154" y="4452"/>
                          <a:pt x="8146" y="4448"/>
                          <a:pt x="8139" y="4445"/>
                        </a:cubicBezTo>
                        <a:lnTo>
                          <a:pt x="8123" y="4445"/>
                        </a:lnTo>
                        <a:cubicBezTo>
                          <a:pt x="8117" y="4441"/>
                          <a:pt x="8110" y="4436"/>
                          <a:pt x="8105" y="4429"/>
                        </a:cubicBezTo>
                        <a:cubicBezTo>
                          <a:pt x="8097" y="4427"/>
                          <a:pt x="8089" y="4425"/>
                          <a:pt x="8082" y="4423"/>
                        </a:cubicBezTo>
                        <a:cubicBezTo>
                          <a:pt x="8077" y="4420"/>
                          <a:pt x="8071" y="4417"/>
                          <a:pt x="8066" y="4415"/>
                        </a:cubicBezTo>
                        <a:cubicBezTo>
                          <a:pt x="8061" y="4412"/>
                          <a:pt x="8055" y="4409"/>
                          <a:pt x="8050" y="4407"/>
                        </a:cubicBezTo>
                        <a:cubicBezTo>
                          <a:pt x="8044" y="4405"/>
                          <a:pt x="8038" y="4401"/>
                          <a:pt x="8033" y="4399"/>
                        </a:cubicBezTo>
                        <a:cubicBezTo>
                          <a:pt x="8026" y="4396"/>
                          <a:pt x="8017" y="4394"/>
                          <a:pt x="8009" y="4391"/>
                        </a:cubicBezTo>
                        <a:lnTo>
                          <a:pt x="7992" y="4391"/>
                        </a:lnTo>
                        <a:cubicBezTo>
                          <a:pt x="7981" y="4383"/>
                          <a:pt x="7971" y="4375"/>
                          <a:pt x="7960" y="4366"/>
                        </a:cubicBezTo>
                        <a:lnTo>
                          <a:pt x="7933" y="4351"/>
                        </a:lnTo>
                        <a:cubicBezTo>
                          <a:pt x="7922" y="4343"/>
                          <a:pt x="7912" y="4333"/>
                          <a:pt x="7901" y="4326"/>
                        </a:cubicBezTo>
                        <a:cubicBezTo>
                          <a:pt x="7887" y="4321"/>
                          <a:pt x="7873" y="4316"/>
                          <a:pt x="7861" y="4311"/>
                        </a:cubicBezTo>
                        <a:cubicBezTo>
                          <a:pt x="7850" y="4307"/>
                          <a:pt x="7840" y="4301"/>
                          <a:pt x="7828" y="4295"/>
                        </a:cubicBezTo>
                        <a:cubicBezTo>
                          <a:pt x="7817" y="4290"/>
                          <a:pt x="7807" y="4285"/>
                          <a:pt x="7796" y="4279"/>
                        </a:cubicBezTo>
                        <a:cubicBezTo>
                          <a:pt x="7784" y="4274"/>
                          <a:pt x="7772" y="4268"/>
                          <a:pt x="7761" y="4262"/>
                        </a:cubicBezTo>
                        <a:cubicBezTo>
                          <a:pt x="7750" y="4255"/>
                          <a:pt x="7740" y="4248"/>
                          <a:pt x="7728" y="4238"/>
                        </a:cubicBezTo>
                        <a:cubicBezTo>
                          <a:pt x="7715" y="4233"/>
                          <a:pt x="7702" y="4226"/>
                          <a:pt x="7689" y="4221"/>
                        </a:cubicBezTo>
                        <a:cubicBezTo>
                          <a:pt x="7677" y="4217"/>
                          <a:pt x="7666" y="4211"/>
                          <a:pt x="7655" y="4205"/>
                        </a:cubicBezTo>
                        <a:cubicBezTo>
                          <a:pt x="7646" y="4199"/>
                          <a:pt x="7638" y="4191"/>
                          <a:pt x="7628" y="4183"/>
                        </a:cubicBezTo>
                        <a:cubicBezTo>
                          <a:pt x="7617" y="4173"/>
                          <a:pt x="7607" y="4166"/>
                          <a:pt x="7596" y="4157"/>
                        </a:cubicBezTo>
                        <a:lnTo>
                          <a:pt x="7591" y="4157"/>
                        </a:lnTo>
                        <a:cubicBezTo>
                          <a:pt x="7589" y="4155"/>
                          <a:pt x="7587" y="4152"/>
                          <a:pt x="7585" y="4150"/>
                        </a:cubicBezTo>
                        <a:lnTo>
                          <a:pt x="7585" y="4142"/>
                        </a:lnTo>
                        <a:cubicBezTo>
                          <a:pt x="7583" y="4140"/>
                          <a:pt x="7582" y="4138"/>
                          <a:pt x="7580" y="4136"/>
                        </a:cubicBezTo>
                        <a:lnTo>
                          <a:pt x="7580" y="4127"/>
                        </a:lnTo>
                        <a:cubicBezTo>
                          <a:pt x="7577" y="4124"/>
                          <a:pt x="7576" y="4122"/>
                          <a:pt x="7573" y="4120"/>
                        </a:cubicBezTo>
                        <a:lnTo>
                          <a:pt x="7573" y="4108"/>
                        </a:lnTo>
                        <a:lnTo>
                          <a:pt x="7573" y="4101"/>
                        </a:lnTo>
                        <a:cubicBezTo>
                          <a:pt x="7576" y="4099"/>
                          <a:pt x="7577" y="4096"/>
                          <a:pt x="7580" y="4093"/>
                        </a:cubicBezTo>
                        <a:lnTo>
                          <a:pt x="7580" y="4086"/>
                        </a:lnTo>
                        <a:cubicBezTo>
                          <a:pt x="7582" y="4084"/>
                          <a:pt x="7583" y="4078"/>
                          <a:pt x="7585" y="4075"/>
                        </a:cubicBezTo>
                        <a:lnTo>
                          <a:pt x="7585" y="4069"/>
                        </a:lnTo>
                        <a:lnTo>
                          <a:pt x="7585" y="4060"/>
                        </a:lnTo>
                        <a:lnTo>
                          <a:pt x="7585" y="4053"/>
                        </a:lnTo>
                        <a:lnTo>
                          <a:pt x="7585" y="4046"/>
                        </a:lnTo>
                        <a:lnTo>
                          <a:pt x="7585" y="4029"/>
                        </a:lnTo>
                        <a:lnTo>
                          <a:pt x="7585" y="4020"/>
                        </a:lnTo>
                        <a:lnTo>
                          <a:pt x="7585" y="4013"/>
                        </a:lnTo>
                        <a:lnTo>
                          <a:pt x="7585" y="4005"/>
                        </a:lnTo>
                        <a:lnTo>
                          <a:pt x="7585" y="3997"/>
                        </a:lnTo>
                        <a:cubicBezTo>
                          <a:pt x="7583" y="3994"/>
                          <a:pt x="7582" y="3992"/>
                          <a:pt x="7580" y="3990"/>
                        </a:cubicBezTo>
                        <a:lnTo>
                          <a:pt x="7580" y="3981"/>
                        </a:lnTo>
                        <a:cubicBezTo>
                          <a:pt x="7571" y="3971"/>
                          <a:pt x="7563" y="3962"/>
                          <a:pt x="7556" y="3950"/>
                        </a:cubicBezTo>
                        <a:lnTo>
                          <a:pt x="7556" y="3943"/>
                        </a:lnTo>
                        <a:lnTo>
                          <a:pt x="7556" y="3934"/>
                        </a:lnTo>
                        <a:cubicBezTo>
                          <a:pt x="7558" y="3929"/>
                          <a:pt x="7559" y="3923"/>
                          <a:pt x="7561" y="3918"/>
                        </a:cubicBezTo>
                        <a:cubicBezTo>
                          <a:pt x="7565" y="3914"/>
                          <a:pt x="7568" y="3908"/>
                          <a:pt x="7573" y="3903"/>
                        </a:cubicBezTo>
                        <a:cubicBezTo>
                          <a:pt x="7576" y="3901"/>
                          <a:pt x="7577" y="3899"/>
                          <a:pt x="7580" y="3896"/>
                        </a:cubicBezTo>
                        <a:cubicBezTo>
                          <a:pt x="7584" y="3890"/>
                          <a:pt x="7587" y="3884"/>
                          <a:pt x="7591" y="3880"/>
                        </a:cubicBezTo>
                        <a:cubicBezTo>
                          <a:pt x="7593" y="3877"/>
                          <a:pt x="7594" y="3874"/>
                          <a:pt x="7596" y="3872"/>
                        </a:cubicBezTo>
                        <a:cubicBezTo>
                          <a:pt x="7600" y="3867"/>
                          <a:pt x="7603" y="3860"/>
                          <a:pt x="7607" y="3854"/>
                        </a:cubicBezTo>
                        <a:cubicBezTo>
                          <a:pt x="7610" y="3848"/>
                          <a:pt x="7614" y="3841"/>
                          <a:pt x="7617" y="3833"/>
                        </a:cubicBezTo>
                        <a:cubicBezTo>
                          <a:pt x="7621" y="3831"/>
                          <a:pt x="7624" y="3829"/>
                          <a:pt x="7628" y="3826"/>
                        </a:cubicBezTo>
                        <a:cubicBezTo>
                          <a:pt x="7631" y="3818"/>
                          <a:pt x="7632" y="3810"/>
                          <a:pt x="7634" y="3802"/>
                        </a:cubicBezTo>
                        <a:cubicBezTo>
                          <a:pt x="7636" y="3800"/>
                          <a:pt x="7637" y="3798"/>
                          <a:pt x="7639" y="3796"/>
                        </a:cubicBezTo>
                        <a:cubicBezTo>
                          <a:pt x="7641" y="3784"/>
                          <a:pt x="7643" y="3776"/>
                          <a:pt x="7645" y="3768"/>
                        </a:cubicBezTo>
                        <a:cubicBezTo>
                          <a:pt x="7647" y="3764"/>
                          <a:pt x="7648" y="3758"/>
                          <a:pt x="7650" y="3754"/>
                        </a:cubicBezTo>
                        <a:cubicBezTo>
                          <a:pt x="7652" y="3752"/>
                          <a:pt x="7653" y="3750"/>
                          <a:pt x="7655" y="3748"/>
                        </a:cubicBezTo>
                        <a:lnTo>
                          <a:pt x="7661" y="3748"/>
                        </a:lnTo>
                        <a:cubicBezTo>
                          <a:pt x="7663" y="3746"/>
                          <a:pt x="7664" y="3741"/>
                          <a:pt x="7666" y="3738"/>
                        </a:cubicBezTo>
                        <a:lnTo>
                          <a:pt x="7678" y="3738"/>
                        </a:lnTo>
                        <a:lnTo>
                          <a:pt x="7678" y="3731"/>
                        </a:lnTo>
                        <a:cubicBezTo>
                          <a:pt x="7680" y="3728"/>
                          <a:pt x="7681" y="3723"/>
                          <a:pt x="7684" y="3721"/>
                        </a:cubicBezTo>
                        <a:lnTo>
                          <a:pt x="7689" y="3721"/>
                        </a:lnTo>
                        <a:lnTo>
                          <a:pt x="7695" y="3715"/>
                        </a:lnTo>
                        <a:cubicBezTo>
                          <a:pt x="7698" y="3713"/>
                          <a:pt x="7699" y="3709"/>
                          <a:pt x="7701" y="3707"/>
                        </a:cubicBezTo>
                        <a:lnTo>
                          <a:pt x="7701" y="3700"/>
                        </a:lnTo>
                        <a:cubicBezTo>
                          <a:pt x="7703" y="3698"/>
                          <a:pt x="7704" y="3695"/>
                          <a:pt x="7706" y="3690"/>
                        </a:cubicBezTo>
                        <a:cubicBezTo>
                          <a:pt x="7708" y="3687"/>
                          <a:pt x="7709" y="3685"/>
                          <a:pt x="7711" y="3683"/>
                        </a:cubicBezTo>
                        <a:lnTo>
                          <a:pt x="7711" y="3666"/>
                        </a:lnTo>
                        <a:lnTo>
                          <a:pt x="7711" y="3657"/>
                        </a:lnTo>
                        <a:lnTo>
                          <a:pt x="7711" y="3651"/>
                        </a:lnTo>
                        <a:lnTo>
                          <a:pt x="7711" y="3644"/>
                        </a:lnTo>
                        <a:lnTo>
                          <a:pt x="7711" y="3636"/>
                        </a:lnTo>
                        <a:lnTo>
                          <a:pt x="7711" y="3628"/>
                        </a:lnTo>
                        <a:lnTo>
                          <a:pt x="7711" y="3620"/>
                        </a:lnTo>
                        <a:lnTo>
                          <a:pt x="7711" y="3613"/>
                        </a:lnTo>
                        <a:lnTo>
                          <a:pt x="7711" y="3605"/>
                        </a:lnTo>
                        <a:lnTo>
                          <a:pt x="7711" y="3597"/>
                        </a:lnTo>
                        <a:lnTo>
                          <a:pt x="7711" y="3588"/>
                        </a:lnTo>
                        <a:cubicBezTo>
                          <a:pt x="7725" y="3561"/>
                          <a:pt x="7738" y="3533"/>
                          <a:pt x="7751" y="3505"/>
                        </a:cubicBezTo>
                        <a:cubicBezTo>
                          <a:pt x="7749" y="3503"/>
                          <a:pt x="7747" y="3500"/>
                          <a:pt x="7745" y="3498"/>
                        </a:cubicBezTo>
                        <a:lnTo>
                          <a:pt x="7745" y="3489"/>
                        </a:lnTo>
                        <a:lnTo>
                          <a:pt x="7745" y="3481"/>
                        </a:lnTo>
                        <a:lnTo>
                          <a:pt x="7745" y="3474"/>
                        </a:lnTo>
                        <a:lnTo>
                          <a:pt x="7745" y="3465"/>
                        </a:lnTo>
                        <a:lnTo>
                          <a:pt x="7745" y="3458"/>
                        </a:lnTo>
                        <a:lnTo>
                          <a:pt x="7745" y="3450"/>
                        </a:lnTo>
                        <a:cubicBezTo>
                          <a:pt x="7747" y="3448"/>
                          <a:pt x="7749" y="3443"/>
                          <a:pt x="7751" y="3440"/>
                        </a:cubicBezTo>
                        <a:lnTo>
                          <a:pt x="7751" y="3433"/>
                        </a:lnTo>
                        <a:lnTo>
                          <a:pt x="7751" y="3426"/>
                        </a:lnTo>
                        <a:lnTo>
                          <a:pt x="7751" y="3418"/>
                        </a:lnTo>
                        <a:lnTo>
                          <a:pt x="7751" y="3411"/>
                        </a:lnTo>
                        <a:cubicBezTo>
                          <a:pt x="7749" y="3407"/>
                          <a:pt x="7747" y="3404"/>
                          <a:pt x="7745" y="3402"/>
                        </a:cubicBezTo>
                        <a:lnTo>
                          <a:pt x="7740" y="3402"/>
                        </a:lnTo>
                        <a:lnTo>
                          <a:pt x="7740" y="3394"/>
                        </a:lnTo>
                        <a:lnTo>
                          <a:pt x="7735" y="3394"/>
                        </a:lnTo>
                        <a:lnTo>
                          <a:pt x="7735" y="3380"/>
                        </a:lnTo>
                        <a:cubicBezTo>
                          <a:pt x="7732" y="3378"/>
                          <a:pt x="7730" y="3374"/>
                          <a:pt x="7728" y="3371"/>
                        </a:cubicBezTo>
                        <a:lnTo>
                          <a:pt x="7728" y="3356"/>
                        </a:lnTo>
                        <a:lnTo>
                          <a:pt x="7728" y="3349"/>
                        </a:lnTo>
                        <a:cubicBezTo>
                          <a:pt x="7726" y="3343"/>
                          <a:pt x="7725" y="3336"/>
                          <a:pt x="7723" y="3330"/>
                        </a:cubicBezTo>
                        <a:lnTo>
                          <a:pt x="7723" y="3316"/>
                        </a:lnTo>
                        <a:lnTo>
                          <a:pt x="7723" y="3298"/>
                        </a:lnTo>
                        <a:lnTo>
                          <a:pt x="7723" y="3287"/>
                        </a:lnTo>
                        <a:lnTo>
                          <a:pt x="7723" y="3271"/>
                        </a:lnTo>
                        <a:lnTo>
                          <a:pt x="7723" y="3264"/>
                        </a:lnTo>
                        <a:lnTo>
                          <a:pt x="7723" y="3248"/>
                        </a:lnTo>
                        <a:cubicBezTo>
                          <a:pt x="7725" y="3246"/>
                          <a:pt x="7726" y="3243"/>
                          <a:pt x="7728" y="3240"/>
                        </a:cubicBezTo>
                        <a:cubicBezTo>
                          <a:pt x="7730" y="3234"/>
                          <a:pt x="7732" y="3226"/>
                          <a:pt x="7735" y="3218"/>
                        </a:cubicBezTo>
                        <a:cubicBezTo>
                          <a:pt x="7737" y="3210"/>
                          <a:pt x="7738" y="3201"/>
                          <a:pt x="7740" y="3192"/>
                        </a:cubicBezTo>
                        <a:cubicBezTo>
                          <a:pt x="7744" y="3184"/>
                          <a:pt x="7747" y="3176"/>
                          <a:pt x="7751" y="3168"/>
                        </a:cubicBezTo>
                        <a:cubicBezTo>
                          <a:pt x="7753" y="3164"/>
                          <a:pt x="7754" y="3159"/>
                          <a:pt x="7756" y="3153"/>
                        </a:cubicBezTo>
                        <a:cubicBezTo>
                          <a:pt x="7760" y="3144"/>
                          <a:pt x="7763" y="3137"/>
                          <a:pt x="7767" y="3130"/>
                        </a:cubicBezTo>
                        <a:cubicBezTo>
                          <a:pt x="7769" y="3126"/>
                          <a:pt x="7770" y="3119"/>
                          <a:pt x="7772" y="3113"/>
                        </a:cubicBezTo>
                        <a:cubicBezTo>
                          <a:pt x="7776" y="3103"/>
                          <a:pt x="7781" y="3096"/>
                          <a:pt x="7784" y="3089"/>
                        </a:cubicBezTo>
                        <a:cubicBezTo>
                          <a:pt x="7787" y="3085"/>
                          <a:pt x="7789" y="3078"/>
                          <a:pt x="7791" y="3072"/>
                        </a:cubicBezTo>
                        <a:cubicBezTo>
                          <a:pt x="7794" y="3068"/>
                          <a:pt x="7798" y="3061"/>
                          <a:pt x="7801" y="3055"/>
                        </a:cubicBezTo>
                        <a:cubicBezTo>
                          <a:pt x="7805" y="3048"/>
                          <a:pt x="7808" y="3042"/>
                          <a:pt x="7812" y="3030"/>
                        </a:cubicBezTo>
                        <a:cubicBezTo>
                          <a:pt x="7816" y="3026"/>
                          <a:pt x="7819" y="3020"/>
                          <a:pt x="7823" y="3015"/>
                        </a:cubicBezTo>
                        <a:cubicBezTo>
                          <a:pt x="7826" y="3009"/>
                          <a:pt x="7830" y="3003"/>
                          <a:pt x="7833" y="2998"/>
                        </a:cubicBezTo>
                        <a:cubicBezTo>
                          <a:pt x="7835" y="2992"/>
                          <a:pt x="7837" y="2984"/>
                          <a:pt x="7840" y="2977"/>
                        </a:cubicBezTo>
                        <a:lnTo>
                          <a:pt x="7840" y="2948"/>
                        </a:lnTo>
                        <a:cubicBezTo>
                          <a:pt x="7842" y="2942"/>
                          <a:pt x="7843" y="2934"/>
                          <a:pt x="7845" y="2928"/>
                        </a:cubicBezTo>
                        <a:lnTo>
                          <a:pt x="7845" y="2902"/>
                        </a:lnTo>
                        <a:cubicBezTo>
                          <a:pt x="7847" y="2892"/>
                          <a:pt x="7848" y="2882"/>
                          <a:pt x="7850" y="2872"/>
                        </a:cubicBezTo>
                        <a:lnTo>
                          <a:pt x="7850" y="2857"/>
                        </a:lnTo>
                        <a:cubicBezTo>
                          <a:pt x="7852" y="2847"/>
                          <a:pt x="7853" y="2840"/>
                          <a:pt x="7855" y="2832"/>
                        </a:cubicBezTo>
                        <a:cubicBezTo>
                          <a:pt x="7857" y="2824"/>
                          <a:pt x="7859" y="2815"/>
                          <a:pt x="7861" y="2807"/>
                        </a:cubicBezTo>
                        <a:lnTo>
                          <a:pt x="7861" y="2783"/>
                        </a:lnTo>
                        <a:cubicBezTo>
                          <a:pt x="7864" y="2776"/>
                          <a:pt x="7868" y="2770"/>
                          <a:pt x="7871" y="2766"/>
                        </a:cubicBezTo>
                        <a:cubicBezTo>
                          <a:pt x="7873" y="2759"/>
                          <a:pt x="7875" y="2750"/>
                          <a:pt x="7877" y="2743"/>
                        </a:cubicBezTo>
                        <a:cubicBezTo>
                          <a:pt x="7883" y="2735"/>
                          <a:pt x="7889" y="2729"/>
                          <a:pt x="7895" y="2725"/>
                        </a:cubicBezTo>
                        <a:lnTo>
                          <a:pt x="7895" y="2710"/>
                        </a:lnTo>
                        <a:lnTo>
                          <a:pt x="7895" y="2693"/>
                        </a:lnTo>
                        <a:lnTo>
                          <a:pt x="7895" y="2670"/>
                        </a:lnTo>
                        <a:cubicBezTo>
                          <a:pt x="7897" y="2662"/>
                          <a:pt x="7899" y="2657"/>
                          <a:pt x="7901" y="2652"/>
                        </a:cubicBezTo>
                        <a:lnTo>
                          <a:pt x="7901" y="2637"/>
                        </a:lnTo>
                        <a:lnTo>
                          <a:pt x="7901" y="2623"/>
                        </a:lnTo>
                        <a:lnTo>
                          <a:pt x="7901" y="2599"/>
                        </a:lnTo>
                        <a:cubicBezTo>
                          <a:pt x="7903" y="2595"/>
                          <a:pt x="7904" y="2589"/>
                          <a:pt x="7906" y="2584"/>
                        </a:cubicBezTo>
                        <a:lnTo>
                          <a:pt x="7906" y="2565"/>
                        </a:lnTo>
                        <a:cubicBezTo>
                          <a:pt x="7908" y="2562"/>
                          <a:pt x="7910" y="2558"/>
                          <a:pt x="7912" y="2555"/>
                        </a:cubicBezTo>
                        <a:cubicBezTo>
                          <a:pt x="7914" y="2549"/>
                          <a:pt x="7915" y="2543"/>
                          <a:pt x="7917" y="2537"/>
                        </a:cubicBezTo>
                        <a:cubicBezTo>
                          <a:pt x="7919" y="2533"/>
                          <a:pt x="7920" y="2528"/>
                          <a:pt x="7922" y="2524"/>
                        </a:cubicBezTo>
                        <a:lnTo>
                          <a:pt x="7922" y="2491"/>
                        </a:lnTo>
                        <a:cubicBezTo>
                          <a:pt x="7920" y="2486"/>
                          <a:pt x="7919" y="2481"/>
                          <a:pt x="7917" y="2476"/>
                        </a:cubicBezTo>
                        <a:cubicBezTo>
                          <a:pt x="7915" y="2467"/>
                          <a:pt x="7914" y="2460"/>
                          <a:pt x="7912" y="2451"/>
                        </a:cubicBezTo>
                        <a:cubicBezTo>
                          <a:pt x="7908" y="2443"/>
                          <a:pt x="7905" y="2435"/>
                          <a:pt x="7901" y="2428"/>
                        </a:cubicBezTo>
                        <a:cubicBezTo>
                          <a:pt x="7899" y="2423"/>
                          <a:pt x="7897" y="2417"/>
                          <a:pt x="7895" y="2413"/>
                        </a:cubicBezTo>
                        <a:cubicBezTo>
                          <a:pt x="7890" y="2406"/>
                          <a:pt x="7887" y="2397"/>
                          <a:pt x="7883" y="2390"/>
                        </a:cubicBezTo>
                        <a:cubicBezTo>
                          <a:pt x="7879" y="2385"/>
                          <a:pt x="7875" y="2380"/>
                          <a:pt x="7871" y="2373"/>
                        </a:cubicBezTo>
                        <a:cubicBezTo>
                          <a:pt x="7868" y="2365"/>
                          <a:pt x="7864" y="2360"/>
                          <a:pt x="7861" y="2355"/>
                        </a:cubicBezTo>
                        <a:lnTo>
                          <a:pt x="7855" y="2340"/>
                        </a:lnTo>
                        <a:cubicBezTo>
                          <a:pt x="7853" y="2330"/>
                          <a:pt x="7852" y="2322"/>
                          <a:pt x="7850" y="2314"/>
                        </a:cubicBezTo>
                        <a:cubicBezTo>
                          <a:pt x="7848" y="2308"/>
                          <a:pt x="7847" y="2299"/>
                          <a:pt x="7845" y="2291"/>
                        </a:cubicBezTo>
                        <a:lnTo>
                          <a:pt x="7845" y="2266"/>
                        </a:lnTo>
                        <a:lnTo>
                          <a:pt x="7845" y="2244"/>
                        </a:lnTo>
                        <a:lnTo>
                          <a:pt x="7845" y="2220"/>
                        </a:lnTo>
                        <a:lnTo>
                          <a:pt x="7845" y="2205"/>
                        </a:lnTo>
                        <a:cubicBezTo>
                          <a:pt x="7847" y="2197"/>
                          <a:pt x="7848" y="2190"/>
                          <a:pt x="7850" y="2179"/>
                        </a:cubicBezTo>
                        <a:cubicBezTo>
                          <a:pt x="7852" y="2173"/>
                          <a:pt x="7853" y="2166"/>
                          <a:pt x="7855" y="2162"/>
                        </a:cubicBezTo>
                        <a:cubicBezTo>
                          <a:pt x="7857" y="2155"/>
                          <a:pt x="7859" y="2145"/>
                          <a:pt x="7861" y="2138"/>
                        </a:cubicBezTo>
                        <a:lnTo>
                          <a:pt x="7861" y="2121"/>
                        </a:lnTo>
                        <a:cubicBezTo>
                          <a:pt x="7863" y="2113"/>
                          <a:pt x="7864" y="2105"/>
                          <a:pt x="7866" y="2098"/>
                        </a:cubicBezTo>
                        <a:cubicBezTo>
                          <a:pt x="7868" y="2094"/>
                          <a:pt x="7869" y="2088"/>
                          <a:pt x="7871" y="2082"/>
                        </a:cubicBezTo>
                        <a:lnTo>
                          <a:pt x="7871" y="2057"/>
                        </a:lnTo>
                        <a:cubicBezTo>
                          <a:pt x="7873" y="2053"/>
                          <a:pt x="7875" y="2046"/>
                          <a:pt x="7877" y="2041"/>
                        </a:cubicBezTo>
                        <a:cubicBezTo>
                          <a:pt x="7880" y="2032"/>
                          <a:pt x="7881" y="2025"/>
                          <a:pt x="7883" y="2019"/>
                        </a:cubicBezTo>
                        <a:cubicBezTo>
                          <a:pt x="7881" y="2016"/>
                          <a:pt x="7880" y="2013"/>
                          <a:pt x="7877" y="2011"/>
                        </a:cubicBezTo>
                        <a:lnTo>
                          <a:pt x="7877" y="2004"/>
                        </a:lnTo>
                        <a:lnTo>
                          <a:pt x="7877" y="1993"/>
                        </a:lnTo>
                        <a:lnTo>
                          <a:pt x="7877" y="1986"/>
                        </a:lnTo>
                        <a:lnTo>
                          <a:pt x="7877" y="1976"/>
                        </a:lnTo>
                        <a:cubicBezTo>
                          <a:pt x="7880" y="1974"/>
                          <a:pt x="7881" y="1972"/>
                          <a:pt x="7883" y="1970"/>
                        </a:cubicBezTo>
                        <a:lnTo>
                          <a:pt x="7883" y="1961"/>
                        </a:lnTo>
                        <a:lnTo>
                          <a:pt x="7883" y="1954"/>
                        </a:lnTo>
                        <a:cubicBezTo>
                          <a:pt x="7885" y="1952"/>
                          <a:pt x="7886" y="1947"/>
                          <a:pt x="7888" y="1945"/>
                        </a:cubicBezTo>
                        <a:lnTo>
                          <a:pt x="7888" y="1939"/>
                        </a:lnTo>
                        <a:lnTo>
                          <a:pt x="7888" y="1930"/>
                        </a:lnTo>
                        <a:lnTo>
                          <a:pt x="7888" y="1922"/>
                        </a:lnTo>
                        <a:lnTo>
                          <a:pt x="7895" y="1922"/>
                        </a:lnTo>
                        <a:lnTo>
                          <a:pt x="7895" y="1913"/>
                        </a:lnTo>
                        <a:lnTo>
                          <a:pt x="7901" y="1913"/>
                        </a:lnTo>
                        <a:cubicBezTo>
                          <a:pt x="7903" y="1909"/>
                          <a:pt x="7904" y="1907"/>
                          <a:pt x="7906" y="1905"/>
                        </a:cubicBezTo>
                        <a:lnTo>
                          <a:pt x="7912" y="1905"/>
                        </a:lnTo>
                        <a:lnTo>
                          <a:pt x="7912" y="1896"/>
                        </a:lnTo>
                        <a:lnTo>
                          <a:pt x="7912" y="1889"/>
                        </a:lnTo>
                        <a:lnTo>
                          <a:pt x="7917" y="1889"/>
                        </a:lnTo>
                        <a:cubicBezTo>
                          <a:pt x="7903" y="1847"/>
                          <a:pt x="7886" y="1805"/>
                          <a:pt x="7871" y="1758"/>
                        </a:cubicBezTo>
                        <a:cubicBezTo>
                          <a:pt x="7886" y="1713"/>
                          <a:pt x="7903" y="1671"/>
                          <a:pt x="7917" y="1624"/>
                        </a:cubicBezTo>
                        <a:lnTo>
                          <a:pt x="7912" y="1624"/>
                        </a:lnTo>
                        <a:lnTo>
                          <a:pt x="7912" y="1617"/>
                        </a:lnTo>
                        <a:lnTo>
                          <a:pt x="7912" y="1608"/>
                        </a:lnTo>
                        <a:lnTo>
                          <a:pt x="7906" y="1608"/>
                        </a:lnTo>
                        <a:lnTo>
                          <a:pt x="7901" y="1608"/>
                        </a:lnTo>
                        <a:lnTo>
                          <a:pt x="7895" y="1608"/>
                        </a:lnTo>
                        <a:lnTo>
                          <a:pt x="7888" y="1608"/>
                        </a:lnTo>
                        <a:lnTo>
                          <a:pt x="7883" y="1608"/>
                        </a:lnTo>
                        <a:lnTo>
                          <a:pt x="7877" y="1608"/>
                        </a:lnTo>
                        <a:lnTo>
                          <a:pt x="7871" y="1608"/>
                        </a:lnTo>
                        <a:cubicBezTo>
                          <a:pt x="7869" y="1606"/>
                          <a:pt x="7868" y="1603"/>
                          <a:pt x="7866" y="1598"/>
                        </a:cubicBezTo>
                        <a:lnTo>
                          <a:pt x="7861" y="1598"/>
                        </a:lnTo>
                        <a:lnTo>
                          <a:pt x="7861" y="1590"/>
                        </a:lnTo>
                        <a:lnTo>
                          <a:pt x="7855" y="1590"/>
                        </a:lnTo>
                        <a:lnTo>
                          <a:pt x="7855" y="1582"/>
                        </a:lnTo>
                        <a:lnTo>
                          <a:pt x="7855" y="1575"/>
                        </a:lnTo>
                        <a:lnTo>
                          <a:pt x="7855" y="1568"/>
                        </a:lnTo>
                        <a:lnTo>
                          <a:pt x="7850" y="1568"/>
                        </a:lnTo>
                        <a:lnTo>
                          <a:pt x="7850" y="1559"/>
                        </a:lnTo>
                        <a:lnTo>
                          <a:pt x="7850" y="1552"/>
                        </a:lnTo>
                        <a:cubicBezTo>
                          <a:pt x="7841" y="1543"/>
                          <a:pt x="7832" y="1536"/>
                          <a:pt x="7823" y="1526"/>
                        </a:cubicBezTo>
                        <a:lnTo>
                          <a:pt x="7817" y="1520"/>
                        </a:lnTo>
                        <a:lnTo>
                          <a:pt x="7817" y="1511"/>
                        </a:lnTo>
                        <a:lnTo>
                          <a:pt x="7817" y="1504"/>
                        </a:lnTo>
                        <a:lnTo>
                          <a:pt x="7817" y="1495"/>
                        </a:lnTo>
                        <a:lnTo>
                          <a:pt x="7817" y="1489"/>
                        </a:lnTo>
                        <a:cubicBezTo>
                          <a:pt x="7819" y="1487"/>
                          <a:pt x="7821" y="1484"/>
                          <a:pt x="7823" y="1481"/>
                        </a:cubicBezTo>
                        <a:lnTo>
                          <a:pt x="7823" y="1473"/>
                        </a:lnTo>
                        <a:lnTo>
                          <a:pt x="7823" y="1463"/>
                        </a:lnTo>
                        <a:lnTo>
                          <a:pt x="7823" y="1457"/>
                        </a:lnTo>
                        <a:lnTo>
                          <a:pt x="7823" y="1445"/>
                        </a:lnTo>
                        <a:lnTo>
                          <a:pt x="7823" y="1438"/>
                        </a:lnTo>
                        <a:cubicBezTo>
                          <a:pt x="7800" y="1413"/>
                          <a:pt x="7775" y="1386"/>
                          <a:pt x="7751" y="1359"/>
                        </a:cubicBezTo>
                        <a:lnTo>
                          <a:pt x="7751" y="1350"/>
                        </a:lnTo>
                        <a:lnTo>
                          <a:pt x="7751" y="1342"/>
                        </a:lnTo>
                        <a:lnTo>
                          <a:pt x="7751" y="1334"/>
                        </a:lnTo>
                        <a:cubicBezTo>
                          <a:pt x="7729" y="1301"/>
                          <a:pt x="7706" y="1270"/>
                          <a:pt x="7684" y="1238"/>
                        </a:cubicBezTo>
                        <a:lnTo>
                          <a:pt x="7684" y="1211"/>
                        </a:lnTo>
                        <a:cubicBezTo>
                          <a:pt x="7686" y="1203"/>
                          <a:pt x="7687" y="1196"/>
                          <a:pt x="7689" y="1189"/>
                        </a:cubicBezTo>
                        <a:cubicBezTo>
                          <a:pt x="7691" y="1183"/>
                          <a:pt x="7693" y="1174"/>
                          <a:pt x="7695" y="1166"/>
                        </a:cubicBezTo>
                        <a:cubicBezTo>
                          <a:pt x="7698" y="1157"/>
                          <a:pt x="7699" y="1150"/>
                          <a:pt x="7701" y="1141"/>
                        </a:cubicBezTo>
                        <a:cubicBezTo>
                          <a:pt x="7703" y="1133"/>
                          <a:pt x="7704" y="1126"/>
                          <a:pt x="7706" y="1119"/>
                        </a:cubicBezTo>
                        <a:cubicBezTo>
                          <a:pt x="7708" y="1110"/>
                          <a:pt x="7709" y="1099"/>
                          <a:pt x="7711" y="1092"/>
                        </a:cubicBezTo>
                        <a:cubicBezTo>
                          <a:pt x="7713" y="1083"/>
                          <a:pt x="7715" y="1076"/>
                          <a:pt x="7718" y="1067"/>
                        </a:cubicBezTo>
                        <a:lnTo>
                          <a:pt x="7718" y="1043"/>
                        </a:lnTo>
                        <a:lnTo>
                          <a:pt x="7718" y="1019"/>
                        </a:lnTo>
                        <a:lnTo>
                          <a:pt x="7718" y="987"/>
                        </a:lnTo>
                        <a:cubicBezTo>
                          <a:pt x="7715" y="981"/>
                          <a:pt x="7713" y="972"/>
                          <a:pt x="7711" y="966"/>
                        </a:cubicBezTo>
                        <a:cubicBezTo>
                          <a:pt x="7708" y="955"/>
                          <a:pt x="7704" y="948"/>
                          <a:pt x="7701" y="940"/>
                        </a:cubicBezTo>
                        <a:lnTo>
                          <a:pt x="7689" y="934"/>
                        </a:lnTo>
                        <a:cubicBezTo>
                          <a:pt x="7687" y="932"/>
                          <a:pt x="7686" y="928"/>
                          <a:pt x="7684" y="926"/>
                        </a:cubicBezTo>
                        <a:cubicBezTo>
                          <a:pt x="7681" y="921"/>
                          <a:pt x="7680" y="915"/>
                          <a:pt x="7678" y="910"/>
                        </a:cubicBezTo>
                        <a:cubicBezTo>
                          <a:pt x="7676" y="908"/>
                          <a:pt x="7673" y="906"/>
                          <a:pt x="7671" y="904"/>
                        </a:cubicBezTo>
                        <a:lnTo>
                          <a:pt x="7671" y="894"/>
                        </a:lnTo>
                        <a:cubicBezTo>
                          <a:pt x="7669" y="889"/>
                          <a:pt x="7668" y="882"/>
                          <a:pt x="7666" y="877"/>
                        </a:cubicBezTo>
                        <a:lnTo>
                          <a:pt x="7666" y="869"/>
                        </a:lnTo>
                        <a:cubicBezTo>
                          <a:pt x="7664" y="864"/>
                          <a:pt x="7663" y="858"/>
                          <a:pt x="7661" y="854"/>
                        </a:cubicBezTo>
                        <a:lnTo>
                          <a:pt x="7661" y="837"/>
                        </a:lnTo>
                        <a:lnTo>
                          <a:pt x="7661" y="826"/>
                        </a:lnTo>
                        <a:lnTo>
                          <a:pt x="7661" y="820"/>
                        </a:lnTo>
                        <a:cubicBezTo>
                          <a:pt x="7663" y="814"/>
                          <a:pt x="7664" y="806"/>
                          <a:pt x="7666" y="802"/>
                        </a:cubicBezTo>
                        <a:cubicBezTo>
                          <a:pt x="7664" y="800"/>
                          <a:pt x="7663" y="797"/>
                          <a:pt x="7661" y="794"/>
                        </a:cubicBezTo>
                        <a:lnTo>
                          <a:pt x="7655" y="788"/>
                        </a:lnTo>
                        <a:lnTo>
                          <a:pt x="7650" y="788"/>
                        </a:lnTo>
                        <a:lnTo>
                          <a:pt x="7645" y="788"/>
                        </a:lnTo>
                        <a:lnTo>
                          <a:pt x="7639" y="788"/>
                        </a:lnTo>
                        <a:lnTo>
                          <a:pt x="7634" y="788"/>
                        </a:lnTo>
                        <a:lnTo>
                          <a:pt x="7628" y="788"/>
                        </a:lnTo>
                        <a:lnTo>
                          <a:pt x="7623" y="788"/>
                        </a:lnTo>
                        <a:lnTo>
                          <a:pt x="7623" y="794"/>
                        </a:lnTo>
                        <a:lnTo>
                          <a:pt x="7617" y="794"/>
                        </a:lnTo>
                        <a:cubicBezTo>
                          <a:pt x="7615" y="797"/>
                          <a:pt x="7614" y="800"/>
                          <a:pt x="7612" y="802"/>
                        </a:cubicBezTo>
                        <a:lnTo>
                          <a:pt x="7607" y="802"/>
                        </a:lnTo>
                        <a:lnTo>
                          <a:pt x="7601" y="802"/>
                        </a:lnTo>
                        <a:cubicBezTo>
                          <a:pt x="7587" y="786"/>
                          <a:pt x="7571" y="765"/>
                          <a:pt x="7556" y="747"/>
                        </a:cubicBezTo>
                        <a:lnTo>
                          <a:pt x="7556" y="740"/>
                        </a:lnTo>
                        <a:lnTo>
                          <a:pt x="7556" y="747"/>
                        </a:lnTo>
                        <a:lnTo>
                          <a:pt x="7556" y="740"/>
                        </a:lnTo>
                        <a:lnTo>
                          <a:pt x="7551" y="740"/>
                        </a:lnTo>
                        <a:lnTo>
                          <a:pt x="7551" y="747"/>
                        </a:lnTo>
                        <a:cubicBezTo>
                          <a:pt x="7549" y="745"/>
                          <a:pt x="7547" y="742"/>
                          <a:pt x="7545" y="740"/>
                        </a:cubicBezTo>
                        <a:lnTo>
                          <a:pt x="7545" y="747"/>
                        </a:lnTo>
                        <a:lnTo>
                          <a:pt x="7540" y="747"/>
                        </a:lnTo>
                        <a:lnTo>
                          <a:pt x="7535" y="747"/>
                        </a:lnTo>
                        <a:lnTo>
                          <a:pt x="7535" y="754"/>
                        </a:lnTo>
                        <a:lnTo>
                          <a:pt x="7529" y="754"/>
                        </a:lnTo>
                        <a:lnTo>
                          <a:pt x="7529" y="763"/>
                        </a:lnTo>
                        <a:cubicBezTo>
                          <a:pt x="7527" y="765"/>
                          <a:pt x="7525" y="769"/>
                          <a:pt x="7523" y="771"/>
                        </a:cubicBezTo>
                        <a:lnTo>
                          <a:pt x="7523" y="788"/>
                        </a:lnTo>
                        <a:cubicBezTo>
                          <a:pt x="7521" y="790"/>
                          <a:pt x="7520" y="792"/>
                          <a:pt x="7518" y="794"/>
                        </a:cubicBezTo>
                        <a:lnTo>
                          <a:pt x="7518" y="802"/>
                        </a:lnTo>
                        <a:lnTo>
                          <a:pt x="7518" y="820"/>
                        </a:lnTo>
                        <a:lnTo>
                          <a:pt x="7518" y="826"/>
                        </a:lnTo>
                        <a:lnTo>
                          <a:pt x="7518" y="837"/>
                        </a:lnTo>
                        <a:cubicBezTo>
                          <a:pt x="7520" y="840"/>
                          <a:pt x="7521" y="842"/>
                          <a:pt x="7523" y="844"/>
                        </a:cubicBezTo>
                        <a:lnTo>
                          <a:pt x="7523" y="854"/>
                        </a:lnTo>
                        <a:cubicBezTo>
                          <a:pt x="7525" y="858"/>
                          <a:pt x="7527" y="864"/>
                          <a:pt x="7529" y="869"/>
                        </a:cubicBezTo>
                        <a:lnTo>
                          <a:pt x="7523" y="869"/>
                        </a:lnTo>
                        <a:lnTo>
                          <a:pt x="7523" y="877"/>
                        </a:lnTo>
                        <a:lnTo>
                          <a:pt x="7523" y="887"/>
                        </a:lnTo>
                        <a:lnTo>
                          <a:pt x="7523" y="894"/>
                        </a:lnTo>
                        <a:lnTo>
                          <a:pt x="7523" y="904"/>
                        </a:lnTo>
                        <a:lnTo>
                          <a:pt x="7507" y="904"/>
                        </a:lnTo>
                        <a:cubicBezTo>
                          <a:pt x="7503" y="906"/>
                          <a:pt x="7500" y="908"/>
                          <a:pt x="7496" y="910"/>
                        </a:cubicBezTo>
                        <a:cubicBezTo>
                          <a:pt x="7493" y="915"/>
                          <a:pt x="7489" y="921"/>
                          <a:pt x="7486" y="926"/>
                        </a:cubicBezTo>
                        <a:cubicBezTo>
                          <a:pt x="7484" y="931"/>
                          <a:pt x="7483" y="936"/>
                          <a:pt x="7481" y="940"/>
                        </a:cubicBezTo>
                        <a:cubicBezTo>
                          <a:pt x="7477" y="942"/>
                          <a:pt x="7473" y="945"/>
                          <a:pt x="7468" y="948"/>
                        </a:cubicBezTo>
                        <a:cubicBezTo>
                          <a:pt x="7464" y="953"/>
                          <a:pt x="7461" y="960"/>
                          <a:pt x="7457" y="966"/>
                        </a:cubicBezTo>
                        <a:cubicBezTo>
                          <a:pt x="7454" y="970"/>
                          <a:pt x="7450" y="976"/>
                          <a:pt x="7447" y="981"/>
                        </a:cubicBezTo>
                        <a:cubicBezTo>
                          <a:pt x="7445" y="985"/>
                          <a:pt x="7443" y="990"/>
                          <a:pt x="7441" y="995"/>
                        </a:cubicBezTo>
                        <a:cubicBezTo>
                          <a:pt x="7439" y="1000"/>
                          <a:pt x="7437" y="1006"/>
                          <a:pt x="7435" y="1011"/>
                        </a:cubicBezTo>
                        <a:cubicBezTo>
                          <a:pt x="7431" y="1019"/>
                          <a:pt x="7428" y="1027"/>
                          <a:pt x="7424" y="1035"/>
                        </a:cubicBezTo>
                        <a:cubicBezTo>
                          <a:pt x="7421" y="1038"/>
                          <a:pt x="7420" y="1041"/>
                          <a:pt x="7418" y="1043"/>
                        </a:cubicBezTo>
                        <a:cubicBezTo>
                          <a:pt x="7416" y="1050"/>
                          <a:pt x="7415" y="1060"/>
                          <a:pt x="7413" y="1067"/>
                        </a:cubicBezTo>
                        <a:lnTo>
                          <a:pt x="7408" y="1067"/>
                        </a:lnTo>
                        <a:lnTo>
                          <a:pt x="7408" y="1076"/>
                        </a:lnTo>
                        <a:lnTo>
                          <a:pt x="7408" y="1083"/>
                        </a:lnTo>
                        <a:lnTo>
                          <a:pt x="7408" y="1092"/>
                        </a:lnTo>
                        <a:lnTo>
                          <a:pt x="7408" y="1099"/>
                        </a:lnTo>
                        <a:lnTo>
                          <a:pt x="7408" y="1110"/>
                        </a:lnTo>
                        <a:lnTo>
                          <a:pt x="7408" y="1119"/>
                        </a:lnTo>
                        <a:lnTo>
                          <a:pt x="7408" y="1126"/>
                        </a:lnTo>
                        <a:lnTo>
                          <a:pt x="7402" y="1126"/>
                        </a:lnTo>
                        <a:lnTo>
                          <a:pt x="7402" y="1133"/>
                        </a:lnTo>
                        <a:cubicBezTo>
                          <a:pt x="7381" y="1156"/>
                          <a:pt x="7358" y="1183"/>
                          <a:pt x="7337" y="1203"/>
                        </a:cubicBezTo>
                        <a:cubicBezTo>
                          <a:pt x="7335" y="1206"/>
                          <a:pt x="7333" y="1209"/>
                          <a:pt x="7330" y="1211"/>
                        </a:cubicBezTo>
                        <a:lnTo>
                          <a:pt x="7330" y="1222"/>
                        </a:lnTo>
                        <a:lnTo>
                          <a:pt x="7325" y="1222"/>
                        </a:lnTo>
                        <a:lnTo>
                          <a:pt x="7325" y="1232"/>
                        </a:lnTo>
                        <a:cubicBezTo>
                          <a:pt x="7323" y="1234"/>
                          <a:pt x="7322" y="1236"/>
                          <a:pt x="7319" y="1238"/>
                        </a:cubicBezTo>
                        <a:cubicBezTo>
                          <a:pt x="7316" y="1240"/>
                          <a:pt x="7314" y="1243"/>
                          <a:pt x="7312" y="1245"/>
                        </a:cubicBezTo>
                        <a:lnTo>
                          <a:pt x="7312" y="1252"/>
                        </a:lnTo>
                        <a:cubicBezTo>
                          <a:pt x="7310" y="1254"/>
                          <a:pt x="7309" y="1259"/>
                          <a:pt x="7307" y="1261"/>
                        </a:cubicBezTo>
                        <a:cubicBezTo>
                          <a:pt x="7305" y="1264"/>
                          <a:pt x="7304" y="1267"/>
                          <a:pt x="7302" y="1270"/>
                        </a:cubicBezTo>
                        <a:cubicBezTo>
                          <a:pt x="7300" y="1272"/>
                          <a:pt x="7298" y="1276"/>
                          <a:pt x="7296" y="1278"/>
                        </a:cubicBezTo>
                        <a:lnTo>
                          <a:pt x="7291" y="1278"/>
                        </a:lnTo>
                        <a:cubicBezTo>
                          <a:pt x="7289" y="1280"/>
                          <a:pt x="7288" y="1283"/>
                          <a:pt x="7285" y="1286"/>
                        </a:cubicBezTo>
                        <a:cubicBezTo>
                          <a:pt x="7273" y="1284"/>
                          <a:pt x="7258" y="1280"/>
                          <a:pt x="7245" y="1278"/>
                        </a:cubicBezTo>
                        <a:lnTo>
                          <a:pt x="7245" y="1301"/>
                        </a:lnTo>
                        <a:cubicBezTo>
                          <a:pt x="7243" y="1312"/>
                          <a:pt x="7241" y="1322"/>
                          <a:pt x="7239" y="1334"/>
                        </a:cubicBezTo>
                        <a:lnTo>
                          <a:pt x="7239" y="1359"/>
                        </a:lnTo>
                        <a:lnTo>
                          <a:pt x="7239" y="1390"/>
                        </a:lnTo>
                        <a:cubicBezTo>
                          <a:pt x="7237" y="1404"/>
                          <a:pt x="7236" y="1413"/>
                          <a:pt x="7234" y="1424"/>
                        </a:cubicBezTo>
                        <a:lnTo>
                          <a:pt x="7234" y="1457"/>
                        </a:lnTo>
                        <a:cubicBezTo>
                          <a:pt x="7232" y="1463"/>
                          <a:pt x="7231" y="1473"/>
                          <a:pt x="7229" y="1481"/>
                        </a:cubicBezTo>
                        <a:cubicBezTo>
                          <a:pt x="7225" y="1491"/>
                          <a:pt x="7222" y="1501"/>
                          <a:pt x="7218" y="1511"/>
                        </a:cubicBezTo>
                        <a:cubicBezTo>
                          <a:pt x="7213" y="1519"/>
                          <a:pt x="7210" y="1527"/>
                          <a:pt x="7206" y="1536"/>
                        </a:cubicBezTo>
                        <a:cubicBezTo>
                          <a:pt x="7203" y="1543"/>
                          <a:pt x="7199" y="1551"/>
                          <a:pt x="7195" y="1559"/>
                        </a:cubicBezTo>
                        <a:cubicBezTo>
                          <a:pt x="7190" y="1568"/>
                          <a:pt x="7184" y="1575"/>
                          <a:pt x="7179" y="1582"/>
                        </a:cubicBezTo>
                        <a:cubicBezTo>
                          <a:pt x="7174" y="1590"/>
                          <a:pt x="7168" y="1598"/>
                          <a:pt x="7163" y="1608"/>
                        </a:cubicBezTo>
                        <a:lnTo>
                          <a:pt x="7157" y="1608"/>
                        </a:lnTo>
                        <a:lnTo>
                          <a:pt x="7151" y="1617"/>
                        </a:lnTo>
                        <a:lnTo>
                          <a:pt x="7146" y="1617"/>
                        </a:lnTo>
                        <a:cubicBezTo>
                          <a:pt x="7144" y="1620"/>
                          <a:pt x="7143" y="1622"/>
                          <a:pt x="7141" y="1624"/>
                        </a:cubicBezTo>
                        <a:cubicBezTo>
                          <a:pt x="7139" y="1627"/>
                          <a:pt x="7137" y="1631"/>
                          <a:pt x="7135" y="1634"/>
                        </a:cubicBezTo>
                        <a:cubicBezTo>
                          <a:pt x="7133" y="1637"/>
                          <a:pt x="7132" y="1639"/>
                          <a:pt x="7130" y="1641"/>
                        </a:cubicBezTo>
                        <a:cubicBezTo>
                          <a:pt x="7128" y="1643"/>
                          <a:pt x="7127" y="1646"/>
                          <a:pt x="7125" y="1649"/>
                        </a:cubicBezTo>
                        <a:lnTo>
                          <a:pt x="7125" y="1657"/>
                        </a:lnTo>
                        <a:cubicBezTo>
                          <a:pt x="7123" y="1659"/>
                          <a:pt x="7122" y="1663"/>
                          <a:pt x="7120" y="1666"/>
                        </a:cubicBezTo>
                        <a:lnTo>
                          <a:pt x="7120" y="1673"/>
                        </a:lnTo>
                        <a:lnTo>
                          <a:pt x="7120" y="1681"/>
                        </a:lnTo>
                        <a:cubicBezTo>
                          <a:pt x="7122" y="1686"/>
                          <a:pt x="7123" y="1691"/>
                          <a:pt x="7125" y="1696"/>
                        </a:cubicBezTo>
                        <a:lnTo>
                          <a:pt x="7125" y="1704"/>
                        </a:lnTo>
                        <a:lnTo>
                          <a:pt x="7125" y="1711"/>
                        </a:lnTo>
                        <a:lnTo>
                          <a:pt x="7125" y="1719"/>
                        </a:lnTo>
                        <a:lnTo>
                          <a:pt x="7125" y="1733"/>
                        </a:lnTo>
                        <a:lnTo>
                          <a:pt x="7125" y="1744"/>
                        </a:lnTo>
                        <a:lnTo>
                          <a:pt x="7125" y="1758"/>
                        </a:lnTo>
                        <a:cubicBezTo>
                          <a:pt x="7123" y="1760"/>
                          <a:pt x="7122" y="1762"/>
                          <a:pt x="7120" y="1764"/>
                        </a:cubicBezTo>
                        <a:lnTo>
                          <a:pt x="7120" y="1774"/>
                        </a:lnTo>
                        <a:lnTo>
                          <a:pt x="7114" y="1780"/>
                        </a:lnTo>
                        <a:lnTo>
                          <a:pt x="7114" y="1791"/>
                        </a:lnTo>
                        <a:cubicBezTo>
                          <a:pt x="7111" y="1798"/>
                          <a:pt x="7106" y="1805"/>
                          <a:pt x="7103" y="1809"/>
                        </a:cubicBezTo>
                        <a:cubicBezTo>
                          <a:pt x="7099" y="1814"/>
                          <a:pt x="7096" y="1820"/>
                          <a:pt x="7092" y="1825"/>
                        </a:cubicBezTo>
                        <a:cubicBezTo>
                          <a:pt x="7090" y="1830"/>
                          <a:pt x="7089" y="1836"/>
                          <a:pt x="7087" y="1840"/>
                        </a:cubicBezTo>
                        <a:cubicBezTo>
                          <a:pt x="7085" y="1847"/>
                          <a:pt x="7083" y="1854"/>
                          <a:pt x="7081" y="1858"/>
                        </a:cubicBezTo>
                        <a:cubicBezTo>
                          <a:pt x="7077" y="1862"/>
                          <a:pt x="7073" y="1867"/>
                          <a:pt x="7070" y="1873"/>
                        </a:cubicBezTo>
                        <a:cubicBezTo>
                          <a:pt x="7068" y="1877"/>
                          <a:pt x="7066" y="1883"/>
                          <a:pt x="7064" y="1889"/>
                        </a:cubicBezTo>
                        <a:cubicBezTo>
                          <a:pt x="7062" y="1894"/>
                          <a:pt x="7061" y="1900"/>
                          <a:pt x="7059" y="1905"/>
                        </a:cubicBezTo>
                        <a:cubicBezTo>
                          <a:pt x="7055" y="1909"/>
                          <a:pt x="7051" y="1916"/>
                          <a:pt x="7048" y="1922"/>
                        </a:cubicBezTo>
                        <a:cubicBezTo>
                          <a:pt x="7046" y="1927"/>
                          <a:pt x="7044" y="1933"/>
                          <a:pt x="7042" y="1939"/>
                        </a:cubicBezTo>
                        <a:lnTo>
                          <a:pt x="7042" y="1961"/>
                        </a:lnTo>
                        <a:cubicBezTo>
                          <a:pt x="7040" y="1966"/>
                          <a:pt x="7039" y="1972"/>
                          <a:pt x="7037" y="1976"/>
                        </a:cubicBezTo>
                        <a:cubicBezTo>
                          <a:pt x="7035" y="1986"/>
                          <a:pt x="7034" y="1993"/>
                          <a:pt x="7032" y="2004"/>
                        </a:cubicBezTo>
                        <a:cubicBezTo>
                          <a:pt x="7037" y="2037"/>
                          <a:pt x="7043" y="2071"/>
                          <a:pt x="7048" y="2105"/>
                        </a:cubicBezTo>
                        <a:lnTo>
                          <a:pt x="7042" y="2105"/>
                        </a:lnTo>
                        <a:lnTo>
                          <a:pt x="7042" y="2113"/>
                        </a:lnTo>
                        <a:lnTo>
                          <a:pt x="7037" y="2113"/>
                        </a:lnTo>
                        <a:cubicBezTo>
                          <a:pt x="7035" y="2115"/>
                          <a:pt x="7034" y="2118"/>
                          <a:pt x="7032" y="2121"/>
                        </a:cubicBezTo>
                        <a:cubicBezTo>
                          <a:pt x="7007" y="2113"/>
                          <a:pt x="6980" y="2105"/>
                          <a:pt x="6955" y="2098"/>
                        </a:cubicBezTo>
                        <a:cubicBezTo>
                          <a:pt x="6952" y="2091"/>
                          <a:pt x="6950" y="2082"/>
                          <a:pt x="6948" y="2074"/>
                        </a:cubicBezTo>
                        <a:lnTo>
                          <a:pt x="6948" y="2057"/>
                        </a:lnTo>
                        <a:lnTo>
                          <a:pt x="6948" y="2041"/>
                        </a:lnTo>
                        <a:lnTo>
                          <a:pt x="6948" y="2025"/>
                        </a:lnTo>
                        <a:cubicBezTo>
                          <a:pt x="6950" y="2021"/>
                          <a:pt x="6952" y="2015"/>
                          <a:pt x="6955" y="2011"/>
                        </a:cubicBezTo>
                        <a:cubicBezTo>
                          <a:pt x="6957" y="2004"/>
                          <a:pt x="6959" y="1993"/>
                          <a:pt x="6961" y="1986"/>
                        </a:cubicBezTo>
                        <a:cubicBezTo>
                          <a:pt x="6963" y="1982"/>
                          <a:pt x="6964" y="1978"/>
                          <a:pt x="6966" y="1976"/>
                        </a:cubicBezTo>
                        <a:cubicBezTo>
                          <a:pt x="6968" y="1970"/>
                          <a:pt x="6969" y="1961"/>
                          <a:pt x="6971" y="1954"/>
                        </a:cubicBezTo>
                        <a:cubicBezTo>
                          <a:pt x="6973" y="1948"/>
                          <a:pt x="6975" y="1943"/>
                          <a:pt x="6977" y="1939"/>
                        </a:cubicBezTo>
                        <a:cubicBezTo>
                          <a:pt x="6979" y="1933"/>
                          <a:pt x="6980" y="1928"/>
                          <a:pt x="6982" y="1922"/>
                        </a:cubicBezTo>
                        <a:cubicBezTo>
                          <a:pt x="6984" y="1919"/>
                          <a:pt x="6985" y="1915"/>
                          <a:pt x="6987" y="1913"/>
                        </a:cubicBezTo>
                        <a:cubicBezTo>
                          <a:pt x="6989" y="1907"/>
                          <a:pt x="6991" y="1902"/>
                          <a:pt x="6993" y="1896"/>
                        </a:cubicBezTo>
                        <a:lnTo>
                          <a:pt x="6993" y="1889"/>
                        </a:lnTo>
                        <a:cubicBezTo>
                          <a:pt x="6995" y="1886"/>
                          <a:pt x="6997" y="1882"/>
                          <a:pt x="6999" y="1880"/>
                        </a:cubicBezTo>
                        <a:lnTo>
                          <a:pt x="6999" y="1873"/>
                        </a:lnTo>
                        <a:lnTo>
                          <a:pt x="7004" y="1873"/>
                        </a:lnTo>
                        <a:cubicBezTo>
                          <a:pt x="7007" y="1871"/>
                          <a:pt x="7008" y="1866"/>
                          <a:pt x="7010" y="1864"/>
                        </a:cubicBezTo>
                        <a:lnTo>
                          <a:pt x="7010" y="1858"/>
                        </a:lnTo>
                        <a:lnTo>
                          <a:pt x="7016" y="1858"/>
                        </a:lnTo>
                        <a:lnTo>
                          <a:pt x="7016" y="1825"/>
                        </a:lnTo>
                        <a:cubicBezTo>
                          <a:pt x="7018" y="1816"/>
                          <a:pt x="7019" y="1809"/>
                          <a:pt x="7021" y="1800"/>
                        </a:cubicBezTo>
                        <a:lnTo>
                          <a:pt x="7021" y="1764"/>
                        </a:lnTo>
                        <a:cubicBezTo>
                          <a:pt x="7023" y="1758"/>
                          <a:pt x="7024" y="1751"/>
                          <a:pt x="7026" y="1744"/>
                        </a:cubicBezTo>
                        <a:cubicBezTo>
                          <a:pt x="7028" y="1735"/>
                          <a:pt x="7030" y="1726"/>
                          <a:pt x="7032" y="1719"/>
                        </a:cubicBezTo>
                        <a:cubicBezTo>
                          <a:pt x="7034" y="1711"/>
                          <a:pt x="7035" y="1704"/>
                          <a:pt x="7037" y="1696"/>
                        </a:cubicBezTo>
                        <a:cubicBezTo>
                          <a:pt x="7039" y="1688"/>
                          <a:pt x="7040" y="1681"/>
                          <a:pt x="7042" y="1673"/>
                        </a:cubicBezTo>
                        <a:lnTo>
                          <a:pt x="7042" y="1649"/>
                        </a:lnTo>
                        <a:cubicBezTo>
                          <a:pt x="7044" y="1641"/>
                          <a:pt x="7046" y="1634"/>
                          <a:pt x="7048" y="1624"/>
                        </a:cubicBezTo>
                        <a:cubicBezTo>
                          <a:pt x="7050" y="1617"/>
                          <a:pt x="7051" y="1608"/>
                          <a:pt x="7053" y="1598"/>
                        </a:cubicBezTo>
                        <a:cubicBezTo>
                          <a:pt x="7055" y="1587"/>
                          <a:pt x="7056" y="1578"/>
                          <a:pt x="7059" y="1568"/>
                        </a:cubicBezTo>
                        <a:cubicBezTo>
                          <a:pt x="7061" y="1563"/>
                          <a:pt x="7062" y="1557"/>
                          <a:pt x="7064" y="1552"/>
                        </a:cubicBezTo>
                        <a:cubicBezTo>
                          <a:pt x="7062" y="1548"/>
                          <a:pt x="7061" y="1544"/>
                          <a:pt x="7059" y="1542"/>
                        </a:cubicBezTo>
                        <a:lnTo>
                          <a:pt x="7059" y="1536"/>
                        </a:lnTo>
                        <a:lnTo>
                          <a:pt x="7053" y="1536"/>
                        </a:lnTo>
                        <a:cubicBezTo>
                          <a:pt x="7051" y="1538"/>
                          <a:pt x="7050" y="1540"/>
                          <a:pt x="7048" y="1542"/>
                        </a:cubicBezTo>
                        <a:lnTo>
                          <a:pt x="7042" y="1542"/>
                        </a:lnTo>
                        <a:cubicBezTo>
                          <a:pt x="7040" y="1544"/>
                          <a:pt x="7039" y="1548"/>
                          <a:pt x="7037" y="1552"/>
                        </a:cubicBezTo>
                        <a:lnTo>
                          <a:pt x="7032" y="1552"/>
                        </a:lnTo>
                        <a:cubicBezTo>
                          <a:pt x="7030" y="1554"/>
                          <a:pt x="7028" y="1557"/>
                          <a:pt x="7026" y="1559"/>
                        </a:cubicBezTo>
                        <a:cubicBezTo>
                          <a:pt x="7024" y="1561"/>
                          <a:pt x="7023" y="1565"/>
                          <a:pt x="7021" y="1568"/>
                        </a:cubicBezTo>
                        <a:lnTo>
                          <a:pt x="7021" y="1575"/>
                        </a:lnTo>
                        <a:cubicBezTo>
                          <a:pt x="7019" y="1577"/>
                          <a:pt x="7018" y="1580"/>
                          <a:pt x="7016" y="1582"/>
                        </a:cubicBezTo>
                        <a:cubicBezTo>
                          <a:pt x="7014" y="1585"/>
                          <a:pt x="7012" y="1588"/>
                          <a:pt x="7010" y="1590"/>
                        </a:cubicBezTo>
                        <a:lnTo>
                          <a:pt x="7010" y="1598"/>
                        </a:lnTo>
                        <a:lnTo>
                          <a:pt x="7010" y="1608"/>
                        </a:lnTo>
                        <a:lnTo>
                          <a:pt x="7010" y="1624"/>
                        </a:lnTo>
                        <a:cubicBezTo>
                          <a:pt x="7007" y="1634"/>
                          <a:pt x="7002" y="1641"/>
                          <a:pt x="6999" y="1649"/>
                        </a:cubicBezTo>
                        <a:cubicBezTo>
                          <a:pt x="6997" y="1663"/>
                          <a:pt x="6995" y="1676"/>
                          <a:pt x="6993" y="1688"/>
                        </a:cubicBezTo>
                        <a:cubicBezTo>
                          <a:pt x="6991" y="1698"/>
                          <a:pt x="6989" y="1708"/>
                          <a:pt x="6987" y="1719"/>
                        </a:cubicBezTo>
                        <a:cubicBezTo>
                          <a:pt x="6985" y="1729"/>
                          <a:pt x="6984" y="1740"/>
                          <a:pt x="6982" y="1751"/>
                        </a:cubicBezTo>
                        <a:cubicBezTo>
                          <a:pt x="6980" y="1760"/>
                          <a:pt x="6979" y="1769"/>
                          <a:pt x="6977" y="1780"/>
                        </a:cubicBezTo>
                        <a:cubicBezTo>
                          <a:pt x="6975" y="1795"/>
                          <a:pt x="6973" y="1806"/>
                          <a:pt x="6971" y="1816"/>
                        </a:cubicBezTo>
                        <a:cubicBezTo>
                          <a:pt x="6968" y="1825"/>
                          <a:pt x="6964" y="1832"/>
                          <a:pt x="6961" y="1840"/>
                        </a:cubicBezTo>
                        <a:cubicBezTo>
                          <a:pt x="6959" y="1854"/>
                          <a:pt x="6957" y="1862"/>
                          <a:pt x="6955" y="1873"/>
                        </a:cubicBezTo>
                        <a:cubicBezTo>
                          <a:pt x="6950" y="1883"/>
                          <a:pt x="6946" y="1894"/>
                          <a:pt x="6943" y="1905"/>
                        </a:cubicBezTo>
                        <a:cubicBezTo>
                          <a:pt x="6939" y="1913"/>
                          <a:pt x="6936" y="1922"/>
                          <a:pt x="6932" y="1930"/>
                        </a:cubicBezTo>
                        <a:cubicBezTo>
                          <a:pt x="6927" y="1938"/>
                          <a:pt x="6923" y="1946"/>
                          <a:pt x="6919" y="1954"/>
                        </a:cubicBezTo>
                        <a:cubicBezTo>
                          <a:pt x="6914" y="1965"/>
                          <a:pt x="6909" y="1974"/>
                          <a:pt x="6904" y="1986"/>
                        </a:cubicBezTo>
                        <a:lnTo>
                          <a:pt x="6904" y="2074"/>
                        </a:lnTo>
                        <a:lnTo>
                          <a:pt x="6897" y="2074"/>
                        </a:lnTo>
                        <a:lnTo>
                          <a:pt x="6892" y="2074"/>
                        </a:lnTo>
                        <a:lnTo>
                          <a:pt x="6887" y="2074"/>
                        </a:lnTo>
                        <a:lnTo>
                          <a:pt x="6881" y="2074"/>
                        </a:lnTo>
                        <a:lnTo>
                          <a:pt x="6876" y="2074"/>
                        </a:lnTo>
                        <a:lnTo>
                          <a:pt x="6871" y="2074"/>
                        </a:lnTo>
                        <a:lnTo>
                          <a:pt x="6865" y="2074"/>
                        </a:lnTo>
                        <a:lnTo>
                          <a:pt x="6865" y="2082"/>
                        </a:lnTo>
                        <a:lnTo>
                          <a:pt x="6860" y="2082"/>
                        </a:lnTo>
                        <a:cubicBezTo>
                          <a:pt x="6858" y="2086"/>
                          <a:pt x="6857" y="2088"/>
                          <a:pt x="6855" y="2091"/>
                        </a:cubicBezTo>
                        <a:cubicBezTo>
                          <a:pt x="6853" y="2093"/>
                          <a:pt x="6851" y="2096"/>
                          <a:pt x="6848" y="2098"/>
                        </a:cubicBezTo>
                        <a:cubicBezTo>
                          <a:pt x="6846" y="2100"/>
                          <a:pt x="6845" y="2103"/>
                          <a:pt x="6843" y="2105"/>
                        </a:cubicBezTo>
                        <a:cubicBezTo>
                          <a:pt x="6841" y="2118"/>
                          <a:pt x="6840" y="2133"/>
                          <a:pt x="6838" y="2146"/>
                        </a:cubicBezTo>
                        <a:lnTo>
                          <a:pt x="6838" y="2155"/>
                        </a:lnTo>
                        <a:cubicBezTo>
                          <a:pt x="6836" y="2157"/>
                          <a:pt x="6835" y="2160"/>
                          <a:pt x="6833" y="2162"/>
                        </a:cubicBezTo>
                        <a:lnTo>
                          <a:pt x="6822" y="2162"/>
                        </a:lnTo>
                        <a:cubicBezTo>
                          <a:pt x="6819" y="2164"/>
                          <a:pt x="6818" y="2166"/>
                          <a:pt x="6816" y="2168"/>
                        </a:cubicBezTo>
                        <a:lnTo>
                          <a:pt x="6810" y="2168"/>
                        </a:lnTo>
                        <a:lnTo>
                          <a:pt x="6805" y="2168"/>
                        </a:lnTo>
                        <a:lnTo>
                          <a:pt x="6793" y="2168"/>
                        </a:lnTo>
                        <a:lnTo>
                          <a:pt x="6787" y="2168"/>
                        </a:lnTo>
                        <a:cubicBezTo>
                          <a:pt x="6785" y="2172"/>
                          <a:pt x="6784" y="2176"/>
                          <a:pt x="6782" y="2179"/>
                        </a:cubicBezTo>
                        <a:lnTo>
                          <a:pt x="6776" y="2179"/>
                        </a:lnTo>
                        <a:cubicBezTo>
                          <a:pt x="6773" y="2183"/>
                          <a:pt x="6769" y="2187"/>
                          <a:pt x="6766" y="2190"/>
                        </a:cubicBezTo>
                        <a:cubicBezTo>
                          <a:pt x="6764" y="2192"/>
                          <a:pt x="6763" y="2195"/>
                          <a:pt x="6761" y="2197"/>
                        </a:cubicBezTo>
                        <a:cubicBezTo>
                          <a:pt x="6757" y="2199"/>
                          <a:pt x="6754" y="2202"/>
                          <a:pt x="6750" y="2205"/>
                        </a:cubicBezTo>
                        <a:cubicBezTo>
                          <a:pt x="6748" y="2210"/>
                          <a:pt x="6747" y="2215"/>
                          <a:pt x="6744" y="2220"/>
                        </a:cubicBezTo>
                        <a:cubicBezTo>
                          <a:pt x="6742" y="2225"/>
                          <a:pt x="6739" y="2230"/>
                          <a:pt x="6736" y="2237"/>
                        </a:cubicBezTo>
                        <a:cubicBezTo>
                          <a:pt x="6734" y="2241"/>
                          <a:pt x="6733" y="2246"/>
                          <a:pt x="6731" y="2250"/>
                        </a:cubicBezTo>
                        <a:lnTo>
                          <a:pt x="6731" y="2266"/>
                        </a:lnTo>
                        <a:lnTo>
                          <a:pt x="6731" y="2281"/>
                        </a:lnTo>
                        <a:lnTo>
                          <a:pt x="6731" y="2308"/>
                        </a:lnTo>
                        <a:lnTo>
                          <a:pt x="6731" y="2330"/>
                        </a:lnTo>
                        <a:lnTo>
                          <a:pt x="6731" y="2347"/>
                        </a:lnTo>
                        <a:cubicBezTo>
                          <a:pt x="6729" y="2355"/>
                          <a:pt x="6728" y="2362"/>
                          <a:pt x="6726" y="2373"/>
                        </a:cubicBezTo>
                        <a:lnTo>
                          <a:pt x="6726" y="2390"/>
                        </a:lnTo>
                        <a:cubicBezTo>
                          <a:pt x="6724" y="2397"/>
                          <a:pt x="6722" y="2406"/>
                          <a:pt x="6720" y="2413"/>
                        </a:cubicBezTo>
                        <a:lnTo>
                          <a:pt x="6726" y="2413"/>
                        </a:lnTo>
                        <a:lnTo>
                          <a:pt x="6726" y="2421"/>
                        </a:lnTo>
                        <a:lnTo>
                          <a:pt x="6731" y="2421"/>
                        </a:lnTo>
                        <a:lnTo>
                          <a:pt x="6731" y="2428"/>
                        </a:lnTo>
                        <a:lnTo>
                          <a:pt x="6736" y="2428"/>
                        </a:lnTo>
                        <a:cubicBezTo>
                          <a:pt x="6739" y="2426"/>
                          <a:pt x="6741" y="2423"/>
                          <a:pt x="6744" y="2421"/>
                        </a:cubicBezTo>
                        <a:lnTo>
                          <a:pt x="6750" y="2421"/>
                        </a:lnTo>
                        <a:lnTo>
                          <a:pt x="6750" y="2413"/>
                        </a:lnTo>
                        <a:cubicBezTo>
                          <a:pt x="6752" y="2411"/>
                          <a:pt x="6753" y="2409"/>
                          <a:pt x="6755" y="2406"/>
                        </a:cubicBezTo>
                        <a:cubicBezTo>
                          <a:pt x="6757" y="2403"/>
                          <a:pt x="6759" y="2399"/>
                          <a:pt x="6761" y="2397"/>
                        </a:cubicBezTo>
                        <a:lnTo>
                          <a:pt x="6761" y="2390"/>
                        </a:lnTo>
                        <a:cubicBezTo>
                          <a:pt x="6763" y="2388"/>
                          <a:pt x="6764" y="2384"/>
                          <a:pt x="6766" y="2382"/>
                        </a:cubicBezTo>
                        <a:lnTo>
                          <a:pt x="6766" y="2373"/>
                        </a:lnTo>
                        <a:cubicBezTo>
                          <a:pt x="6768" y="2369"/>
                          <a:pt x="6769" y="2364"/>
                          <a:pt x="6771" y="2362"/>
                        </a:cubicBezTo>
                        <a:lnTo>
                          <a:pt x="6771" y="2347"/>
                        </a:lnTo>
                        <a:lnTo>
                          <a:pt x="6771" y="2340"/>
                        </a:lnTo>
                        <a:lnTo>
                          <a:pt x="6771" y="2330"/>
                        </a:lnTo>
                        <a:cubicBezTo>
                          <a:pt x="6773" y="2328"/>
                          <a:pt x="6774" y="2324"/>
                          <a:pt x="6776" y="2322"/>
                        </a:cubicBezTo>
                        <a:cubicBezTo>
                          <a:pt x="6778" y="2319"/>
                          <a:pt x="6780" y="2316"/>
                          <a:pt x="6782" y="2314"/>
                        </a:cubicBezTo>
                        <a:lnTo>
                          <a:pt x="6782" y="2308"/>
                        </a:lnTo>
                        <a:lnTo>
                          <a:pt x="6787" y="2308"/>
                        </a:lnTo>
                        <a:cubicBezTo>
                          <a:pt x="6789" y="2305"/>
                          <a:pt x="6791" y="2301"/>
                          <a:pt x="6793" y="2299"/>
                        </a:cubicBezTo>
                        <a:lnTo>
                          <a:pt x="6800" y="2299"/>
                        </a:lnTo>
                        <a:cubicBezTo>
                          <a:pt x="6827" y="2283"/>
                          <a:pt x="6855" y="2272"/>
                          <a:pt x="6881" y="2260"/>
                        </a:cubicBezTo>
                        <a:lnTo>
                          <a:pt x="6887" y="2260"/>
                        </a:lnTo>
                        <a:lnTo>
                          <a:pt x="6892" y="2260"/>
                        </a:lnTo>
                        <a:lnTo>
                          <a:pt x="6892" y="2266"/>
                        </a:lnTo>
                        <a:lnTo>
                          <a:pt x="6897" y="2266"/>
                        </a:lnTo>
                        <a:cubicBezTo>
                          <a:pt x="6899" y="2268"/>
                          <a:pt x="6902" y="2272"/>
                          <a:pt x="6904" y="2274"/>
                        </a:cubicBezTo>
                        <a:lnTo>
                          <a:pt x="6904" y="2281"/>
                        </a:lnTo>
                        <a:lnTo>
                          <a:pt x="6909" y="2281"/>
                        </a:lnTo>
                        <a:lnTo>
                          <a:pt x="6909" y="2291"/>
                        </a:lnTo>
                        <a:lnTo>
                          <a:pt x="6909" y="2299"/>
                        </a:lnTo>
                        <a:lnTo>
                          <a:pt x="6914" y="2299"/>
                        </a:lnTo>
                        <a:lnTo>
                          <a:pt x="6919" y="2299"/>
                        </a:lnTo>
                        <a:lnTo>
                          <a:pt x="6926" y="2299"/>
                        </a:lnTo>
                        <a:cubicBezTo>
                          <a:pt x="6928" y="2301"/>
                          <a:pt x="6929" y="2305"/>
                          <a:pt x="6932" y="2308"/>
                        </a:cubicBezTo>
                        <a:lnTo>
                          <a:pt x="6932" y="2314"/>
                        </a:lnTo>
                        <a:cubicBezTo>
                          <a:pt x="6929" y="2318"/>
                          <a:pt x="6928" y="2324"/>
                          <a:pt x="6926" y="2330"/>
                        </a:cubicBezTo>
                        <a:lnTo>
                          <a:pt x="6926" y="2340"/>
                        </a:lnTo>
                        <a:cubicBezTo>
                          <a:pt x="6923" y="2345"/>
                          <a:pt x="6921" y="2350"/>
                          <a:pt x="6919" y="2355"/>
                        </a:cubicBezTo>
                        <a:cubicBezTo>
                          <a:pt x="6917" y="2357"/>
                          <a:pt x="6916" y="2360"/>
                          <a:pt x="6914" y="2362"/>
                        </a:cubicBezTo>
                        <a:lnTo>
                          <a:pt x="6914" y="2382"/>
                        </a:lnTo>
                        <a:cubicBezTo>
                          <a:pt x="6912" y="2384"/>
                          <a:pt x="6911" y="2388"/>
                          <a:pt x="6909" y="2390"/>
                        </a:cubicBezTo>
                        <a:cubicBezTo>
                          <a:pt x="6907" y="2395"/>
                          <a:pt x="6906" y="2401"/>
                          <a:pt x="6904" y="2406"/>
                        </a:cubicBezTo>
                        <a:lnTo>
                          <a:pt x="6897" y="2413"/>
                        </a:lnTo>
                        <a:cubicBezTo>
                          <a:pt x="6895" y="2415"/>
                          <a:pt x="6894" y="2418"/>
                          <a:pt x="6892" y="2421"/>
                        </a:cubicBezTo>
                        <a:lnTo>
                          <a:pt x="6892" y="2428"/>
                        </a:lnTo>
                        <a:cubicBezTo>
                          <a:pt x="6888" y="2430"/>
                          <a:pt x="6885" y="2433"/>
                          <a:pt x="6881" y="2435"/>
                        </a:cubicBezTo>
                        <a:cubicBezTo>
                          <a:pt x="6879" y="2439"/>
                          <a:pt x="6878" y="2441"/>
                          <a:pt x="6876" y="2443"/>
                        </a:cubicBezTo>
                        <a:lnTo>
                          <a:pt x="6871" y="2443"/>
                        </a:lnTo>
                        <a:lnTo>
                          <a:pt x="6865" y="2443"/>
                        </a:lnTo>
                        <a:lnTo>
                          <a:pt x="6860" y="2443"/>
                        </a:lnTo>
                        <a:lnTo>
                          <a:pt x="6855" y="2443"/>
                        </a:lnTo>
                        <a:cubicBezTo>
                          <a:pt x="6840" y="2463"/>
                          <a:pt x="6825" y="2481"/>
                          <a:pt x="6810" y="2498"/>
                        </a:cubicBezTo>
                        <a:lnTo>
                          <a:pt x="6805" y="2498"/>
                        </a:lnTo>
                        <a:lnTo>
                          <a:pt x="6800" y="2498"/>
                        </a:lnTo>
                        <a:lnTo>
                          <a:pt x="6793" y="2498"/>
                        </a:lnTo>
                        <a:lnTo>
                          <a:pt x="6787" y="2498"/>
                        </a:lnTo>
                        <a:lnTo>
                          <a:pt x="6782" y="2498"/>
                        </a:lnTo>
                        <a:cubicBezTo>
                          <a:pt x="6780" y="2500"/>
                          <a:pt x="6778" y="2503"/>
                          <a:pt x="6776" y="2506"/>
                        </a:cubicBezTo>
                        <a:lnTo>
                          <a:pt x="6771" y="2506"/>
                        </a:lnTo>
                        <a:lnTo>
                          <a:pt x="6771" y="2514"/>
                        </a:lnTo>
                        <a:lnTo>
                          <a:pt x="6766" y="2514"/>
                        </a:lnTo>
                        <a:cubicBezTo>
                          <a:pt x="6768" y="2520"/>
                          <a:pt x="6769" y="2527"/>
                          <a:pt x="6771" y="2531"/>
                        </a:cubicBezTo>
                        <a:lnTo>
                          <a:pt x="6771" y="2546"/>
                        </a:lnTo>
                        <a:cubicBezTo>
                          <a:pt x="6773" y="2551"/>
                          <a:pt x="6774" y="2560"/>
                          <a:pt x="6776" y="2565"/>
                        </a:cubicBezTo>
                        <a:lnTo>
                          <a:pt x="6776" y="2584"/>
                        </a:lnTo>
                        <a:lnTo>
                          <a:pt x="6776" y="2599"/>
                        </a:lnTo>
                        <a:lnTo>
                          <a:pt x="6776" y="2613"/>
                        </a:lnTo>
                        <a:lnTo>
                          <a:pt x="6776" y="2631"/>
                        </a:lnTo>
                        <a:lnTo>
                          <a:pt x="6776" y="2645"/>
                        </a:lnTo>
                        <a:lnTo>
                          <a:pt x="6776" y="2660"/>
                        </a:lnTo>
                        <a:cubicBezTo>
                          <a:pt x="6774" y="2670"/>
                          <a:pt x="6773" y="2679"/>
                          <a:pt x="6771" y="2685"/>
                        </a:cubicBezTo>
                        <a:lnTo>
                          <a:pt x="6771" y="2700"/>
                        </a:lnTo>
                        <a:cubicBezTo>
                          <a:pt x="6769" y="2707"/>
                          <a:pt x="6768" y="2712"/>
                          <a:pt x="6766" y="2716"/>
                        </a:cubicBezTo>
                        <a:lnTo>
                          <a:pt x="6766" y="2725"/>
                        </a:lnTo>
                        <a:lnTo>
                          <a:pt x="6766" y="2743"/>
                        </a:lnTo>
                        <a:lnTo>
                          <a:pt x="6766" y="2758"/>
                        </a:lnTo>
                        <a:cubicBezTo>
                          <a:pt x="6764" y="2763"/>
                          <a:pt x="6763" y="2769"/>
                          <a:pt x="6761" y="2774"/>
                        </a:cubicBezTo>
                        <a:lnTo>
                          <a:pt x="6761" y="2783"/>
                        </a:lnTo>
                        <a:cubicBezTo>
                          <a:pt x="6759" y="2785"/>
                          <a:pt x="6757" y="2791"/>
                          <a:pt x="6755" y="2793"/>
                        </a:cubicBezTo>
                        <a:cubicBezTo>
                          <a:pt x="6753" y="2797"/>
                          <a:pt x="6752" y="2802"/>
                          <a:pt x="6750" y="2807"/>
                        </a:cubicBezTo>
                        <a:lnTo>
                          <a:pt x="6750" y="2815"/>
                        </a:lnTo>
                        <a:cubicBezTo>
                          <a:pt x="6748" y="2820"/>
                          <a:pt x="6747" y="2827"/>
                          <a:pt x="6744" y="2832"/>
                        </a:cubicBezTo>
                        <a:cubicBezTo>
                          <a:pt x="6741" y="2834"/>
                          <a:pt x="6739" y="2837"/>
                          <a:pt x="6736" y="2840"/>
                        </a:cubicBezTo>
                        <a:cubicBezTo>
                          <a:pt x="6733" y="2842"/>
                          <a:pt x="6729" y="2845"/>
                          <a:pt x="6726" y="2847"/>
                        </a:cubicBezTo>
                        <a:cubicBezTo>
                          <a:pt x="6724" y="2850"/>
                          <a:pt x="6722" y="2854"/>
                          <a:pt x="6720" y="2857"/>
                        </a:cubicBezTo>
                        <a:cubicBezTo>
                          <a:pt x="6715" y="2872"/>
                          <a:pt x="6709" y="2886"/>
                          <a:pt x="6704" y="2902"/>
                        </a:cubicBezTo>
                        <a:cubicBezTo>
                          <a:pt x="6699" y="2918"/>
                          <a:pt x="6694" y="2934"/>
                          <a:pt x="6688" y="2948"/>
                        </a:cubicBezTo>
                        <a:cubicBezTo>
                          <a:pt x="6683" y="2969"/>
                          <a:pt x="6677" y="2984"/>
                          <a:pt x="6672" y="2998"/>
                        </a:cubicBezTo>
                        <a:cubicBezTo>
                          <a:pt x="6667" y="3013"/>
                          <a:pt x="6661" y="3026"/>
                          <a:pt x="6656" y="3042"/>
                        </a:cubicBezTo>
                        <a:cubicBezTo>
                          <a:pt x="6652" y="3055"/>
                          <a:pt x="6648" y="3072"/>
                          <a:pt x="6644" y="3089"/>
                        </a:cubicBezTo>
                        <a:cubicBezTo>
                          <a:pt x="6637" y="3103"/>
                          <a:pt x="6631" y="3122"/>
                          <a:pt x="6626" y="3137"/>
                        </a:cubicBezTo>
                        <a:cubicBezTo>
                          <a:pt x="6621" y="3153"/>
                          <a:pt x="6615" y="3168"/>
                          <a:pt x="6610" y="3184"/>
                        </a:cubicBezTo>
                        <a:cubicBezTo>
                          <a:pt x="6606" y="3197"/>
                          <a:pt x="6602" y="3212"/>
                          <a:pt x="6599" y="3226"/>
                        </a:cubicBezTo>
                        <a:cubicBezTo>
                          <a:pt x="6595" y="3243"/>
                          <a:pt x="6592" y="3262"/>
                          <a:pt x="6587" y="3279"/>
                        </a:cubicBezTo>
                        <a:cubicBezTo>
                          <a:pt x="6582" y="3298"/>
                          <a:pt x="6576" y="3316"/>
                          <a:pt x="6571" y="3330"/>
                        </a:cubicBezTo>
                        <a:cubicBezTo>
                          <a:pt x="6567" y="3349"/>
                          <a:pt x="6564" y="3365"/>
                          <a:pt x="6560" y="3380"/>
                        </a:cubicBezTo>
                        <a:cubicBezTo>
                          <a:pt x="6557" y="3396"/>
                          <a:pt x="6553" y="3415"/>
                          <a:pt x="6550" y="3433"/>
                        </a:cubicBezTo>
                        <a:lnTo>
                          <a:pt x="6550" y="3450"/>
                        </a:lnTo>
                        <a:lnTo>
                          <a:pt x="6550" y="3474"/>
                        </a:lnTo>
                        <a:cubicBezTo>
                          <a:pt x="6548" y="3481"/>
                          <a:pt x="6547" y="3489"/>
                          <a:pt x="6545" y="3498"/>
                        </a:cubicBezTo>
                        <a:lnTo>
                          <a:pt x="6545" y="3521"/>
                        </a:lnTo>
                        <a:cubicBezTo>
                          <a:pt x="6543" y="3528"/>
                          <a:pt x="6541" y="3537"/>
                          <a:pt x="6539" y="3545"/>
                        </a:cubicBezTo>
                        <a:cubicBezTo>
                          <a:pt x="6537" y="3551"/>
                          <a:pt x="6535" y="3556"/>
                          <a:pt x="6533" y="3563"/>
                        </a:cubicBezTo>
                        <a:lnTo>
                          <a:pt x="6533" y="3588"/>
                        </a:lnTo>
                        <a:cubicBezTo>
                          <a:pt x="6531" y="3597"/>
                          <a:pt x="6530" y="3605"/>
                          <a:pt x="6527" y="3613"/>
                        </a:cubicBezTo>
                        <a:cubicBezTo>
                          <a:pt x="6525" y="3617"/>
                          <a:pt x="6523" y="3622"/>
                          <a:pt x="6521" y="3628"/>
                        </a:cubicBezTo>
                        <a:cubicBezTo>
                          <a:pt x="6519" y="3636"/>
                          <a:pt x="6518" y="3644"/>
                          <a:pt x="6516" y="3651"/>
                        </a:cubicBezTo>
                        <a:cubicBezTo>
                          <a:pt x="6514" y="3655"/>
                          <a:pt x="6513" y="3662"/>
                          <a:pt x="6511" y="3666"/>
                        </a:cubicBezTo>
                        <a:cubicBezTo>
                          <a:pt x="6507" y="3673"/>
                          <a:pt x="6504" y="3683"/>
                          <a:pt x="6500" y="3690"/>
                        </a:cubicBezTo>
                        <a:cubicBezTo>
                          <a:pt x="6498" y="3697"/>
                          <a:pt x="6497" y="3702"/>
                          <a:pt x="6495" y="3707"/>
                        </a:cubicBezTo>
                        <a:cubicBezTo>
                          <a:pt x="6491" y="3712"/>
                          <a:pt x="6488" y="3717"/>
                          <a:pt x="6483" y="3721"/>
                        </a:cubicBezTo>
                        <a:cubicBezTo>
                          <a:pt x="6479" y="3726"/>
                          <a:pt x="6476" y="3733"/>
                          <a:pt x="6472" y="3738"/>
                        </a:cubicBezTo>
                        <a:cubicBezTo>
                          <a:pt x="6469" y="3745"/>
                          <a:pt x="6465" y="3750"/>
                          <a:pt x="6462" y="3754"/>
                        </a:cubicBezTo>
                        <a:cubicBezTo>
                          <a:pt x="6458" y="3756"/>
                          <a:pt x="6455" y="3759"/>
                          <a:pt x="6451" y="3762"/>
                        </a:cubicBezTo>
                        <a:cubicBezTo>
                          <a:pt x="6449" y="3766"/>
                          <a:pt x="6448" y="3771"/>
                          <a:pt x="6446" y="3776"/>
                        </a:cubicBezTo>
                        <a:cubicBezTo>
                          <a:pt x="6442" y="3782"/>
                          <a:pt x="6439" y="3789"/>
                          <a:pt x="6435" y="3796"/>
                        </a:cubicBezTo>
                        <a:cubicBezTo>
                          <a:pt x="6431" y="3800"/>
                          <a:pt x="6427" y="3806"/>
                          <a:pt x="6424" y="3810"/>
                        </a:cubicBezTo>
                        <a:cubicBezTo>
                          <a:pt x="6420" y="3815"/>
                          <a:pt x="6417" y="3822"/>
                          <a:pt x="6413" y="3826"/>
                        </a:cubicBezTo>
                        <a:cubicBezTo>
                          <a:pt x="6411" y="3831"/>
                          <a:pt x="6410" y="3838"/>
                          <a:pt x="6408" y="3845"/>
                        </a:cubicBezTo>
                        <a:cubicBezTo>
                          <a:pt x="6406" y="3854"/>
                          <a:pt x="6404" y="3864"/>
                          <a:pt x="6402" y="3872"/>
                        </a:cubicBezTo>
                        <a:lnTo>
                          <a:pt x="6402" y="3896"/>
                        </a:lnTo>
                        <a:cubicBezTo>
                          <a:pt x="6353" y="3960"/>
                          <a:pt x="6303" y="4025"/>
                          <a:pt x="6253" y="4093"/>
                        </a:cubicBezTo>
                        <a:lnTo>
                          <a:pt x="6253" y="4101"/>
                        </a:lnTo>
                        <a:lnTo>
                          <a:pt x="6253" y="4108"/>
                        </a:lnTo>
                        <a:lnTo>
                          <a:pt x="6253" y="4120"/>
                        </a:lnTo>
                        <a:cubicBezTo>
                          <a:pt x="6251" y="4122"/>
                          <a:pt x="6250" y="4124"/>
                          <a:pt x="6248" y="4127"/>
                        </a:cubicBezTo>
                        <a:cubicBezTo>
                          <a:pt x="6219" y="4138"/>
                          <a:pt x="6190" y="4147"/>
                          <a:pt x="6160" y="4157"/>
                        </a:cubicBezTo>
                        <a:lnTo>
                          <a:pt x="6155" y="4157"/>
                        </a:lnTo>
                        <a:lnTo>
                          <a:pt x="6155" y="4166"/>
                        </a:lnTo>
                        <a:lnTo>
                          <a:pt x="6149" y="4166"/>
                        </a:lnTo>
                        <a:cubicBezTo>
                          <a:pt x="6147" y="4169"/>
                          <a:pt x="6146" y="4171"/>
                          <a:pt x="6143" y="4173"/>
                        </a:cubicBezTo>
                        <a:cubicBezTo>
                          <a:pt x="6141" y="4175"/>
                          <a:pt x="6140" y="4181"/>
                          <a:pt x="6138" y="4183"/>
                        </a:cubicBezTo>
                        <a:cubicBezTo>
                          <a:pt x="6136" y="4185"/>
                          <a:pt x="6132" y="4187"/>
                          <a:pt x="6130" y="4191"/>
                        </a:cubicBezTo>
                        <a:cubicBezTo>
                          <a:pt x="6119" y="4189"/>
                          <a:pt x="6108" y="4185"/>
                          <a:pt x="6098" y="4183"/>
                        </a:cubicBezTo>
                        <a:cubicBezTo>
                          <a:pt x="6084" y="4185"/>
                          <a:pt x="6072" y="4189"/>
                          <a:pt x="6058" y="4191"/>
                        </a:cubicBezTo>
                        <a:lnTo>
                          <a:pt x="6026" y="4191"/>
                        </a:lnTo>
                        <a:cubicBezTo>
                          <a:pt x="6013" y="4193"/>
                          <a:pt x="6003" y="4197"/>
                          <a:pt x="5992" y="4199"/>
                        </a:cubicBezTo>
                        <a:lnTo>
                          <a:pt x="5956" y="4205"/>
                        </a:lnTo>
                        <a:cubicBezTo>
                          <a:pt x="5944" y="4207"/>
                          <a:pt x="5931" y="4212"/>
                          <a:pt x="5919" y="4215"/>
                        </a:cubicBezTo>
                        <a:lnTo>
                          <a:pt x="5886" y="4221"/>
                        </a:lnTo>
                        <a:lnTo>
                          <a:pt x="5853" y="4221"/>
                        </a:lnTo>
                        <a:cubicBezTo>
                          <a:pt x="5842" y="4223"/>
                          <a:pt x="5832" y="4228"/>
                          <a:pt x="5821" y="4231"/>
                        </a:cubicBezTo>
                        <a:cubicBezTo>
                          <a:pt x="5810" y="4228"/>
                          <a:pt x="5799" y="4223"/>
                          <a:pt x="5788" y="4221"/>
                        </a:cubicBezTo>
                        <a:lnTo>
                          <a:pt x="5756" y="4221"/>
                        </a:lnTo>
                        <a:lnTo>
                          <a:pt x="5723" y="4215"/>
                        </a:lnTo>
                        <a:lnTo>
                          <a:pt x="5600" y="4183"/>
                        </a:lnTo>
                        <a:lnTo>
                          <a:pt x="5594" y="4183"/>
                        </a:lnTo>
                        <a:cubicBezTo>
                          <a:pt x="5590" y="4185"/>
                          <a:pt x="5587" y="4187"/>
                          <a:pt x="5583" y="4191"/>
                        </a:cubicBezTo>
                        <a:cubicBezTo>
                          <a:pt x="5581" y="4193"/>
                          <a:pt x="5580" y="4197"/>
                          <a:pt x="5578" y="4199"/>
                        </a:cubicBezTo>
                        <a:lnTo>
                          <a:pt x="5572" y="4205"/>
                        </a:lnTo>
                        <a:cubicBezTo>
                          <a:pt x="5570" y="4207"/>
                          <a:pt x="5569" y="4212"/>
                          <a:pt x="5567" y="4215"/>
                        </a:cubicBezTo>
                        <a:cubicBezTo>
                          <a:pt x="5565" y="4217"/>
                          <a:pt x="5564" y="4219"/>
                          <a:pt x="5562" y="4221"/>
                        </a:cubicBezTo>
                        <a:cubicBezTo>
                          <a:pt x="5558" y="4223"/>
                          <a:pt x="5555" y="4228"/>
                          <a:pt x="5551" y="4231"/>
                        </a:cubicBezTo>
                        <a:lnTo>
                          <a:pt x="5539" y="4231"/>
                        </a:lnTo>
                        <a:lnTo>
                          <a:pt x="5534" y="4231"/>
                        </a:lnTo>
                        <a:cubicBezTo>
                          <a:pt x="5531" y="4233"/>
                          <a:pt x="5527" y="4236"/>
                          <a:pt x="5524" y="4238"/>
                        </a:cubicBezTo>
                        <a:lnTo>
                          <a:pt x="5517" y="4238"/>
                        </a:lnTo>
                        <a:lnTo>
                          <a:pt x="5501" y="4238"/>
                        </a:lnTo>
                        <a:cubicBezTo>
                          <a:pt x="5492" y="4242"/>
                          <a:pt x="5485" y="4251"/>
                          <a:pt x="5478" y="4255"/>
                        </a:cubicBezTo>
                        <a:cubicBezTo>
                          <a:pt x="5471" y="4257"/>
                          <a:pt x="5464" y="4260"/>
                          <a:pt x="5457" y="4262"/>
                        </a:cubicBezTo>
                        <a:cubicBezTo>
                          <a:pt x="5447" y="4265"/>
                          <a:pt x="5437" y="4268"/>
                          <a:pt x="5428" y="4271"/>
                        </a:cubicBezTo>
                        <a:cubicBezTo>
                          <a:pt x="5421" y="4268"/>
                          <a:pt x="5414" y="4265"/>
                          <a:pt x="5406" y="4262"/>
                        </a:cubicBezTo>
                        <a:cubicBezTo>
                          <a:pt x="5397" y="4260"/>
                          <a:pt x="5388" y="4257"/>
                          <a:pt x="5379" y="4255"/>
                        </a:cubicBezTo>
                        <a:cubicBezTo>
                          <a:pt x="5372" y="4253"/>
                          <a:pt x="5364" y="4251"/>
                          <a:pt x="5357" y="4248"/>
                        </a:cubicBezTo>
                        <a:cubicBezTo>
                          <a:pt x="5348" y="4243"/>
                          <a:pt x="5338" y="4240"/>
                          <a:pt x="5329" y="4238"/>
                        </a:cubicBezTo>
                        <a:cubicBezTo>
                          <a:pt x="5322" y="4236"/>
                          <a:pt x="5314" y="4233"/>
                          <a:pt x="5307" y="4231"/>
                        </a:cubicBezTo>
                        <a:cubicBezTo>
                          <a:pt x="5298" y="4224"/>
                          <a:pt x="5289" y="4219"/>
                          <a:pt x="5278" y="4215"/>
                        </a:cubicBezTo>
                        <a:cubicBezTo>
                          <a:pt x="5269" y="4212"/>
                          <a:pt x="5260" y="4207"/>
                          <a:pt x="5251" y="4205"/>
                        </a:cubicBezTo>
                        <a:lnTo>
                          <a:pt x="5224" y="4205"/>
                        </a:lnTo>
                        <a:lnTo>
                          <a:pt x="5196" y="4205"/>
                        </a:lnTo>
                        <a:cubicBezTo>
                          <a:pt x="5194" y="4207"/>
                          <a:pt x="5193" y="4212"/>
                          <a:pt x="5190" y="4215"/>
                        </a:cubicBezTo>
                        <a:lnTo>
                          <a:pt x="5178" y="4215"/>
                        </a:lnTo>
                        <a:cubicBezTo>
                          <a:pt x="5176" y="4217"/>
                          <a:pt x="5175" y="4219"/>
                          <a:pt x="5173" y="4221"/>
                        </a:cubicBezTo>
                        <a:cubicBezTo>
                          <a:pt x="5170" y="4223"/>
                          <a:pt x="5166" y="4228"/>
                          <a:pt x="5163" y="4231"/>
                        </a:cubicBezTo>
                        <a:lnTo>
                          <a:pt x="5152" y="4231"/>
                        </a:lnTo>
                        <a:cubicBezTo>
                          <a:pt x="5150" y="4233"/>
                          <a:pt x="5149" y="4236"/>
                          <a:pt x="5147" y="4238"/>
                        </a:cubicBezTo>
                        <a:cubicBezTo>
                          <a:pt x="5143" y="4240"/>
                          <a:pt x="5139" y="4243"/>
                          <a:pt x="5135" y="4248"/>
                        </a:cubicBezTo>
                        <a:cubicBezTo>
                          <a:pt x="5133" y="4253"/>
                          <a:pt x="5132" y="4258"/>
                          <a:pt x="5129" y="4262"/>
                        </a:cubicBezTo>
                        <a:lnTo>
                          <a:pt x="5123" y="4271"/>
                        </a:lnTo>
                        <a:cubicBezTo>
                          <a:pt x="5121" y="4273"/>
                          <a:pt x="5120" y="4277"/>
                          <a:pt x="5118" y="4279"/>
                        </a:cubicBezTo>
                        <a:cubicBezTo>
                          <a:pt x="5116" y="4285"/>
                          <a:pt x="5115" y="4290"/>
                          <a:pt x="5113" y="4295"/>
                        </a:cubicBezTo>
                        <a:cubicBezTo>
                          <a:pt x="5111" y="4301"/>
                          <a:pt x="5109" y="4307"/>
                          <a:pt x="5107" y="4311"/>
                        </a:cubicBezTo>
                        <a:lnTo>
                          <a:pt x="5102" y="4311"/>
                        </a:lnTo>
                        <a:cubicBezTo>
                          <a:pt x="5100" y="4314"/>
                          <a:pt x="5099" y="4316"/>
                          <a:pt x="5096" y="4318"/>
                        </a:cubicBezTo>
                        <a:lnTo>
                          <a:pt x="5096" y="4326"/>
                        </a:lnTo>
                        <a:cubicBezTo>
                          <a:pt x="5094" y="4328"/>
                          <a:pt x="5093" y="4331"/>
                          <a:pt x="5091" y="4333"/>
                        </a:cubicBezTo>
                        <a:lnTo>
                          <a:pt x="5091" y="4343"/>
                        </a:lnTo>
                        <a:cubicBezTo>
                          <a:pt x="5089" y="4345"/>
                          <a:pt x="5087" y="4349"/>
                          <a:pt x="5085" y="4351"/>
                        </a:cubicBezTo>
                        <a:lnTo>
                          <a:pt x="5085" y="4366"/>
                        </a:lnTo>
                        <a:cubicBezTo>
                          <a:pt x="5083" y="4368"/>
                          <a:pt x="5082" y="4371"/>
                          <a:pt x="5080" y="4375"/>
                        </a:cubicBezTo>
                        <a:lnTo>
                          <a:pt x="5080" y="4391"/>
                        </a:lnTo>
                        <a:cubicBezTo>
                          <a:pt x="5077" y="4394"/>
                          <a:pt x="5076" y="4396"/>
                          <a:pt x="5074" y="4399"/>
                        </a:cubicBezTo>
                        <a:lnTo>
                          <a:pt x="5074" y="4407"/>
                        </a:lnTo>
                        <a:lnTo>
                          <a:pt x="5068" y="4407"/>
                        </a:lnTo>
                        <a:cubicBezTo>
                          <a:pt x="5066" y="4409"/>
                          <a:pt x="5065" y="4412"/>
                          <a:pt x="5063" y="4415"/>
                        </a:cubicBezTo>
                        <a:lnTo>
                          <a:pt x="5052" y="4415"/>
                        </a:lnTo>
                        <a:cubicBezTo>
                          <a:pt x="5050" y="4417"/>
                          <a:pt x="5049" y="4420"/>
                          <a:pt x="5047" y="4423"/>
                        </a:cubicBezTo>
                        <a:cubicBezTo>
                          <a:pt x="5045" y="4425"/>
                          <a:pt x="5044" y="4427"/>
                          <a:pt x="5042" y="4429"/>
                        </a:cubicBezTo>
                        <a:cubicBezTo>
                          <a:pt x="5040" y="4432"/>
                          <a:pt x="5038" y="4437"/>
                          <a:pt x="5036" y="4439"/>
                        </a:cubicBezTo>
                        <a:cubicBezTo>
                          <a:pt x="5034" y="4441"/>
                          <a:pt x="5033" y="4443"/>
                          <a:pt x="5031" y="4445"/>
                        </a:cubicBezTo>
                        <a:lnTo>
                          <a:pt x="5025" y="4445"/>
                        </a:lnTo>
                        <a:cubicBezTo>
                          <a:pt x="5023" y="4451"/>
                          <a:pt x="5022" y="4456"/>
                          <a:pt x="5020" y="4461"/>
                        </a:cubicBezTo>
                        <a:cubicBezTo>
                          <a:pt x="5018" y="4465"/>
                          <a:pt x="5016" y="4468"/>
                          <a:pt x="5014" y="4472"/>
                        </a:cubicBezTo>
                        <a:cubicBezTo>
                          <a:pt x="5012" y="4474"/>
                          <a:pt x="5011" y="4476"/>
                          <a:pt x="5009" y="4478"/>
                        </a:cubicBezTo>
                        <a:cubicBezTo>
                          <a:pt x="5005" y="4480"/>
                          <a:pt x="5002" y="4484"/>
                          <a:pt x="4998" y="4487"/>
                        </a:cubicBezTo>
                        <a:cubicBezTo>
                          <a:pt x="4994" y="4503"/>
                          <a:pt x="4990" y="4521"/>
                          <a:pt x="4987" y="4537"/>
                        </a:cubicBezTo>
                        <a:cubicBezTo>
                          <a:pt x="4983" y="4552"/>
                          <a:pt x="4980" y="4568"/>
                          <a:pt x="4976" y="4584"/>
                        </a:cubicBezTo>
                        <a:cubicBezTo>
                          <a:pt x="4973" y="4605"/>
                          <a:pt x="4972" y="4622"/>
                          <a:pt x="4970" y="4643"/>
                        </a:cubicBezTo>
                        <a:cubicBezTo>
                          <a:pt x="4968" y="4657"/>
                          <a:pt x="4966" y="4674"/>
                          <a:pt x="4964" y="4691"/>
                        </a:cubicBezTo>
                        <a:lnTo>
                          <a:pt x="4964" y="4743"/>
                        </a:lnTo>
                        <a:cubicBezTo>
                          <a:pt x="4962" y="4763"/>
                          <a:pt x="4961" y="4785"/>
                          <a:pt x="4959" y="4802"/>
                        </a:cubicBezTo>
                        <a:cubicBezTo>
                          <a:pt x="4957" y="4821"/>
                          <a:pt x="4956" y="4837"/>
                          <a:pt x="4954" y="4858"/>
                        </a:cubicBezTo>
                        <a:cubicBezTo>
                          <a:pt x="4952" y="4874"/>
                          <a:pt x="4951" y="4889"/>
                          <a:pt x="4949" y="4906"/>
                        </a:cubicBezTo>
                        <a:cubicBezTo>
                          <a:pt x="4946" y="4922"/>
                          <a:pt x="4943" y="4939"/>
                          <a:pt x="4941" y="4955"/>
                        </a:cubicBezTo>
                        <a:cubicBezTo>
                          <a:pt x="4938" y="4974"/>
                          <a:pt x="4934" y="4992"/>
                          <a:pt x="4931" y="5013"/>
                        </a:cubicBezTo>
                        <a:cubicBezTo>
                          <a:pt x="4924" y="5027"/>
                          <a:pt x="4915" y="5038"/>
                          <a:pt x="4908" y="5051"/>
                        </a:cubicBezTo>
                        <a:cubicBezTo>
                          <a:pt x="4901" y="5066"/>
                          <a:pt x="4894" y="5083"/>
                          <a:pt x="4887" y="5099"/>
                        </a:cubicBezTo>
                        <a:cubicBezTo>
                          <a:pt x="4885" y="5102"/>
                          <a:pt x="4884" y="5106"/>
                          <a:pt x="4882" y="5108"/>
                        </a:cubicBezTo>
                        <a:lnTo>
                          <a:pt x="4882" y="5114"/>
                        </a:lnTo>
                        <a:cubicBezTo>
                          <a:pt x="4880" y="5116"/>
                          <a:pt x="4879" y="5121"/>
                          <a:pt x="4877" y="5124"/>
                        </a:cubicBezTo>
                        <a:cubicBezTo>
                          <a:pt x="4875" y="5130"/>
                          <a:pt x="4873" y="5136"/>
                          <a:pt x="4869" y="5140"/>
                        </a:cubicBezTo>
                        <a:lnTo>
                          <a:pt x="4869" y="5147"/>
                        </a:lnTo>
                        <a:cubicBezTo>
                          <a:pt x="4867" y="5154"/>
                          <a:pt x="4866" y="5160"/>
                          <a:pt x="4864" y="5164"/>
                        </a:cubicBezTo>
                        <a:lnTo>
                          <a:pt x="4864" y="5172"/>
                        </a:lnTo>
                        <a:lnTo>
                          <a:pt x="4864" y="5179"/>
                        </a:lnTo>
                        <a:lnTo>
                          <a:pt x="4864" y="5196"/>
                        </a:lnTo>
                        <a:lnTo>
                          <a:pt x="4864" y="5205"/>
                        </a:lnTo>
                        <a:cubicBezTo>
                          <a:pt x="4866" y="5210"/>
                          <a:pt x="4867" y="5215"/>
                          <a:pt x="4869" y="5220"/>
                        </a:cubicBezTo>
                        <a:cubicBezTo>
                          <a:pt x="4873" y="5224"/>
                          <a:pt x="4875" y="5230"/>
                          <a:pt x="4877" y="5234"/>
                        </a:cubicBezTo>
                        <a:lnTo>
                          <a:pt x="4877" y="5242"/>
                        </a:lnTo>
                        <a:lnTo>
                          <a:pt x="4877" y="5270"/>
                        </a:lnTo>
                        <a:lnTo>
                          <a:pt x="4877" y="5284"/>
                        </a:lnTo>
                        <a:lnTo>
                          <a:pt x="4877" y="5304"/>
                        </a:lnTo>
                        <a:cubicBezTo>
                          <a:pt x="4875" y="5308"/>
                          <a:pt x="4873" y="5314"/>
                          <a:pt x="4869" y="5319"/>
                        </a:cubicBezTo>
                        <a:lnTo>
                          <a:pt x="4869" y="5332"/>
                        </a:lnTo>
                        <a:cubicBezTo>
                          <a:pt x="4867" y="5337"/>
                          <a:pt x="4866" y="5344"/>
                          <a:pt x="4864" y="5351"/>
                        </a:cubicBezTo>
                        <a:cubicBezTo>
                          <a:pt x="4862" y="5354"/>
                          <a:pt x="4861" y="5356"/>
                          <a:pt x="4859" y="5358"/>
                        </a:cubicBezTo>
                        <a:lnTo>
                          <a:pt x="4853" y="5373"/>
                        </a:lnTo>
                        <a:cubicBezTo>
                          <a:pt x="4851" y="5375"/>
                          <a:pt x="4849" y="5380"/>
                          <a:pt x="4847" y="5383"/>
                        </a:cubicBezTo>
                        <a:cubicBezTo>
                          <a:pt x="4845" y="5386"/>
                          <a:pt x="4844" y="5388"/>
                          <a:pt x="4842" y="5390"/>
                        </a:cubicBezTo>
                        <a:cubicBezTo>
                          <a:pt x="4838" y="5394"/>
                          <a:pt x="4835" y="5400"/>
                          <a:pt x="4831" y="5405"/>
                        </a:cubicBezTo>
                        <a:lnTo>
                          <a:pt x="4826" y="5405"/>
                        </a:lnTo>
                        <a:lnTo>
                          <a:pt x="4826" y="5414"/>
                        </a:lnTo>
                        <a:lnTo>
                          <a:pt x="4820" y="5414"/>
                        </a:lnTo>
                        <a:lnTo>
                          <a:pt x="4820" y="5422"/>
                        </a:lnTo>
                        <a:lnTo>
                          <a:pt x="4814" y="5422"/>
                        </a:lnTo>
                        <a:lnTo>
                          <a:pt x="4814" y="5430"/>
                        </a:lnTo>
                        <a:lnTo>
                          <a:pt x="4814" y="5437"/>
                        </a:lnTo>
                        <a:lnTo>
                          <a:pt x="4808" y="5437"/>
                        </a:lnTo>
                        <a:lnTo>
                          <a:pt x="4808" y="5445"/>
                        </a:lnTo>
                        <a:lnTo>
                          <a:pt x="4803" y="5445"/>
                        </a:lnTo>
                        <a:cubicBezTo>
                          <a:pt x="4801" y="5447"/>
                          <a:pt x="4799" y="5450"/>
                          <a:pt x="4797" y="5453"/>
                        </a:cubicBezTo>
                        <a:cubicBezTo>
                          <a:pt x="4795" y="5455"/>
                          <a:pt x="4794" y="5459"/>
                          <a:pt x="4792" y="5463"/>
                        </a:cubicBezTo>
                        <a:lnTo>
                          <a:pt x="4786" y="5463"/>
                        </a:lnTo>
                        <a:cubicBezTo>
                          <a:pt x="4779" y="5484"/>
                          <a:pt x="4771" y="5511"/>
                          <a:pt x="4763" y="5534"/>
                        </a:cubicBezTo>
                        <a:cubicBezTo>
                          <a:pt x="4733" y="5596"/>
                          <a:pt x="4702" y="5662"/>
                          <a:pt x="4671" y="5726"/>
                        </a:cubicBezTo>
                        <a:lnTo>
                          <a:pt x="4677" y="5726"/>
                        </a:lnTo>
                        <a:lnTo>
                          <a:pt x="4677" y="5733"/>
                        </a:lnTo>
                        <a:lnTo>
                          <a:pt x="4677" y="5743"/>
                        </a:lnTo>
                        <a:lnTo>
                          <a:pt x="4677" y="5751"/>
                        </a:lnTo>
                        <a:lnTo>
                          <a:pt x="4677" y="5761"/>
                        </a:lnTo>
                        <a:lnTo>
                          <a:pt x="4677" y="5768"/>
                        </a:lnTo>
                        <a:cubicBezTo>
                          <a:pt x="4675" y="5774"/>
                          <a:pt x="4673" y="5779"/>
                          <a:pt x="4671" y="5783"/>
                        </a:cubicBezTo>
                        <a:lnTo>
                          <a:pt x="4671" y="5792"/>
                        </a:lnTo>
                        <a:cubicBezTo>
                          <a:pt x="4669" y="5795"/>
                          <a:pt x="4668" y="5800"/>
                          <a:pt x="4665" y="5802"/>
                        </a:cubicBezTo>
                        <a:lnTo>
                          <a:pt x="4659" y="5802"/>
                        </a:lnTo>
                        <a:lnTo>
                          <a:pt x="4659" y="5809"/>
                        </a:lnTo>
                        <a:cubicBezTo>
                          <a:pt x="4657" y="5811"/>
                          <a:pt x="4655" y="5814"/>
                          <a:pt x="4653" y="5816"/>
                        </a:cubicBezTo>
                        <a:cubicBezTo>
                          <a:pt x="4651" y="5818"/>
                          <a:pt x="4650" y="5820"/>
                          <a:pt x="4648" y="5824"/>
                        </a:cubicBezTo>
                        <a:lnTo>
                          <a:pt x="4643" y="5824"/>
                        </a:lnTo>
                        <a:cubicBezTo>
                          <a:pt x="4639" y="5826"/>
                          <a:pt x="4636" y="5829"/>
                          <a:pt x="4632" y="5831"/>
                        </a:cubicBezTo>
                        <a:lnTo>
                          <a:pt x="4632" y="5824"/>
                        </a:lnTo>
                        <a:cubicBezTo>
                          <a:pt x="4630" y="5826"/>
                          <a:pt x="4629" y="5829"/>
                          <a:pt x="4627" y="5831"/>
                        </a:cubicBezTo>
                        <a:lnTo>
                          <a:pt x="4621" y="5831"/>
                        </a:lnTo>
                        <a:lnTo>
                          <a:pt x="4611" y="5831"/>
                        </a:lnTo>
                        <a:lnTo>
                          <a:pt x="4604" y="5831"/>
                        </a:lnTo>
                        <a:cubicBezTo>
                          <a:pt x="4601" y="5834"/>
                          <a:pt x="4600" y="5837"/>
                          <a:pt x="4598" y="5840"/>
                        </a:cubicBezTo>
                        <a:lnTo>
                          <a:pt x="4593" y="5840"/>
                        </a:lnTo>
                        <a:cubicBezTo>
                          <a:pt x="4591" y="5842"/>
                          <a:pt x="4590" y="5845"/>
                          <a:pt x="4588" y="5847"/>
                        </a:cubicBezTo>
                        <a:lnTo>
                          <a:pt x="4582" y="5847"/>
                        </a:lnTo>
                        <a:cubicBezTo>
                          <a:pt x="4580" y="5852"/>
                          <a:pt x="4579" y="5855"/>
                          <a:pt x="4577" y="5857"/>
                        </a:cubicBezTo>
                        <a:lnTo>
                          <a:pt x="4572" y="5857"/>
                        </a:lnTo>
                        <a:cubicBezTo>
                          <a:pt x="4570" y="5859"/>
                          <a:pt x="4568" y="5864"/>
                          <a:pt x="4566" y="5866"/>
                        </a:cubicBezTo>
                        <a:cubicBezTo>
                          <a:pt x="4546" y="5898"/>
                          <a:pt x="4529" y="5934"/>
                          <a:pt x="4511" y="5967"/>
                        </a:cubicBezTo>
                        <a:cubicBezTo>
                          <a:pt x="4513" y="5976"/>
                          <a:pt x="4515" y="5984"/>
                          <a:pt x="4517" y="5993"/>
                        </a:cubicBezTo>
                        <a:cubicBezTo>
                          <a:pt x="4519" y="5997"/>
                          <a:pt x="4520" y="6003"/>
                          <a:pt x="4522" y="6009"/>
                        </a:cubicBezTo>
                        <a:lnTo>
                          <a:pt x="4522" y="6033"/>
                        </a:lnTo>
                        <a:lnTo>
                          <a:pt x="4522" y="6051"/>
                        </a:lnTo>
                        <a:lnTo>
                          <a:pt x="4522" y="6075"/>
                        </a:lnTo>
                        <a:cubicBezTo>
                          <a:pt x="4520" y="6080"/>
                          <a:pt x="4519" y="6087"/>
                          <a:pt x="4517" y="6092"/>
                        </a:cubicBezTo>
                        <a:cubicBezTo>
                          <a:pt x="4515" y="6098"/>
                          <a:pt x="4513" y="6107"/>
                          <a:pt x="4511" y="6113"/>
                        </a:cubicBezTo>
                        <a:lnTo>
                          <a:pt x="4511" y="6130"/>
                        </a:lnTo>
                        <a:lnTo>
                          <a:pt x="4511" y="6152"/>
                        </a:lnTo>
                        <a:lnTo>
                          <a:pt x="4511" y="6177"/>
                        </a:lnTo>
                        <a:cubicBezTo>
                          <a:pt x="4513" y="6181"/>
                          <a:pt x="4515" y="6188"/>
                          <a:pt x="4517" y="6193"/>
                        </a:cubicBezTo>
                        <a:cubicBezTo>
                          <a:pt x="4519" y="6201"/>
                          <a:pt x="4520" y="6208"/>
                          <a:pt x="4522" y="6215"/>
                        </a:cubicBezTo>
                        <a:lnTo>
                          <a:pt x="4522" y="6242"/>
                        </a:lnTo>
                        <a:cubicBezTo>
                          <a:pt x="4520" y="6250"/>
                          <a:pt x="4519" y="6257"/>
                          <a:pt x="4517" y="6265"/>
                        </a:cubicBezTo>
                        <a:lnTo>
                          <a:pt x="4517" y="6288"/>
                        </a:lnTo>
                        <a:lnTo>
                          <a:pt x="4511" y="6315"/>
                        </a:lnTo>
                        <a:lnTo>
                          <a:pt x="4511" y="6332"/>
                        </a:lnTo>
                        <a:lnTo>
                          <a:pt x="4511" y="6356"/>
                        </a:lnTo>
                        <a:lnTo>
                          <a:pt x="4511" y="6379"/>
                        </a:lnTo>
                        <a:cubicBezTo>
                          <a:pt x="4509" y="6386"/>
                          <a:pt x="4508" y="6394"/>
                          <a:pt x="4506" y="6400"/>
                        </a:cubicBezTo>
                        <a:lnTo>
                          <a:pt x="4506" y="6430"/>
                        </a:lnTo>
                        <a:cubicBezTo>
                          <a:pt x="4503" y="6434"/>
                          <a:pt x="4502" y="6439"/>
                          <a:pt x="4500" y="6445"/>
                        </a:cubicBezTo>
                        <a:lnTo>
                          <a:pt x="4500" y="6468"/>
                        </a:lnTo>
                        <a:cubicBezTo>
                          <a:pt x="4496" y="6475"/>
                          <a:pt x="4493" y="6480"/>
                          <a:pt x="4489" y="6484"/>
                        </a:cubicBezTo>
                        <a:cubicBezTo>
                          <a:pt x="4485" y="6492"/>
                          <a:pt x="4482" y="6500"/>
                          <a:pt x="4477" y="6506"/>
                        </a:cubicBezTo>
                        <a:cubicBezTo>
                          <a:pt x="4472" y="6515"/>
                          <a:pt x="4466" y="6523"/>
                          <a:pt x="4461" y="6532"/>
                        </a:cubicBezTo>
                        <a:cubicBezTo>
                          <a:pt x="4456" y="6536"/>
                          <a:pt x="4450" y="6542"/>
                          <a:pt x="4445" y="6546"/>
                        </a:cubicBezTo>
                        <a:cubicBezTo>
                          <a:pt x="4440" y="6548"/>
                          <a:pt x="4434" y="6551"/>
                          <a:pt x="4429" y="6553"/>
                        </a:cubicBezTo>
                        <a:cubicBezTo>
                          <a:pt x="4422" y="6557"/>
                          <a:pt x="4414" y="6565"/>
                          <a:pt x="4407" y="6570"/>
                        </a:cubicBezTo>
                        <a:cubicBezTo>
                          <a:pt x="4402" y="6572"/>
                          <a:pt x="4395" y="6578"/>
                          <a:pt x="4390" y="6582"/>
                        </a:cubicBezTo>
                        <a:lnTo>
                          <a:pt x="4369" y="6588"/>
                        </a:lnTo>
                        <a:cubicBezTo>
                          <a:pt x="4364" y="6590"/>
                          <a:pt x="4358" y="6594"/>
                          <a:pt x="4352" y="6596"/>
                        </a:cubicBezTo>
                        <a:cubicBezTo>
                          <a:pt x="4346" y="6601"/>
                          <a:pt x="4340" y="6609"/>
                          <a:pt x="4335" y="6613"/>
                        </a:cubicBezTo>
                        <a:cubicBezTo>
                          <a:pt x="4330" y="6618"/>
                          <a:pt x="4324" y="6624"/>
                          <a:pt x="4318" y="6629"/>
                        </a:cubicBezTo>
                        <a:cubicBezTo>
                          <a:pt x="4313" y="6636"/>
                          <a:pt x="4308" y="6645"/>
                          <a:pt x="4303" y="6651"/>
                        </a:cubicBezTo>
                        <a:cubicBezTo>
                          <a:pt x="4299" y="6659"/>
                          <a:pt x="4295" y="6667"/>
                          <a:pt x="4291" y="6674"/>
                        </a:cubicBezTo>
                        <a:cubicBezTo>
                          <a:pt x="4289" y="6700"/>
                          <a:pt x="4288" y="6726"/>
                          <a:pt x="4286" y="6748"/>
                        </a:cubicBezTo>
                        <a:lnTo>
                          <a:pt x="4286" y="6756"/>
                        </a:lnTo>
                        <a:cubicBezTo>
                          <a:pt x="4284" y="6758"/>
                          <a:pt x="4282" y="6762"/>
                          <a:pt x="4280" y="6764"/>
                        </a:cubicBezTo>
                        <a:cubicBezTo>
                          <a:pt x="4278" y="6766"/>
                          <a:pt x="4277" y="6769"/>
                          <a:pt x="4274" y="6771"/>
                        </a:cubicBezTo>
                        <a:cubicBezTo>
                          <a:pt x="4272" y="6775"/>
                          <a:pt x="4271" y="6781"/>
                          <a:pt x="4269" y="6786"/>
                        </a:cubicBezTo>
                        <a:cubicBezTo>
                          <a:pt x="4267" y="6788"/>
                          <a:pt x="4265" y="6791"/>
                          <a:pt x="4262" y="6794"/>
                        </a:cubicBezTo>
                        <a:cubicBezTo>
                          <a:pt x="4260" y="6797"/>
                          <a:pt x="4259" y="6800"/>
                          <a:pt x="4257" y="6803"/>
                        </a:cubicBezTo>
                        <a:cubicBezTo>
                          <a:pt x="4255" y="6805"/>
                          <a:pt x="4254" y="6808"/>
                          <a:pt x="4252" y="6812"/>
                        </a:cubicBezTo>
                        <a:cubicBezTo>
                          <a:pt x="4248" y="6815"/>
                          <a:pt x="4243" y="6818"/>
                          <a:pt x="4239" y="6820"/>
                        </a:cubicBezTo>
                        <a:lnTo>
                          <a:pt x="4239" y="6829"/>
                        </a:lnTo>
                        <a:cubicBezTo>
                          <a:pt x="4237" y="6831"/>
                          <a:pt x="4236" y="6835"/>
                          <a:pt x="4234" y="6837"/>
                        </a:cubicBezTo>
                        <a:lnTo>
                          <a:pt x="4229" y="6837"/>
                        </a:lnTo>
                        <a:cubicBezTo>
                          <a:pt x="4225" y="6839"/>
                          <a:pt x="4222" y="6841"/>
                          <a:pt x="4217" y="6844"/>
                        </a:cubicBezTo>
                        <a:cubicBezTo>
                          <a:pt x="4202" y="6848"/>
                          <a:pt x="4186" y="6856"/>
                          <a:pt x="4172" y="6863"/>
                        </a:cubicBezTo>
                        <a:cubicBezTo>
                          <a:pt x="4165" y="6919"/>
                          <a:pt x="4160" y="6975"/>
                          <a:pt x="4155" y="7030"/>
                        </a:cubicBezTo>
                        <a:lnTo>
                          <a:pt x="4155" y="7037"/>
                        </a:lnTo>
                        <a:cubicBezTo>
                          <a:pt x="4152" y="7041"/>
                          <a:pt x="4150" y="7047"/>
                          <a:pt x="4148" y="7053"/>
                        </a:cubicBezTo>
                        <a:cubicBezTo>
                          <a:pt x="4146" y="7055"/>
                          <a:pt x="4145" y="7058"/>
                          <a:pt x="4143" y="7061"/>
                        </a:cubicBezTo>
                        <a:cubicBezTo>
                          <a:pt x="4140" y="7065"/>
                          <a:pt x="4139" y="7071"/>
                          <a:pt x="4137" y="7079"/>
                        </a:cubicBezTo>
                        <a:cubicBezTo>
                          <a:pt x="4135" y="7083"/>
                          <a:pt x="4133" y="7090"/>
                          <a:pt x="4131" y="7096"/>
                        </a:cubicBezTo>
                        <a:cubicBezTo>
                          <a:pt x="4129" y="7100"/>
                          <a:pt x="4128" y="7107"/>
                          <a:pt x="4126" y="7113"/>
                        </a:cubicBezTo>
                        <a:lnTo>
                          <a:pt x="4126" y="7119"/>
                        </a:lnTo>
                        <a:cubicBezTo>
                          <a:pt x="4124" y="7124"/>
                          <a:pt x="4123" y="7131"/>
                          <a:pt x="4121" y="7136"/>
                        </a:cubicBezTo>
                        <a:lnTo>
                          <a:pt x="4121" y="7152"/>
                        </a:lnTo>
                        <a:cubicBezTo>
                          <a:pt x="4119" y="7158"/>
                          <a:pt x="4117" y="7165"/>
                          <a:pt x="4115" y="7169"/>
                        </a:cubicBezTo>
                        <a:lnTo>
                          <a:pt x="4115" y="7192"/>
                        </a:lnTo>
                        <a:lnTo>
                          <a:pt x="4115" y="7212"/>
                        </a:lnTo>
                        <a:lnTo>
                          <a:pt x="4115" y="7218"/>
                        </a:lnTo>
                        <a:cubicBezTo>
                          <a:pt x="4113" y="7220"/>
                          <a:pt x="4112" y="7224"/>
                          <a:pt x="4110" y="7226"/>
                        </a:cubicBezTo>
                        <a:cubicBezTo>
                          <a:pt x="4108" y="7229"/>
                          <a:pt x="4107" y="7231"/>
                          <a:pt x="4105" y="7233"/>
                        </a:cubicBezTo>
                        <a:lnTo>
                          <a:pt x="4105" y="7242"/>
                        </a:lnTo>
                        <a:lnTo>
                          <a:pt x="4099" y="7242"/>
                        </a:lnTo>
                        <a:cubicBezTo>
                          <a:pt x="4097" y="7246"/>
                          <a:pt x="4096" y="7248"/>
                          <a:pt x="4094" y="7251"/>
                        </a:cubicBezTo>
                        <a:lnTo>
                          <a:pt x="4094" y="7258"/>
                        </a:lnTo>
                        <a:cubicBezTo>
                          <a:pt x="4092" y="7260"/>
                          <a:pt x="4091" y="7263"/>
                          <a:pt x="4088" y="7266"/>
                        </a:cubicBezTo>
                        <a:lnTo>
                          <a:pt x="4083" y="7266"/>
                        </a:lnTo>
                        <a:cubicBezTo>
                          <a:pt x="4081" y="7268"/>
                          <a:pt x="4079" y="7272"/>
                          <a:pt x="4077" y="7274"/>
                        </a:cubicBezTo>
                        <a:lnTo>
                          <a:pt x="4077" y="7304"/>
                        </a:lnTo>
                        <a:cubicBezTo>
                          <a:pt x="4074" y="7315"/>
                          <a:pt x="4070" y="7324"/>
                          <a:pt x="4067" y="7336"/>
                        </a:cubicBezTo>
                        <a:cubicBezTo>
                          <a:pt x="4065" y="7340"/>
                          <a:pt x="4063" y="7348"/>
                          <a:pt x="4061" y="7353"/>
                        </a:cubicBezTo>
                        <a:cubicBezTo>
                          <a:pt x="4058" y="7365"/>
                          <a:pt x="4054" y="7373"/>
                          <a:pt x="4051" y="7385"/>
                        </a:cubicBezTo>
                        <a:cubicBezTo>
                          <a:pt x="4047" y="7391"/>
                          <a:pt x="4044" y="7402"/>
                          <a:pt x="4040" y="7409"/>
                        </a:cubicBezTo>
                        <a:cubicBezTo>
                          <a:pt x="4035" y="7415"/>
                          <a:pt x="4032" y="7421"/>
                          <a:pt x="4027" y="7425"/>
                        </a:cubicBezTo>
                        <a:cubicBezTo>
                          <a:pt x="4022" y="7433"/>
                          <a:pt x="4017" y="7439"/>
                          <a:pt x="4012" y="7449"/>
                        </a:cubicBezTo>
                        <a:cubicBezTo>
                          <a:pt x="4008" y="7458"/>
                          <a:pt x="4005" y="7467"/>
                          <a:pt x="4001" y="7474"/>
                        </a:cubicBezTo>
                        <a:cubicBezTo>
                          <a:pt x="3999" y="7483"/>
                          <a:pt x="3998" y="7490"/>
                          <a:pt x="3996" y="7500"/>
                        </a:cubicBezTo>
                        <a:cubicBezTo>
                          <a:pt x="3992" y="7506"/>
                          <a:pt x="3989" y="7514"/>
                          <a:pt x="3985" y="7521"/>
                        </a:cubicBezTo>
                        <a:cubicBezTo>
                          <a:pt x="3982" y="7533"/>
                          <a:pt x="3981" y="7542"/>
                          <a:pt x="3979" y="7552"/>
                        </a:cubicBezTo>
                        <a:lnTo>
                          <a:pt x="3979" y="7584"/>
                        </a:lnTo>
                        <a:lnTo>
                          <a:pt x="3985" y="7584"/>
                        </a:lnTo>
                        <a:lnTo>
                          <a:pt x="3990" y="7584"/>
                        </a:lnTo>
                        <a:lnTo>
                          <a:pt x="3990" y="7594"/>
                        </a:lnTo>
                        <a:lnTo>
                          <a:pt x="3996" y="7594"/>
                        </a:lnTo>
                        <a:lnTo>
                          <a:pt x="3996" y="7601"/>
                        </a:lnTo>
                        <a:cubicBezTo>
                          <a:pt x="3998" y="7603"/>
                          <a:pt x="3999" y="7607"/>
                          <a:pt x="4001" y="7611"/>
                        </a:cubicBezTo>
                        <a:lnTo>
                          <a:pt x="3996" y="7611"/>
                        </a:lnTo>
                        <a:cubicBezTo>
                          <a:pt x="3998" y="7614"/>
                          <a:pt x="3999" y="7616"/>
                          <a:pt x="4001" y="7618"/>
                        </a:cubicBezTo>
                        <a:lnTo>
                          <a:pt x="3996" y="7618"/>
                        </a:lnTo>
                        <a:lnTo>
                          <a:pt x="3996" y="7625"/>
                        </a:lnTo>
                        <a:lnTo>
                          <a:pt x="4001" y="7625"/>
                        </a:lnTo>
                        <a:lnTo>
                          <a:pt x="3996" y="7625"/>
                        </a:lnTo>
                        <a:lnTo>
                          <a:pt x="3996" y="7633"/>
                        </a:lnTo>
                        <a:lnTo>
                          <a:pt x="3996" y="7643"/>
                        </a:lnTo>
                        <a:lnTo>
                          <a:pt x="3996" y="7650"/>
                        </a:lnTo>
                        <a:lnTo>
                          <a:pt x="3996" y="7658"/>
                        </a:lnTo>
                        <a:lnTo>
                          <a:pt x="3996" y="7665"/>
                        </a:lnTo>
                        <a:cubicBezTo>
                          <a:pt x="3994" y="7667"/>
                          <a:pt x="3992" y="7670"/>
                          <a:pt x="3990" y="7673"/>
                        </a:cubicBezTo>
                        <a:cubicBezTo>
                          <a:pt x="3988" y="7681"/>
                          <a:pt x="3987" y="7691"/>
                          <a:pt x="3985" y="7698"/>
                        </a:cubicBezTo>
                        <a:lnTo>
                          <a:pt x="3985" y="7721"/>
                        </a:lnTo>
                        <a:cubicBezTo>
                          <a:pt x="3982" y="7728"/>
                          <a:pt x="3981" y="7741"/>
                          <a:pt x="3979" y="7749"/>
                        </a:cubicBezTo>
                        <a:lnTo>
                          <a:pt x="3979" y="7772"/>
                        </a:lnTo>
                        <a:lnTo>
                          <a:pt x="3979" y="7795"/>
                        </a:lnTo>
                        <a:cubicBezTo>
                          <a:pt x="3981" y="7804"/>
                          <a:pt x="3982" y="7810"/>
                          <a:pt x="3985" y="7819"/>
                        </a:cubicBezTo>
                        <a:lnTo>
                          <a:pt x="3985" y="7842"/>
                        </a:lnTo>
                        <a:cubicBezTo>
                          <a:pt x="3987" y="7853"/>
                          <a:pt x="3988" y="7863"/>
                          <a:pt x="3990" y="7875"/>
                        </a:cubicBezTo>
                        <a:lnTo>
                          <a:pt x="3990" y="7900"/>
                        </a:lnTo>
                        <a:lnTo>
                          <a:pt x="3990" y="7922"/>
                        </a:lnTo>
                        <a:lnTo>
                          <a:pt x="3990" y="7956"/>
                        </a:lnTo>
                        <a:lnTo>
                          <a:pt x="3990" y="7990"/>
                        </a:lnTo>
                        <a:cubicBezTo>
                          <a:pt x="3988" y="7992"/>
                          <a:pt x="3987" y="7995"/>
                          <a:pt x="3985" y="7999"/>
                        </a:cubicBezTo>
                        <a:cubicBezTo>
                          <a:pt x="3982" y="8001"/>
                          <a:pt x="3981" y="8003"/>
                          <a:pt x="3979" y="8005"/>
                        </a:cubicBezTo>
                        <a:cubicBezTo>
                          <a:pt x="3975" y="8009"/>
                          <a:pt x="3972" y="8016"/>
                          <a:pt x="3968" y="8021"/>
                        </a:cubicBezTo>
                        <a:cubicBezTo>
                          <a:pt x="3966" y="8024"/>
                          <a:pt x="3965" y="8027"/>
                          <a:pt x="3963" y="8030"/>
                        </a:cubicBezTo>
                        <a:cubicBezTo>
                          <a:pt x="3959" y="8033"/>
                          <a:pt x="3956" y="8035"/>
                          <a:pt x="3952" y="8037"/>
                        </a:cubicBezTo>
                        <a:cubicBezTo>
                          <a:pt x="3950" y="8039"/>
                          <a:pt x="3949" y="8042"/>
                          <a:pt x="3947" y="8044"/>
                        </a:cubicBezTo>
                        <a:cubicBezTo>
                          <a:pt x="3943" y="8048"/>
                          <a:pt x="3940" y="8056"/>
                          <a:pt x="3936" y="8060"/>
                        </a:cubicBezTo>
                        <a:lnTo>
                          <a:pt x="3925" y="8060"/>
                        </a:lnTo>
                        <a:cubicBezTo>
                          <a:pt x="3920" y="8066"/>
                          <a:pt x="3917" y="8072"/>
                          <a:pt x="3913" y="8077"/>
                        </a:cubicBezTo>
                        <a:cubicBezTo>
                          <a:pt x="3909" y="8080"/>
                          <a:pt x="3906" y="8084"/>
                          <a:pt x="3902" y="8086"/>
                        </a:cubicBezTo>
                        <a:cubicBezTo>
                          <a:pt x="3900" y="8091"/>
                          <a:pt x="3899" y="8096"/>
                          <a:pt x="3897" y="8101"/>
                        </a:cubicBezTo>
                        <a:cubicBezTo>
                          <a:pt x="3895" y="8105"/>
                          <a:pt x="3894" y="8110"/>
                          <a:pt x="3892" y="8117"/>
                        </a:cubicBezTo>
                        <a:cubicBezTo>
                          <a:pt x="3888" y="8121"/>
                          <a:pt x="3885" y="8129"/>
                          <a:pt x="3881" y="8134"/>
                        </a:cubicBezTo>
                        <a:cubicBezTo>
                          <a:pt x="3878" y="8139"/>
                          <a:pt x="3877" y="8144"/>
                          <a:pt x="3875" y="8150"/>
                        </a:cubicBezTo>
                        <a:cubicBezTo>
                          <a:pt x="3871" y="8154"/>
                          <a:pt x="3868" y="8159"/>
                          <a:pt x="3864" y="8164"/>
                        </a:cubicBezTo>
                        <a:cubicBezTo>
                          <a:pt x="3858" y="8168"/>
                          <a:pt x="3852" y="8171"/>
                          <a:pt x="3847" y="8173"/>
                        </a:cubicBezTo>
                        <a:lnTo>
                          <a:pt x="3837" y="8173"/>
                        </a:lnTo>
                        <a:cubicBezTo>
                          <a:pt x="3833" y="8177"/>
                          <a:pt x="3830" y="8179"/>
                          <a:pt x="3825" y="8181"/>
                        </a:cubicBezTo>
                        <a:lnTo>
                          <a:pt x="3809" y="8181"/>
                        </a:lnTo>
                        <a:lnTo>
                          <a:pt x="3798" y="8181"/>
                        </a:lnTo>
                        <a:cubicBezTo>
                          <a:pt x="3795" y="8184"/>
                          <a:pt x="3791" y="8187"/>
                          <a:pt x="3788" y="8189"/>
                        </a:cubicBezTo>
                        <a:cubicBezTo>
                          <a:pt x="3783" y="8192"/>
                          <a:pt x="3777" y="8194"/>
                          <a:pt x="3771" y="8196"/>
                        </a:cubicBezTo>
                        <a:cubicBezTo>
                          <a:pt x="3767" y="8200"/>
                          <a:pt x="3764" y="8203"/>
                          <a:pt x="3760" y="8205"/>
                        </a:cubicBezTo>
                        <a:cubicBezTo>
                          <a:pt x="3756" y="8208"/>
                          <a:pt x="3752" y="8210"/>
                          <a:pt x="3749" y="8212"/>
                        </a:cubicBezTo>
                        <a:cubicBezTo>
                          <a:pt x="3747" y="8217"/>
                          <a:pt x="3745" y="8224"/>
                          <a:pt x="3743" y="8229"/>
                        </a:cubicBezTo>
                        <a:cubicBezTo>
                          <a:pt x="3741" y="8231"/>
                          <a:pt x="3740" y="8235"/>
                          <a:pt x="3738" y="8238"/>
                        </a:cubicBezTo>
                        <a:cubicBezTo>
                          <a:pt x="3736" y="8242"/>
                          <a:pt x="3735" y="8248"/>
                          <a:pt x="3733" y="8253"/>
                        </a:cubicBezTo>
                        <a:cubicBezTo>
                          <a:pt x="3731" y="8259"/>
                          <a:pt x="3729" y="8264"/>
                          <a:pt x="3727" y="8269"/>
                        </a:cubicBezTo>
                        <a:lnTo>
                          <a:pt x="3727" y="8285"/>
                        </a:lnTo>
                        <a:lnTo>
                          <a:pt x="3727" y="8298"/>
                        </a:lnTo>
                        <a:cubicBezTo>
                          <a:pt x="3725" y="8304"/>
                          <a:pt x="3723" y="8312"/>
                          <a:pt x="3721" y="8316"/>
                        </a:cubicBezTo>
                        <a:lnTo>
                          <a:pt x="3721" y="8331"/>
                        </a:lnTo>
                        <a:lnTo>
                          <a:pt x="3721" y="8346"/>
                        </a:lnTo>
                        <a:lnTo>
                          <a:pt x="3721" y="8363"/>
                        </a:lnTo>
                        <a:lnTo>
                          <a:pt x="3721" y="8380"/>
                        </a:lnTo>
                        <a:lnTo>
                          <a:pt x="3721" y="8399"/>
                        </a:lnTo>
                        <a:cubicBezTo>
                          <a:pt x="3719" y="8402"/>
                          <a:pt x="3718" y="8405"/>
                          <a:pt x="3716" y="8407"/>
                        </a:cubicBezTo>
                        <a:cubicBezTo>
                          <a:pt x="3714" y="8409"/>
                          <a:pt x="3713" y="8411"/>
                          <a:pt x="3711" y="8414"/>
                        </a:cubicBezTo>
                        <a:lnTo>
                          <a:pt x="3711" y="8425"/>
                        </a:lnTo>
                        <a:cubicBezTo>
                          <a:pt x="3705" y="8427"/>
                          <a:pt x="3699" y="8429"/>
                          <a:pt x="3694" y="8432"/>
                        </a:cubicBezTo>
                        <a:cubicBezTo>
                          <a:pt x="3689" y="8437"/>
                          <a:pt x="3683" y="8443"/>
                          <a:pt x="3678" y="8447"/>
                        </a:cubicBezTo>
                        <a:cubicBezTo>
                          <a:pt x="3674" y="8455"/>
                          <a:pt x="3670" y="8462"/>
                          <a:pt x="3666" y="8472"/>
                        </a:cubicBezTo>
                        <a:cubicBezTo>
                          <a:pt x="3662" y="8477"/>
                          <a:pt x="3659" y="8482"/>
                          <a:pt x="3655" y="8487"/>
                        </a:cubicBezTo>
                        <a:cubicBezTo>
                          <a:pt x="3653" y="8493"/>
                          <a:pt x="3652" y="8503"/>
                          <a:pt x="3650" y="8510"/>
                        </a:cubicBezTo>
                        <a:cubicBezTo>
                          <a:pt x="3647" y="8520"/>
                          <a:pt x="3643" y="8527"/>
                          <a:pt x="3640" y="8536"/>
                        </a:cubicBezTo>
                        <a:cubicBezTo>
                          <a:pt x="3638" y="8542"/>
                          <a:pt x="3636" y="8549"/>
                          <a:pt x="3634" y="8558"/>
                        </a:cubicBezTo>
                        <a:lnTo>
                          <a:pt x="3628" y="8582"/>
                        </a:lnTo>
                        <a:cubicBezTo>
                          <a:pt x="3626" y="8593"/>
                          <a:pt x="3625" y="8602"/>
                          <a:pt x="3623" y="8613"/>
                        </a:cubicBezTo>
                        <a:cubicBezTo>
                          <a:pt x="3621" y="8622"/>
                          <a:pt x="3618" y="8629"/>
                          <a:pt x="3616" y="8638"/>
                        </a:cubicBezTo>
                        <a:cubicBezTo>
                          <a:pt x="3614" y="8648"/>
                          <a:pt x="3613" y="8656"/>
                          <a:pt x="3611" y="8665"/>
                        </a:cubicBezTo>
                        <a:cubicBezTo>
                          <a:pt x="3609" y="8675"/>
                          <a:pt x="3608" y="8686"/>
                          <a:pt x="3606" y="8696"/>
                        </a:cubicBezTo>
                        <a:cubicBezTo>
                          <a:pt x="3599" y="8704"/>
                          <a:pt x="3591" y="8710"/>
                          <a:pt x="3584" y="8717"/>
                        </a:cubicBezTo>
                        <a:cubicBezTo>
                          <a:pt x="3576" y="8727"/>
                          <a:pt x="3567" y="8733"/>
                          <a:pt x="3560" y="8741"/>
                        </a:cubicBezTo>
                        <a:cubicBezTo>
                          <a:pt x="3554" y="8754"/>
                          <a:pt x="3547" y="8764"/>
                          <a:pt x="3542" y="8778"/>
                        </a:cubicBezTo>
                        <a:cubicBezTo>
                          <a:pt x="3535" y="8789"/>
                          <a:pt x="3527" y="8798"/>
                          <a:pt x="3520" y="8812"/>
                        </a:cubicBezTo>
                        <a:cubicBezTo>
                          <a:pt x="3514" y="8822"/>
                          <a:pt x="3508" y="8830"/>
                          <a:pt x="3503" y="8841"/>
                        </a:cubicBezTo>
                        <a:cubicBezTo>
                          <a:pt x="3498" y="8847"/>
                          <a:pt x="3492" y="8856"/>
                          <a:pt x="3487" y="8863"/>
                        </a:cubicBezTo>
                        <a:cubicBezTo>
                          <a:pt x="3482" y="8877"/>
                          <a:pt x="3476" y="8890"/>
                          <a:pt x="3471" y="8907"/>
                        </a:cubicBezTo>
                        <a:cubicBezTo>
                          <a:pt x="3466" y="8913"/>
                          <a:pt x="3459" y="8922"/>
                          <a:pt x="3454" y="8928"/>
                        </a:cubicBezTo>
                        <a:cubicBezTo>
                          <a:pt x="3449" y="8939"/>
                          <a:pt x="3443" y="8948"/>
                          <a:pt x="3438" y="8960"/>
                        </a:cubicBezTo>
                        <a:cubicBezTo>
                          <a:pt x="3431" y="8971"/>
                          <a:pt x="3424" y="8978"/>
                          <a:pt x="3417" y="8986"/>
                        </a:cubicBezTo>
                        <a:cubicBezTo>
                          <a:pt x="3409" y="8994"/>
                          <a:pt x="3402" y="9002"/>
                          <a:pt x="3395" y="9009"/>
                        </a:cubicBezTo>
                        <a:cubicBezTo>
                          <a:pt x="3383" y="9013"/>
                          <a:pt x="3373" y="9019"/>
                          <a:pt x="3361" y="9025"/>
                        </a:cubicBezTo>
                        <a:lnTo>
                          <a:pt x="3355" y="9025"/>
                        </a:lnTo>
                        <a:lnTo>
                          <a:pt x="3355" y="9017"/>
                        </a:lnTo>
                        <a:cubicBezTo>
                          <a:pt x="3353" y="9014"/>
                          <a:pt x="3352" y="9011"/>
                          <a:pt x="3350" y="9009"/>
                        </a:cubicBezTo>
                        <a:cubicBezTo>
                          <a:pt x="3325" y="9017"/>
                          <a:pt x="3298" y="9025"/>
                          <a:pt x="3273" y="9035"/>
                        </a:cubicBezTo>
                        <a:lnTo>
                          <a:pt x="3263" y="9035"/>
                        </a:lnTo>
                        <a:cubicBezTo>
                          <a:pt x="3261" y="9038"/>
                          <a:pt x="3259" y="9041"/>
                          <a:pt x="3257" y="9043"/>
                        </a:cubicBezTo>
                        <a:lnTo>
                          <a:pt x="3246" y="9043"/>
                        </a:lnTo>
                        <a:cubicBezTo>
                          <a:pt x="3243" y="9045"/>
                          <a:pt x="3241" y="9048"/>
                          <a:pt x="3238" y="9051"/>
                        </a:cubicBezTo>
                        <a:cubicBezTo>
                          <a:pt x="3235" y="9056"/>
                          <a:pt x="3231" y="9058"/>
                          <a:pt x="3228" y="9061"/>
                        </a:cubicBezTo>
                        <a:cubicBezTo>
                          <a:pt x="3226" y="9063"/>
                          <a:pt x="3224" y="9066"/>
                          <a:pt x="3222" y="9068"/>
                        </a:cubicBezTo>
                        <a:cubicBezTo>
                          <a:pt x="3220" y="9071"/>
                          <a:pt x="3219" y="9073"/>
                          <a:pt x="3217" y="9075"/>
                        </a:cubicBezTo>
                        <a:cubicBezTo>
                          <a:pt x="3215" y="9077"/>
                          <a:pt x="3214" y="9081"/>
                          <a:pt x="3212" y="9083"/>
                        </a:cubicBezTo>
                        <a:lnTo>
                          <a:pt x="3212" y="9091"/>
                        </a:lnTo>
                        <a:cubicBezTo>
                          <a:pt x="3210" y="9093"/>
                          <a:pt x="3209" y="9096"/>
                          <a:pt x="3207" y="9099"/>
                        </a:cubicBezTo>
                        <a:lnTo>
                          <a:pt x="3200" y="9106"/>
                        </a:lnTo>
                        <a:lnTo>
                          <a:pt x="3200" y="9113"/>
                        </a:lnTo>
                        <a:cubicBezTo>
                          <a:pt x="3197" y="9133"/>
                          <a:pt x="3193" y="9155"/>
                          <a:pt x="3190" y="9175"/>
                        </a:cubicBezTo>
                        <a:cubicBezTo>
                          <a:pt x="3199" y="9218"/>
                          <a:pt x="3208" y="9262"/>
                          <a:pt x="3217" y="9308"/>
                        </a:cubicBezTo>
                        <a:lnTo>
                          <a:pt x="3217" y="9316"/>
                        </a:lnTo>
                        <a:lnTo>
                          <a:pt x="3212" y="9316"/>
                        </a:lnTo>
                        <a:lnTo>
                          <a:pt x="3212" y="9325"/>
                        </a:lnTo>
                        <a:lnTo>
                          <a:pt x="3212" y="9331"/>
                        </a:lnTo>
                        <a:lnTo>
                          <a:pt x="3207" y="9331"/>
                        </a:lnTo>
                        <a:cubicBezTo>
                          <a:pt x="3205" y="9333"/>
                          <a:pt x="3202" y="9336"/>
                          <a:pt x="3200" y="9339"/>
                        </a:cubicBezTo>
                        <a:cubicBezTo>
                          <a:pt x="3198" y="9343"/>
                          <a:pt x="3197" y="9345"/>
                          <a:pt x="3195" y="9347"/>
                        </a:cubicBezTo>
                        <a:lnTo>
                          <a:pt x="3190" y="9347"/>
                        </a:lnTo>
                        <a:lnTo>
                          <a:pt x="3190" y="9356"/>
                        </a:lnTo>
                        <a:cubicBezTo>
                          <a:pt x="3188" y="9359"/>
                          <a:pt x="3186" y="9362"/>
                          <a:pt x="3184" y="9364"/>
                        </a:cubicBezTo>
                        <a:lnTo>
                          <a:pt x="3179" y="9364"/>
                        </a:lnTo>
                        <a:lnTo>
                          <a:pt x="3179" y="9373"/>
                        </a:lnTo>
                        <a:cubicBezTo>
                          <a:pt x="3177" y="9375"/>
                          <a:pt x="3176" y="9377"/>
                          <a:pt x="3174" y="9379"/>
                        </a:cubicBezTo>
                        <a:cubicBezTo>
                          <a:pt x="3142" y="9395"/>
                          <a:pt x="3112" y="9408"/>
                          <a:pt x="3079" y="9421"/>
                        </a:cubicBezTo>
                        <a:cubicBezTo>
                          <a:pt x="3062" y="9408"/>
                          <a:pt x="3046" y="9394"/>
                          <a:pt x="3030" y="9379"/>
                        </a:cubicBezTo>
                        <a:lnTo>
                          <a:pt x="3024" y="9379"/>
                        </a:lnTo>
                        <a:lnTo>
                          <a:pt x="3014" y="9379"/>
                        </a:lnTo>
                        <a:lnTo>
                          <a:pt x="3008" y="9379"/>
                        </a:lnTo>
                        <a:cubicBezTo>
                          <a:pt x="3006" y="9377"/>
                          <a:pt x="3005" y="9375"/>
                          <a:pt x="3003" y="9373"/>
                        </a:cubicBezTo>
                        <a:lnTo>
                          <a:pt x="2992" y="9373"/>
                        </a:lnTo>
                        <a:cubicBezTo>
                          <a:pt x="2990" y="9369"/>
                          <a:pt x="2988" y="9366"/>
                          <a:pt x="2986" y="9364"/>
                        </a:cubicBezTo>
                        <a:lnTo>
                          <a:pt x="2976" y="9364"/>
                        </a:lnTo>
                        <a:cubicBezTo>
                          <a:pt x="2974" y="9362"/>
                          <a:pt x="2972" y="9359"/>
                          <a:pt x="2970" y="9356"/>
                        </a:cubicBezTo>
                        <a:cubicBezTo>
                          <a:pt x="2967" y="9353"/>
                          <a:pt x="2966" y="9349"/>
                          <a:pt x="2964" y="9347"/>
                        </a:cubicBezTo>
                        <a:cubicBezTo>
                          <a:pt x="2962" y="9345"/>
                          <a:pt x="2961" y="9343"/>
                          <a:pt x="2959" y="9339"/>
                        </a:cubicBezTo>
                        <a:cubicBezTo>
                          <a:pt x="2957" y="9336"/>
                          <a:pt x="2955" y="9333"/>
                          <a:pt x="2953" y="9331"/>
                        </a:cubicBezTo>
                        <a:cubicBezTo>
                          <a:pt x="2951" y="9329"/>
                          <a:pt x="2950" y="9327"/>
                          <a:pt x="2948" y="9325"/>
                        </a:cubicBezTo>
                        <a:cubicBezTo>
                          <a:pt x="2946" y="9321"/>
                          <a:pt x="2945" y="9318"/>
                          <a:pt x="2942" y="9316"/>
                        </a:cubicBezTo>
                        <a:cubicBezTo>
                          <a:pt x="2938" y="9313"/>
                          <a:pt x="2934" y="9310"/>
                          <a:pt x="2930" y="9308"/>
                        </a:cubicBezTo>
                        <a:cubicBezTo>
                          <a:pt x="2927" y="9306"/>
                          <a:pt x="2922" y="9301"/>
                          <a:pt x="2919" y="9298"/>
                        </a:cubicBezTo>
                        <a:lnTo>
                          <a:pt x="2907" y="9298"/>
                        </a:lnTo>
                        <a:lnTo>
                          <a:pt x="2889" y="9298"/>
                        </a:lnTo>
                        <a:cubicBezTo>
                          <a:pt x="2884" y="9296"/>
                          <a:pt x="2881" y="9294"/>
                          <a:pt x="2877" y="9291"/>
                        </a:cubicBezTo>
                        <a:lnTo>
                          <a:pt x="2867" y="9291"/>
                        </a:lnTo>
                        <a:lnTo>
                          <a:pt x="2856" y="9291"/>
                        </a:lnTo>
                        <a:lnTo>
                          <a:pt x="2840" y="9291"/>
                        </a:lnTo>
                        <a:lnTo>
                          <a:pt x="2829" y="9291"/>
                        </a:lnTo>
                        <a:cubicBezTo>
                          <a:pt x="2825" y="9289"/>
                          <a:pt x="2822" y="9284"/>
                          <a:pt x="2818" y="9281"/>
                        </a:cubicBezTo>
                        <a:cubicBezTo>
                          <a:pt x="2816" y="9279"/>
                          <a:pt x="2815" y="9277"/>
                          <a:pt x="2813" y="9274"/>
                        </a:cubicBezTo>
                        <a:lnTo>
                          <a:pt x="2813" y="9266"/>
                        </a:lnTo>
                        <a:lnTo>
                          <a:pt x="2807" y="9260"/>
                        </a:lnTo>
                        <a:lnTo>
                          <a:pt x="2807" y="9251"/>
                        </a:lnTo>
                        <a:cubicBezTo>
                          <a:pt x="2802" y="9228"/>
                          <a:pt x="2796" y="9206"/>
                          <a:pt x="2791" y="9182"/>
                        </a:cubicBezTo>
                        <a:cubicBezTo>
                          <a:pt x="2778" y="9169"/>
                          <a:pt x="2765" y="9155"/>
                          <a:pt x="2753" y="9140"/>
                        </a:cubicBezTo>
                        <a:cubicBezTo>
                          <a:pt x="2758" y="9110"/>
                          <a:pt x="2764" y="9085"/>
                          <a:pt x="2769" y="9061"/>
                        </a:cubicBezTo>
                        <a:cubicBezTo>
                          <a:pt x="2766" y="9047"/>
                          <a:pt x="2762" y="9038"/>
                          <a:pt x="2759" y="9025"/>
                        </a:cubicBezTo>
                        <a:cubicBezTo>
                          <a:pt x="2728" y="9017"/>
                          <a:pt x="2696" y="9010"/>
                          <a:pt x="2665" y="9002"/>
                        </a:cubicBezTo>
                        <a:lnTo>
                          <a:pt x="2665" y="8994"/>
                        </a:lnTo>
                        <a:lnTo>
                          <a:pt x="2671" y="8994"/>
                        </a:lnTo>
                        <a:cubicBezTo>
                          <a:pt x="2669" y="8992"/>
                          <a:pt x="2667" y="8989"/>
                          <a:pt x="2665" y="8986"/>
                        </a:cubicBezTo>
                        <a:lnTo>
                          <a:pt x="2671" y="8986"/>
                        </a:lnTo>
                        <a:lnTo>
                          <a:pt x="2665" y="8986"/>
                        </a:lnTo>
                        <a:lnTo>
                          <a:pt x="2665" y="8978"/>
                        </a:lnTo>
                        <a:lnTo>
                          <a:pt x="2671" y="8978"/>
                        </a:lnTo>
                        <a:cubicBezTo>
                          <a:pt x="2669" y="8976"/>
                          <a:pt x="2667" y="8973"/>
                          <a:pt x="2665" y="8971"/>
                        </a:cubicBezTo>
                        <a:lnTo>
                          <a:pt x="2665" y="8960"/>
                        </a:lnTo>
                        <a:lnTo>
                          <a:pt x="2665" y="8951"/>
                        </a:lnTo>
                        <a:lnTo>
                          <a:pt x="2665" y="8944"/>
                        </a:lnTo>
                        <a:lnTo>
                          <a:pt x="2665" y="8935"/>
                        </a:lnTo>
                        <a:lnTo>
                          <a:pt x="2660" y="8935"/>
                        </a:lnTo>
                        <a:lnTo>
                          <a:pt x="2660" y="8928"/>
                        </a:lnTo>
                        <a:lnTo>
                          <a:pt x="2655" y="8928"/>
                        </a:lnTo>
                        <a:lnTo>
                          <a:pt x="2649" y="8922"/>
                        </a:lnTo>
                        <a:lnTo>
                          <a:pt x="2644" y="8922"/>
                        </a:lnTo>
                        <a:lnTo>
                          <a:pt x="2639" y="8922"/>
                        </a:lnTo>
                        <a:cubicBezTo>
                          <a:pt x="2634" y="8919"/>
                          <a:pt x="2627" y="8916"/>
                          <a:pt x="2621" y="8913"/>
                        </a:cubicBezTo>
                        <a:lnTo>
                          <a:pt x="2610" y="8913"/>
                        </a:lnTo>
                        <a:lnTo>
                          <a:pt x="2593" y="8913"/>
                        </a:lnTo>
                        <a:cubicBezTo>
                          <a:pt x="2589" y="8916"/>
                          <a:pt x="2585" y="8919"/>
                          <a:pt x="2582" y="8922"/>
                        </a:cubicBezTo>
                        <a:cubicBezTo>
                          <a:pt x="2576" y="8924"/>
                          <a:pt x="2569" y="8926"/>
                          <a:pt x="2563" y="8928"/>
                        </a:cubicBezTo>
                        <a:cubicBezTo>
                          <a:pt x="2559" y="8930"/>
                          <a:pt x="2555" y="8933"/>
                          <a:pt x="2551" y="8935"/>
                        </a:cubicBezTo>
                        <a:cubicBezTo>
                          <a:pt x="2548" y="8939"/>
                          <a:pt x="2544" y="8942"/>
                          <a:pt x="2541" y="8944"/>
                        </a:cubicBezTo>
                        <a:cubicBezTo>
                          <a:pt x="2537" y="8946"/>
                          <a:pt x="2534" y="8949"/>
                          <a:pt x="2530" y="8951"/>
                        </a:cubicBezTo>
                        <a:lnTo>
                          <a:pt x="2513" y="8951"/>
                        </a:lnTo>
                        <a:cubicBezTo>
                          <a:pt x="2508" y="8956"/>
                          <a:pt x="2502" y="8958"/>
                          <a:pt x="2497" y="8960"/>
                        </a:cubicBezTo>
                        <a:cubicBezTo>
                          <a:pt x="2494" y="8958"/>
                          <a:pt x="2490" y="8956"/>
                          <a:pt x="2487" y="8951"/>
                        </a:cubicBezTo>
                        <a:cubicBezTo>
                          <a:pt x="2480" y="8949"/>
                          <a:pt x="2471" y="8946"/>
                          <a:pt x="2464" y="8944"/>
                        </a:cubicBezTo>
                        <a:cubicBezTo>
                          <a:pt x="2450" y="8974"/>
                          <a:pt x="2436" y="8998"/>
                          <a:pt x="2421" y="9025"/>
                        </a:cubicBezTo>
                        <a:lnTo>
                          <a:pt x="2415" y="9025"/>
                        </a:lnTo>
                        <a:lnTo>
                          <a:pt x="2409" y="9025"/>
                        </a:lnTo>
                        <a:cubicBezTo>
                          <a:pt x="2407" y="9019"/>
                          <a:pt x="2406" y="9013"/>
                          <a:pt x="2404" y="9009"/>
                        </a:cubicBezTo>
                        <a:cubicBezTo>
                          <a:pt x="2402" y="9005"/>
                          <a:pt x="2401" y="8998"/>
                          <a:pt x="2399" y="8994"/>
                        </a:cubicBezTo>
                        <a:cubicBezTo>
                          <a:pt x="2397" y="8989"/>
                          <a:pt x="2395" y="8983"/>
                          <a:pt x="2393" y="8978"/>
                        </a:cubicBezTo>
                        <a:cubicBezTo>
                          <a:pt x="2391" y="8974"/>
                          <a:pt x="2390" y="8965"/>
                          <a:pt x="2388" y="8960"/>
                        </a:cubicBezTo>
                        <a:lnTo>
                          <a:pt x="2388" y="8935"/>
                        </a:lnTo>
                        <a:lnTo>
                          <a:pt x="2388" y="8922"/>
                        </a:lnTo>
                        <a:cubicBezTo>
                          <a:pt x="2386" y="8913"/>
                          <a:pt x="2385" y="8907"/>
                          <a:pt x="2383" y="8895"/>
                        </a:cubicBezTo>
                        <a:lnTo>
                          <a:pt x="2383" y="8879"/>
                        </a:lnTo>
                        <a:cubicBezTo>
                          <a:pt x="2381" y="8873"/>
                          <a:pt x="2379" y="8863"/>
                          <a:pt x="2377" y="8856"/>
                        </a:cubicBezTo>
                        <a:lnTo>
                          <a:pt x="2377" y="8841"/>
                        </a:lnTo>
                        <a:lnTo>
                          <a:pt x="2377" y="8826"/>
                        </a:lnTo>
                        <a:cubicBezTo>
                          <a:pt x="2375" y="8822"/>
                          <a:pt x="2374" y="8816"/>
                          <a:pt x="2372" y="8812"/>
                        </a:cubicBezTo>
                        <a:cubicBezTo>
                          <a:pt x="2374" y="8810"/>
                          <a:pt x="2375" y="8803"/>
                          <a:pt x="2377" y="8800"/>
                        </a:cubicBezTo>
                        <a:lnTo>
                          <a:pt x="2377" y="8793"/>
                        </a:lnTo>
                        <a:cubicBezTo>
                          <a:pt x="2379" y="8791"/>
                          <a:pt x="2381" y="8788"/>
                          <a:pt x="2383" y="8785"/>
                        </a:cubicBezTo>
                        <a:lnTo>
                          <a:pt x="2383" y="8778"/>
                        </a:lnTo>
                        <a:lnTo>
                          <a:pt x="2383" y="8767"/>
                        </a:lnTo>
                        <a:lnTo>
                          <a:pt x="2383" y="8759"/>
                        </a:lnTo>
                        <a:lnTo>
                          <a:pt x="2383" y="8749"/>
                        </a:lnTo>
                        <a:lnTo>
                          <a:pt x="2383" y="8741"/>
                        </a:lnTo>
                        <a:lnTo>
                          <a:pt x="2383" y="8733"/>
                        </a:lnTo>
                        <a:lnTo>
                          <a:pt x="2383" y="8727"/>
                        </a:lnTo>
                        <a:cubicBezTo>
                          <a:pt x="2381" y="8725"/>
                          <a:pt x="2379" y="8721"/>
                          <a:pt x="2377" y="8717"/>
                        </a:cubicBezTo>
                        <a:cubicBezTo>
                          <a:pt x="2375" y="8715"/>
                          <a:pt x="2374" y="8713"/>
                          <a:pt x="2372" y="8711"/>
                        </a:cubicBezTo>
                        <a:cubicBezTo>
                          <a:pt x="2367" y="8706"/>
                          <a:pt x="2364" y="8700"/>
                          <a:pt x="2360" y="8696"/>
                        </a:cubicBezTo>
                        <a:lnTo>
                          <a:pt x="2354" y="8696"/>
                        </a:lnTo>
                        <a:cubicBezTo>
                          <a:pt x="2351" y="8694"/>
                          <a:pt x="2347" y="8690"/>
                          <a:pt x="2344" y="8688"/>
                        </a:cubicBezTo>
                        <a:cubicBezTo>
                          <a:pt x="2342" y="8686"/>
                          <a:pt x="2340" y="8681"/>
                          <a:pt x="2338" y="8679"/>
                        </a:cubicBezTo>
                        <a:lnTo>
                          <a:pt x="2328" y="8679"/>
                        </a:lnTo>
                        <a:cubicBezTo>
                          <a:pt x="2324" y="8677"/>
                          <a:pt x="2321" y="8674"/>
                          <a:pt x="2315" y="8672"/>
                        </a:cubicBezTo>
                        <a:lnTo>
                          <a:pt x="2304" y="8672"/>
                        </a:lnTo>
                        <a:lnTo>
                          <a:pt x="2299" y="8672"/>
                        </a:lnTo>
                        <a:cubicBezTo>
                          <a:pt x="2297" y="8670"/>
                          <a:pt x="2296" y="8667"/>
                          <a:pt x="2294" y="8665"/>
                        </a:cubicBezTo>
                        <a:lnTo>
                          <a:pt x="2283" y="8665"/>
                        </a:lnTo>
                        <a:lnTo>
                          <a:pt x="2278" y="8665"/>
                        </a:lnTo>
                        <a:cubicBezTo>
                          <a:pt x="2276" y="8663"/>
                          <a:pt x="2275" y="8658"/>
                          <a:pt x="2272" y="8656"/>
                        </a:cubicBezTo>
                        <a:lnTo>
                          <a:pt x="2259" y="8656"/>
                        </a:lnTo>
                        <a:cubicBezTo>
                          <a:pt x="2257" y="8653"/>
                          <a:pt x="2256" y="8650"/>
                          <a:pt x="2254" y="8648"/>
                        </a:cubicBezTo>
                        <a:cubicBezTo>
                          <a:pt x="2252" y="8646"/>
                          <a:pt x="2250" y="8641"/>
                          <a:pt x="2248" y="8638"/>
                        </a:cubicBezTo>
                        <a:cubicBezTo>
                          <a:pt x="2246" y="8636"/>
                          <a:pt x="2244" y="8631"/>
                          <a:pt x="2242" y="8629"/>
                        </a:cubicBezTo>
                        <a:lnTo>
                          <a:pt x="2242" y="8613"/>
                        </a:lnTo>
                        <a:cubicBezTo>
                          <a:pt x="2240" y="8611"/>
                          <a:pt x="2239" y="8607"/>
                          <a:pt x="2237" y="8604"/>
                        </a:cubicBezTo>
                        <a:cubicBezTo>
                          <a:pt x="2235" y="8602"/>
                          <a:pt x="2233" y="8599"/>
                          <a:pt x="2231" y="8597"/>
                        </a:cubicBezTo>
                        <a:cubicBezTo>
                          <a:pt x="2229" y="8595"/>
                          <a:pt x="2228" y="8592"/>
                          <a:pt x="2226" y="8590"/>
                        </a:cubicBezTo>
                        <a:cubicBezTo>
                          <a:pt x="2224" y="8588"/>
                          <a:pt x="2223" y="8586"/>
                          <a:pt x="2221" y="8582"/>
                        </a:cubicBezTo>
                        <a:lnTo>
                          <a:pt x="2208" y="8582"/>
                        </a:lnTo>
                        <a:lnTo>
                          <a:pt x="2198" y="8582"/>
                        </a:lnTo>
                        <a:lnTo>
                          <a:pt x="2187" y="8582"/>
                        </a:lnTo>
                        <a:lnTo>
                          <a:pt x="2170" y="8582"/>
                        </a:lnTo>
                        <a:lnTo>
                          <a:pt x="2153" y="8582"/>
                        </a:lnTo>
                        <a:cubicBezTo>
                          <a:pt x="2148" y="8586"/>
                          <a:pt x="2142" y="8588"/>
                          <a:pt x="2137" y="8590"/>
                        </a:cubicBezTo>
                        <a:lnTo>
                          <a:pt x="2121" y="8590"/>
                        </a:lnTo>
                        <a:lnTo>
                          <a:pt x="2104" y="8590"/>
                        </a:lnTo>
                        <a:cubicBezTo>
                          <a:pt x="2099" y="8592"/>
                          <a:pt x="2092" y="8595"/>
                          <a:pt x="2087" y="8597"/>
                        </a:cubicBezTo>
                        <a:lnTo>
                          <a:pt x="2077" y="8597"/>
                        </a:lnTo>
                        <a:cubicBezTo>
                          <a:pt x="2072" y="8599"/>
                          <a:pt x="2066" y="8602"/>
                          <a:pt x="2061" y="8604"/>
                        </a:cubicBezTo>
                        <a:cubicBezTo>
                          <a:pt x="2056" y="8610"/>
                          <a:pt x="2053" y="8616"/>
                          <a:pt x="2049" y="8622"/>
                        </a:cubicBezTo>
                        <a:cubicBezTo>
                          <a:pt x="2046" y="8624"/>
                          <a:pt x="2042" y="8627"/>
                          <a:pt x="2039" y="8629"/>
                        </a:cubicBezTo>
                        <a:cubicBezTo>
                          <a:pt x="2035" y="8636"/>
                          <a:pt x="2032" y="8642"/>
                          <a:pt x="2028" y="8648"/>
                        </a:cubicBezTo>
                        <a:cubicBezTo>
                          <a:pt x="2026" y="8650"/>
                          <a:pt x="2025" y="8653"/>
                          <a:pt x="2023" y="8656"/>
                        </a:cubicBezTo>
                        <a:cubicBezTo>
                          <a:pt x="2021" y="8658"/>
                          <a:pt x="2019" y="8663"/>
                          <a:pt x="2017" y="8665"/>
                        </a:cubicBezTo>
                        <a:lnTo>
                          <a:pt x="2017" y="8672"/>
                        </a:lnTo>
                        <a:cubicBezTo>
                          <a:pt x="2015" y="8674"/>
                          <a:pt x="2014" y="8677"/>
                          <a:pt x="2012" y="8679"/>
                        </a:cubicBezTo>
                        <a:lnTo>
                          <a:pt x="2006" y="8679"/>
                        </a:lnTo>
                        <a:lnTo>
                          <a:pt x="2006" y="8688"/>
                        </a:lnTo>
                        <a:cubicBezTo>
                          <a:pt x="2003" y="8690"/>
                          <a:pt x="2001" y="8694"/>
                          <a:pt x="1999" y="8696"/>
                        </a:cubicBezTo>
                        <a:lnTo>
                          <a:pt x="1994" y="8696"/>
                        </a:lnTo>
                        <a:lnTo>
                          <a:pt x="1994" y="8703"/>
                        </a:lnTo>
                        <a:lnTo>
                          <a:pt x="1989" y="8703"/>
                        </a:lnTo>
                        <a:cubicBezTo>
                          <a:pt x="1987" y="8705"/>
                          <a:pt x="1986" y="8709"/>
                          <a:pt x="1984" y="8711"/>
                        </a:cubicBezTo>
                        <a:cubicBezTo>
                          <a:pt x="1980" y="8709"/>
                          <a:pt x="1977" y="8705"/>
                          <a:pt x="1973" y="8703"/>
                        </a:cubicBezTo>
                        <a:lnTo>
                          <a:pt x="1957" y="8703"/>
                        </a:lnTo>
                        <a:lnTo>
                          <a:pt x="1940" y="8703"/>
                        </a:lnTo>
                        <a:cubicBezTo>
                          <a:pt x="1935" y="8700"/>
                          <a:pt x="1929" y="8698"/>
                          <a:pt x="1924" y="8696"/>
                        </a:cubicBezTo>
                        <a:lnTo>
                          <a:pt x="1908" y="8696"/>
                        </a:lnTo>
                        <a:cubicBezTo>
                          <a:pt x="1905" y="8694"/>
                          <a:pt x="1900" y="8690"/>
                          <a:pt x="1897" y="8688"/>
                        </a:cubicBezTo>
                        <a:lnTo>
                          <a:pt x="1881" y="8688"/>
                        </a:lnTo>
                        <a:lnTo>
                          <a:pt x="1869" y="8688"/>
                        </a:lnTo>
                        <a:lnTo>
                          <a:pt x="1853" y="8688"/>
                        </a:lnTo>
                        <a:cubicBezTo>
                          <a:pt x="1850" y="8690"/>
                          <a:pt x="1845" y="8694"/>
                          <a:pt x="1842" y="8696"/>
                        </a:cubicBezTo>
                        <a:cubicBezTo>
                          <a:pt x="1838" y="8700"/>
                          <a:pt x="1835" y="8706"/>
                          <a:pt x="1831" y="8711"/>
                        </a:cubicBezTo>
                        <a:cubicBezTo>
                          <a:pt x="1826" y="8713"/>
                          <a:pt x="1820" y="8715"/>
                          <a:pt x="1815" y="8717"/>
                        </a:cubicBezTo>
                        <a:lnTo>
                          <a:pt x="1810" y="8717"/>
                        </a:lnTo>
                        <a:lnTo>
                          <a:pt x="1804" y="8717"/>
                        </a:lnTo>
                        <a:lnTo>
                          <a:pt x="1804" y="8727"/>
                        </a:lnTo>
                        <a:lnTo>
                          <a:pt x="1799" y="8727"/>
                        </a:lnTo>
                        <a:lnTo>
                          <a:pt x="1793" y="8727"/>
                        </a:lnTo>
                        <a:lnTo>
                          <a:pt x="1787" y="8733"/>
                        </a:lnTo>
                        <a:lnTo>
                          <a:pt x="1782" y="8733"/>
                        </a:lnTo>
                        <a:cubicBezTo>
                          <a:pt x="1779" y="8736"/>
                          <a:pt x="1778" y="8739"/>
                          <a:pt x="1776" y="8741"/>
                        </a:cubicBezTo>
                        <a:lnTo>
                          <a:pt x="1770" y="8741"/>
                        </a:lnTo>
                        <a:cubicBezTo>
                          <a:pt x="1768" y="8743"/>
                          <a:pt x="1766" y="8747"/>
                          <a:pt x="1764" y="8749"/>
                        </a:cubicBezTo>
                        <a:lnTo>
                          <a:pt x="1759" y="8749"/>
                        </a:lnTo>
                        <a:cubicBezTo>
                          <a:pt x="1740" y="8788"/>
                          <a:pt x="1723" y="8824"/>
                          <a:pt x="1705" y="8856"/>
                        </a:cubicBezTo>
                        <a:lnTo>
                          <a:pt x="1699" y="8856"/>
                        </a:lnTo>
                        <a:lnTo>
                          <a:pt x="1692" y="8856"/>
                        </a:lnTo>
                        <a:lnTo>
                          <a:pt x="1687" y="8856"/>
                        </a:lnTo>
                        <a:lnTo>
                          <a:pt x="1682" y="8856"/>
                        </a:lnTo>
                        <a:lnTo>
                          <a:pt x="1676" y="8856"/>
                        </a:lnTo>
                        <a:cubicBezTo>
                          <a:pt x="1674" y="8852"/>
                          <a:pt x="1673" y="8849"/>
                          <a:pt x="1671" y="8847"/>
                        </a:cubicBezTo>
                        <a:lnTo>
                          <a:pt x="1666" y="8847"/>
                        </a:lnTo>
                        <a:lnTo>
                          <a:pt x="1660" y="8847"/>
                        </a:lnTo>
                        <a:cubicBezTo>
                          <a:pt x="1658" y="8845"/>
                          <a:pt x="1657" y="8843"/>
                          <a:pt x="1655" y="8841"/>
                        </a:cubicBezTo>
                        <a:cubicBezTo>
                          <a:pt x="1653" y="8839"/>
                          <a:pt x="1652" y="8835"/>
                          <a:pt x="1650" y="8833"/>
                        </a:cubicBezTo>
                        <a:lnTo>
                          <a:pt x="1644" y="8833"/>
                        </a:lnTo>
                        <a:lnTo>
                          <a:pt x="1638" y="8833"/>
                        </a:lnTo>
                        <a:lnTo>
                          <a:pt x="1633" y="8833"/>
                        </a:lnTo>
                        <a:lnTo>
                          <a:pt x="1628" y="8833"/>
                        </a:lnTo>
                        <a:lnTo>
                          <a:pt x="1628" y="8841"/>
                        </a:lnTo>
                        <a:lnTo>
                          <a:pt x="1621" y="8841"/>
                        </a:lnTo>
                        <a:lnTo>
                          <a:pt x="1621" y="8847"/>
                        </a:lnTo>
                        <a:lnTo>
                          <a:pt x="1615" y="8847"/>
                        </a:lnTo>
                        <a:lnTo>
                          <a:pt x="1615" y="8856"/>
                        </a:lnTo>
                        <a:lnTo>
                          <a:pt x="1610" y="8856"/>
                        </a:lnTo>
                        <a:lnTo>
                          <a:pt x="1610" y="8863"/>
                        </a:lnTo>
                        <a:lnTo>
                          <a:pt x="1610" y="8879"/>
                        </a:lnTo>
                        <a:lnTo>
                          <a:pt x="1610" y="8895"/>
                        </a:lnTo>
                        <a:lnTo>
                          <a:pt x="1610" y="8913"/>
                        </a:lnTo>
                        <a:lnTo>
                          <a:pt x="1610" y="8928"/>
                        </a:lnTo>
                        <a:cubicBezTo>
                          <a:pt x="1612" y="8930"/>
                          <a:pt x="1613" y="8933"/>
                          <a:pt x="1615" y="8935"/>
                        </a:cubicBezTo>
                        <a:lnTo>
                          <a:pt x="1615" y="8951"/>
                        </a:lnTo>
                        <a:cubicBezTo>
                          <a:pt x="1613" y="8958"/>
                          <a:pt x="1612" y="8964"/>
                          <a:pt x="1610" y="8971"/>
                        </a:cubicBezTo>
                        <a:lnTo>
                          <a:pt x="1610" y="8986"/>
                        </a:lnTo>
                        <a:lnTo>
                          <a:pt x="1610" y="9002"/>
                        </a:lnTo>
                        <a:cubicBezTo>
                          <a:pt x="1608" y="9005"/>
                          <a:pt x="1605" y="9007"/>
                          <a:pt x="1603" y="9009"/>
                        </a:cubicBezTo>
                        <a:lnTo>
                          <a:pt x="1603" y="9025"/>
                        </a:lnTo>
                        <a:cubicBezTo>
                          <a:pt x="1600" y="9032"/>
                          <a:pt x="1596" y="9038"/>
                          <a:pt x="1593" y="9043"/>
                        </a:cubicBezTo>
                        <a:lnTo>
                          <a:pt x="1586" y="9043"/>
                        </a:lnTo>
                        <a:cubicBezTo>
                          <a:pt x="1584" y="9045"/>
                          <a:pt x="1583" y="9048"/>
                          <a:pt x="1581" y="9051"/>
                        </a:cubicBezTo>
                        <a:cubicBezTo>
                          <a:pt x="1579" y="9056"/>
                          <a:pt x="1578" y="9058"/>
                          <a:pt x="1576" y="9061"/>
                        </a:cubicBezTo>
                        <a:cubicBezTo>
                          <a:pt x="1574" y="9063"/>
                          <a:pt x="1572" y="9066"/>
                          <a:pt x="1570" y="9068"/>
                        </a:cubicBezTo>
                        <a:lnTo>
                          <a:pt x="1565" y="9068"/>
                        </a:lnTo>
                        <a:cubicBezTo>
                          <a:pt x="1563" y="9071"/>
                          <a:pt x="1562" y="9073"/>
                          <a:pt x="1560" y="9075"/>
                        </a:cubicBezTo>
                        <a:lnTo>
                          <a:pt x="1554" y="9075"/>
                        </a:lnTo>
                        <a:cubicBezTo>
                          <a:pt x="1552" y="9077"/>
                          <a:pt x="1550" y="9081"/>
                          <a:pt x="1548" y="9083"/>
                        </a:cubicBezTo>
                        <a:cubicBezTo>
                          <a:pt x="1546" y="9085"/>
                          <a:pt x="1545" y="9088"/>
                          <a:pt x="1543" y="9091"/>
                        </a:cubicBezTo>
                        <a:cubicBezTo>
                          <a:pt x="1541" y="9093"/>
                          <a:pt x="1540" y="9096"/>
                          <a:pt x="1538" y="9099"/>
                        </a:cubicBezTo>
                        <a:lnTo>
                          <a:pt x="1530" y="9099"/>
                        </a:lnTo>
                        <a:cubicBezTo>
                          <a:pt x="1528" y="9103"/>
                          <a:pt x="1527" y="9109"/>
                          <a:pt x="1525" y="9113"/>
                        </a:cubicBezTo>
                        <a:lnTo>
                          <a:pt x="1525" y="10000"/>
                        </a:lnTo>
                        <a:lnTo>
                          <a:pt x="5" y="10000"/>
                        </a:lnTo>
                        <a:cubicBezTo>
                          <a:pt x="3" y="5963"/>
                          <a:pt x="2" y="4884"/>
                          <a:pt x="0" y="849"/>
                        </a:cubicBezTo>
                        <a:lnTo>
                          <a:pt x="1914" y="849"/>
                        </a:lnTo>
                        <a:lnTo>
                          <a:pt x="2230" y="1016"/>
                        </a:lnTo>
                        <a:cubicBezTo>
                          <a:pt x="2267" y="1187"/>
                          <a:pt x="2302" y="1357"/>
                          <a:pt x="2338" y="1526"/>
                        </a:cubicBezTo>
                        <a:lnTo>
                          <a:pt x="2763" y="1526"/>
                        </a:lnTo>
                        <a:lnTo>
                          <a:pt x="2763" y="1526"/>
                        </a:lnTo>
                        <a:lnTo>
                          <a:pt x="2978" y="1187"/>
                        </a:lnTo>
                        <a:lnTo>
                          <a:pt x="3401" y="1187"/>
                        </a:lnTo>
                        <a:lnTo>
                          <a:pt x="3401" y="2036"/>
                        </a:lnTo>
                        <a:lnTo>
                          <a:pt x="3720" y="2036"/>
                        </a:lnTo>
                        <a:cubicBezTo>
                          <a:pt x="3849" y="1351"/>
                          <a:pt x="3696" y="3736"/>
                          <a:pt x="3825" y="3052"/>
                        </a:cubicBezTo>
                        <a:cubicBezTo>
                          <a:pt x="3858" y="3052"/>
                          <a:pt x="4414" y="3282"/>
                          <a:pt x="4464" y="2882"/>
                        </a:cubicBezTo>
                        <a:cubicBezTo>
                          <a:pt x="4545" y="2701"/>
                          <a:pt x="5687" y="3254"/>
                          <a:pt x="5632" y="2882"/>
                        </a:cubicBezTo>
                        <a:cubicBezTo>
                          <a:pt x="5635" y="2647"/>
                          <a:pt x="6840" y="1048"/>
                          <a:pt x="6587" y="680"/>
                        </a:cubicBezTo>
                        <a:cubicBezTo>
                          <a:pt x="6715" y="304"/>
                          <a:pt x="6872" y="735"/>
                          <a:pt x="7015" y="679"/>
                        </a:cubicBezTo>
                        <a:cubicBezTo>
                          <a:pt x="7154" y="620"/>
                          <a:pt x="7361" y="682"/>
                          <a:pt x="7439" y="338"/>
                        </a:cubicBezTo>
                        <a:cubicBezTo>
                          <a:pt x="7431" y="12"/>
                          <a:pt x="7446" y="324"/>
                          <a:pt x="7439" y="0"/>
                        </a:cubicBezTo>
                        <a:lnTo>
                          <a:pt x="9460" y="0"/>
                        </a:lnTo>
                        <a:lnTo>
                          <a:pt x="10000" y="152"/>
                        </a:lnTo>
                        <a:cubicBezTo>
                          <a:pt x="9993" y="169"/>
                          <a:pt x="9986" y="190"/>
                          <a:pt x="9979" y="206"/>
                        </a:cubicBezTo>
                        <a:cubicBezTo>
                          <a:pt x="9971" y="227"/>
                          <a:pt x="9963" y="250"/>
                          <a:pt x="9956" y="269"/>
                        </a:cubicBezTo>
                        <a:cubicBezTo>
                          <a:pt x="9958" y="283"/>
                          <a:pt x="9960" y="294"/>
                          <a:pt x="9962" y="303"/>
                        </a:cubicBezTo>
                        <a:lnTo>
                          <a:pt x="9962" y="328"/>
                        </a:lnTo>
                        <a:lnTo>
                          <a:pt x="9962" y="358"/>
                        </a:lnTo>
                        <a:lnTo>
                          <a:pt x="9962" y="383"/>
                        </a:lnTo>
                        <a:cubicBezTo>
                          <a:pt x="9960" y="395"/>
                          <a:pt x="9958" y="405"/>
                          <a:pt x="9956" y="417"/>
                        </a:cubicBezTo>
                        <a:cubicBezTo>
                          <a:pt x="9954" y="423"/>
                          <a:pt x="9953" y="432"/>
                          <a:pt x="9951" y="440"/>
                        </a:cubicBezTo>
                        <a:cubicBezTo>
                          <a:pt x="9949" y="452"/>
                          <a:pt x="9948" y="460"/>
                          <a:pt x="9946" y="470"/>
                        </a:cubicBezTo>
                        <a:cubicBezTo>
                          <a:pt x="9943" y="482"/>
                          <a:pt x="9942" y="488"/>
                          <a:pt x="9940" y="496"/>
                        </a:cubicBezTo>
                        <a:cubicBezTo>
                          <a:pt x="9936" y="508"/>
                          <a:pt x="9933" y="518"/>
                          <a:pt x="9929" y="529"/>
                        </a:cubicBezTo>
                        <a:cubicBezTo>
                          <a:pt x="9927" y="536"/>
                          <a:pt x="9926" y="543"/>
                          <a:pt x="9924" y="551"/>
                        </a:cubicBezTo>
                        <a:cubicBezTo>
                          <a:pt x="9921" y="562"/>
                          <a:pt x="9919" y="570"/>
                          <a:pt x="9917" y="580"/>
                        </a:cubicBezTo>
                        <a:lnTo>
                          <a:pt x="9917" y="608"/>
                        </a:lnTo>
                        <a:cubicBezTo>
                          <a:pt x="9919" y="621"/>
                          <a:pt x="9921" y="633"/>
                          <a:pt x="9924" y="644"/>
                        </a:cubicBezTo>
                        <a:lnTo>
                          <a:pt x="9924" y="676"/>
                        </a:lnTo>
                        <a:lnTo>
                          <a:pt x="9924" y="699"/>
                        </a:lnTo>
                        <a:cubicBezTo>
                          <a:pt x="9919" y="708"/>
                          <a:pt x="9916" y="720"/>
                          <a:pt x="9912" y="732"/>
                        </a:cubicBezTo>
                        <a:cubicBezTo>
                          <a:pt x="9910" y="740"/>
                          <a:pt x="9908" y="747"/>
                          <a:pt x="9906" y="754"/>
                        </a:cubicBezTo>
                        <a:cubicBezTo>
                          <a:pt x="9902" y="763"/>
                          <a:pt x="9899" y="771"/>
                          <a:pt x="9895" y="778"/>
                        </a:cubicBezTo>
                        <a:cubicBezTo>
                          <a:pt x="9891" y="790"/>
                          <a:pt x="9888" y="799"/>
                          <a:pt x="9884" y="810"/>
                        </a:cubicBezTo>
                        <a:cubicBezTo>
                          <a:pt x="9881" y="820"/>
                          <a:pt x="9877" y="826"/>
                          <a:pt x="9874" y="837"/>
                        </a:cubicBezTo>
                        <a:cubicBezTo>
                          <a:pt x="9872" y="849"/>
                          <a:pt x="9871" y="858"/>
                          <a:pt x="9868" y="869"/>
                        </a:cubicBezTo>
                        <a:cubicBezTo>
                          <a:pt x="9866" y="877"/>
                          <a:pt x="9864" y="887"/>
                          <a:pt x="9862" y="894"/>
                        </a:cubicBezTo>
                        <a:cubicBezTo>
                          <a:pt x="9860" y="906"/>
                          <a:pt x="9859" y="915"/>
                          <a:pt x="9857" y="926"/>
                        </a:cubicBezTo>
                        <a:cubicBezTo>
                          <a:pt x="9859" y="938"/>
                          <a:pt x="9860" y="951"/>
                          <a:pt x="9862" y="966"/>
                        </a:cubicBezTo>
                        <a:cubicBezTo>
                          <a:pt x="9860" y="970"/>
                          <a:pt x="9859" y="976"/>
                          <a:pt x="9857" y="981"/>
                        </a:cubicBezTo>
                        <a:cubicBezTo>
                          <a:pt x="9855" y="987"/>
                          <a:pt x="9854" y="995"/>
                          <a:pt x="9851" y="1002"/>
                        </a:cubicBezTo>
                        <a:cubicBezTo>
                          <a:pt x="9847" y="1011"/>
                          <a:pt x="9844" y="1019"/>
                          <a:pt x="9840" y="1027"/>
                        </a:cubicBezTo>
                        <a:cubicBezTo>
                          <a:pt x="9838" y="1033"/>
                          <a:pt x="9837" y="1039"/>
                          <a:pt x="9835" y="1043"/>
                        </a:cubicBezTo>
                        <a:cubicBezTo>
                          <a:pt x="9833" y="1051"/>
                          <a:pt x="9830" y="1059"/>
                          <a:pt x="9828" y="1067"/>
                        </a:cubicBezTo>
                        <a:cubicBezTo>
                          <a:pt x="9826" y="1076"/>
                          <a:pt x="9825" y="1083"/>
                          <a:pt x="9823" y="1092"/>
                        </a:cubicBezTo>
                        <a:cubicBezTo>
                          <a:pt x="9821" y="1099"/>
                          <a:pt x="9820" y="1110"/>
                          <a:pt x="9817" y="1119"/>
                        </a:cubicBezTo>
                        <a:cubicBezTo>
                          <a:pt x="9813" y="1126"/>
                          <a:pt x="9810" y="1133"/>
                          <a:pt x="9806" y="1141"/>
                        </a:cubicBezTo>
                        <a:cubicBezTo>
                          <a:pt x="9804" y="1150"/>
                          <a:pt x="9803" y="1157"/>
                          <a:pt x="9801" y="1166"/>
                        </a:cubicBezTo>
                        <a:cubicBezTo>
                          <a:pt x="9799" y="1174"/>
                          <a:pt x="9798" y="1183"/>
                          <a:pt x="9796" y="1189"/>
                        </a:cubicBezTo>
                        <a:cubicBezTo>
                          <a:pt x="9792" y="1196"/>
                          <a:pt x="9789" y="1203"/>
                          <a:pt x="9785" y="1211"/>
                        </a:cubicBezTo>
                        <a:cubicBezTo>
                          <a:pt x="9783" y="1222"/>
                          <a:pt x="9782" y="1232"/>
                          <a:pt x="9780" y="1238"/>
                        </a:cubicBezTo>
                        <a:cubicBezTo>
                          <a:pt x="9778" y="1247"/>
                          <a:pt x="9776" y="1258"/>
                          <a:pt x="9774" y="1270"/>
                        </a:cubicBezTo>
                        <a:cubicBezTo>
                          <a:pt x="9772" y="1280"/>
                          <a:pt x="9771" y="1290"/>
                          <a:pt x="9769" y="1301"/>
                        </a:cubicBezTo>
                        <a:cubicBezTo>
                          <a:pt x="9767" y="1312"/>
                          <a:pt x="9765" y="1322"/>
                          <a:pt x="9763" y="1334"/>
                        </a:cubicBezTo>
                        <a:lnTo>
                          <a:pt x="9763" y="1359"/>
                        </a:lnTo>
                        <a:cubicBezTo>
                          <a:pt x="9761" y="1372"/>
                          <a:pt x="9759" y="1386"/>
                          <a:pt x="9757" y="1397"/>
                        </a:cubicBezTo>
                        <a:cubicBezTo>
                          <a:pt x="9755" y="1409"/>
                          <a:pt x="9754" y="1417"/>
                          <a:pt x="9752" y="1424"/>
                        </a:cubicBezTo>
                        <a:cubicBezTo>
                          <a:pt x="9750" y="1434"/>
                          <a:pt x="9749" y="1443"/>
                          <a:pt x="9747" y="1457"/>
                        </a:cubicBezTo>
                        <a:lnTo>
                          <a:pt x="9747" y="1489"/>
                        </a:lnTo>
                        <a:lnTo>
                          <a:pt x="9747" y="1526"/>
                        </a:lnTo>
                        <a:lnTo>
                          <a:pt x="9747" y="1552"/>
                        </a:lnTo>
                        <a:cubicBezTo>
                          <a:pt x="9749" y="1565"/>
                          <a:pt x="9750" y="1577"/>
                          <a:pt x="9752" y="1590"/>
                        </a:cubicBezTo>
                        <a:cubicBezTo>
                          <a:pt x="9754" y="1603"/>
                          <a:pt x="9755" y="1613"/>
                          <a:pt x="9757" y="1624"/>
                        </a:cubicBezTo>
                        <a:cubicBezTo>
                          <a:pt x="9755" y="1634"/>
                          <a:pt x="9754" y="1641"/>
                          <a:pt x="9752" y="1649"/>
                        </a:cubicBezTo>
                        <a:lnTo>
                          <a:pt x="9752" y="1673"/>
                        </a:lnTo>
                        <a:lnTo>
                          <a:pt x="9752" y="1688"/>
                        </a:lnTo>
                        <a:cubicBezTo>
                          <a:pt x="9750" y="1696"/>
                          <a:pt x="9749" y="1704"/>
                          <a:pt x="9747" y="1711"/>
                        </a:cubicBezTo>
                        <a:cubicBezTo>
                          <a:pt x="9745" y="1716"/>
                          <a:pt x="9743" y="1722"/>
                          <a:pt x="9741" y="1726"/>
                        </a:cubicBezTo>
                        <a:cubicBezTo>
                          <a:pt x="9739" y="1733"/>
                          <a:pt x="9738" y="1744"/>
                          <a:pt x="9736" y="1751"/>
                        </a:cubicBezTo>
                        <a:cubicBezTo>
                          <a:pt x="9734" y="1755"/>
                          <a:pt x="9733" y="1760"/>
                          <a:pt x="9730" y="1764"/>
                        </a:cubicBezTo>
                        <a:cubicBezTo>
                          <a:pt x="9726" y="1769"/>
                          <a:pt x="9723" y="1776"/>
                          <a:pt x="9719" y="1780"/>
                        </a:cubicBezTo>
                        <a:cubicBezTo>
                          <a:pt x="9715" y="1791"/>
                          <a:pt x="9710" y="1800"/>
                          <a:pt x="9707" y="1809"/>
                        </a:cubicBezTo>
                        <a:cubicBezTo>
                          <a:pt x="9703" y="1814"/>
                          <a:pt x="9700" y="1820"/>
                          <a:pt x="9696" y="1825"/>
                        </a:cubicBezTo>
                        <a:cubicBezTo>
                          <a:pt x="9691" y="1830"/>
                          <a:pt x="9688" y="1836"/>
                          <a:pt x="9684" y="1840"/>
                        </a:cubicBezTo>
                        <a:cubicBezTo>
                          <a:pt x="9681" y="1847"/>
                          <a:pt x="9677" y="1854"/>
                          <a:pt x="9674" y="1858"/>
                        </a:cubicBezTo>
                        <a:cubicBezTo>
                          <a:pt x="9670" y="1864"/>
                          <a:pt x="9667" y="1873"/>
                          <a:pt x="9663" y="1880"/>
                        </a:cubicBezTo>
                        <a:cubicBezTo>
                          <a:pt x="9659" y="1889"/>
                          <a:pt x="9655" y="1896"/>
                          <a:pt x="9652" y="1905"/>
                        </a:cubicBezTo>
                        <a:cubicBezTo>
                          <a:pt x="9647" y="1909"/>
                          <a:pt x="9641" y="1916"/>
                          <a:pt x="9636" y="1922"/>
                        </a:cubicBezTo>
                        <a:cubicBezTo>
                          <a:pt x="9632" y="1930"/>
                          <a:pt x="9629" y="1939"/>
                          <a:pt x="9625" y="1945"/>
                        </a:cubicBezTo>
                        <a:cubicBezTo>
                          <a:pt x="9620" y="1954"/>
                          <a:pt x="9614" y="1961"/>
                          <a:pt x="9608" y="1970"/>
                        </a:cubicBezTo>
                        <a:cubicBezTo>
                          <a:pt x="9604" y="1976"/>
                          <a:pt x="9601" y="1986"/>
                          <a:pt x="9597" y="1993"/>
                        </a:cubicBezTo>
                        <a:cubicBezTo>
                          <a:pt x="9592" y="2001"/>
                          <a:pt x="9587" y="2011"/>
                          <a:pt x="9582" y="2019"/>
                        </a:cubicBezTo>
                        <a:cubicBezTo>
                          <a:pt x="9578" y="2025"/>
                          <a:pt x="9575" y="2032"/>
                          <a:pt x="9571" y="2041"/>
                        </a:cubicBezTo>
                        <a:cubicBezTo>
                          <a:pt x="9566" y="2050"/>
                          <a:pt x="9560" y="2057"/>
                          <a:pt x="9554" y="2065"/>
                        </a:cubicBezTo>
                        <a:cubicBezTo>
                          <a:pt x="9550" y="2074"/>
                          <a:pt x="9547" y="2082"/>
                          <a:pt x="9543" y="2091"/>
                        </a:cubicBezTo>
                        <a:cubicBezTo>
                          <a:pt x="9540" y="2100"/>
                          <a:pt x="9536" y="2110"/>
                          <a:pt x="9533" y="2121"/>
                        </a:cubicBezTo>
                        <a:cubicBezTo>
                          <a:pt x="9531" y="2129"/>
                          <a:pt x="9529" y="2138"/>
                          <a:pt x="9527" y="2146"/>
                        </a:cubicBezTo>
                        <a:cubicBezTo>
                          <a:pt x="9524" y="2158"/>
                          <a:pt x="9520" y="2166"/>
                          <a:pt x="9517" y="2179"/>
                        </a:cubicBezTo>
                        <a:cubicBezTo>
                          <a:pt x="9515" y="2190"/>
                          <a:pt x="9514" y="2197"/>
                          <a:pt x="9512" y="2205"/>
                        </a:cubicBezTo>
                        <a:cubicBezTo>
                          <a:pt x="9507" y="2217"/>
                          <a:pt x="9503" y="2230"/>
                          <a:pt x="9498" y="2244"/>
                        </a:cubicBezTo>
                        <a:cubicBezTo>
                          <a:pt x="9496" y="2254"/>
                          <a:pt x="9495" y="2264"/>
                          <a:pt x="9493" y="2274"/>
                        </a:cubicBezTo>
                        <a:cubicBezTo>
                          <a:pt x="9489" y="2285"/>
                          <a:pt x="9486" y="2297"/>
                          <a:pt x="9482" y="2308"/>
                        </a:cubicBezTo>
                        <a:cubicBezTo>
                          <a:pt x="9480" y="2317"/>
                          <a:pt x="9479" y="2328"/>
                          <a:pt x="9477" y="2340"/>
                        </a:cubicBezTo>
                        <a:cubicBezTo>
                          <a:pt x="9475" y="2350"/>
                          <a:pt x="9473" y="2360"/>
                          <a:pt x="9471" y="2373"/>
                        </a:cubicBezTo>
                        <a:cubicBezTo>
                          <a:pt x="9469" y="2388"/>
                          <a:pt x="9468" y="2399"/>
                          <a:pt x="9466" y="2413"/>
                        </a:cubicBezTo>
                        <a:cubicBezTo>
                          <a:pt x="9464" y="2423"/>
                          <a:pt x="9463" y="2432"/>
                          <a:pt x="9461" y="2443"/>
                        </a:cubicBezTo>
                        <a:cubicBezTo>
                          <a:pt x="9457" y="2458"/>
                          <a:pt x="9454" y="2469"/>
                          <a:pt x="9449" y="2484"/>
                        </a:cubicBezTo>
                        <a:cubicBezTo>
                          <a:pt x="9447" y="2494"/>
                          <a:pt x="9446" y="2503"/>
                          <a:pt x="9444" y="2514"/>
                        </a:cubicBezTo>
                        <a:cubicBezTo>
                          <a:pt x="9442" y="2529"/>
                          <a:pt x="9441" y="2541"/>
                          <a:pt x="9439" y="2555"/>
                        </a:cubicBezTo>
                        <a:lnTo>
                          <a:pt x="9439" y="2606"/>
                        </a:lnTo>
                        <a:lnTo>
                          <a:pt x="9439" y="2645"/>
                        </a:lnTo>
                        <a:lnTo>
                          <a:pt x="9439" y="2693"/>
                        </a:lnTo>
                        <a:cubicBezTo>
                          <a:pt x="9437" y="2710"/>
                          <a:pt x="9435" y="2727"/>
                          <a:pt x="9433" y="2743"/>
                        </a:cubicBezTo>
                        <a:cubicBezTo>
                          <a:pt x="9431" y="2758"/>
                          <a:pt x="9430" y="2774"/>
                          <a:pt x="9428" y="2793"/>
                        </a:cubicBezTo>
                        <a:cubicBezTo>
                          <a:pt x="9424" y="2807"/>
                          <a:pt x="9420" y="2824"/>
                          <a:pt x="9415" y="2840"/>
                        </a:cubicBezTo>
                        <a:cubicBezTo>
                          <a:pt x="9413" y="2854"/>
                          <a:pt x="9412" y="2866"/>
                          <a:pt x="9410" y="2879"/>
                        </a:cubicBezTo>
                        <a:cubicBezTo>
                          <a:pt x="9408" y="2894"/>
                          <a:pt x="9407" y="2910"/>
                          <a:pt x="9404" y="2928"/>
                        </a:cubicBezTo>
                        <a:cubicBezTo>
                          <a:pt x="9399" y="2942"/>
                          <a:pt x="9396" y="2960"/>
                          <a:pt x="9392" y="2977"/>
                        </a:cubicBezTo>
                        <a:lnTo>
                          <a:pt x="9392" y="3015"/>
                        </a:lnTo>
                        <a:cubicBezTo>
                          <a:pt x="9390" y="3030"/>
                          <a:pt x="9389" y="3048"/>
                          <a:pt x="9387" y="3064"/>
                        </a:cubicBezTo>
                        <a:cubicBezTo>
                          <a:pt x="9389" y="3080"/>
                          <a:pt x="9390" y="3096"/>
                          <a:pt x="9392" y="3113"/>
                        </a:cubicBezTo>
                        <a:cubicBezTo>
                          <a:pt x="9387" y="3134"/>
                          <a:pt x="9381" y="3155"/>
                          <a:pt x="9374" y="3176"/>
                        </a:cubicBezTo>
                        <a:cubicBezTo>
                          <a:pt x="9372" y="3196"/>
                          <a:pt x="9371" y="3220"/>
                          <a:pt x="9369" y="3240"/>
                        </a:cubicBezTo>
                        <a:cubicBezTo>
                          <a:pt x="9366" y="3264"/>
                          <a:pt x="9365" y="3287"/>
                          <a:pt x="9363" y="3316"/>
                        </a:cubicBezTo>
                        <a:lnTo>
                          <a:pt x="9363" y="3386"/>
                        </a:lnTo>
                        <a:cubicBezTo>
                          <a:pt x="9361" y="3411"/>
                          <a:pt x="9359" y="3433"/>
                          <a:pt x="9357" y="3458"/>
                        </a:cubicBezTo>
                        <a:lnTo>
                          <a:pt x="9357" y="3521"/>
                        </a:lnTo>
                        <a:lnTo>
                          <a:pt x="9357" y="3597"/>
                        </a:lnTo>
                        <a:cubicBezTo>
                          <a:pt x="9354" y="3617"/>
                          <a:pt x="9350" y="3638"/>
                          <a:pt x="9346" y="3657"/>
                        </a:cubicBezTo>
                        <a:cubicBezTo>
                          <a:pt x="9342" y="3679"/>
                          <a:pt x="9339" y="3702"/>
                          <a:pt x="9335" y="3721"/>
                        </a:cubicBezTo>
                        <a:cubicBezTo>
                          <a:pt x="9330" y="3745"/>
                          <a:pt x="9324" y="3764"/>
                          <a:pt x="9319" y="3784"/>
                        </a:cubicBezTo>
                        <a:cubicBezTo>
                          <a:pt x="9310" y="3802"/>
                          <a:pt x="9301" y="3818"/>
                          <a:pt x="9290" y="3833"/>
                        </a:cubicBezTo>
                        <a:cubicBezTo>
                          <a:pt x="9279" y="3856"/>
                          <a:pt x="9269" y="3877"/>
                          <a:pt x="9258" y="3896"/>
                        </a:cubicBezTo>
                        <a:cubicBezTo>
                          <a:pt x="9253" y="3903"/>
                          <a:pt x="9250" y="3912"/>
                          <a:pt x="9246" y="3918"/>
                        </a:cubicBezTo>
                        <a:lnTo>
                          <a:pt x="9246" y="3943"/>
                        </a:lnTo>
                        <a:cubicBezTo>
                          <a:pt x="9243" y="3950"/>
                          <a:pt x="9242" y="3959"/>
                          <a:pt x="9240" y="3967"/>
                        </a:cubicBezTo>
                        <a:lnTo>
                          <a:pt x="9240" y="3990"/>
                        </a:lnTo>
                        <a:cubicBezTo>
                          <a:pt x="9238" y="3997"/>
                          <a:pt x="9236" y="4005"/>
                          <a:pt x="9234" y="4013"/>
                        </a:cubicBezTo>
                        <a:lnTo>
                          <a:pt x="9234" y="4046"/>
                        </a:lnTo>
                        <a:lnTo>
                          <a:pt x="9234" y="4069"/>
                        </a:lnTo>
                        <a:lnTo>
                          <a:pt x="9234" y="4093"/>
                        </a:lnTo>
                        <a:lnTo>
                          <a:pt x="9234" y="4120"/>
                        </a:lnTo>
                        <a:cubicBezTo>
                          <a:pt x="9232" y="4132"/>
                          <a:pt x="9231" y="4140"/>
                          <a:pt x="9229" y="4150"/>
                        </a:cubicBezTo>
                        <a:lnTo>
                          <a:pt x="9229" y="4173"/>
                        </a:lnTo>
                        <a:cubicBezTo>
                          <a:pt x="9227" y="4183"/>
                          <a:pt x="9226" y="4191"/>
                          <a:pt x="9224" y="4199"/>
                        </a:cubicBezTo>
                        <a:cubicBezTo>
                          <a:pt x="9222" y="4208"/>
                          <a:pt x="9221" y="4219"/>
                          <a:pt x="9219" y="4231"/>
                        </a:cubicBezTo>
                        <a:cubicBezTo>
                          <a:pt x="9217" y="4243"/>
                          <a:pt x="9215" y="4257"/>
                          <a:pt x="9213" y="4271"/>
                        </a:cubicBezTo>
                        <a:lnTo>
                          <a:pt x="9213" y="4311"/>
                        </a:lnTo>
                        <a:lnTo>
                          <a:pt x="9213" y="4351"/>
                        </a:lnTo>
                        <a:lnTo>
                          <a:pt x="9213" y="4383"/>
                        </a:lnTo>
                        <a:lnTo>
                          <a:pt x="9213" y="4429"/>
                        </a:lnTo>
                        <a:lnTo>
                          <a:pt x="9213" y="4461"/>
                        </a:lnTo>
                        <a:lnTo>
                          <a:pt x="9213" y="4503"/>
                        </a:lnTo>
                        <a:lnTo>
                          <a:pt x="9213" y="4543"/>
                        </a:lnTo>
                        <a:lnTo>
                          <a:pt x="9213" y="4584"/>
                        </a:lnTo>
                        <a:cubicBezTo>
                          <a:pt x="9211" y="4595"/>
                          <a:pt x="9210" y="4607"/>
                          <a:pt x="9208" y="4617"/>
                        </a:cubicBezTo>
                        <a:cubicBezTo>
                          <a:pt x="9206" y="4637"/>
                          <a:pt x="9205" y="4651"/>
                          <a:pt x="9203" y="4667"/>
                        </a:cubicBezTo>
                        <a:cubicBezTo>
                          <a:pt x="9188" y="4677"/>
                          <a:pt x="9172" y="4688"/>
                          <a:pt x="9158" y="4699"/>
                        </a:cubicBezTo>
                        <a:cubicBezTo>
                          <a:pt x="9147" y="4726"/>
                          <a:pt x="9136" y="4754"/>
                          <a:pt x="9125" y="4787"/>
                        </a:cubicBezTo>
                        <a:cubicBezTo>
                          <a:pt x="9123" y="4789"/>
                          <a:pt x="9122" y="4791"/>
                          <a:pt x="9120" y="4794"/>
                        </a:cubicBezTo>
                        <a:lnTo>
                          <a:pt x="9120" y="4802"/>
                        </a:lnTo>
                        <a:lnTo>
                          <a:pt x="9120" y="4808"/>
                        </a:lnTo>
                        <a:lnTo>
                          <a:pt x="9125" y="4808"/>
                        </a:lnTo>
                        <a:lnTo>
                          <a:pt x="9125" y="4818"/>
                        </a:lnTo>
                        <a:lnTo>
                          <a:pt x="9125" y="4825"/>
                        </a:lnTo>
                        <a:lnTo>
                          <a:pt x="9131" y="4825"/>
                        </a:lnTo>
                        <a:lnTo>
                          <a:pt x="9131" y="4833"/>
                        </a:lnTo>
                        <a:lnTo>
                          <a:pt x="9131" y="4839"/>
                        </a:lnTo>
                        <a:cubicBezTo>
                          <a:pt x="9133" y="4843"/>
                          <a:pt x="9134" y="4846"/>
                          <a:pt x="9136" y="4851"/>
                        </a:cubicBezTo>
                        <a:cubicBezTo>
                          <a:pt x="9094" y="4963"/>
                          <a:pt x="9053" y="5075"/>
                          <a:pt x="9010" y="5188"/>
                        </a:cubicBezTo>
                        <a:lnTo>
                          <a:pt x="9010" y="5220"/>
                        </a:lnTo>
                        <a:cubicBezTo>
                          <a:pt x="9008" y="5226"/>
                          <a:pt x="9006" y="5234"/>
                          <a:pt x="9004" y="5242"/>
                        </a:cubicBezTo>
                        <a:cubicBezTo>
                          <a:pt x="9002" y="5255"/>
                          <a:pt x="9001" y="5265"/>
                          <a:pt x="8999" y="5276"/>
                        </a:cubicBezTo>
                        <a:cubicBezTo>
                          <a:pt x="8996" y="5284"/>
                          <a:pt x="8992" y="5292"/>
                          <a:pt x="8989" y="5304"/>
                        </a:cubicBezTo>
                        <a:cubicBezTo>
                          <a:pt x="8987" y="5308"/>
                          <a:pt x="8985" y="5314"/>
                          <a:pt x="8982" y="5319"/>
                        </a:cubicBezTo>
                        <a:cubicBezTo>
                          <a:pt x="8977" y="5325"/>
                          <a:pt x="8971" y="5332"/>
                          <a:pt x="8966" y="5340"/>
                        </a:cubicBezTo>
                        <a:cubicBezTo>
                          <a:pt x="8962" y="5351"/>
                          <a:pt x="8958" y="5358"/>
                          <a:pt x="8955" y="5366"/>
                        </a:cubicBezTo>
                        <a:cubicBezTo>
                          <a:pt x="8951" y="5373"/>
                          <a:pt x="8948" y="5383"/>
                          <a:pt x="8944" y="5390"/>
                        </a:cubicBezTo>
                        <a:cubicBezTo>
                          <a:pt x="8940" y="5394"/>
                          <a:pt x="8937" y="5400"/>
                          <a:pt x="8933" y="5405"/>
                        </a:cubicBezTo>
                        <a:cubicBezTo>
                          <a:pt x="8927" y="5414"/>
                          <a:pt x="8922" y="5422"/>
                          <a:pt x="8917" y="5430"/>
                        </a:cubicBezTo>
                        <a:cubicBezTo>
                          <a:pt x="8913" y="5437"/>
                          <a:pt x="8910" y="5445"/>
                          <a:pt x="8906" y="5453"/>
                        </a:cubicBezTo>
                        <a:cubicBezTo>
                          <a:pt x="8901" y="5463"/>
                          <a:pt x="8898" y="5470"/>
                          <a:pt x="8894" y="5477"/>
                        </a:cubicBezTo>
                        <a:cubicBezTo>
                          <a:pt x="8892" y="5498"/>
                          <a:pt x="8891" y="5516"/>
                          <a:pt x="8889" y="5534"/>
                        </a:cubicBezTo>
                        <a:cubicBezTo>
                          <a:pt x="8885" y="5550"/>
                          <a:pt x="8882" y="5566"/>
                          <a:pt x="8877" y="5581"/>
                        </a:cubicBezTo>
                        <a:cubicBezTo>
                          <a:pt x="8874" y="5601"/>
                          <a:pt x="8870" y="5618"/>
                          <a:pt x="8867" y="5636"/>
                        </a:cubicBezTo>
                        <a:cubicBezTo>
                          <a:pt x="8865" y="5654"/>
                          <a:pt x="8862" y="5673"/>
                          <a:pt x="8860" y="5690"/>
                        </a:cubicBezTo>
                        <a:cubicBezTo>
                          <a:pt x="8857" y="5707"/>
                          <a:pt x="8853" y="5724"/>
                          <a:pt x="8850" y="5743"/>
                        </a:cubicBezTo>
                        <a:cubicBezTo>
                          <a:pt x="8848" y="5763"/>
                          <a:pt x="8847" y="5781"/>
                          <a:pt x="8845" y="5802"/>
                        </a:cubicBezTo>
                        <a:cubicBezTo>
                          <a:pt x="8843" y="5816"/>
                          <a:pt x="8841" y="5832"/>
                          <a:pt x="8839" y="5847"/>
                        </a:cubicBezTo>
                        <a:cubicBezTo>
                          <a:pt x="8837" y="5868"/>
                          <a:pt x="8836" y="5885"/>
                          <a:pt x="8834" y="5903"/>
                        </a:cubicBezTo>
                        <a:lnTo>
                          <a:pt x="8834" y="5959"/>
                        </a:lnTo>
                        <a:cubicBezTo>
                          <a:pt x="8832" y="5976"/>
                          <a:pt x="8831" y="5993"/>
                          <a:pt x="8829" y="6009"/>
                        </a:cubicBezTo>
                        <a:cubicBezTo>
                          <a:pt x="8831" y="6026"/>
                          <a:pt x="8832" y="6047"/>
                          <a:pt x="8834" y="6066"/>
                        </a:cubicBezTo>
                        <a:cubicBezTo>
                          <a:pt x="8836" y="6086"/>
                          <a:pt x="8837" y="6104"/>
                          <a:pt x="8839" y="6121"/>
                        </a:cubicBezTo>
                        <a:cubicBezTo>
                          <a:pt x="8837" y="6126"/>
                          <a:pt x="8836" y="6134"/>
                          <a:pt x="8834" y="6138"/>
                        </a:cubicBezTo>
                        <a:cubicBezTo>
                          <a:pt x="8832" y="6143"/>
                          <a:pt x="8831" y="6148"/>
                          <a:pt x="8829" y="6152"/>
                        </a:cubicBezTo>
                        <a:cubicBezTo>
                          <a:pt x="8826" y="6154"/>
                          <a:pt x="8824" y="6158"/>
                          <a:pt x="8822" y="6160"/>
                        </a:cubicBezTo>
                        <a:cubicBezTo>
                          <a:pt x="8820" y="6165"/>
                          <a:pt x="8819" y="6171"/>
                          <a:pt x="8817" y="6177"/>
                        </a:cubicBezTo>
                        <a:lnTo>
                          <a:pt x="8817" y="6193"/>
                        </a:lnTo>
                        <a:cubicBezTo>
                          <a:pt x="8814" y="6198"/>
                          <a:pt x="8813" y="6203"/>
                          <a:pt x="8811" y="6208"/>
                        </a:cubicBezTo>
                        <a:cubicBezTo>
                          <a:pt x="8809" y="6212"/>
                          <a:pt x="8807" y="6217"/>
                          <a:pt x="8804" y="6222"/>
                        </a:cubicBezTo>
                        <a:lnTo>
                          <a:pt x="8804" y="6242"/>
                        </a:lnTo>
                        <a:cubicBezTo>
                          <a:pt x="8802" y="6246"/>
                          <a:pt x="8801" y="6252"/>
                          <a:pt x="8799" y="6257"/>
                        </a:cubicBezTo>
                        <a:cubicBezTo>
                          <a:pt x="8797" y="6259"/>
                          <a:pt x="8796" y="6263"/>
                          <a:pt x="8794" y="6265"/>
                        </a:cubicBezTo>
                        <a:lnTo>
                          <a:pt x="8794" y="6281"/>
                        </a:lnTo>
                        <a:lnTo>
                          <a:pt x="8794" y="6306"/>
                        </a:lnTo>
                        <a:lnTo>
                          <a:pt x="8794" y="6348"/>
                        </a:lnTo>
                        <a:cubicBezTo>
                          <a:pt x="8792" y="6363"/>
                          <a:pt x="8790" y="6379"/>
                          <a:pt x="8788" y="6394"/>
                        </a:cubicBezTo>
                        <a:cubicBezTo>
                          <a:pt x="8786" y="6406"/>
                          <a:pt x="8785" y="6421"/>
                          <a:pt x="8783" y="6436"/>
                        </a:cubicBezTo>
                        <a:cubicBezTo>
                          <a:pt x="8781" y="6452"/>
                          <a:pt x="8780" y="6468"/>
                          <a:pt x="8778" y="6484"/>
                        </a:cubicBezTo>
                        <a:cubicBezTo>
                          <a:pt x="8773" y="6500"/>
                          <a:pt x="8770" y="6515"/>
                          <a:pt x="8765" y="6532"/>
                        </a:cubicBezTo>
                        <a:cubicBezTo>
                          <a:pt x="8762" y="6544"/>
                          <a:pt x="8758" y="6555"/>
                          <a:pt x="8755" y="6570"/>
                        </a:cubicBezTo>
                        <a:cubicBezTo>
                          <a:pt x="8751" y="6586"/>
                          <a:pt x="8748" y="6598"/>
                          <a:pt x="8744" y="6613"/>
                        </a:cubicBezTo>
                        <a:cubicBezTo>
                          <a:pt x="8740" y="6620"/>
                          <a:pt x="8737" y="6629"/>
                          <a:pt x="8733" y="6636"/>
                        </a:cubicBezTo>
                        <a:cubicBezTo>
                          <a:pt x="8729" y="6647"/>
                          <a:pt x="8725" y="6655"/>
                          <a:pt x="8721" y="6667"/>
                        </a:cubicBezTo>
                        <a:cubicBezTo>
                          <a:pt x="8719" y="6671"/>
                          <a:pt x="8717" y="6678"/>
                          <a:pt x="8715" y="6683"/>
                        </a:cubicBezTo>
                        <a:cubicBezTo>
                          <a:pt x="8712" y="6687"/>
                          <a:pt x="8708" y="6690"/>
                          <a:pt x="8705" y="6693"/>
                        </a:cubicBezTo>
                        <a:cubicBezTo>
                          <a:pt x="8703" y="6690"/>
                          <a:pt x="8702" y="6687"/>
                          <a:pt x="8700" y="6683"/>
                        </a:cubicBezTo>
                        <a:lnTo>
                          <a:pt x="8700" y="6683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308;p30"/>
                  <p:cNvSpPr/>
                  <p:nvPr/>
                </p:nvSpPr>
                <p:spPr>
                  <a:xfrm>
                    <a:off x="310645" y="4397945"/>
                    <a:ext cx="2808312" cy="863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843" h="2216426" extrusionOk="0">
                        <a:moveTo>
                          <a:pt x="19878" y="0"/>
                        </a:moveTo>
                        <a:lnTo>
                          <a:pt x="2643809" y="0"/>
                        </a:lnTo>
                        <a:lnTo>
                          <a:pt x="2643809" y="79513"/>
                        </a:lnTo>
                        <a:lnTo>
                          <a:pt x="3130826" y="79513"/>
                        </a:lnTo>
                        <a:lnTo>
                          <a:pt x="3120887" y="178904"/>
                        </a:lnTo>
                        <a:lnTo>
                          <a:pt x="3250096" y="159026"/>
                        </a:lnTo>
                        <a:lnTo>
                          <a:pt x="3250096" y="159026"/>
                        </a:lnTo>
                        <a:lnTo>
                          <a:pt x="3250096" y="99391"/>
                        </a:lnTo>
                        <a:lnTo>
                          <a:pt x="3478696" y="99391"/>
                        </a:lnTo>
                        <a:lnTo>
                          <a:pt x="3538330" y="139148"/>
                        </a:lnTo>
                        <a:lnTo>
                          <a:pt x="3886200" y="149087"/>
                        </a:lnTo>
                        <a:lnTo>
                          <a:pt x="3747052" y="546652"/>
                        </a:lnTo>
                        <a:lnTo>
                          <a:pt x="3896139" y="516835"/>
                        </a:lnTo>
                        <a:lnTo>
                          <a:pt x="4432852" y="655982"/>
                        </a:lnTo>
                        <a:lnTo>
                          <a:pt x="4572000" y="308113"/>
                        </a:lnTo>
                        <a:lnTo>
                          <a:pt x="5237922" y="427382"/>
                        </a:lnTo>
                        <a:lnTo>
                          <a:pt x="7046843" y="427382"/>
                        </a:lnTo>
                        <a:lnTo>
                          <a:pt x="7046843" y="506895"/>
                        </a:lnTo>
                        <a:lnTo>
                          <a:pt x="7046843" y="556591"/>
                        </a:lnTo>
                        <a:lnTo>
                          <a:pt x="6997148" y="626165"/>
                        </a:lnTo>
                        <a:lnTo>
                          <a:pt x="6927574" y="695739"/>
                        </a:lnTo>
                        <a:lnTo>
                          <a:pt x="6907696" y="775252"/>
                        </a:lnTo>
                        <a:lnTo>
                          <a:pt x="6867939" y="854765"/>
                        </a:lnTo>
                        <a:lnTo>
                          <a:pt x="6838122" y="944217"/>
                        </a:lnTo>
                        <a:lnTo>
                          <a:pt x="6778487" y="1043609"/>
                        </a:lnTo>
                        <a:lnTo>
                          <a:pt x="6689035" y="964095"/>
                        </a:lnTo>
                        <a:lnTo>
                          <a:pt x="5903843" y="934278"/>
                        </a:lnTo>
                        <a:lnTo>
                          <a:pt x="5744817" y="934278"/>
                        </a:lnTo>
                        <a:lnTo>
                          <a:pt x="4999383" y="944217"/>
                        </a:lnTo>
                        <a:lnTo>
                          <a:pt x="4999383" y="1133061"/>
                        </a:lnTo>
                        <a:lnTo>
                          <a:pt x="4810539" y="1152939"/>
                        </a:lnTo>
                        <a:lnTo>
                          <a:pt x="4790661" y="1232452"/>
                        </a:lnTo>
                        <a:lnTo>
                          <a:pt x="4731026" y="1232452"/>
                        </a:lnTo>
                        <a:lnTo>
                          <a:pt x="4631635" y="1381539"/>
                        </a:lnTo>
                        <a:lnTo>
                          <a:pt x="4502426" y="1341782"/>
                        </a:lnTo>
                        <a:lnTo>
                          <a:pt x="4422913" y="1431235"/>
                        </a:lnTo>
                        <a:lnTo>
                          <a:pt x="4393096" y="1490869"/>
                        </a:lnTo>
                        <a:lnTo>
                          <a:pt x="4343400" y="1580322"/>
                        </a:lnTo>
                        <a:lnTo>
                          <a:pt x="4313583" y="1659835"/>
                        </a:lnTo>
                        <a:lnTo>
                          <a:pt x="4244009" y="1699591"/>
                        </a:lnTo>
                        <a:lnTo>
                          <a:pt x="4134678" y="1789043"/>
                        </a:lnTo>
                        <a:lnTo>
                          <a:pt x="4075043" y="1848678"/>
                        </a:lnTo>
                        <a:lnTo>
                          <a:pt x="4015409" y="1888435"/>
                        </a:lnTo>
                        <a:lnTo>
                          <a:pt x="3975652" y="1908313"/>
                        </a:lnTo>
                        <a:lnTo>
                          <a:pt x="3916017" y="1997765"/>
                        </a:lnTo>
                        <a:lnTo>
                          <a:pt x="3876261" y="2077278"/>
                        </a:lnTo>
                        <a:lnTo>
                          <a:pt x="3806687" y="2156791"/>
                        </a:lnTo>
                        <a:lnTo>
                          <a:pt x="3737113" y="2216426"/>
                        </a:lnTo>
                        <a:lnTo>
                          <a:pt x="3657600" y="2206487"/>
                        </a:lnTo>
                        <a:lnTo>
                          <a:pt x="3289852" y="2166730"/>
                        </a:lnTo>
                        <a:lnTo>
                          <a:pt x="3110948" y="2107095"/>
                        </a:lnTo>
                        <a:lnTo>
                          <a:pt x="3110948" y="2196548"/>
                        </a:lnTo>
                        <a:lnTo>
                          <a:pt x="2474843" y="2216426"/>
                        </a:lnTo>
                        <a:lnTo>
                          <a:pt x="2484783" y="1719469"/>
                        </a:lnTo>
                        <a:lnTo>
                          <a:pt x="2206487" y="1719469"/>
                        </a:lnTo>
                        <a:lnTo>
                          <a:pt x="2206487" y="1510748"/>
                        </a:lnTo>
                        <a:lnTo>
                          <a:pt x="1868557" y="1510748"/>
                        </a:lnTo>
                        <a:lnTo>
                          <a:pt x="1858617" y="1590261"/>
                        </a:lnTo>
                        <a:lnTo>
                          <a:pt x="1699591" y="1580322"/>
                        </a:lnTo>
                        <a:lnTo>
                          <a:pt x="1699591" y="1520687"/>
                        </a:lnTo>
                        <a:lnTo>
                          <a:pt x="1510748" y="1500809"/>
                        </a:lnTo>
                        <a:lnTo>
                          <a:pt x="1550504" y="1341782"/>
                        </a:lnTo>
                        <a:lnTo>
                          <a:pt x="1331843" y="1331843"/>
                        </a:lnTo>
                        <a:lnTo>
                          <a:pt x="1331843" y="1242391"/>
                        </a:lnTo>
                        <a:lnTo>
                          <a:pt x="983974" y="1272209"/>
                        </a:lnTo>
                        <a:lnTo>
                          <a:pt x="815009" y="1272209"/>
                        </a:lnTo>
                        <a:lnTo>
                          <a:pt x="487017" y="1292087"/>
                        </a:lnTo>
                        <a:lnTo>
                          <a:pt x="0" y="1292087"/>
                        </a:lnTo>
                        <a:lnTo>
                          <a:pt x="19878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1905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000"/>
                      <a:buFont typeface="Calibri"/>
                      <a:buNone/>
                    </a:pPr>
                    <a:endParaRPr sz="1000" b="0" i="0" u="none" strike="noStrike" cap="none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3" name="Google Shape;309;p30"/>
                <p:cNvSpPr txBox="1"/>
                <p:nvPr/>
              </p:nvSpPr>
              <p:spPr>
                <a:xfrm>
                  <a:off x="522549" y="3052097"/>
                  <a:ext cx="447675" cy="238125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Calibri"/>
                    <a:buNone/>
                  </a:pPr>
                  <a:endParaRPr sz="11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1" name="Google Shape;310;p30"/>
              <p:cNvSpPr txBox="1"/>
              <p:nvPr/>
            </p:nvSpPr>
            <p:spPr>
              <a:xfrm>
                <a:off x="314093" y="1017760"/>
                <a:ext cx="1546945" cy="83188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MX" sz="11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s-MX" sz="10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Municipios con serotipos circulantes. Quintana Roo, 2019</a:t>
                </a:r>
                <a:r>
                  <a:rPr lang="es-MX" sz="1100" b="1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  <a:endParaRPr sz="12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Calibri"/>
                  <a:buNone/>
                </a:pPr>
                <a:endParaRPr sz="1200" b="1" i="0" u="none" strike="noStrike" cap="none" dirty="0">
                  <a:solidFill>
                    <a:srgbClr val="3366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316;p30"/>
            <p:cNvSpPr txBox="1"/>
            <p:nvPr/>
          </p:nvSpPr>
          <p:spPr>
            <a:xfrm>
              <a:off x="2978796" y="2203499"/>
              <a:ext cx="4354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1-2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18;p30"/>
            <p:cNvSpPr txBox="1"/>
            <p:nvPr/>
          </p:nvSpPr>
          <p:spPr>
            <a:xfrm>
              <a:off x="2445887" y="2757063"/>
              <a:ext cx="4354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19;p30"/>
            <p:cNvSpPr txBox="1"/>
            <p:nvPr/>
          </p:nvSpPr>
          <p:spPr>
            <a:xfrm>
              <a:off x="724180" y="5405521"/>
              <a:ext cx="4354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1-2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20;p30"/>
            <p:cNvSpPr txBox="1"/>
            <p:nvPr/>
          </p:nvSpPr>
          <p:spPr>
            <a:xfrm>
              <a:off x="1093466" y="4676612"/>
              <a:ext cx="5798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1 - 2</a:t>
              </a:r>
              <a:endParaRPr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21;p30"/>
            <p:cNvSpPr txBox="1"/>
            <p:nvPr/>
          </p:nvSpPr>
          <p:spPr>
            <a:xfrm>
              <a:off x="3067531" y="3063923"/>
              <a:ext cx="4354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20;p30"/>
            <p:cNvSpPr txBox="1"/>
            <p:nvPr/>
          </p:nvSpPr>
          <p:spPr>
            <a:xfrm>
              <a:off x="1739018" y="3703263"/>
              <a:ext cx="5798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</a:t>
              </a:r>
              <a:endParaRPr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18;p30">
              <a:extLst>
                <a:ext uri="{FF2B5EF4-FFF2-40B4-BE49-F238E27FC236}">
                  <a16:creationId xmlns:a16="http://schemas.microsoft.com/office/drawing/2014/main" xmlns="" id="{F0BC8A77-FE39-E949-AE67-2F216C6A202D}"/>
                </a:ext>
              </a:extLst>
            </p:cNvPr>
            <p:cNvSpPr txBox="1"/>
            <p:nvPr/>
          </p:nvSpPr>
          <p:spPr>
            <a:xfrm>
              <a:off x="2969775" y="1795032"/>
              <a:ext cx="4354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26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>
            <a:extLst>
              <a:ext uri="{FF2B5EF4-FFF2-40B4-BE49-F238E27FC236}">
                <a16:creationId xmlns:a16="http://schemas.microsoft.com/office/drawing/2014/main" xmlns="" id="{2C8E0D9D-8E8D-44DD-9E5D-CD652F56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6"/>
          <a:stretch/>
        </p:blipFill>
        <p:spPr bwMode="auto">
          <a:xfrm>
            <a:off x="0" y="5090428"/>
            <a:ext cx="9144001" cy="180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3 Imagen">
            <a:extLst>
              <a:ext uri="{FF2B5EF4-FFF2-40B4-BE49-F238E27FC236}">
                <a16:creationId xmlns:a16="http://schemas.microsoft.com/office/drawing/2014/main" xmlns="" id="{059F2E22-535D-4937-8824-3B9659AC1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1" b="17526"/>
          <a:stretch/>
        </p:blipFill>
        <p:spPr bwMode="auto">
          <a:xfrm>
            <a:off x="7292628" y="5090428"/>
            <a:ext cx="4964244" cy="180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MX" sz="3600" dirty="0" smtClean="0"/>
              <a:t>Casos de Fiebre </a:t>
            </a:r>
            <a:r>
              <a:rPr lang="es-MX" sz="3600" dirty="0" err="1" smtClean="0"/>
              <a:t>Chikungunya</a:t>
            </a:r>
            <a:r>
              <a:rPr lang="es-MX" sz="3600" dirty="0" smtClean="0"/>
              <a:t> por Estado </a:t>
            </a:r>
            <a:r>
              <a:rPr lang="es-MX" sz="3600" dirty="0" err="1" smtClean="0"/>
              <a:t>Sem</a:t>
            </a:r>
            <a:r>
              <a:rPr lang="es-MX" sz="3600" dirty="0" smtClean="0"/>
              <a:t> 12-2019</a:t>
            </a:r>
            <a:endParaRPr lang="es-MX" sz="3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C22CC22-8AD3-4F6A-A19D-04F4B1DD2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285" y="1814433"/>
            <a:ext cx="2754675" cy="4216534"/>
          </a:xfrm>
          <a:prstGeom prst="rect">
            <a:avLst/>
          </a:prstGeom>
        </p:spPr>
      </p:pic>
      <p:sp>
        <p:nvSpPr>
          <p:cNvPr id="17" name="Google Shape;166;p24">
            <a:extLst>
              <a:ext uri="{FF2B5EF4-FFF2-40B4-BE49-F238E27FC236}">
                <a16:creationId xmlns:a16="http://schemas.microsoft.com/office/drawing/2014/main" xmlns="" id="{35C628C9-E8FA-45F3-9457-8850B5C6B4F7}"/>
              </a:ext>
            </a:extLst>
          </p:cNvPr>
          <p:cNvSpPr txBox="1"/>
          <p:nvPr/>
        </p:nvSpPr>
        <p:spPr>
          <a:xfrm>
            <a:off x="7078134" y="6502590"/>
            <a:ext cx="493974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Fuente: DGE/Boletín Epidemiológico. Información preliminar a la </a:t>
            </a:r>
            <a:r>
              <a:rPr lang="es-MX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</a:t>
            </a:r>
            <a:r>
              <a:rPr lang="es-MX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12– </a:t>
            </a:r>
            <a:r>
              <a:rPr lang="es-MX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r>
              <a:rPr lang="es-MX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;p24">
            <a:extLst>
              <a:ext uri="{FF2B5EF4-FFF2-40B4-BE49-F238E27FC236}">
                <a16:creationId xmlns:a16="http://schemas.microsoft.com/office/drawing/2014/main" xmlns="" id="{4414215A-4B36-44C4-94F8-4D5FFE248996}"/>
              </a:ext>
            </a:extLst>
          </p:cNvPr>
          <p:cNvSpPr txBox="1"/>
          <p:nvPr/>
        </p:nvSpPr>
        <p:spPr>
          <a:xfrm>
            <a:off x="6038331" y="1907640"/>
            <a:ext cx="43953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Entidades federativas con casos por fiebre </a:t>
            </a:r>
            <a:r>
              <a:rPr lang="es-MX" sz="1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Chikungunya</a:t>
            </a:r>
            <a:r>
              <a:rPr lang="es-MX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México, </a:t>
            </a:r>
            <a:r>
              <a:rPr lang="es-MX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2019.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9;p24">
            <a:extLst>
              <a:ext uri="{FF2B5EF4-FFF2-40B4-BE49-F238E27FC236}">
                <a16:creationId xmlns:a16="http://schemas.microsoft.com/office/drawing/2014/main" xmlns="" id="{8A32292C-46FC-44E1-B7A8-D712E5835F84}"/>
              </a:ext>
            </a:extLst>
          </p:cNvPr>
          <p:cNvSpPr txBox="1"/>
          <p:nvPr/>
        </p:nvSpPr>
        <p:spPr>
          <a:xfrm>
            <a:off x="5684138" y="5554049"/>
            <a:ext cx="5189801" cy="5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 semana núm. 12 el boletín epidemiológico Nacional se registra  1 casos confirmado por fiebre a </a:t>
            </a:r>
            <a:r>
              <a:rPr lang="es-MX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Chikungunya</a:t>
            </a:r>
            <a:r>
              <a:rPr lang="es-MX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el estado de Morelos.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171;p24">
            <a:extLst>
              <a:ext uri="{FF2B5EF4-FFF2-40B4-BE49-F238E27FC236}">
                <a16:creationId xmlns:a16="http://schemas.microsoft.com/office/drawing/2014/main" xmlns="" id="{141669B2-AE52-4CAE-9FE2-6A87C5585308}"/>
              </a:ext>
            </a:extLst>
          </p:cNvPr>
          <p:cNvGrpSpPr/>
          <p:nvPr/>
        </p:nvGrpSpPr>
        <p:grpSpPr>
          <a:xfrm>
            <a:off x="6048091" y="2527556"/>
            <a:ext cx="4385552" cy="2710667"/>
            <a:chOff x="1" y="-1"/>
            <a:chExt cx="5221828" cy="3556735"/>
          </a:xfrm>
        </p:grpSpPr>
        <p:grpSp>
          <p:nvGrpSpPr>
            <p:cNvPr id="22" name="Google Shape;172;p24">
              <a:extLst>
                <a:ext uri="{FF2B5EF4-FFF2-40B4-BE49-F238E27FC236}">
                  <a16:creationId xmlns:a16="http://schemas.microsoft.com/office/drawing/2014/main" xmlns="" id="{111A7940-1C2E-457C-8EDE-E5E3D9953BA0}"/>
                </a:ext>
              </a:extLst>
            </p:cNvPr>
            <p:cNvGrpSpPr/>
            <p:nvPr/>
          </p:nvGrpSpPr>
          <p:grpSpPr>
            <a:xfrm>
              <a:off x="1" y="-1"/>
              <a:ext cx="4623934" cy="3556735"/>
              <a:chOff x="0" y="0"/>
              <a:chExt cx="3182" cy="2403"/>
            </a:xfrm>
          </p:grpSpPr>
          <p:sp>
            <p:nvSpPr>
              <p:cNvPr id="31" name="Google Shape;173;p24">
                <a:extLst>
                  <a:ext uri="{FF2B5EF4-FFF2-40B4-BE49-F238E27FC236}">
                    <a16:creationId xmlns:a16="http://schemas.microsoft.com/office/drawing/2014/main" xmlns="" id="{52C10C05-0C52-4462-8121-2235413D0F1D}"/>
                  </a:ext>
                </a:extLst>
              </p:cNvPr>
              <p:cNvSpPr/>
              <p:nvPr/>
            </p:nvSpPr>
            <p:spPr>
              <a:xfrm>
                <a:off x="1516" y="1489"/>
                <a:ext cx="248" cy="25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44" extrusionOk="0">
                    <a:moveTo>
                      <a:pt x="0" y="174"/>
                    </a:moveTo>
                    <a:lnTo>
                      <a:pt x="4" y="173"/>
                    </a:lnTo>
                    <a:lnTo>
                      <a:pt x="14" y="157"/>
                    </a:lnTo>
                    <a:lnTo>
                      <a:pt x="18" y="153"/>
                    </a:lnTo>
                    <a:lnTo>
                      <a:pt x="17" y="142"/>
                    </a:lnTo>
                    <a:lnTo>
                      <a:pt x="13" y="142"/>
                    </a:lnTo>
                    <a:lnTo>
                      <a:pt x="8" y="136"/>
                    </a:lnTo>
                    <a:lnTo>
                      <a:pt x="2" y="127"/>
                    </a:lnTo>
                    <a:lnTo>
                      <a:pt x="5" y="123"/>
                    </a:lnTo>
                    <a:lnTo>
                      <a:pt x="8" y="118"/>
                    </a:lnTo>
                    <a:lnTo>
                      <a:pt x="20" y="103"/>
                    </a:lnTo>
                    <a:lnTo>
                      <a:pt x="19" y="99"/>
                    </a:lnTo>
                    <a:lnTo>
                      <a:pt x="22" y="97"/>
                    </a:lnTo>
                    <a:lnTo>
                      <a:pt x="29" y="90"/>
                    </a:lnTo>
                    <a:lnTo>
                      <a:pt x="34" y="83"/>
                    </a:lnTo>
                    <a:lnTo>
                      <a:pt x="35" y="79"/>
                    </a:lnTo>
                    <a:lnTo>
                      <a:pt x="38" y="76"/>
                    </a:lnTo>
                    <a:lnTo>
                      <a:pt x="38" y="69"/>
                    </a:lnTo>
                    <a:lnTo>
                      <a:pt x="41" y="66"/>
                    </a:lnTo>
                    <a:lnTo>
                      <a:pt x="47" y="69"/>
                    </a:lnTo>
                    <a:lnTo>
                      <a:pt x="47" y="66"/>
                    </a:lnTo>
                    <a:lnTo>
                      <a:pt x="52" y="65"/>
                    </a:lnTo>
                    <a:lnTo>
                      <a:pt x="62" y="51"/>
                    </a:lnTo>
                    <a:lnTo>
                      <a:pt x="55" y="43"/>
                    </a:lnTo>
                    <a:lnTo>
                      <a:pt x="50" y="36"/>
                    </a:lnTo>
                    <a:lnTo>
                      <a:pt x="52" y="30"/>
                    </a:lnTo>
                    <a:lnTo>
                      <a:pt x="55" y="25"/>
                    </a:lnTo>
                    <a:lnTo>
                      <a:pt x="59" y="21"/>
                    </a:lnTo>
                    <a:lnTo>
                      <a:pt x="62" y="17"/>
                    </a:lnTo>
                    <a:lnTo>
                      <a:pt x="63" y="15"/>
                    </a:lnTo>
                    <a:lnTo>
                      <a:pt x="58" y="11"/>
                    </a:lnTo>
                    <a:lnTo>
                      <a:pt x="58" y="9"/>
                    </a:lnTo>
                    <a:lnTo>
                      <a:pt x="70" y="0"/>
                    </a:lnTo>
                    <a:lnTo>
                      <a:pt x="72" y="3"/>
                    </a:lnTo>
                    <a:lnTo>
                      <a:pt x="77" y="3"/>
                    </a:lnTo>
                    <a:lnTo>
                      <a:pt x="80" y="4"/>
                    </a:lnTo>
                    <a:lnTo>
                      <a:pt x="85" y="6"/>
                    </a:lnTo>
                    <a:lnTo>
                      <a:pt x="88" y="13"/>
                    </a:lnTo>
                    <a:lnTo>
                      <a:pt x="100" y="13"/>
                    </a:lnTo>
                    <a:lnTo>
                      <a:pt x="110" y="15"/>
                    </a:lnTo>
                    <a:lnTo>
                      <a:pt x="116" y="14"/>
                    </a:lnTo>
                    <a:lnTo>
                      <a:pt x="124" y="27"/>
                    </a:lnTo>
                    <a:lnTo>
                      <a:pt x="132" y="32"/>
                    </a:lnTo>
                    <a:lnTo>
                      <a:pt x="135" y="32"/>
                    </a:lnTo>
                    <a:lnTo>
                      <a:pt x="143" y="38"/>
                    </a:lnTo>
                    <a:lnTo>
                      <a:pt x="146" y="42"/>
                    </a:lnTo>
                    <a:lnTo>
                      <a:pt x="151" y="44"/>
                    </a:lnTo>
                    <a:lnTo>
                      <a:pt x="156" y="45"/>
                    </a:lnTo>
                    <a:lnTo>
                      <a:pt x="164" y="44"/>
                    </a:lnTo>
                    <a:lnTo>
                      <a:pt x="166" y="40"/>
                    </a:lnTo>
                    <a:lnTo>
                      <a:pt x="167" y="33"/>
                    </a:lnTo>
                    <a:lnTo>
                      <a:pt x="172" y="30"/>
                    </a:lnTo>
                    <a:lnTo>
                      <a:pt x="184" y="25"/>
                    </a:lnTo>
                    <a:lnTo>
                      <a:pt x="188" y="27"/>
                    </a:lnTo>
                    <a:lnTo>
                      <a:pt x="193" y="27"/>
                    </a:lnTo>
                    <a:lnTo>
                      <a:pt x="197" y="27"/>
                    </a:lnTo>
                    <a:lnTo>
                      <a:pt x="200" y="28"/>
                    </a:lnTo>
                    <a:lnTo>
                      <a:pt x="205" y="31"/>
                    </a:lnTo>
                    <a:lnTo>
                      <a:pt x="209" y="34"/>
                    </a:lnTo>
                    <a:lnTo>
                      <a:pt x="226" y="46"/>
                    </a:lnTo>
                    <a:lnTo>
                      <a:pt x="230" y="46"/>
                    </a:lnTo>
                    <a:lnTo>
                      <a:pt x="239" y="48"/>
                    </a:lnTo>
                    <a:lnTo>
                      <a:pt x="245" y="48"/>
                    </a:lnTo>
                    <a:lnTo>
                      <a:pt x="247" y="49"/>
                    </a:lnTo>
                    <a:lnTo>
                      <a:pt x="247" y="56"/>
                    </a:lnTo>
                    <a:lnTo>
                      <a:pt x="250" y="58"/>
                    </a:lnTo>
                    <a:lnTo>
                      <a:pt x="250" y="66"/>
                    </a:lnTo>
                    <a:lnTo>
                      <a:pt x="251" y="69"/>
                    </a:lnTo>
                    <a:lnTo>
                      <a:pt x="259" y="69"/>
                    </a:lnTo>
                    <a:lnTo>
                      <a:pt x="259" y="76"/>
                    </a:lnTo>
                    <a:lnTo>
                      <a:pt x="252" y="79"/>
                    </a:lnTo>
                    <a:lnTo>
                      <a:pt x="251" y="82"/>
                    </a:lnTo>
                    <a:lnTo>
                      <a:pt x="244" y="85"/>
                    </a:lnTo>
                    <a:lnTo>
                      <a:pt x="239" y="82"/>
                    </a:lnTo>
                    <a:lnTo>
                      <a:pt x="234" y="81"/>
                    </a:lnTo>
                    <a:lnTo>
                      <a:pt x="233" y="78"/>
                    </a:lnTo>
                    <a:lnTo>
                      <a:pt x="227" y="79"/>
                    </a:lnTo>
                    <a:lnTo>
                      <a:pt x="226" y="83"/>
                    </a:lnTo>
                    <a:lnTo>
                      <a:pt x="220" y="96"/>
                    </a:lnTo>
                    <a:lnTo>
                      <a:pt x="218" y="102"/>
                    </a:lnTo>
                    <a:lnTo>
                      <a:pt x="218" y="106"/>
                    </a:lnTo>
                    <a:lnTo>
                      <a:pt x="217" y="109"/>
                    </a:lnTo>
                    <a:lnTo>
                      <a:pt x="213" y="111"/>
                    </a:lnTo>
                    <a:lnTo>
                      <a:pt x="211" y="111"/>
                    </a:lnTo>
                    <a:lnTo>
                      <a:pt x="209" y="109"/>
                    </a:lnTo>
                    <a:lnTo>
                      <a:pt x="207" y="109"/>
                    </a:lnTo>
                    <a:lnTo>
                      <a:pt x="202" y="106"/>
                    </a:lnTo>
                    <a:lnTo>
                      <a:pt x="196" y="105"/>
                    </a:lnTo>
                    <a:lnTo>
                      <a:pt x="195" y="105"/>
                    </a:lnTo>
                    <a:lnTo>
                      <a:pt x="194" y="106"/>
                    </a:lnTo>
                    <a:lnTo>
                      <a:pt x="191" y="114"/>
                    </a:lnTo>
                    <a:lnTo>
                      <a:pt x="190" y="115"/>
                    </a:lnTo>
                    <a:lnTo>
                      <a:pt x="188" y="116"/>
                    </a:lnTo>
                    <a:lnTo>
                      <a:pt x="181" y="116"/>
                    </a:lnTo>
                    <a:lnTo>
                      <a:pt x="178" y="113"/>
                    </a:lnTo>
                    <a:lnTo>
                      <a:pt x="175" y="113"/>
                    </a:lnTo>
                    <a:lnTo>
                      <a:pt x="173" y="112"/>
                    </a:lnTo>
                    <a:lnTo>
                      <a:pt x="170" y="114"/>
                    </a:lnTo>
                    <a:lnTo>
                      <a:pt x="169" y="121"/>
                    </a:lnTo>
                    <a:lnTo>
                      <a:pt x="167" y="123"/>
                    </a:lnTo>
                    <a:lnTo>
                      <a:pt x="166" y="133"/>
                    </a:lnTo>
                    <a:lnTo>
                      <a:pt x="166" y="143"/>
                    </a:lnTo>
                    <a:lnTo>
                      <a:pt x="171" y="154"/>
                    </a:lnTo>
                    <a:lnTo>
                      <a:pt x="175" y="156"/>
                    </a:lnTo>
                    <a:lnTo>
                      <a:pt x="176" y="176"/>
                    </a:lnTo>
                    <a:lnTo>
                      <a:pt x="179" y="181"/>
                    </a:lnTo>
                    <a:lnTo>
                      <a:pt x="181" y="182"/>
                    </a:lnTo>
                    <a:lnTo>
                      <a:pt x="184" y="187"/>
                    </a:lnTo>
                    <a:lnTo>
                      <a:pt x="194" y="195"/>
                    </a:lnTo>
                    <a:lnTo>
                      <a:pt x="195" y="198"/>
                    </a:lnTo>
                    <a:lnTo>
                      <a:pt x="202" y="204"/>
                    </a:lnTo>
                    <a:lnTo>
                      <a:pt x="203" y="209"/>
                    </a:lnTo>
                    <a:lnTo>
                      <a:pt x="207" y="213"/>
                    </a:lnTo>
                    <a:lnTo>
                      <a:pt x="205" y="217"/>
                    </a:lnTo>
                    <a:lnTo>
                      <a:pt x="205" y="220"/>
                    </a:lnTo>
                    <a:lnTo>
                      <a:pt x="203" y="222"/>
                    </a:lnTo>
                    <a:lnTo>
                      <a:pt x="202" y="223"/>
                    </a:lnTo>
                    <a:lnTo>
                      <a:pt x="202" y="225"/>
                    </a:lnTo>
                    <a:lnTo>
                      <a:pt x="198" y="230"/>
                    </a:lnTo>
                    <a:lnTo>
                      <a:pt x="193" y="238"/>
                    </a:lnTo>
                    <a:lnTo>
                      <a:pt x="188" y="241"/>
                    </a:lnTo>
                    <a:lnTo>
                      <a:pt x="181" y="243"/>
                    </a:lnTo>
                    <a:lnTo>
                      <a:pt x="177" y="243"/>
                    </a:lnTo>
                    <a:lnTo>
                      <a:pt x="176" y="242"/>
                    </a:lnTo>
                    <a:lnTo>
                      <a:pt x="173" y="242"/>
                    </a:lnTo>
                    <a:lnTo>
                      <a:pt x="169" y="243"/>
                    </a:lnTo>
                    <a:lnTo>
                      <a:pt x="161" y="242"/>
                    </a:lnTo>
                    <a:lnTo>
                      <a:pt x="157" y="243"/>
                    </a:lnTo>
                    <a:lnTo>
                      <a:pt x="154" y="243"/>
                    </a:lnTo>
                    <a:lnTo>
                      <a:pt x="152" y="242"/>
                    </a:lnTo>
                    <a:lnTo>
                      <a:pt x="151" y="241"/>
                    </a:lnTo>
                    <a:lnTo>
                      <a:pt x="142" y="240"/>
                    </a:lnTo>
                    <a:lnTo>
                      <a:pt x="136" y="244"/>
                    </a:lnTo>
                    <a:lnTo>
                      <a:pt x="134" y="243"/>
                    </a:lnTo>
                    <a:lnTo>
                      <a:pt x="133" y="243"/>
                    </a:lnTo>
                    <a:lnTo>
                      <a:pt x="131" y="242"/>
                    </a:lnTo>
                    <a:lnTo>
                      <a:pt x="131" y="240"/>
                    </a:lnTo>
                    <a:lnTo>
                      <a:pt x="136" y="237"/>
                    </a:lnTo>
                    <a:lnTo>
                      <a:pt x="138" y="234"/>
                    </a:lnTo>
                    <a:lnTo>
                      <a:pt x="136" y="227"/>
                    </a:lnTo>
                    <a:lnTo>
                      <a:pt x="133" y="224"/>
                    </a:lnTo>
                    <a:lnTo>
                      <a:pt x="127" y="223"/>
                    </a:lnTo>
                    <a:lnTo>
                      <a:pt x="121" y="224"/>
                    </a:lnTo>
                    <a:lnTo>
                      <a:pt x="118" y="224"/>
                    </a:lnTo>
                    <a:lnTo>
                      <a:pt x="116" y="226"/>
                    </a:lnTo>
                    <a:lnTo>
                      <a:pt x="109" y="223"/>
                    </a:lnTo>
                    <a:lnTo>
                      <a:pt x="106" y="228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97" y="229"/>
                    </a:lnTo>
                    <a:lnTo>
                      <a:pt x="94" y="229"/>
                    </a:lnTo>
                    <a:lnTo>
                      <a:pt x="92" y="228"/>
                    </a:lnTo>
                    <a:lnTo>
                      <a:pt x="92" y="226"/>
                    </a:lnTo>
                    <a:lnTo>
                      <a:pt x="90" y="228"/>
                    </a:lnTo>
                    <a:lnTo>
                      <a:pt x="89" y="228"/>
                    </a:lnTo>
                    <a:lnTo>
                      <a:pt x="87" y="228"/>
                    </a:lnTo>
                    <a:lnTo>
                      <a:pt x="82" y="224"/>
                    </a:lnTo>
                    <a:lnTo>
                      <a:pt x="79" y="217"/>
                    </a:lnTo>
                    <a:lnTo>
                      <a:pt x="77" y="190"/>
                    </a:lnTo>
                    <a:lnTo>
                      <a:pt x="73" y="190"/>
                    </a:lnTo>
                    <a:lnTo>
                      <a:pt x="71" y="192"/>
                    </a:lnTo>
                    <a:lnTo>
                      <a:pt x="70" y="190"/>
                    </a:lnTo>
                    <a:lnTo>
                      <a:pt x="64" y="187"/>
                    </a:lnTo>
                    <a:lnTo>
                      <a:pt x="62" y="187"/>
                    </a:lnTo>
                    <a:lnTo>
                      <a:pt x="60" y="189"/>
                    </a:lnTo>
                    <a:lnTo>
                      <a:pt x="59" y="189"/>
                    </a:lnTo>
                    <a:lnTo>
                      <a:pt x="57" y="193"/>
                    </a:lnTo>
                    <a:lnTo>
                      <a:pt x="54" y="195"/>
                    </a:lnTo>
                    <a:lnTo>
                      <a:pt x="53" y="198"/>
                    </a:lnTo>
                    <a:lnTo>
                      <a:pt x="48" y="201"/>
                    </a:lnTo>
                    <a:lnTo>
                      <a:pt x="45" y="202"/>
                    </a:lnTo>
                    <a:lnTo>
                      <a:pt x="41" y="200"/>
                    </a:lnTo>
                    <a:lnTo>
                      <a:pt x="38" y="200"/>
                    </a:lnTo>
                    <a:lnTo>
                      <a:pt x="35" y="198"/>
                    </a:lnTo>
                    <a:lnTo>
                      <a:pt x="27" y="197"/>
                    </a:lnTo>
                    <a:lnTo>
                      <a:pt x="26" y="196"/>
                    </a:lnTo>
                    <a:lnTo>
                      <a:pt x="23" y="190"/>
                    </a:lnTo>
                    <a:lnTo>
                      <a:pt x="24" y="186"/>
                    </a:lnTo>
                    <a:lnTo>
                      <a:pt x="21" y="182"/>
                    </a:lnTo>
                    <a:lnTo>
                      <a:pt x="22" y="178"/>
                    </a:lnTo>
                    <a:lnTo>
                      <a:pt x="15" y="175"/>
                    </a:lnTo>
                    <a:lnTo>
                      <a:pt x="14" y="179"/>
                    </a:lnTo>
                    <a:lnTo>
                      <a:pt x="11" y="178"/>
                    </a:lnTo>
                    <a:lnTo>
                      <a:pt x="9" y="174"/>
                    </a:lnTo>
                    <a:lnTo>
                      <a:pt x="3" y="175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74;p24">
                <a:extLst>
                  <a:ext uri="{FF2B5EF4-FFF2-40B4-BE49-F238E27FC236}">
                    <a16:creationId xmlns:a16="http://schemas.microsoft.com/office/drawing/2014/main" xmlns="" id="{9CE3F6FD-A77A-48D2-AC02-181DEDB51EF9}"/>
                  </a:ext>
                </a:extLst>
              </p:cNvPr>
              <p:cNvSpPr/>
              <p:nvPr/>
            </p:nvSpPr>
            <p:spPr>
              <a:xfrm>
                <a:off x="1675" y="1515"/>
                <a:ext cx="168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01" extrusionOk="0">
                    <a:moveTo>
                      <a:pt x="0" y="108"/>
                    </a:moveTo>
                    <a:lnTo>
                      <a:pt x="1" y="98"/>
                    </a:lnTo>
                    <a:lnTo>
                      <a:pt x="3" y="96"/>
                    </a:lnTo>
                    <a:lnTo>
                      <a:pt x="4" y="89"/>
                    </a:lnTo>
                    <a:lnTo>
                      <a:pt x="7" y="87"/>
                    </a:lnTo>
                    <a:lnTo>
                      <a:pt x="9" y="88"/>
                    </a:lnTo>
                    <a:lnTo>
                      <a:pt x="12" y="88"/>
                    </a:lnTo>
                    <a:lnTo>
                      <a:pt x="15" y="91"/>
                    </a:lnTo>
                    <a:lnTo>
                      <a:pt x="22" y="91"/>
                    </a:lnTo>
                    <a:lnTo>
                      <a:pt x="24" y="90"/>
                    </a:lnTo>
                    <a:lnTo>
                      <a:pt x="25" y="89"/>
                    </a:lnTo>
                    <a:lnTo>
                      <a:pt x="28" y="81"/>
                    </a:lnTo>
                    <a:lnTo>
                      <a:pt x="29" y="80"/>
                    </a:lnTo>
                    <a:lnTo>
                      <a:pt x="30" y="80"/>
                    </a:lnTo>
                    <a:lnTo>
                      <a:pt x="36" y="81"/>
                    </a:lnTo>
                    <a:lnTo>
                      <a:pt x="41" y="84"/>
                    </a:lnTo>
                    <a:lnTo>
                      <a:pt x="43" y="84"/>
                    </a:lnTo>
                    <a:lnTo>
                      <a:pt x="45" y="86"/>
                    </a:lnTo>
                    <a:lnTo>
                      <a:pt x="47" y="86"/>
                    </a:lnTo>
                    <a:lnTo>
                      <a:pt x="51" y="84"/>
                    </a:lnTo>
                    <a:lnTo>
                      <a:pt x="52" y="81"/>
                    </a:lnTo>
                    <a:lnTo>
                      <a:pt x="52" y="77"/>
                    </a:lnTo>
                    <a:lnTo>
                      <a:pt x="54" y="71"/>
                    </a:lnTo>
                    <a:lnTo>
                      <a:pt x="60" y="58"/>
                    </a:lnTo>
                    <a:lnTo>
                      <a:pt x="61" y="54"/>
                    </a:lnTo>
                    <a:lnTo>
                      <a:pt x="67" y="53"/>
                    </a:lnTo>
                    <a:lnTo>
                      <a:pt x="68" y="56"/>
                    </a:lnTo>
                    <a:lnTo>
                      <a:pt x="73" y="57"/>
                    </a:lnTo>
                    <a:lnTo>
                      <a:pt x="78" y="60"/>
                    </a:lnTo>
                    <a:lnTo>
                      <a:pt x="85" y="57"/>
                    </a:lnTo>
                    <a:lnTo>
                      <a:pt x="86" y="54"/>
                    </a:lnTo>
                    <a:lnTo>
                      <a:pt x="93" y="51"/>
                    </a:lnTo>
                    <a:lnTo>
                      <a:pt x="93" y="44"/>
                    </a:lnTo>
                    <a:lnTo>
                      <a:pt x="85" y="44"/>
                    </a:lnTo>
                    <a:lnTo>
                      <a:pt x="84" y="41"/>
                    </a:lnTo>
                    <a:lnTo>
                      <a:pt x="84" y="33"/>
                    </a:lnTo>
                    <a:lnTo>
                      <a:pt x="81" y="31"/>
                    </a:lnTo>
                    <a:lnTo>
                      <a:pt x="81" y="24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7" y="12"/>
                    </a:lnTo>
                    <a:lnTo>
                      <a:pt x="90" y="11"/>
                    </a:lnTo>
                    <a:lnTo>
                      <a:pt x="97" y="14"/>
                    </a:lnTo>
                    <a:lnTo>
                      <a:pt x="104" y="20"/>
                    </a:lnTo>
                    <a:lnTo>
                      <a:pt x="112" y="24"/>
                    </a:lnTo>
                    <a:lnTo>
                      <a:pt x="117" y="23"/>
                    </a:lnTo>
                    <a:lnTo>
                      <a:pt x="118" y="22"/>
                    </a:lnTo>
                    <a:lnTo>
                      <a:pt x="120" y="22"/>
                    </a:lnTo>
                    <a:lnTo>
                      <a:pt x="123" y="24"/>
                    </a:lnTo>
                    <a:lnTo>
                      <a:pt x="124" y="26"/>
                    </a:lnTo>
                    <a:lnTo>
                      <a:pt x="127" y="26"/>
                    </a:lnTo>
                    <a:lnTo>
                      <a:pt x="129" y="23"/>
                    </a:lnTo>
                    <a:lnTo>
                      <a:pt x="130" y="15"/>
                    </a:lnTo>
                    <a:lnTo>
                      <a:pt x="129" y="12"/>
                    </a:lnTo>
                    <a:lnTo>
                      <a:pt x="130" y="9"/>
                    </a:lnTo>
                    <a:lnTo>
                      <a:pt x="136" y="3"/>
                    </a:lnTo>
                    <a:lnTo>
                      <a:pt x="140" y="0"/>
                    </a:lnTo>
                    <a:lnTo>
                      <a:pt x="145" y="0"/>
                    </a:lnTo>
                    <a:lnTo>
                      <a:pt x="145" y="3"/>
                    </a:lnTo>
                    <a:lnTo>
                      <a:pt x="147" y="3"/>
                    </a:lnTo>
                    <a:lnTo>
                      <a:pt x="152" y="0"/>
                    </a:lnTo>
                    <a:lnTo>
                      <a:pt x="154" y="11"/>
                    </a:lnTo>
                    <a:lnTo>
                      <a:pt x="155" y="12"/>
                    </a:lnTo>
                    <a:lnTo>
                      <a:pt x="162" y="27"/>
                    </a:lnTo>
                    <a:lnTo>
                      <a:pt x="175" y="49"/>
                    </a:lnTo>
                    <a:lnTo>
                      <a:pt x="174" y="51"/>
                    </a:lnTo>
                    <a:lnTo>
                      <a:pt x="170" y="53"/>
                    </a:lnTo>
                    <a:lnTo>
                      <a:pt x="168" y="53"/>
                    </a:lnTo>
                    <a:lnTo>
                      <a:pt x="164" y="54"/>
                    </a:lnTo>
                    <a:lnTo>
                      <a:pt x="160" y="59"/>
                    </a:lnTo>
                    <a:lnTo>
                      <a:pt x="156" y="60"/>
                    </a:lnTo>
                    <a:lnTo>
                      <a:pt x="149" y="60"/>
                    </a:lnTo>
                    <a:lnTo>
                      <a:pt x="144" y="56"/>
                    </a:lnTo>
                    <a:lnTo>
                      <a:pt x="142" y="56"/>
                    </a:lnTo>
                    <a:lnTo>
                      <a:pt x="141" y="63"/>
                    </a:lnTo>
                    <a:lnTo>
                      <a:pt x="132" y="81"/>
                    </a:lnTo>
                    <a:lnTo>
                      <a:pt x="123" y="92"/>
                    </a:lnTo>
                    <a:lnTo>
                      <a:pt x="123" y="95"/>
                    </a:lnTo>
                    <a:lnTo>
                      <a:pt x="118" y="100"/>
                    </a:lnTo>
                    <a:lnTo>
                      <a:pt x="118" y="103"/>
                    </a:lnTo>
                    <a:lnTo>
                      <a:pt x="120" y="112"/>
                    </a:lnTo>
                    <a:lnTo>
                      <a:pt x="117" y="115"/>
                    </a:lnTo>
                    <a:lnTo>
                      <a:pt x="107" y="118"/>
                    </a:lnTo>
                    <a:lnTo>
                      <a:pt x="100" y="123"/>
                    </a:lnTo>
                    <a:lnTo>
                      <a:pt x="93" y="125"/>
                    </a:lnTo>
                    <a:lnTo>
                      <a:pt x="90" y="125"/>
                    </a:lnTo>
                    <a:lnTo>
                      <a:pt x="84" y="128"/>
                    </a:lnTo>
                    <a:lnTo>
                      <a:pt x="81" y="151"/>
                    </a:lnTo>
                    <a:lnTo>
                      <a:pt x="79" y="155"/>
                    </a:lnTo>
                    <a:lnTo>
                      <a:pt x="73" y="160"/>
                    </a:lnTo>
                    <a:lnTo>
                      <a:pt x="73" y="162"/>
                    </a:lnTo>
                    <a:lnTo>
                      <a:pt x="82" y="168"/>
                    </a:lnTo>
                    <a:lnTo>
                      <a:pt x="85" y="170"/>
                    </a:lnTo>
                    <a:lnTo>
                      <a:pt x="87" y="170"/>
                    </a:lnTo>
                    <a:lnTo>
                      <a:pt x="87" y="171"/>
                    </a:lnTo>
                    <a:lnTo>
                      <a:pt x="89" y="174"/>
                    </a:lnTo>
                    <a:lnTo>
                      <a:pt x="85" y="198"/>
                    </a:lnTo>
                    <a:lnTo>
                      <a:pt x="84" y="197"/>
                    </a:lnTo>
                    <a:lnTo>
                      <a:pt x="82" y="194"/>
                    </a:lnTo>
                    <a:lnTo>
                      <a:pt x="81" y="193"/>
                    </a:lnTo>
                    <a:lnTo>
                      <a:pt x="83" y="201"/>
                    </a:lnTo>
                    <a:lnTo>
                      <a:pt x="56" y="196"/>
                    </a:lnTo>
                    <a:lnTo>
                      <a:pt x="53" y="194"/>
                    </a:lnTo>
                    <a:lnTo>
                      <a:pt x="41" y="188"/>
                    </a:lnTo>
                    <a:lnTo>
                      <a:pt x="37" y="184"/>
                    </a:lnTo>
                    <a:lnTo>
                      <a:pt x="36" y="179"/>
                    </a:lnTo>
                    <a:lnTo>
                      <a:pt x="29" y="173"/>
                    </a:lnTo>
                    <a:lnTo>
                      <a:pt x="28" y="170"/>
                    </a:lnTo>
                    <a:lnTo>
                      <a:pt x="18" y="162"/>
                    </a:lnTo>
                    <a:lnTo>
                      <a:pt x="15" y="157"/>
                    </a:lnTo>
                    <a:lnTo>
                      <a:pt x="13" y="156"/>
                    </a:lnTo>
                    <a:lnTo>
                      <a:pt x="10" y="151"/>
                    </a:lnTo>
                    <a:lnTo>
                      <a:pt x="9" y="131"/>
                    </a:lnTo>
                    <a:lnTo>
                      <a:pt x="5" y="129"/>
                    </a:lnTo>
                    <a:lnTo>
                      <a:pt x="0" y="11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75;p24">
                <a:extLst>
                  <a:ext uri="{FF2B5EF4-FFF2-40B4-BE49-F238E27FC236}">
                    <a16:creationId xmlns:a16="http://schemas.microsoft.com/office/drawing/2014/main" xmlns="" id="{3926DEC0-E210-4B26-A9E3-3FB0B97B0CED}"/>
                  </a:ext>
                </a:extLst>
              </p:cNvPr>
              <p:cNvSpPr/>
              <p:nvPr/>
            </p:nvSpPr>
            <p:spPr>
              <a:xfrm>
                <a:off x="1745" y="1539"/>
                <a:ext cx="222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26" extrusionOk="0">
                    <a:moveTo>
                      <a:pt x="0" y="137"/>
                    </a:moveTo>
                    <a:lnTo>
                      <a:pt x="6" y="132"/>
                    </a:lnTo>
                    <a:lnTo>
                      <a:pt x="8" y="128"/>
                    </a:lnTo>
                    <a:lnTo>
                      <a:pt x="11" y="105"/>
                    </a:lnTo>
                    <a:lnTo>
                      <a:pt x="17" y="102"/>
                    </a:lnTo>
                    <a:lnTo>
                      <a:pt x="20" y="102"/>
                    </a:lnTo>
                    <a:lnTo>
                      <a:pt x="27" y="100"/>
                    </a:lnTo>
                    <a:lnTo>
                      <a:pt x="34" y="95"/>
                    </a:lnTo>
                    <a:lnTo>
                      <a:pt x="44" y="92"/>
                    </a:lnTo>
                    <a:lnTo>
                      <a:pt x="47" y="89"/>
                    </a:lnTo>
                    <a:lnTo>
                      <a:pt x="45" y="80"/>
                    </a:lnTo>
                    <a:lnTo>
                      <a:pt x="45" y="77"/>
                    </a:lnTo>
                    <a:lnTo>
                      <a:pt x="50" y="72"/>
                    </a:lnTo>
                    <a:lnTo>
                      <a:pt x="50" y="69"/>
                    </a:lnTo>
                    <a:lnTo>
                      <a:pt x="59" y="58"/>
                    </a:lnTo>
                    <a:lnTo>
                      <a:pt x="68" y="40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6" y="37"/>
                    </a:lnTo>
                    <a:lnTo>
                      <a:pt x="83" y="37"/>
                    </a:lnTo>
                    <a:lnTo>
                      <a:pt x="87" y="36"/>
                    </a:lnTo>
                    <a:lnTo>
                      <a:pt x="91" y="31"/>
                    </a:lnTo>
                    <a:lnTo>
                      <a:pt x="95" y="30"/>
                    </a:lnTo>
                    <a:lnTo>
                      <a:pt x="97" y="30"/>
                    </a:lnTo>
                    <a:lnTo>
                      <a:pt x="101" y="28"/>
                    </a:lnTo>
                    <a:lnTo>
                      <a:pt x="102" y="26"/>
                    </a:lnTo>
                    <a:lnTo>
                      <a:pt x="104" y="16"/>
                    </a:lnTo>
                    <a:lnTo>
                      <a:pt x="105" y="14"/>
                    </a:lnTo>
                    <a:lnTo>
                      <a:pt x="109" y="13"/>
                    </a:lnTo>
                    <a:lnTo>
                      <a:pt x="111" y="12"/>
                    </a:lnTo>
                    <a:lnTo>
                      <a:pt x="117" y="13"/>
                    </a:lnTo>
                    <a:lnTo>
                      <a:pt x="120" y="18"/>
                    </a:lnTo>
                    <a:lnTo>
                      <a:pt x="123" y="21"/>
                    </a:lnTo>
                    <a:lnTo>
                      <a:pt x="126" y="22"/>
                    </a:lnTo>
                    <a:lnTo>
                      <a:pt x="130" y="22"/>
                    </a:lnTo>
                    <a:lnTo>
                      <a:pt x="134" y="22"/>
                    </a:lnTo>
                    <a:lnTo>
                      <a:pt x="137" y="24"/>
                    </a:lnTo>
                    <a:lnTo>
                      <a:pt x="139" y="22"/>
                    </a:lnTo>
                    <a:lnTo>
                      <a:pt x="142" y="22"/>
                    </a:lnTo>
                    <a:lnTo>
                      <a:pt x="144" y="24"/>
                    </a:lnTo>
                    <a:lnTo>
                      <a:pt x="147" y="24"/>
                    </a:lnTo>
                    <a:lnTo>
                      <a:pt x="153" y="25"/>
                    </a:lnTo>
                    <a:lnTo>
                      <a:pt x="155" y="25"/>
                    </a:lnTo>
                    <a:lnTo>
                      <a:pt x="158" y="24"/>
                    </a:lnTo>
                    <a:lnTo>
                      <a:pt x="158" y="20"/>
                    </a:lnTo>
                    <a:lnTo>
                      <a:pt x="158" y="12"/>
                    </a:lnTo>
                    <a:lnTo>
                      <a:pt x="156" y="6"/>
                    </a:lnTo>
                    <a:lnTo>
                      <a:pt x="157" y="3"/>
                    </a:lnTo>
                    <a:lnTo>
                      <a:pt x="164" y="1"/>
                    </a:lnTo>
                    <a:lnTo>
                      <a:pt x="167" y="0"/>
                    </a:lnTo>
                    <a:lnTo>
                      <a:pt x="169" y="1"/>
                    </a:lnTo>
                    <a:lnTo>
                      <a:pt x="173" y="4"/>
                    </a:lnTo>
                    <a:lnTo>
                      <a:pt x="174" y="7"/>
                    </a:lnTo>
                    <a:lnTo>
                      <a:pt x="170" y="14"/>
                    </a:lnTo>
                    <a:lnTo>
                      <a:pt x="169" y="17"/>
                    </a:lnTo>
                    <a:lnTo>
                      <a:pt x="171" y="20"/>
                    </a:lnTo>
                    <a:lnTo>
                      <a:pt x="182" y="33"/>
                    </a:lnTo>
                    <a:lnTo>
                      <a:pt x="189" y="30"/>
                    </a:lnTo>
                    <a:lnTo>
                      <a:pt x="192" y="28"/>
                    </a:lnTo>
                    <a:lnTo>
                      <a:pt x="194" y="28"/>
                    </a:lnTo>
                    <a:lnTo>
                      <a:pt x="196" y="29"/>
                    </a:lnTo>
                    <a:lnTo>
                      <a:pt x="195" y="34"/>
                    </a:lnTo>
                    <a:lnTo>
                      <a:pt x="195" y="37"/>
                    </a:lnTo>
                    <a:lnTo>
                      <a:pt x="200" y="37"/>
                    </a:lnTo>
                    <a:lnTo>
                      <a:pt x="202" y="37"/>
                    </a:lnTo>
                    <a:lnTo>
                      <a:pt x="203" y="39"/>
                    </a:lnTo>
                    <a:lnTo>
                      <a:pt x="204" y="40"/>
                    </a:lnTo>
                    <a:lnTo>
                      <a:pt x="209" y="42"/>
                    </a:lnTo>
                    <a:lnTo>
                      <a:pt x="207" y="48"/>
                    </a:lnTo>
                    <a:lnTo>
                      <a:pt x="204" y="55"/>
                    </a:lnTo>
                    <a:lnTo>
                      <a:pt x="200" y="60"/>
                    </a:lnTo>
                    <a:lnTo>
                      <a:pt x="199" y="66"/>
                    </a:lnTo>
                    <a:lnTo>
                      <a:pt x="200" y="77"/>
                    </a:lnTo>
                    <a:lnTo>
                      <a:pt x="198" y="78"/>
                    </a:lnTo>
                    <a:lnTo>
                      <a:pt x="195" y="77"/>
                    </a:lnTo>
                    <a:lnTo>
                      <a:pt x="192" y="76"/>
                    </a:lnTo>
                    <a:lnTo>
                      <a:pt x="189" y="73"/>
                    </a:lnTo>
                    <a:lnTo>
                      <a:pt x="186" y="72"/>
                    </a:lnTo>
                    <a:lnTo>
                      <a:pt x="185" y="72"/>
                    </a:lnTo>
                    <a:lnTo>
                      <a:pt x="183" y="70"/>
                    </a:lnTo>
                    <a:lnTo>
                      <a:pt x="179" y="72"/>
                    </a:lnTo>
                    <a:lnTo>
                      <a:pt x="178" y="73"/>
                    </a:lnTo>
                    <a:lnTo>
                      <a:pt x="174" y="84"/>
                    </a:lnTo>
                    <a:lnTo>
                      <a:pt x="172" y="85"/>
                    </a:lnTo>
                    <a:lnTo>
                      <a:pt x="166" y="85"/>
                    </a:lnTo>
                    <a:lnTo>
                      <a:pt x="161" y="88"/>
                    </a:lnTo>
                    <a:lnTo>
                      <a:pt x="160" y="90"/>
                    </a:lnTo>
                    <a:lnTo>
                      <a:pt x="160" y="91"/>
                    </a:lnTo>
                    <a:lnTo>
                      <a:pt x="162" y="93"/>
                    </a:lnTo>
                    <a:lnTo>
                      <a:pt x="165" y="93"/>
                    </a:lnTo>
                    <a:lnTo>
                      <a:pt x="168" y="92"/>
                    </a:lnTo>
                    <a:lnTo>
                      <a:pt x="174" y="89"/>
                    </a:lnTo>
                    <a:lnTo>
                      <a:pt x="175" y="92"/>
                    </a:lnTo>
                    <a:lnTo>
                      <a:pt x="171" y="97"/>
                    </a:lnTo>
                    <a:lnTo>
                      <a:pt x="166" y="103"/>
                    </a:lnTo>
                    <a:lnTo>
                      <a:pt x="166" y="105"/>
                    </a:lnTo>
                    <a:lnTo>
                      <a:pt x="164" y="109"/>
                    </a:lnTo>
                    <a:lnTo>
                      <a:pt x="166" y="136"/>
                    </a:lnTo>
                    <a:lnTo>
                      <a:pt x="168" y="137"/>
                    </a:lnTo>
                    <a:lnTo>
                      <a:pt x="171" y="136"/>
                    </a:lnTo>
                    <a:lnTo>
                      <a:pt x="174" y="136"/>
                    </a:lnTo>
                    <a:lnTo>
                      <a:pt x="174" y="135"/>
                    </a:lnTo>
                    <a:lnTo>
                      <a:pt x="183" y="131"/>
                    </a:lnTo>
                    <a:lnTo>
                      <a:pt x="188" y="127"/>
                    </a:lnTo>
                    <a:lnTo>
                      <a:pt x="198" y="117"/>
                    </a:lnTo>
                    <a:lnTo>
                      <a:pt x="210" y="105"/>
                    </a:lnTo>
                    <a:lnTo>
                      <a:pt x="213" y="101"/>
                    </a:lnTo>
                    <a:lnTo>
                      <a:pt x="218" y="99"/>
                    </a:lnTo>
                    <a:lnTo>
                      <a:pt x="219" y="99"/>
                    </a:lnTo>
                    <a:lnTo>
                      <a:pt x="221" y="98"/>
                    </a:lnTo>
                    <a:lnTo>
                      <a:pt x="225" y="103"/>
                    </a:lnTo>
                    <a:lnTo>
                      <a:pt x="230" y="111"/>
                    </a:lnTo>
                    <a:lnTo>
                      <a:pt x="231" y="118"/>
                    </a:lnTo>
                    <a:lnTo>
                      <a:pt x="227" y="123"/>
                    </a:lnTo>
                    <a:lnTo>
                      <a:pt x="216" y="130"/>
                    </a:lnTo>
                    <a:lnTo>
                      <a:pt x="213" y="133"/>
                    </a:lnTo>
                    <a:lnTo>
                      <a:pt x="209" y="142"/>
                    </a:lnTo>
                    <a:lnTo>
                      <a:pt x="207" y="144"/>
                    </a:lnTo>
                    <a:lnTo>
                      <a:pt x="205" y="144"/>
                    </a:lnTo>
                    <a:lnTo>
                      <a:pt x="201" y="144"/>
                    </a:lnTo>
                    <a:lnTo>
                      <a:pt x="199" y="142"/>
                    </a:lnTo>
                    <a:lnTo>
                      <a:pt x="195" y="142"/>
                    </a:lnTo>
                    <a:lnTo>
                      <a:pt x="192" y="145"/>
                    </a:lnTo>
                    <a:lnTo>
                      <a:pt x="192" y="147"/>
                    </a:lnTo>
                    <a:lnTo>
                      <a:pt x="198" y="151"/>
                    </a:lnTo>
                    <a:lnTo>
                      <a:pt x="200" y="153"/>
                    </a:lnTo>
                    <a:lnTo>
                      <a:pt x="207" y="159"/>
                    </a:lnTo>
                    <a:lnTo>
                      <a:pt x="209" y="166"/>
                    </a:lnTo>
                    <a:lnTo>
                      <a:pt x="207" y="171"/>
                    </a:lnTo>
                    <a:lnTo>
                      <a:pt x="205" y="172"/>
                    </a:lnTo>
                    <a:lnTo>
                      <a:pt x="204" y="175"/>
                    </a:lnTo>
                    <a:lnTo>
                      <a:pt x="204" y="181"/>
                    </a:lnTo>
                    <a:lnTo>
                      <a:pt x="202" y="186"/>
                    </a:lnTo>
                    <a:lnTo>
                      <a:pt x="195" y="194"/>
                    </a:lnTo>
                    <a:lnTo>
                      <a:pt x="193" y="202"/>
                    </a:lnTo>
                    <a:lnTo>
                      <a:pt x="194" y="208"/>
                    </a:lnTo>
                    <a:lnTo>
                      <a:pt x="195" y="214"/>
                    </a:lnTo>
                    <a:lnTo>
                      <a:pt x="192" y="216"/>
                    </a:lnTo>
                    <a:lnTo>
                      <a:pt x="189" y="216"/>
                    </a:lnTo>
                    <a:lnTo>
                      <a:pt x="181" y="221"/>
                    </a:lnTo>
                    <a:lnTo>
                      <a:pt x="178" y="223"/>
                    </a:lnTo>
                    <a:lnTo>
                      <a:pt x="175" y="225"/>
                    </a:lnTo>
                    <a:lnTo>
                      <a:pt x="167" y="226"/>
                    </a:lnTo>
                    <a:lnTo>
                      <a:pt x="164" y="226"/>
                    </a:lnTo>
                    <a:lnTo>
                      <a:pt x="160" y="225"/>
                    </a:lnTo>
                    <a:lnTo>
                      <a:pt x="155" y="226"/>
                    </a:lnTo>
                    <a:lnTo>
                      <a:pt x="150" y="225"/>
                    </a:lnTo>
                    <a:lnTo>
                      <a:pt x="148" y="225"/>
                    </a:lnTo>
                    <a:lnTo>
                      <a:pt x="146" y="225"/>
                    </a:lnTo>
                    <a:lnTo>
                      <a:pt x="148" y="220"/>
                    </a:lnTo>
                    <a:lnTo>
                      <a:pt x="147" y="216"/>
                    </a:lnTo>
                    <a:lnTo>
                      <a:pt x="147" y="215"/>
                    </a:lnTo>
                    <a:lnTo>
                      <a:pt x="147" y="214"/>
                    </a:lnTo>
                    <a:lnTo>
                      <a:pt x="146" y="210"/>
                    </a:lnTo>
                    <a:lnTo>
                      <a:pt x="144" y="208"/>
                    </a:lnTo>
                    <a:lnTo>
                      <a:pt x="143" y="202"/>
                    </a:lnTo>
                    <a:lnTo>
                      <a:pt x="141" y="200"/>
                    </a:lnTo>
                    <a:lnTo>
                      <a:pt x="138" y="199"/>
                    </a:lnTo>
                    <a:lnTo>
                      <a:pt x="129" y="199"/>
                    </a:lnTo>
                    <a:lnTo>
                      <a:pt x="126" y="198"/>
                    </a:lnTo>
                    <a:lnTo>
                      <a:pt x="118" y="198"/>
                    </a:lnTo>
                    <a:lnTo>
                      <a:pt x="116" y="197"/>
                    </a:lnTo>
                    <a:lnTo>
                      <a:pt x="116" y="200"/>
                    </a:lnTo>
                    <a:lnTo>
                      <a:pt x="111" y="202"/>
                    </a:lnTo>
                    <a:lnTo>
                      <a:pt x="105" y="202"/>
                    </a:lnTo>
                    <a:lnTo>
                      <a:pt x="105" y="200"/>
                    </a:lnTo>
                    <a:lnTo>
                      <a:pt x="108" y="189"/>
                    </a:lnTo>
                    <a:lnTo>
                      <a:pt x="105" y="179"/>
                    </a:lnTo>
                    <a:lnTo>
                      <a:pt x="102" y="178"/>
                    </a:lnTo>
                    <a:lnTo>
                      <a:pt x="98" y="177"/>
                    </a:lnTo>
                    <a:lnTo>
                      <a:pt x="96" y="178"/>
                    </a:lnTo>
                    <a:lnTo>
                      <a:pt x="92" y="179"/>
                    </a:lnTo>
                    <a:lnTo>
                      <a:pt x="87" y="181"/>
                    </a:lnTo>
                    <a:lnTo>
                      <a:pt x="82" y="183"/>
                    </a:lnTo>
                    <a:lnTo>
                      <a:pt x="77" y="194"/>
                    </a:lnTo>
                    <a:lnTo>
                      <a:pt x="74" y="195"/>
                    </a:lnTo>
                    <a:lnTo>
                      <a:pt x="71" y="195"/>
                    </a:lnTo>
                    <a:lnTo>
                      <a:pt x="68" y="195"/>
                    </a:lnTo>
                    <a:lnTo>
                      <a:pt x="60" y="194"/>
                    </a:lnTo>
                    <a:lnTo>
                      <a:pt x="59" y="190"/>
                    </a:lnTo>
                    <a:lnTo>
                      <a:pt x="58" y="188"/>
                    </a:lnTo>
                    <a:lnTo>
                      <a:pt x="57" y="184"/>
                    </a:lnTo>
                    <a:lnTo>
                      <a:pt x="56" y="183"/>
                    </a:lnTo>
                    <a:lnTo>
                      <a:pt x="55" y="179"/>
                    </a:lnTo>
                    <a:lnTo>
                      <a:pt x="53" y="175"/>
                    </a:lnTo>
                    <a:lnTo>
                      <a:pt x="49" y="159"/>
                    </a:lnTo>
                    <a:lnTo>
                      <a:pt x="47" y="156"/>
                    </a:lnTo>
                    <a:lnTo>
                      <a:pt x="41" y="159"/>
                    </a:lnTo>
                    <a:lnTo>
                      <a:pt x="38" y="159"/>
                    </a:lnTo>
                    <a:lnTo>
                      <a:pt x="30" y="157"/>
                    </a:lnTo>
                    <a:lnTo>
                      <a:pt x="24" y="153"/>
                    </a:lnTo>
                    <a:lnTo>
                      <a:pt x="19" y="153"/>
                    </a:lnTo>
                    <a:lnTo>
                      <a:pt x="16" y="151"/>
                    </a:lnTo>
                    <a:lnTo>
                      <a:pt x="14" y="148"/>
                    </a:lnTo>
                    <a:lnTo>
                      <a:pt x="14" y="147"/>
                    </a:lnTo>
                    <a:lnTo>
                      <a:pt x="12" y="147"/>
                    </a:lnTo>
                    <a:lnTo>
                      <a:pt x="9" y="145"/>
                    </a:lnTo>
                    <a:lnTo>
                      <a:pt x="0" y="139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76;p24">
                <a:extLst>
                  <a:ext uri="{FF2B5EF4-FFF2-40B4-BE49-F238E27FC236}">
                    <a16:creationId xmlns:a16="http://schemas.microsoft.com/office/drawing/2014/main" xmlns="" id="{1F4A0549-8C28-4835-B641-EDB5A1476278}"/>
                  </a:ext>
                </a:extLst>
              </p:cNvPr>
              <p:cNvSpPr/>
              <p:nvPr/>
            </p:nvSpPr>
            <p:spPr>
              <a:xfrm>
                <a:off x="1413" y="1409"/>
                <a:ext cx="125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05" extrusionOk="0">
                    <a:moveTo>
                      <a:pt x="0" y="68"/>
                    </a:moveTo>
                    <a:lnTo>
                      <a:pt x="2" y="60"/>
                    </a:lnTo>
                    <a:lnTo>
                      <a:pt x="7" y="52"/>
                    </a:lnTo>
                    <a:lnTo>
                      <a:pt x="15" y="45"/>
                    </a:lnTo>
                    <a:lnTo>
                      <a:pt x="28" y="39"/>
                    </a:lnTo>
                    <a:lnTo>
                      <a:pt x="33" y="35"/>
                    </a:lnTo>
                    <a:lnTo>
                      <a:pt x="36" y="32"/>
                    </a:lnTo>
                    <a:lnTo>
                      <a:pt x="43" y="23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54" y="20"/>
                    </a:lnTo>
                    <a:lnTo>
                      <a:pt x="60" y="16"/>
                    </a:lnTo>
                    <a:lnTo>
                      <a:pt x="64" y="15"/>
                    </a:lnTo>
                    <a:lnTo>
                      <a:pt x="69" y="15"/>
                    </a:lnTo>
                    <a:lnTo>
                      <a:pt x="70" y="12"/>
                    </a:lnTo>
                    <a:lnTo>
                      <a:pt x="73" y="10"/>
                    </a:lnTo>
                    <a:lnTo>
                      <a:pt x="79" y="3"/>
                    </a:lnTo>
                    <a:lnTo>
                      <a:pt x="81" y="0"/>
                    </a:lnTo>
                    <a:lnTo>
                      <a:pt x="84" y="2"/>
                    </a:lnTo>
                    <a:lnTo>
                      <a:pt x="90" y="11"/>
                    </a:lnTo>
                    <a:lnTo>
                      <a:pt x="101" y="15"/>
                    </a:lnTo>
                    <a:lnTo>
                      <a:pt x="100" y="19"/>
                    </a:lnTo>
                    <a:lnTo>
                      <a:pt x="103" y="23"/>
                    </a:lnTo>
                    <a:lnTo>
                      <a:pt x="106" y="27"/>
                    </a:lnTo>
                    <a:lnTo>
                      <a:pt x="112" y="33"/>
                    </a:lnTo>
                    <a:lnTo>
                      <a:pt x="114" y="38"/>
                    </a:lnTo>
                    <a:lnTo>
                      <a:pt x="113" y="44"/>
                    </a:lnTo>
                    <a:lnTo>
                      <a:pt x="115" y="48"/>
                    </a:lnTo>
                    <a:lnTo>
                      <a:pt x="121" y="50"/>
                    </a:lnTo>
                    <a:lnTo>
                      <a:pt x="125" y="56"/>
                    </a:lnTo>
                    <a:lnTo>
                      <a:pt x="130" y="57"/>
                    </a:lnTo>
                    <a:lnTo>
                      <a:pt x="127" y="61"/>
                    </a:lnTo>
                    <a:lnTo>
                      <a:pt x="127" y="66"/>
                    </a:lnTo>
                    <a:lnTo>
                      <a:pt x="119" y="72"/>
                    </a:lnTo>
                    <a:lnTo>
                      <a:pt x="107" y="77"/>
                    </a:lnTo>
                    <a:lnTo>
                      <a:pt x="106" y="81"/>
                    </a:lnTo>
                    <a:lnTo>
                      <a:pt x="105" y="83"/>
                    </a:lnTo>
                    <a:lnTo>
                      <a:pt x="86" y="101"/>
                    </a:lnTo>
                    <a:lnTo>
                      <a:pt x="69" y="99"/>
                    </a:lnTo>
                    <a:lnTo>
                      <a:pt x="63" y="96"/>
                    </a:lnTo>
                    <a:lnTo>
                      <a:pt x="45" y="90"/>
                    </a:lnTo>
                    <a:lnTo>
                      <a:pt x="39" y="87"/>
                    </a:lnTo>
                    <a:lnTo>
                      <a:pt x="30" y="87"/>
                    </a:lnTo>
                    <a:lnTo>
                      <a:pt x="25" y="90"/>
                    </a:lnTo>
                    <a:lnTo>
                      <a:pt x="21" y="100"/>
                    </a:lnTo>
                    <a:lnTo>
                      <a:pt x="22" y="105"/>
                    </a:lnTo>
                    <a:lnTo>
                      <a:pt x="15" y="102"/>
                    </a:lnTo>
                    <a:lnTo>
                      <a:pt x="4" y="93"/>
                    </a:lnTo>
                    <a:lnTo>
                      <a:pt x="1" y="86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77;p24">
                <a:extLst>
                  <a:ext uri="{FF2B5EF4-FFF2-40B4-BE49-F238E27FC236}">
                    <a16:creationId xmlns:a16="http://schemas.microsoft.com/office/drawing/2014/main" xmlns="" id="{6103FB0C-F88E-43FB-854E-BEEF90148217}"/>
                  </a:ext>
                </a:extLst>
              </p:cNvPr>
              <p:cNvSpPr/>
              <p:nvPr/>
            </p:nvSpPr>
            <p:spPr>
              <a:xfrm>
                <a:off x="1808" y="1783"/>
                <a:ext cx="41" cy="64"/>
              </a:xfrm>
              <a:custGeom>
                <a:avLst/>
                <a:gdLst/>
                <a:ahLst/>
                <a:cxnLst/>
                <a:rect l="l" t="t" r="r" b="b"/>
                <a:pathLst>
                  <a:path w="42" h="61" extrusionOk="0">
                    <a:moveTo>
                      <a:pt x="0" y="36"/>
                    </a:moveTo>
                    <a:lnTo>
                      <a:pt x="2" y="33"/>
                    </a:lnTo>
                    <a:lnTo>
                      <a:pt x="3" y="31"/>
                    </a:lnTo>
                    <a:lnTo>
                      <a:pt x="3" y="30"/>
                    </a:lnTo>
                    <a:lnTo>
                      <a:pt x="4" y="30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1" y="22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5"/>
                    </a:lnTo>
                    <a:lnTo>
                      <a:pt x="14" y="11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9" y="9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23" y="7"/>
                    </a:lnTo>
                    <a:lnTo>
                      <a:pt x="23" y="8"/>
                    </a:lnTo>
                    <a:lnTo>
                      <a:pt x="24" y="9"/>
                    </a:lnTo>
                    <a:lnTo>
                      <a:pt x="26" y="8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0" y="14"/>
                    </a:lnTo>
                    <a:lnTo>
                      <a:pt x="29" y="19"/>
                    </a:lnTo>
                    <a:lnTo>
                      <a:pt x="30" y="21"/>
                    </a:lnTo>
                    <a:lnTo>
                      <a:pt x="38" y="27"/>
                    </a:lnTo>
                    <a:lnTo>
                      <a:pt x="39" y="31"/>
                    </a:lnTo>
                    <a:lnTo>
                      <a:pt x="39" y="39"/>
                    </a:lnTo>
                    <a:lnTo>
                      <a:pt x="42" y="42"/>
                    </a:lnTo>
                    <a:lnTo>
                      <a:pt x="42" y="43"/>
                    </a:lnTo>
                    <a:lnTo>
                      <a:pt x="39" y="45"/>
                    </a:lnTo>
                    <a:lnTo>
                      <a:pt x="39" y="48"/>
                    </a:lnTo>
                    <a:lnTo>
                      <a:pt x="41" y="50"/>
                    </a:lnTo>
                    <a:lnTo>
                      <a:pt x="41" y="52"/>
                    </a:lnTo>
                    <a:lnTo>
                      <a:pt x="37" y="54"/>
                    </a:lnTo>
                    <a:lnTo>
                      <a:pt x="30" y="60"/>
                    </a:lnTo>
                    <a:lnTo>
                      <a:pt x="28" y="61"/>
                    </a:lnTo>
                    <a:lnTo>
                      <a:pt x="25" y="60"/>
                    </a:lnTo>
                    <a:lnTo>
                      <a:pt x="23" y="59"/>
                    </a:lnTo>
                    <a:lnTo>
                      <a:pt x="21" y="58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8" y="56"/>
                    </a:lnTo>
                    <a:lnTo>
                      <a:pt x="6" y="53"/>
                    </a:lnTo>
                    <a:lnTo>
                      <a:pt x="7" y="51"/>
                    </a:lnTo>
                    <a:lnTo>
                      <a:pt x="6" y="49"/>
                    </a:lnTo>
                    <a:lnTo>
                      <a:pt x="7" y="47"/>
                    </a:lnTo>
                    <a:lnTo>
                      <a:pt x="6" y="45"/>
                    </a:lnTo>
                    <a:lnTo>
                      <a:pt x="5" y="45"/>
                    </a:lnTo>
                    <a:lnTo>
                      <a:pt x="3" y="44"/>
                    </a:lnTo>
                    <a:lnTo>
                      <a:pt x="1" y="40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78;p24">
                <a:extLst>
                  <a:ext uri="{FF2B5EF4-FFF2-40B4-BE49-F238E27FC236}">
                    <a16:creationId xmlns:a16="http://schemas.microsoft.com/office/drawing/2014/main" xmlns="" id="{D6E06C50-11B3-49F4-B0C3-FDEB941AAE42}"/>
                  </a:ext>
                </a:extLst>
              </p:cNvPr>
              <p:cNvSpPr/>
              <p:nvPr/>
            </p:nvSpPr>
            <p:spPr>
              <a:xfrm>
                <a:off x="1694" y="1697"/>
                <a:ext cx="193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28" extrusionOk="0">
                    <a:moveTo>
                      <a:pt x="0" y="177"/>
                    </a:moveTo>
                    <a:lnTo>
                      <a:pt x="3" y="184"/>
                    </a:lnTo>
                    <a:lnTo>
                      <a:pt x="4" y="186"/>
                    </a:lnTo>
                    <a:lnTo>
                      <a:pt x="14" y="189"/>
                    </a:lnTo>
                    <a:lnTo>
                      <a:pt x="16" y="191"/>
                    </a:lnTo>
                    <a:lnTo>
                      <a:pt x="16" y="192"/>
                    </a:lnTo>
                    <a:lnTo>
                      <a:pt x="14" y="193"/>
                    </a:lnTo>
                    <a:lnTo>
                      <a:pt x="14" y="195"/>
                    </a:lnTo>
                    <a:lnTo>
                      <a:pt x="12" y="197"/>
                    </a:lnTo>
                    <a:lnTo>
                      <a:pt x="11" y="200"/>
                    </a:lnTo>
                    <a:lnTo>
                      <a:pt x="11" y="206"/>
                    </a:lnTo>
                    <a:lnTo>
                      <a:pt x="11" y="210"/>
                    </a:lnTo>
                    <a:lnTo>
                      <a:pt x="8" y="213"/>
                    </a:lnTo>
                    <a:lnTo>
                      <a:pt x="7" y="215"/>
                    </a:lnTo>
                    <a:lnTo>
                      <a:pt x="4" y="216"/>
                    </a:lnTo>
                    <a:lnTo>
                      <a:pt x="5" y="218"/>
                    </a:lnTo>
                    <a:lnTo>
                      <a:pt x="6" y="219"/>
                    </a:lnTo>
                    <a:lnTo>
                      <a:pt x="8" y="219"/>
                    </a:lnTo>
                    <a:lnTo>
                      <a:pt x="10" y="217"/>
                    </a:lnTo>
                    <a:lnTo>
                      <a:pt x="16" y="218"/>
                    </a:lnTo>
                    <a:lnTo>
                      <a:pt x="17" y="219"/>
                    </a:lnTo>
                    <a:lnTo>
                      <a:pt x="17" y="222"/>
                    </a:lnTo>
                    <a:lnTo>
                      <a:pt x="17" y="228"/>
                    </a:lnTo>
                    <a:lnTo>
                      <a:pt x="24" y="228"/>
                    </a:lnTo>
                    <a:lnTo>
                      <a:pt x="25" y="225"/>
                    </a:lnTo>
                    <a:lnTo>
                      <a:pt x="34" y="217"/>
                    </a:lnTo>
                    <a:lnTo>
                      <a:pt x="39" y="207"/>
                    </a:lnTo>
                    <a:lnTo>
                      <a:pt x="48" y="206"/>
                    </a:lnTo>
                    <a:lnTo>
                      <a:pt x="50" y="203"/>
                    </a:lnTo>
                    <a:lnTo>
                      <a:pt x="52" y="202"/>
                    </a:lnTo>
                    <a:lnTo>
                      <a:pt x="55" y="204"/>
                    </a:lnTo>
                    <a:lnTo>
                      <a:pt x="57" y="203"/>
                    </a:lnTo>
                    <a:lnTo>
                      <a:pt x="60" y="201"/>
                    </a:lnTo>
                    <a:lnTo>
                      <a:pt x="63" y="201"/>
                    </a:lnTo>
                    <a:lnTo>
                      <a:pt x="64" y="200"/>
                    </a:lnTo>
                    <a:lnTo>
                      <a:pt x="67" y="200"/>
                    </a:lnTo>
                    <a:lnTo>
                      <a:pt x="68" y="200"/>
                    </a:lnTo>
                    <a:lnTo>
                      <a:pt x="70" y="198"/>
                    </a:lnTo>
                    <a:lnTo>
                      <a:pt x="70" y="197"/>
                    </a:lnTo>
                    <a:lnTo>
                      <a:pt x="73" y="196"/>
                    </a:lnTo>
                    <a:lnTo>
                      <a:pt x="74" y="197"/>
                    </a:lnTo>
                    <a:lnTo>
                      <a:pt x="80" y="189"/>
                    </a:lnTo>
                    <a:lnTo>
                      <a:pt x="81" y="186"/>
                    </a:lnTo>
                    <a:lnTo>
                      <a:pt x="83" y="185"/>
                    </a:lnTo>
                    <a:lnTo>
                      <a:pt x="86" y="185"/>
                    </a:lnTo>
                    <a:lnTo>
                      <a:pt x="83" y="180"/>
                    </a:lnTo>
                    <a:lnTo>
                      <a:pt x="86" y="179"/>
                    </a:lnTo>
                    <a:lnTo>
                      <a:pt x="89" y="182"/>
                    </a:lnTo>
                    <a:lnTo>
                      <a:pt x="91" y="183"/>
                    </a:lnTo>
                    <a:lnTo>
                      <a:pt x="91" y="185"/>
                    </a:lnTo>
                    <a:lnTo>
                      <a:pt x="93" y="183"/>
                    </a:lnTo>
                    <a:lnTo>
                      <a:pt x="94" y="182"/>
                    </a:lnTo>
                    <a:lnTo>
                      <a:pt x="97" y="178"/>
                    </a:lnTo>
                    <a:lnTo>
                      <a:pt x="98" y="176"/>
                    </a:lnTo>
                    <a:lnTo>
                      <a:pt x="98" y="174"/>
                    </a:lnTo>
                    <a:lnTo>
                      <a:pt x="105" y="166"/>
                    </a:lnTo>
                    <a:lnTo>
                      <a:pt x="106" y="164"/>
                    </a:lnTo>
                    <a:lnTo>
                      <a:pt x="107" y="162"/>
                    </a:lnTo>
                    <a:lnTo>
                      <a:pt x="112" y="159"/>
                    </a:lnTo>
                    <a:lnTo>
                      <a:pt x="115" y="156"/>
                    </a:lnTo>
                    <a:lnTo>
                      <a:pt x="118" y="155"/>
                    </a:lnTo>
                    <a:lnTo>
                      <a:pt x="119" y="153"/>
                    </a:lnTo>
                    <a:lnTo>
                      <a:pt x="119" y="150"/>
                    </a:lnTo>
                    <a:lnTo>
                      <a:pt x="122" y="144"/>
                    </a:lnTo>
                    <a:lnTo>
                      <a:pt x="124" y="143"/>
                    </a:lnTo>
                    <a:lnTo>
                      <a:pt x="127" y="139"/>
                    </a:lnTo>
                    <a:lnTo>
                      <a:pt x="125" y="136"/>
                    </a:lnTo>
                    <a:lnTo>
                      <a:pt x="126" y="134"/>
                    </a:lnTo>
                    <a:lnTo>
                      <a:pt x="125" y="132"/>
                    </a:lnTo>
                    <a:lnTo>
                      <a:pt x="126" y="130"/>
                    </a:lnTo>
                    <a:lnTo>
                      <a:pt x="125" y="128"/>
                    </a:lnTo>
                    <a:lnTo>
                      <a:pt x="124" y="128"/>
                    </a:lnTo>
                    <a:lnTo>
                      <a:pt x="122" y="127"/>
                    </a:lnTo>
                    <a:lnTo>
                      <a:pt x="120" y="123"/>
                    </a:lnTo>
                    <a:lnTo>
                      <a:pt x="119" y="119"/>
                    </a:lnTo>
                    <a:lnTo>
                      <a:pt x="121" y="116"/>
                    </a:lnTo>
                    <a:lnTo>
                      <a:pt x="122" y="114"/>
                    </a:lnTo>
                    <a:lnTo>
                      <a:pt x="122" y="113"/>
                    </a:lnTo>
                    <a:lnTo>
                      <a:pt x="123" y="113"/>
                    </a:lnTo>
                    <a:lnTo>
                      <a:pt x="128" y="108"/>
                    </a:lnTo>
                    <a:lnTo>
                      <a:pt x="128" y="106"/>
                    </a:lnTo>
                    <a:lnTo>
                      <a:pt x="130" y="106"/>
                    </a:lnTo>
                    <a:lnTo>
                      <a:pt x="130" y="105"/>
                    </a:lnTo>
                    <a:lnTo>
                      <a:pt x="131" y="103"/>
                    </a:lnTo>
                    <a:lnTo>
                      <a:pt x="131" y="102"/>
                    </a:lnTo>
                    <a:lnTo>
                      <a:pt x="132" y="101"/>
                    </a:lnTo>
                    <a:lnTo>
                      <a:pt x="132" y="99"/>
                    </a:lnTo>
                    <a:lnTo>
                      <a:pt x="132" y="98"/>
                    </a:lnTo>
                    <a:lnTo>
                      <a:pt x="133" y="94"/>
                    </a:lnTo>
                    <a:lnTo>
                      <a:pt x="134" y="93"/>
                    </a:lnTo>
                    <a:lnTo>
                      <a:pt x="136" y="93"/>
                    </a:lnTo>
                    <a:lnTo>
                      <a:pt x="138" y="92"/>
                    </a:lnTo>
                    <a:lnTo>
                      <a:pt x="137" y="90"/>
                    </a:lnTo>
                    <a:lnTo>
                      <a:pt x="139" y="90"/>
                    </a:lnTo>
                    <a:lnTo>
                      <a:pt x="139" y="88"/>
                    </a:lnTo>
                    <a:lnTo>
                      <a:pt x="141" y="84"/>
                    </a:lnTo>
                    <a:lnTo>
                      <a:pt x="143" y="83"/>
                    </a:lnTo>
                    <a:lnTo>
                      <a:pt x="143" y="86"/>
                    </a:lnTo>
                    <a:lnTo>
                      <a:pt x="142" y="87"/>
                    </a:lnTo>
                    <a:lnTo>
                      <a:pt x="142" y="90"/>
                    </a:lnTo>
                    <a:lnTo>
                      <a:pt x="142" y="91"/>
                    </a:lnTo>
                    <a:lnTo>
                      <a:pt x="143" y="92"/>
                    </a:lnTo>
                    <a:lnTo>
                      <a:pt x="145" y="91"/>
                    </a:lnTo>
                    <a:lnTo>
                      <a:pt x="148" y="92"/>
                    </a:lnTo>
                    <a:lnTo>
                      <a:pt x="148" y="94"/>
                    </a:lnTo>
                    <a:lnTo>
                      <a:pt x="149" y="97"/>
                    </a:lnTo>
                    <a:lnTo>
                      <a:pt x="148" y="102"/>
                    </a:lnTo>
                    <a:lnTo>
                      <a:pt x="149" y="104"/>
                    </a:lnTo>
                    <a:lnTo>
                      <a:pt x="157" y="110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61" y="125"/>
                    </a:lnTo>
                    <a:lnTo>
                      <a:pt x="161" y="126"/>
                    </a:lnTo>
                    <a:lnTo>
                      <a:pt x="158" y="128"/>
                    </a:lnTo>
                    <a:lnTo>
                      <a:pt x="158" y="131"/>
                    </a:lnTo>
                    <a:lnTo>
                      <a:pt x="160" y="133"/>
                    </a:lnTo>
                    <a:lnTo>
                      <a:pt x="160" y="135"/>
                    </a:lnTo>
                    <a:lnTo>
                      <a:pt x="163" y="136"/>
                    </a:lnTo>
                    <a:lnTo>
                      <a:pt x="164" y="138"/>
                    </a:lnTo>
                    <a:lnTo>
                      <a:pt x="165" y="139"/>
                    </a:lnTo>
                    <a:lnTo>
                      <a:pt x="166" y="143"/>
                    </a:lnTo>
                    <a:lnTo>
                      <a:pt x="166" y="144"/>
                    </a:lnTo>
                    <a:lnTo>
                      <a:pt x="168" y="151"/>
                    </a:lnTo>
                    <a:lnTo>
                      <a:pt x="170" y="155"/>
                    </a:lnTo>
                    <a:lnTo>
                      <a:pt x="170" y="157"/>
                    </a:lnTo>
                    <a:lnTo>
                      <a:pt x="172" y="161"/>
                    </a:lnTo>
                    <a:lnTo>
                      <a:pt x="177" y="162"/>
                    </a:lnTo>
                    <a:lnTo>
                      <a:pt x="181" y="162"/>
                    </a:lnTo>
                    <a:lnTo>
                      <a:pt x="182" y="162"/>
                    </a:lnTo>
                    <a:lnTo>
                      <a:pt x="186" y="162"/>
                    </a:lnTo>
                    <a:lnTo>
                      <a:pt x="187" y="162"/>
                    </a:lnTo>
                    <a:lnTo>
                      <a:pt x="188" y="161"/>
                    </a:lnTo>
                    <a:lnTo>
                      <a:pt x="190" y="158"/>
                    </a:lnTo>
                    <a:lnTo>
                      <a:pt x="193" y="155"/>
                    </a:lnTo>
                    <a:lnTo>
                      <a:pt x="193" y="151"/>
                    </a:lnTo>
                    <a:lnTo>
                      <a:pt x="194" y="144"/>
                    </a:lnTo>
                    <a:lnTo>
                      <a:pt x="193" y="134"/>
                    </a:lnTo>
                    <a:lnTo>
                      <a:pt x="194" y="129"/>
                    </a:lnTo>
                    <a:lnTo>
                      <a:pt x="195" y="127"/>
                    </a:lnTo>
                    <a:lnTo>
                      <a:pt x="196" y="120"/>
                    </a:lnTo>
                    <a:lnTo>
                      <a:pt x="194" y="116"/>
                    </a:lnTo>
                    <a:lnTo>
                      <a:pt x="195" y="110"/>
                    </a:lnTo>
                    <a:lnTo>
                      <a:pt x="194" y="103"/>
                    </a:lnTo>
                    <a:lnTo>
                      <a:pt x="194" y="94"/>
                    </a:lnTo>
                    <a:lnTo>
                      <a:pt x="194" y="92"/>
                    </a:lnTo>
                    <a:lnTo>
                      <a:pt x="191" y="88"/>
                    </a:lnTo>
                    <a:lnTo>
                      <a:pt x="191" y="82"/>
                    </a:lnTo>
                    <a:lnTo>
                      <a:pt x="190" y="82"/>
                    </a:lnTo>
                    <a:lnTo>
                      <a:pt x="187" y="80"/>
                    </a:lnTo>
                    <a:lnTo>
                      <a:pt x="199" y="74"/>
                    </a:lnTo>
                    <a:lnTo>
                      <a:pt x="201" y="69"/>
                    </a:lnTo>
                    <a:lnTo>
                      <a:pt x="200" y="65"/>
                    </a:lnTo>
                    <a:lnTo>
                      <a:pt x="200" y="64"/>
                    </a:lnTo>
                    <a:lnTo>
                      <a:pt x="200" y="63"/>
                    </a:lnTo>
                    <a:lnTo>
                      <a:pt x="199" y="59"/>
                    </a:lnTo>
                    <a:lnTo>
                      <a:pt x="197" y="57"/>
                    </a:lnTo>
                    <a:lnTo>
                      <a:pt x="196" y="51"/>
                    </a:lnTo>
                    <a:lnTo>
                      <a:pt x="194" y="49"/>
                    </a:lnTo>
                    <a:lnTo>
                      <a:pt x="191" y="48"/>
                    </a:lnTo>
                    <a:lnTo>
                      <a:pt x="182" y="48"/>
                    </a:lnTo>
                    <a:lnTo>
                      <a:pt x="179" y="47"/>
                    </a:lnTo>
                    <a:lnTo>
                      <a:pt x="171" y="47"/>
                    </a:lnTo>
                    <a:lnTo>
                      <a:pt x="169" y="46"/>
                    </a:lnTo>
                    <a:lnTo>
                      <a:pt x="169" y="49"/>
                    </a:lnTo>
                    <a:lnTo>
                      <a:pt x="164" y="51"/>
                    </a:lnTo>
                    <a:lnTo>
                      <a:pt x="158" y="51"/>
                    </a:lnTo>
                    <a:lnTo>
                      <a:pt x="158" y="49"/>
                    </a:lnTo>
                    <a:lnTo>
                      <a:pt x="161" y="38"/>
                    </a:lnTo>
                    <a:lnTo>
                      <a:pt x="158" y="28"/>
                    </a:lnTo>
                    <a:lnTo>
                      <a:pt x="155" y="27"/>
                    </a:lnTo>
                    <a:lnTo>
                      <a:pt x="151" y="26"/>
                    </a:lnTo>
                    <a:lnTo>
                      <a:pt x="149" y="27"/>
                    </a:lnTo>
                    <a:lnTo>
                      <a:pt x="145" y="28"/>
                    </a:lnTo>
                    <a:lnTo>
                      <a:pt x="140" y="30"/>
                    </a:lnTo>
                    <a:lnTo>
                      <a:pt x="135" y="32"/>
                    </a:lnTo>
                    <a:lnTo>
                      <a:pt x="130" y="43"/>
                    </a:lnTo>
                    <a:lnTo>
                      <a:pt x="127" y="44"/>
                    </a:lnTo>
                    <a:lnTo>
                      <a:pt x="124" y="44"/>
                    </a:lnTo>
                    <a:lnTo>
                      <a:pt x="121" y="44"/>
                    </a:lnTo>
                    <a:lnTo>
                      <a:pt x="113" y="43"/>
                    </a:lnTo>
                    <a:lnTo>
                      <a:pt x="112" y="39"/>
                    </a:lnTo>
                    <a:lnTo>
                      <a:pt x="111" y="37"/>
                    </a:lnTo>
                    <a:lnTo>
                      <a:pt x="110" y="33"/>
                    </a:lnTo>
                    <a:lnTo>
                      <a:pt x="109" y="32"/>
                    </a:lnTo>
                    <a:lnTo>
                      <a:pt x="108" y="28"/>
                    </a:lnTo>
                    <a:lnTo>
                      <a:pt x="106" y="24"/>
                    </a:lnTo>
                    <a:lnTo>
                      <a:pt x="102" y="8"/>
                    </a:lnTo>
                    <a:lnTo>
                      <a:pt x="100" y="5"/>
                    </a:lnTo>
                    <a:lnTo>
                      <a:pt x="94" y="8"/>
                    </a:lnTo>
                    <a:lnTo>
                      <a:pt x="91" y="8"/>
                    </a:lnTo>
                    <a:lnTo>
                      <a:pt x="83" y="6"/>
                    </a:lnTo>
                    <a:lnTo>
                      <a:pt x="77" y="2"/>
                    </a:lnTo>
                    <a:lnTo>
                      <a:pt x="72" y="2"/>
                    </a:lnTo>
                    <a:lnTo>
                      <a:pt x="69" y="0"/>
                    </a:lnTo>
                    <a:lnTo>
                      <a:pt x="65" y="24"/>
                    </a:lnTo>
                    <a:lnTo>
                      <a:pt x="64" y="23"/>
                    </a:lnTo>
                    <a:lnTo>
                      <a:pt x="62" y="20"/>
                    </a:lnTo>
                    <a:lnTo>
                      <a:pt x="61" y="19"/>
                    </a:lnTo>
                    <a:lnTo>
                      <a:pt x="63" y="27"/>
                    </a:lnTo>
                    <a:lnTo>
                      <a:pt x="65" y="29"/>
                    </a:lnTo>
                    <a:lnTo>
                      <a:pt x="65" y="32"/>
                    </a:lnTo>
                    <a:lnTo>
                      <a:pt x="62" y="38"/>
                    </a:lnTo>
                    <a:lnTo>
                      <a:pt x="62" y="41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4" y="47"/>
                    </a:lnTo>
                    <a:lnTo>
                      <a:pt x="52" y="48"/>
                    </a:lnTo>
                    <a:lnTo>
                      <a:pt x="50" y="47"/>
                    </a:lnTo>
                    <a:lnTo>
                      <a:pt x="48" y="46"/>
                    </a:lnTo>
                    <a:lnTo>
                      <a:pt x="46" y="47"/>
                    </a:lnTo>
                    <a:lnTo>
                      <a:pt x="44" y="50"/>
                    </a:lnTo>
                    <a:lnTo>
                      <a:pt x="46" y="49"/>
                    </a:lnTo>
                    <a:lnTo>
                      <a:pt x="47" y="56"/>
                    </a:lnTo>
                    <a:lnTo>
                      <a:pt x="48" y="56"/>
                    </a:lnTo>
                    <a:lnTo>
                      <a:pt x="49" y="58"/>
                    </a:lnTo>
                    <a:lnTo>
                      <a:pt x="50" y="59"/>
                    </a:lnTo>
                    <a:lnTo>
                      <a:pt x="50" y="62"/>
                    </a:lnTo>
                    <a:lnTo>
                      <a:pt x="49" y="63"/>
                    </a:lnTo>
                    <a:lnTo>
                      <a:pt x="48" y="66"/>
                    </a:lnTo>
                    <a:lnTo>
                      <a:pt x="46" y="66"/>
                    </a:lnTo>
                    <a:lnTo>
                      <a:pt x="45" y="68"/>
                    </a:lnTo>
                    <a:lnTo>
                      <a:pt x="44" y="76"/>
                    </a:lnTo>
                    <a:lnTo>
                      <a:pt x="46" y="78"/>
                    </a:lnTo>
                    <a:lnTo>
                      <a:pt x="45" y="80"/>
                    </a:lnTo>
                    <a:lnTo>
                      <a:pt x="40" y="83"/>
                    </a:lnTo>
                    <a:lnTo>
                      <a:pt x="38" y="83"/>
                    </a:lnTo>
                    <a:lnTo>
                      <a:pt x="37" y="83"/>
                    </a:lnTo>
                    <a:lnTo>
                      <a:pt x="34" y="83"/>
                    </a:lnTo>
                    <a:lnTo>
                      <a:pt x="32" y="84"/>
                    </a:lnTo>
                    <a:lnTo>
                      <a:pt x="33" y="88"/>
                    </a:lnTo>
                    <a:lnTo>
                      <a:pt x="35" y="90"/>
                    </a:lnTo>
                    <a:lnTo>
                      <a:pt x="36" y="90"/>
                    </a:lnTo>
                    <a:lnTo>
                      <a:pt x="37" y="96"/>
                    </a:lnTo>
                    <a:lnTo>
                      <a:pt x="34" y="98"/>
                    </a:lnTo>
                    <a:lnTo>
                      <a:pt x="36" y="100"/>
                    </a:lnTo>
                    <a:lnTo>
                      <a:pt x="38" y="104"/>
                    </a:lnTo>
                    <a:lnTo>
                      <a:pt x="38" y="105"/>
                    </a:lnTo>
                    <a:lnTo>
                      <a:pt x="38" y="107"/>
                    </a:lnTo>
                    <a:lnTo>
                      <a:pt x="40" y="109"/>
                    </a:lnTo>
                    <a:lnTo>
                      <a:pt x="41" y="116"/>
                    </a:lnTo>
                    <a:lnTo>
                      <a:pt x="38" y="117"/>
                    </a:lnTo>
                    <a:lnTo>
                      <a:pt x="37" y="119"/>
                    </a:lnTo>
                    <a:lnTo>
                      <a:pt x="32" y="117"/>
                    </a:lnTo>
                    <a:lnTo>
                      <a:pt x="30" y="119"/>
                    </a:lnTo>
                    <a:lnTo>
                      <a:pt x="30" y="122"/>
                    </a:lnTo>
                    <a:lnTo>
                      <a:pt x="28" y="124"/>
                    </a:lnTo>
                    <a:lnTo>
                      <a:pt x="26" y="125"/>
                    </a:lnTo>
                    <a:lnTo>
                      <a:pt x="26" y="137"/>
                    </a:lnTo>
                    <a:lnTo>
                      <a:pt x="22" y="140"/>
                    </a:lnTo>
                    <a:lnTo>
                      <a:pt x="21" y="141"/>
                    </a:lnTo>
                    <a:lnTo>
                      <a:pt x="23" y="144"/>
                    </a:lnTo>
                    <a:lnTo>
                      <a:pt x="22" y="146"/>
                    </a:lnTo>
                    <a:lnTo>
                      <a:pt x="20" y="147"/>
                    </a:lnTo>
                    <a:lnTo>
                      <a:pt x="17" y="149"/>
                    </a:lnTo>
                    <a:lnTo>
                      <a:pt x="13" y="158"/>
                    </a:lnTo>
                    <a:lnTo>
                      <a:pt x="4" y="165"/>
                    </a:lnTo>
                    <a:lnTo>
                      <a:pt x="4" y="169"/>
                    </a:lnTo>
                    <a:lnTo>
                      <a:pt x="2" y="171"/>
                    </a:lnTo>
                    <a:lnTo>
                      <a:pt x="2" y="172"/>
                    </a:lnTo>
                    <a:lnTo>
                      <a:pt x="1" y="174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79;p24">
                <a:extLst>
                  <a:ext uri="{FF2B5EF4-FFF2-40B4-BE49-F238E27FC236}">
                    <a16:creationId xmlns:a16="http://schemas.microsoft.com/office/drawing/2014/main" xmlns="" id="{51E60296-7C4B-4E2C-A0B5-794EFE5FA61B}"/>
                  </a:ext>
                </a:extLst>
              </p:cNvPr>
              <p:cNvSpPr/>
              <p:nvPr/>
            </p:nvSpPr>
            <p:spPr>
              <a:xfrm>
                <a:off x="1781" y="1837"/>
                <a:ext cx="98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6" extrusionOk="0">
                    <a:moveTo>
                      <a:pt x="0" y="50"/>
                    </a:moveTo>
                    <a:lnTo>
                      <a:pt x="2" y="48"/>
                    </a:lnTo>
                    <a:lnTo>
                      <a:pt x="3" y="47"/>
                    </a:lnTo>
                    <a:lnTo>
                      <a:pt x="6" y="43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14" y="31"/>
                    </a:lnTo>
                    <a:lnTo>
                      <a:pt x="15" y="29"/>
                    </a:lnTo>
                    <a:lnTo>
                      <a:pt x="16" y="27"/>
                    </a:lnTo>
                    <a:lnTo>
                      <a:pt x="21" y="24"/>
                    </a:lnTo>
                    <a:lnTo>
                      <a:pt x="24" y="21"/>
                    </a:lnTo>
                    <a:lnTo>
                      <a:pt x="27" y="20"/>
                    </a:lnTo>
                    <a:lnTo>
                      <a:pt x="28" y="18"/>
                    </a:lnTo>
                    <a:lnTo>
                      <a:pt x="28" y="15"/>
                    </a:lnTo>
                    <a:lnTo>
                      <a:pt x="31" y="9"/>
                    </a:lnTo>
                    <a:lnTo>
                      <a:pt x="33" y="8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42" y="6"/>
                    </a:lnTo>
                    <a:lnTo>
                      <a:pt x="49" y="6"/>
                    </a:lnTo>
                    <a:lnTo>
                      <a:pt x="51" y="7"/>
                    </a:lnTo>
                    <a:lnTo>
                      <a:pt x="53" y="8"/>
                    </a:lnTo>
                    <a:lnTo>
                      <a:pt x="56" y="9"/>
                    </a:lnTo>
                    <a:lnTo>
                      <a:pt x="58" y="8"/>
                    </a:lnTo>
                    <a:lnTo>
                      <a:pt x="65" y="2"/>
                    </a:lnTo>
                    <a:lnTo>
                      <a:pt x="69" y="0"/>
                    </a:lnTo>
                    <a:lnTo>
                      <a:pt x="72" y="1"/>
                    </a:lnTo>
                    <a:lnTo>
                      <a:pt x="73" y="3"/>
                    </a:lnTo>
                    <a:lnTo>
                      <a:pt x="74" y="4"/>
                    </a:lnTo>
                    <a:lnTo>
                      <a:pt x="75" y="8"/>
                    </a:lnTo>
                    <a:lnTo>
                      <a:pt x="75" y="9"/>
                    </a:lnTo>
                    <a:lnTo>
                      <a:pt x="77" y="16"/>
                    </a:lnTo>
                    <a:lnTo>
                      <a:pt x="79" y="20"/>
                    </a:lnTo>
                    <a:lnTo>
                      <a:pt x="79" y="22"/>
                    </a:lnTo>
                    <a:lnTo>
                      <a:pt x="81" y="26"/>
                    </a:lnTo>
                    <a:lnTo>
                      <a:pt x="86" y="27"/>
                    </a:lnTo>
                    <a:lnTo>
                      <a:pt x="90" y="27"/>
                    </a:lnTo>
                    <a:lnTo>
                      <a:pt x="91" y="27"/>
                    </a:lnTo>
                    <a:lnTo>
                      <a:pt x="95" y="27"/>
                    </a:lnTo>
                    <a:lnTo>
                      <a:pt x="96" y="27"/>
                    </a:lnTo>
                    <a:lnTo>
                      <a:pt x="97" y="26"/>
                    </a:lnTo>
                    <a:lnTo>
                      <a:pt x="99" y="23"/>
                    </a:lnTo>
                    <a:lnTo>
                      <a:pt x="102" y="20"/>
                    </a:lnTo>
                    <a:lnTo>
                      <a:pt x="102" y="26"/>
                    </a:lnTo>
                    <a:lnTo>
                      <a:pt x="102" y="30"/>
                    </a:lnTo>
                    <a:lnTo>
                      <a:pt x="102" y="32"/>
                    </a:lnTo>
                    <a:lnTo>
                      <a:pt x="101" y="33"/>
                    </a:lnTo>
                    <a:lnTo>
                      <a:pt x="97" y="36"/>
                    </a:lnTo>
                    <a:lnTo>
                      <a:pt x="99" y="36"/>
                    </a:lnTo>
                    <a:lnTo>
                      <a:pt x="99" y="39"/>
                    </a:lnTo>
                    <a:lnTo>
                      <a:pt x="94" y="44"/>
                    </a:lnTo>
                    <a:lnTo>
                      <a:pt x="93" y="50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7" y="52"/>
                    </a:lnTo>
                    <a:lnTo>
                      <a:pt x="99" y="56"/>
                    </a:lnTo>
                    <a:lnTo>
                      <a:pt x="100" y="57"/>
                    </a:lnTo>
                    <a:lnTo>
                      <a:pt x="101" y="58"/>
                    </a:lnTo>
                    <a:lnTo>
                      <a:pt x="100" y="61"/>
                    </a:lnTo>
                    <a:lnTo>
                      <a:pt x="97" y="61"/>
                    </a:lnTo>
                    <a:lnTo>
                      <a:pt x="96" y="62"/>
                    </a:lnTo>
                    <a:lnTo>
                      <a:pt x="94" y="60"/>
                    </a:lnTo>
                    <a:lnTo>
                      <a:pt x="93" y="62"/>
                    </a:lnTo>
                    <a:lnTo>
                      <a:pt x="94" y="63"/>
                    </a:lnTo>
                    <a:lnTo>
                      <a:pt x="93" y="68"/>
                    </a:lnTo>
                    <a:lnTo>
                      <a:pt x="93" y="71"/>
                    </a:lnTo>
                    <a:lnTo>
                      <a:pt x="93" y="74"/>
                    </a:lnTo>
                    <a:lnTo>
                      <a:pt x="92" y="83"/>
                    </a:lnTo>
                    <a:lnTo>
                      <a:pt x="88" y="85"/>
                    </a:lnTo>
                    <a:lnTo>
                      <a:pt x="87" y="84"/>
                    </a:lnTo>
                    <a:lnTo>
                      <a:pt x="84" y="80"/>
                    </a:lnTo>
                    <a:lnTo>
                      <a:pt x="80" y="78"/>
                    </a:lnTo>
                    <a:lnTo>
                      <a:pt x="79" y="77"/>
                    </a:lnTo>
                    <a:lnTo>
                      <a:pt x="77" y="76"/>
                    </a:lnTo>
                    <a:lnTo>
                      <a:pt x="75" y="79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9"/>
                    </a:lnTo>
                    <a:lnTo>
                      <a:pt x="63" y="90"/>
                    </a:lnTo>
                    <a:lnTo>
                      <a:pt x="61" y="90"/>
                    </a:lnTo>
                    <a:lnTo>
                      <a:pt x="57" y="90"/>
                    </a:lnTo>
                    <a:lnTo>
                      <a:pt x="52" y="93"/>
                    </a:lnTo>
                    <a:lnTo>
                      <a:pt x="51" y="95"/>
                    </a:lnTo>
                    <a:lnTo>
                      <a:pt x="49" y="96"/>
                    </a:lnTo>
                    <a:lnTo>
                      <a:pt x="47" y="93"/>
                    </a:lnTo>
                    <a:lnTo>
                      <a:pt x="47" y="91"/>
                    </a:lnTo>
                    <a:lnTo>
                      <a:pt x="45" y="87"/>
                    </a:lnTo>
                    <a:lnTo>
                      <a:pt x="43" y="86"/>
                    </a:lnTo>
                    <a:lnTo>
                      <a:pt x="40" y="81"/>
                    </a:lnTo>
                    <a:lnTo>
                      <a:pt x="38" y="80"/>
                    </a:lnTo>
                    <a:lnTo>
                      <a:pt x="36" y="74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0" y="75"/>
                    </a:lnTo>
                    <a:lnTo>
                      <a:pt x="27" y="78"/>
                    </a:lnTo>
                    <a:lnTo>
                      <a:pt x="18" y="80"/>
                    </a:lnTo>
                    <a:lnTo>
                      <a:pt x="16" y="80"/>
                    </a:lnTo>
                    <a:lnTo>
                      <a:pt x="14" y="77"/>
                    </a:lnTo>
                    <a:lnTo>
                      <a:pt x="11" y="68"/>
                    </a:lnTo>
                    <a:lnTo>
                      <a:pt x="9" y="59"/>
                    </a:lnTo>
                    <a:lnTo>
                      <a:pt x="3" y="59"/>
                    </a:lnTo>
                    <a:lnTo>
                      <a:pt x="1" y="51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80;p24">
                <a:extLst>
                  <a:ext uri="{FF2B5EF4-FFF2-40B4-BE49-F238E27FC236}">
                    <a16:creationId xmlns:a16="http://schemas.microsoft.com/office/drawing/2014/main" xmlns="" id="{3CD4E994-0B03-41FD-93DE-7C6A6178C073}"/>
                  </a:ext>
                </a:extLst>
              </p:cNvPr>
              <p:cNvSpPr/>
              <p:nvPr/>
            </p:nvSpPr>
            <p:spPr>
              <a:xfrm>
                <a:off x="1828" y="1622"/>
                <a:ext cx="251" cy="374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59" extrusionOk="0">
                    <a:moveTo>
                      <a:pt x="0" y="303"/>
                    </a:moveTo>
                    <a:lnTo>
                      <a:pt x="2" y="302"/>
                    </a:lnTo>
                    <a:lnTo>
                      <a:pt x="3" y="300"/>
                    </a:lnTo>
                    <a:lnTo>
                      <a:pt x="8" y="297"/>
                    </a:lnTo>
                    <a:lnTo>
                      <a:pt x="12" y="297"/>
                    </a:lnTo>
                    <a:lnTo>
                      <a:pt x="14" y="297"/>
                    </a:lnTo>
                    <a:lnTo>
                      <a:pt x="15" y="296"/>
                    </a:lnTo>
                    <a:lnTo>
                      <a:pt x="15" y="291"/>
                    </a:lnTo>
                    <a:lnTo>
                      <a:pt x="21" y="290"/>
                    </a:lnTo>
                    <a:lnTo>
                      <a:pt x="26" y="286"/>
                    </a:lnTo>
                    <a:lnTo>
                      <a:pt x="28" y="283"/>
                    </a:lnTo>
                    <a:lnTo>
                      <a:pt x="30" y="284"/>
                    </a:lnTo>
                    <a:lnTo>
                      <a:pt x="31" y="285"/>
                    </a:lnTo>
                    <a:lnTo>
                      <a:pt x="35" y="287"/>
                    </a:lnTo>
                    <a:lnTo>
                      <a:pt x="38" y="291"/>
                    </a:lnTo>
                    <a:lnTo>
                      <a:pt x="39" y="292"/>
                    </a:lnTo>
                    <a:lnTo>
                      <a:pt x="43" y="290"/>
                    </a:lnTo>
                    <a:lnTo>
                      <a:pt x="44" y="281"/>
                    </a:lnTo>
                    <a:lnTo>
                      <a:pt x="44" y="278"/>
                    </a:lnTo>
                    <a:lnTo>
                      <a:pt x="44" y="275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67"/>
                    </a:lnTo>
                    <a:lnTo>
                      <a:pt x="47" y="269"/>
                    </a:lnTo>
                    <a:lnTo>
                      <a:pt x="48" y="268"/>
                    </a:lnTo>
                    <a:lnTo>
                      <a:pt x="51" y="268"/>
                    </a:lnTo>
                    <a:lnTo>
                      <a:pt x="52" y="265"/>
                    </a:lnTo>
                    <a:lnTo>
                      <a:pt x="51" y="264"/>
                    </a:lnTo>
                    <a:lnTo>
                      <a:pt x="50" y="263"/>
                    </a:lnTo>
                    <a:lnTo>
                      <a:pt x="48" y="259"/>
                    </a:lnTo>
                    <a:lnTo>
                      <a:pt x="47" y="258"/>
                    </a:lnTo>
                    <a:lnTo>
                      <a:pt x="45" y="258"/>
                    </a:lnTo>
                    <a:lnTo>
                      <a:pt x="44" y="257"/>
                    </a:lnTo>
                    <a:lnTo>
                      <a:pt x="45" y="251"/>
                    </a:lnTo>
                    <a:lnTo>
                      <a:pt x="50" y="246"/>
                    </a:lnTo>
                    <a:lnTo>
                      <a:pt x="50" y="243"/>
                    </a:lnTo>
                    <a:lnTo>
                      <a:pt x="48" y="243"/>
                    </a:lnTo>
                    <a:lnTo>
                      <a:pt x="52" y="240"/>
                    </a:lnTo>
                    <a:lnTo>
                      <a:pt x="53" y="239"/>
                    </a:lnTo>
                    <a:lnTo>
                      <a:pt x="53" y="237"/>
                    </a:lnTo>
                    <a:lnTo>
                      <a:pt x="53" y="233"/>
                    </a:lnTo>
                    <a:lnTo>
                      <a:pt x="53" y="227"/>
                    </a:lnTo>
                    <a:lnTo>
                      <a:pt x="53" y="223"/>
                    </a:lnTo>
                    <a:lnTo>
                      <a:pt x="54" y="216"/>
                    </a:lnTo>
                    <a:lnTo>
                      <a:pt x="53" y="206"/>
                    </a:lnTo>
                    <a:lnTo>
                      <a:pt x="54" y="201"/>
                    </a:lnTo>
                    <a:lnTo>
                      <a:pt x="55" y="199"/>
                    </a:lnTo>
                    <a:lnTo>
                      <a:pt x="56" y="192"/>
                    </a:lnTo>
                    <a:lnTo>
                      <a:pt x="54" y="188"/>
                    </a:lnTo>
                    <a:lnTo>
                      <a:pt x="55" y="182"/>
                    </a:lnTo>
                    <a:lnTo>
                      <a:pt x="54" y="175"/>
                    </a:lnTo>
                    <a:lnTo>
                      <a:pt x="54" y="166"/>
                    </a:lnTo>
                    <a:lnTo>
                      <a:pt x="63" y="168"/>
                    </a:lnTo>
                    <a:lnTo>
                      <a:pt x="70" y="165"/>
                    </a:lnTo>
                    <a:lnTo>
                      <a:pt x="71" y="165"/>
                    </a:lnTo>
                    <a:lnTo>
                      <a:pt x="72" y="167"/>
                    </a:lnTo>
                    <a:lnTo>
                      <a:pt x="74" y="170"/>
                    </a:lnTo>
                    <a:lnTo>
                      <a:pt x="75" y="171"/>
                    </a:lnTo>
                    <a:lnTo>
                      <a:pt x="79" y="179"/>
                    </a:lnTo>
                    <a:lnTo>
                      <a:pt x="81" y="182"/>
                    </a:lnTo>
                    <a:lnTo>
                      <a:pt x="83" y="183"/>
                    </a:lnTo>
                    <a:lnTo>
                      <a:pt x="84" y="185"/>
                    </a:lnTo>
                    <a:lnTo>
                      <a:pt x="86" y="190"/>
                    </a:lnTo>
                    <a:lnTo>
                      <a:pt x="91" y="195"/>
                    </a:lnTo>
                    <a:lnTo>
                      <a:pt x="92" y="197"/>
                    </a:lnTo>
                    <a:lnTo>
                      <a:pt x="100" y="201"/>
                    </a:lnTo>
                    <a:lnTo>
                      <a:pt x="103" y="203"/>
                    </a:lnTo>
                    <a:lnTo>
                      <a:pt x="104" y="203"/>
                    </a:lnTo>
                    <a:lnTo>
                      <a:pt x="105" y="206"/>
                    </a:lnTo>
                    <a:lnTo>
                      <a:pt x="112" y="206"/>
                    </a:lnTo>
                    <a:lnTo>
                      <a:pt x="119" y="201"/>
                    </a:lnTo>
                    <a:lnTo>
                      <a:pt x="120" y="198"/>
                    </a:lnTo>
                    <a:lnTo>
                      <a:pt x="121" y="197"/>
                    </a:lnTo>
                    <a:lnTo>
                      <a:pt x="127" y="194"/>
                    </a:lnTo>
                    <a:lnTo>
                      <a:pt x="129" y="195"/>
                    </a:lnTo>
                    <a:lnTo>
                      <a:pt x="129" y="197"/>
                    </a:lnTo>
                    <a:lnTo>
                      <a:pt x="134" y="199"/>
                    </a:lnTo>
                    <a:lnTo>
                      <a:pt x="134" y="201"/>
                    </a:lnTo>
                    <a:lnTo>
                      <a:pt x="137" y="201"/>
                    </a:lnTo>
                    <a:lnTo>
                      <a:pt x="138" y="200"/>
                    </a:lnTo>
                    <a:lnTo>
                      <a:pt x="141" y="196"/>
                    </a:lnTo>
                    <a:lnTo>
                      <a:pt x="144" y="195"/>
                    </a:lnTo>
                    <a:lnTo>
                      <a:pt x="144" y="192"/>
                    </a:lnTo>
                    <a:lnTo>
                      <a:pt x="144" y="189"/>
                    </a:lnTo>
                    <a:lnTo>
                      <a:pt x="147" y="188"/>
                    </a:lnTo>
                    <a:lnTo>
                      <a:pt x="150" y="187"/>
                    </a:lnTo>
                    <a:lnTo>
                      <a:pt x="155" y="189"/>
                    </a:lnTo>
                    <a:lnTo>
                      <a:pt x="158" y="188"/>
                    </a:lnTo>
                    <a:lnTo>
                      <a:pt x="161" y="190"/>
                    </a:lnTo>
                    <a:lnTo>
                      <a:pt x="164" y="188"/>
                    </a:lnTo>
                    <a:lnTo>
                      <a:pt x="167" y="183"/>
                    </a:lnTo>
                    <a:lnTo>
                      <a:pt x="167" y="180"/>
                    </a:lnTo>
                    <a:lnTo>
                      <a:pt x="166" y="179"/>
                    </a:lnTo>
                    <a:lnTo>
                      <a:pt x="163" y="177"/>
                    </a:lnTo>
                    <a:lnTo>
                      <a:pt x="161" y="179"/>
                    </a:lnTo>
                    <a:lnTo>
                      <a:pt x="158" y="177"/>
                    </a:lnTo>
                    <a:lnTo>
                      <a:pt x="158" y="173"/>
                    </a:lnTo>
                    <a:lnTo>
                      <a:pt x="156" y="169"/>
                    </a:lnTo>
                    <a:lnTo>
                      <a:pt x="153" y="167"/>
                    </a:lnTo>
                    <a:lnTo>
                      <a:pt x="150" y="167"/>
                    </a:lnTo>
                    <a:lnTo>
                      <a:pt x="146" y="168"/>
                    </a:lnTo>
                    <a:lnTo>
                      <a:pt x="142" y="168"/>
                    </a:lnTo>
                    <a:lnTo>
                      <a:pt x="141" y="168"/>
                    </a:lnTo>
                    <a:lnTo>
                      <a:pt x="141" y="164"/>
                    </a:lnTo>
                    <a:lnTo>
                      <a:pt x="140" y="162"/>
                    </a:lnTo>
                    <a:lnTo>
                      <a:pt x="141" y="157"/>
                    </a:lnTo>
                    <a:lnTo>
                      <a:pt x="139" y="155"/>
                    </a:lnTo>
                    <a:lnTo>
                      <a:pt x="135" y="155"/>
                    </a:lnTo>
                    <a:lnTo>
                      <a:pt x="134" y="152"/>
                    </a:lnTo>
                    <a:lnTo>
                      <a:pt x="130" y="149"/>
                    </a:lnTo>
                    <a:lnTo>
                      <a:pt x="128" y="149"/>
                    </a:lnTo>
                    <a:lnTo>
                      <a:pt x="126" y="148"/>
                    </a:lnTo>
                    <a:lnTo>
                      <a:pt x="123" y="144"/>
                    </a:lnTo>
                    <a:lnTo>
                      <a:pt x="120" y="146"/>
                    </a:lnTo>
                    <a:lnTo>
                      <a:pt x="117" y="146"/>
                    </a:lnTo>
                    <a:lnTo>
                      <a:pt x="116" y="144"/>
                    </a:lnTo>
                    <a:lnTo>
                      <a:pt x="113" y="143"/>
                    </a:lnTo>
                    <a:lnTo>
                      <a:pt x="109" y="143"/>
                    </a:lnTo>
                    <a:lnTo>
                      <a:pt x="107" y="141"/>
                    </a:lnTo>
                    <a:lnTo>
                      <a:pt x="108" y="135"/>
                    </a:lnTo>
                    <a:lnTo>
                      <a:pt x="107" y="129"/>
                    </a:lnTo>
                    <a:lnTo>
                      <a:pt x="106" y="123"/>
                    </a:lnTo>
                    <a:lnTo>
                      <a:pt x="108" y="115"/>
                    </a:lnTo>
                    <a:lnTo>
                      <a:pt x="115" y="107"/>
                    </a:lnTo>
                    <a:lnTo>
                      <a:pt x="117" y="102"/>
                    </a:lnTo>
                    <a:lnTo>
                      <a:pt x="117" y="96"/>
                    </a:lnTo>
                    <a:lnTo>
                      <a:pt x="118" y="93"/>
                    </a:lnTo>
                    <a:lnTo>
                      <a:pt x="120" y="92"/>
                    </a:lnTo>
                    <a:lnTo>
                      <a:pt x="122" y="87"/>
                    </a:lnTo>
                    <a:lnTo>
                      <a:pt x="120" y="80"/>
                    </a:lnTo>
                    <a:lnTo>
                      <a:pt x="113" y="74"/>
                    </a:lnTo>
                    <a:lnTo>
                      <a:pt x="111" y="72"/>
                    </a:lnTo>
                    <a:lnTo>
                      <a:pt x="105" y="68"/>
                    </a:lnTo>
                    <a:lnTo>
                      <a:pt x="105" y="66"/>
                    </a:lnTo>
                    <a:lnTo>
                      <a:pt x="108" y="63"/>
                    </a:lnTo>
                    <a:lnTo>
                      <a:pt x="112" y="63"/>
                    </a:lnTo>
                    <a:lnTo>
                      <a:pt x="114" y="65"/>
                    </a:lnTo>
                    <a:lnTo>
                      <a:pt x="118" y="65"/>
                    </a:lnTo>
                    <a:lnTo>
                      <a:pt x="120" y="65"/>
                    </a:lnTo>
                    <a:lnTo>
                      <a:pt x="122" y="63"/>
                    </a:lnTo>
                    <a:lnTo>
                      <a:pt x="126" y="54"/>
                    </a:lnTo>
                    <a:lnTo>
                      <a:pt x="129" y="51"/>
                    </a:lnTo>
                    <a:lnTo>
                      <a:pt x="140" y="44"/>
                    </a:lnTo>
                    <a:lnTo>
                      <a:pt x="144" y="39"/>
                    </a:lnTo>
                    <a:lnTo>
                      <a:pt x="143" y="32"/>
                    </a:lnTo>
                    <a:lnTo>
                      <a:pt x="146" y="28"/>
                    </a:lnTo>
                    <a:lnTo>
                      <a:pt x="149" y="20"/>
                    </a:lnTo>
                    <a:lnTo>
                      <a:pt x="146" y="16"/>
                    </a:lnTo>
                    <a:lnTo>
                      <a:pt x="144" y="13"/>
                    </a:lnTo>
                    <a:lnTo>
                      <a:pt x="146" y="12"/>
                    </a:lnTo>
                    <a:lnTo>
                      <a:pt x="154" y="11"/>
                    </a:lnTo>
                    <a:lnTo>
                      <a:pt x="156" y="9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60" y="2"/>
                    </a:lnTo>
                    <a:lnTo>
                      <a:pt x="166" y="3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4" y="8"/>
                    </a:lnTo>
                    <a:lnTo>
                      <a:pt x="171" y="20"/>
                    </a:lnTo>
                    <a:lnTo>
                      <a:pt x="173" y="23"/>
                    </a:lnTo>
                    <a:lnTo>
                      <a:pt x="176" y="25"/>
                    </a:lnTo>
                    <a:lnTo>
                      <a:pt x="178" y="29"/>
                    </a:lnTo>
                    <a:lnTo>
                      <a:pt x="180" y="30"/>
                    </a:lnTo>
                    <a:lnTo>
                      <a:pt x="183" y="30"/>
                    </a:lnTo>
                    <a:lnTo>
                      <a:pt x="186" y="32"/>
                    </a:lnTo>
                    <a:lnTo>
                      <a:pt x="192" y="36"/>
                    </a:lnTo>
                    <a:lnTo>
                      <a:pt x="192" y="43"/>
                    </a:lnTo>
                    <a:lnTo>
                      <a:pt x="189" y="45"/>
                    </a:lnTo>
                    <a:lnTo>
                      <a:pt x="184" y="48"/>
                    </a:lnTo>
                    <a:lnTo>
                      <a:pt x="180" y="52"/>
                    </a:lnTo>
                    <a:lnTo>
                      <a:pt x="178" y="51"/>
                    </a:lnTo>
                    <a:lnTo>
                      <a:pt x="177" y="48"/>
                    </a:lnTo>
                    <a:lnTo>
                      <a:pt x="175" y="48"/>
                    </a:lnTo>
                    <a:lnTo>
                      <a:pt x="173" y="48"/>
                    </a:lnTo>
                    <a:lnTo>
                      <a:pt x="168" y="52"/>
                    </a:lnTo>
                    <a:lnTo>
                      <a:pt x="166" y="83"/>
                    </a:lnTo>
                    <a:lnTo>
                      <a:pt x="171" y="87"/>
                    </a:lnTo>
                    <a:lnTo>
                      <a:pt x="173" y="89"/>
                    </a:lnTo>
                    <a:lnTo>
                      <a:pt x="175" y="90"/>
                    </a:lnTo>
                    <a:lnTo>
                      <a:pt x="180" y="90"/>
                    </a:lnTo>
                    <a:lnTo>
                      <a:pt x="180" y="93"/>
                    </a:lnTo>
                    <a:lnTo>
                      <a:pt x="183" y="98"/>
                    </a:lnTo>
                    <a:lnTo>
                      <a:pt x="185" y="98"/>
                    </a:lnTo>
                    <a:lnTo>
                      <a:pt x="188" y="98"/>
                    </a:lnTo>
                    <a:lnTo>
                      <a:pt x="189" y="96"/>
                    </a:lnTo>
                    <a:lnTo>
                      <a:pt x="192" y="93"/>
                    </a:lnTo>
                    <a:lnTo>
                      <a:pt x="197" y="90"/>
                    </a:lnTo>
                    <a:lnTo>
                      <a:pt x="198" y="87"/>
                    </a:lnTo>
                    <a:lnTo>
                      <a:pt x="200" y="82"/>
                    </a:lnTo>
                    <a:lnTo>
                      <a:pt x="203" y="81"/>
                    </a:lnTo>
                    <a:lnTo>
                      <a:pt x="204" y="82"/>
                    </a:lnTo>
                    <a:lnTo>
                      <a:pt x="206" y="82"/>
                    </a:lnTo>
                    <a:lnTo>
                      <a:pt x="207" y="81"/>
                    </a:lnTo>
                    <a:lnTo>
                      <a:pt x="209" y="81"/>
                    </a:lnTo>
                    <a:lnTo>
                      <a:pt x="211" y="82"/>
                    </a:lnTo>
                    <a:lnTo>
                      <a:pt x="213" y="86"/>
                    </a:lnTo>
                    <a:lnTo>
                      <a:pt x="215" y="87"/>
                    </a:lnTo>
                    <a:lnTo>
                      <a:pt x="231" y="95"/>
                    </a:lnTo>
                    <a:lnTo>
                      <a:pt x="234" y="96"/>
                    </a:lnTo>
                    <a:lnTo>
                      <a:pt x="236" y="95"/>
                    </a:lnTo>
                    <a:lnTo>
                      <a:pt x="235" y="101"/>
                    </a:lnTo>
                    <a:lnTo>
                      <a:pt x="233" y="101"/>
                    </a:lnTo>
                    <a:lnTo>
                      <a:pt x="232" y="102"/>
                    </a:lnTo>
                    <a:lnTo>
                      <a:pt x="230" y="105"/>
                    </a:lnTo>
                    <a:lnTo>
                      <a:pt x="228" y="107"/>
                    </a:lnTo>
                    <a:lnTo>
                      <a:pt x="224" y="111"/>
                    </a:lnTo>
                    <a:lnTo>
                      <a:pt x="223" y="114"/>
                    </a:lnTo>
                    <a:lnTo>
                      <a:pt x="221" y="114"/>
                    </a:lnTo>
                    <a:lnTo>
                      <a:pt x="218" y="117"/>
                    </a:lnTo>
                    <a:lnTo>
                      <a:pt x="218" y="120"/>
                    </a:lnTo>
                    <a:lnTo>
                      <a:pt x="213" y="128"/>
                    </a:lnTo>
                    <a:lnTo>
                      <a:pt x="212" y="138"/>
                    </a:lnTo>
                    <a:lnTo>
                      <a:pt x="210" y="143"/>
                    </a:lnTo>
                    <a:lnTo>
                      <a:pt x="205" y="152"/>
                    </a:lnTo>
                    <a:lnTo>
                      <a:pt x="205" y="155"/>
                    </a:lnTo>
                    <a:lnTo>
                      <a:pt x="204" y="156"/>
                    </a:lnTo>
                    <a:lnTo>
                      <a:pt x="202" y="157"/>
                    </a:lnTo>
                    <a:lnTo>
                      <a:pt x="199" y="162"/>
                    </a:lnTo>
                    <a:lnTo>
                      <a:pt x="198" y="164"/>
                    </a:lnTo>
                    <a:lnTo>
                      <a:pt x="198" y="165"/>
                    </a:lnTo>
                    <a:lnTo>
                      <a:pt x="201" y="167"/>
                    </a:lnTo>
                    <a:lnTo>
                      <a:pt x="204" y="171"/>
                    </a:lnTo>
                    <a:lnTo>
                      <a:pt x="204" y="173"/>
                    </a:lnTo>
                    <a:lnTo>
                      <a:pt x="201" y="177"/>
                    </a:lnTo>
                    <a:lnTo>
                      <a:pt x="201" y="179"/>
                    </a:lnTo>
                    <a:lnTo>
                      <a:pt x="201" y="180"/>
                    </a:lnTo>
                    <a:lnTo>
                      <a:pt x="203" y="182"/>
                    </a:lnTo>
                    <a:lnTo>
                      <a:pt x="209" y="185"/>
                    </a:lnTo>
                    <a:lnTo>
                      <a:pt x="210" y="185"/>
                    </a:lnTo>
                    <a:lnTo>
                      <a:pt x="212" y="186"/>
                    </a:lnTo>
                    <a:lnTo>
                      <a:pt x="215" y="188"/>
                    </a:lnTo>
                    <a:lnTo>
                      <a:pt x="219" y="189"/>
                    </a:lnTo>
                    <a:lnTo>
                      <a:pt x="222" y="189"/>
                    </a:lnTo>
                    <a:lnTo>
                      <a:pt x="226" y="192"/>
                    </a:lnTo>
                    <a:lnTo>
                      <a:pt x="232" y="193"/>
                    </a:lnTo>
                    <a:lnTo>
                      <a:pt x="237" y="194"/>
                    </a:lnTo>
                    <a:lnTo>
                      <a:pt x="241" y="195"/>
                    </a:lnTo>
                    <a:lnTo>
                      <a:pt x="242" y="196"/>
                    </a:lnTo>
                    <a:lnTo>
                      <a:pt x="243" y="197"/>
                    </a:lnTo>
                    <a:lnTo>
                      <a:pt x="242" y="201"/>
                    </a:lnTo>
                    <a:lnTo>
                      <a:pt x="239" y="205"/>
                    </a:lnTo>
                    <a:lnTo>
                      <a:pt x="234" y="208"/>
                    </a:lnTo>
                    <a:lnTo>
                      <a:pt x="225" y="210"/>
                    </a:lnTo>
                    <a:lnTo>
                      <a:pt x="222" y="209"/>
                    </a:lnTo>
                    <a:lnTo>
                      <a:pt x="219" y="211"/>
                    </a:lnTo>
                    <a:lnTo>
                      <a:pt x="214" y="212"/>
                    </a:lnTo>
                    <a:lnTo>
                      <a:pt x="213" y="211"/>
                    </a:lnTo>
                    <a:lnTo>
                      <a:pt x="212" y="212"/>
                    </a:lnTo>
                    <a:lnTo>
                      <a:pt x="210" y="215"/>
                    </a:lnTo>
                    <a:lnTo>
                      <a:pt x="209" y="237"/>
                    </a:lnTo>
                    <a:lnTo>
                      <a:pt x="207" y="241"/>
                    </a:lnTo>
                    <a:lnTo>
                      <a:pt x="205" y="242"/>
                    </a:lnTo>
                    <a:lnTo>
                      <a:pt x="202" y="244"/>
                    </a:lnTo>
                    <a:lnTo>
                      <a:pt x="199" y="249"/>
                    </a:lnTo>
                    <a:lnTo>
                      <a:pt x="197" y="250"/>
                    </a:lnTo>
                    <a:lnTo>
                      <a:pt x="197" y="252"/>
                    </a:lnTo>
                    <a:lnTo>
                      <a:pt x="195" y="254"/>
                    </a:lnTo>
                    <a:lnTo>
                      <a:pt x="195" y="263"/>
                    </a:lnTo>
                    <a:lnTo>
                      <a:pt x="200" y="267"/>
                    </a:lnTo>
                    <a:lnTo>
                      <a:pt x="202" y="267"/>
                    </a:lnTo>
                    <a:lnTo>
                      <a:pt x="207" y="268"/>
                    </a:lnTo>
                    <a:lnTo>
                      <a:pt x="209" y="269"/>
                    </a:lnTo>
                    <a:lnTo>
                      <a:pt x="212" y="269"/>
                    </a:lnTo>
                    <a:lnTo>
                      <a:pt x="217" y="271"/>
                    </a:lnTo>
                    <a:lnTo>
                      <a:pt x="220" y="274"/>
                    </a:lnTo>
                    <a:lnTo>
                      <a:pt x="220" y="275"/>
                    </a:lnTo>
                    <a:lnTo>
                      <a:pt x="219" y="280"/>
                    </a:lnTo>
                    <a:lnTo>
                      <a:pt x="219" y="283"/>
                    </a:lnTo>
                    <a:lnTo>
                      <a:pt x="221" y="286"/>
                    </a:lnTo>
                    <a:lnTo>
                      <a:pt x="224" y="295"/>
                    </a:lnTo>
                    <a:lnTo>
                      <a:pt x="231" y="295"/>
                    </a:lnTo>
                    <a:lnTo>
                      <a:pt x="232" y="293"/>
                    </a:lnTo>
                    <a:lnTo>
                      <a:pt x="233" y="293"/>
                    </a:lnTo>
                    <a:lnTo>
                      <a:pt x="234" y="292"/>
                    </a:lnTo>
                    <a:lnTo>
                      <a:pt x="236" y="293"/>
                    </a:lnTo>
                    <a:lnTo>
                      <a:pt x="239" y="293"/>
                    </a:lnTo>
                    <a:lnTo>
                      <a:pt x="244" y="291"/>
                    </a:lnTo>
                    <a:lnTo>
                      <a:pt x="249" y="288"/>
                    </a:lnTo>
                    <a:lnTo>
                      <a:pt x="253" y="288"/>
                    </a:lnTo>
                    <a:lnTo>
                      <a:pt x="255" y="290"/>
                    </a:lnTo>
                    <a:lnTo>
                      <a:pt x="257" y="297"/>
                    </a:lnTo>
                    <a:lnTo>
                      <a:pt x="258" y="299"/>
                    </a:lnTo>
                    <a:lnTo>
                      <a:pt x="261" y="300"/>
                    </a:lnTo>
                    <a:lnTo>
                      <a:pt x="257" y="310"/>
                    </a:lnTo>
                    <a:lnTo>
                      <a:pt x="255" y="311"/>
                    </a:lnTo>
                    <a:lnTo>
                      <a:pt x="254" y="313"/>
                    </a:lnTo>
                    <a:lnTo>
                      <a:pt x="250" y="315"/>
                    </a:lnTo>
                    <a:lnTo>
                      <a:pt x="248" y="314"/>
                    </a:lnTo>
                    <a:lnTo>
                      <a:pt x="242" y="315"/>
                    </a:lnTo>
                    <a:lnTo>
                      <a:pt x="236" y="318"/>
                    </a:lnTo>
                    <a:lnTo>
                      <a:pt x="232" y="322"/>
                    </a:lnTo>
                    <a:lnTo>
                      <a:pt x="229" y="326"/>
                    </a:lnTo>
                    <a:lnTo>
                      <a:pt x="225" y="326"/>
                    </a:lnTo>
                    <a:lnTo>
                      <a:pt x="222" y="325"/>
                    </a:lnTo>
                    <a:lnTo>
                      <a:pt x="217" y="321"/>
                    </a:lnTo>
                    <a:lnTo>
                      <a:pt x="215" y="321"/>
                    </a:lnTo>
                    <a:lnTo>
                      <a:pt x="210" y="321"/>
                    </a:lnTo>
                    <a:lnTo>
                      <a:pt x="209" y="323"/>
                    </a:lnTo>
                    <a:lnTo>
                      <a:pt x="203" y="323"/>
                    </a:lnTo>
                    <a:lnTo>
                      <a:pt x="200" y="326"/>
                    </a:lnTo>
                    <a:lnTo>
                      <a:pt x="195" y="327"/>
                    </a:lnTo>
                    <a:lnTo>
                      <a:pt x="191" y="331"/>
                    </a:lnTo>
                    <a:lnTo>
                      <a:pt x="189" y="331"/>
                    </a:lnTo>
                    <a:lnTo>
                      <a:pt x="185" y="334"/>
                    </a:lnTo>
                    <a:lnTo>
                      <a:pt x="182" y="338"/>
                    </a:lnTo>
                    <a:lnTo>
                      <a:pt x="181" y="341"/>
                    </a:lnTo>
                    <a:lnTo>
                      <a:pt x="181" y="347"/>
                    </a:lnTo>
                    <a:lnTo>
                      <a:pt x="179" y="347"/>
                    </a:lnTo>
                    <a:lnTo>
                      <a:pt x="177" y="342"/>
                    </a:lnTo>
                    <a:lnTo>
                      <a:pt x="179" y="341"/>
                    </a:lnTo>
                    <a:lnTo>
                      <a:pt x="176" y="336"/>
                    </a:lnTo>
                    <a:lnTo>
                      <a:pt x="175" y="339"/>
                    </a:lnTo>
                    <a:lnTo>
                      <a:pt x="175" y="342"/>
                    </a:lnTo>
                    <a:lnTo>
                      <a:pt x="173" y="342"/>
                    </a:lnTo>
                    <a:lnTo>
                      <a:pt x="170" y="339"/>
                    </a:lnTo>
                    <a:lnTo>
                      <a:pt x="167" y="329"/>
                    </a:lnTo>
                    <a:lnTo>
                      <a:pt x="159" y="321"/>
                    </a:lnTo>
                    <a:lnTo>
                      <a:pt x="161" y="309"/>
                    </a:lnTo>
                    <a:lnTo>
                      <a:pt x="160" y="307"/>
                    </a:lnTo>
                    <a:lnTo>
                      <a:pt x="158" y="306"/>
                    </a:lnTo>
                    <a:lnTo>
                      <a:pt x="149" y="307"/>
                    </a:lnTo>
                    <a:lnTo>
                      <a:pt x="146" y="308"/>
                    </a:lnTo>
                    <a:lnTo>
                      <a:pt x="143" y="312"/>
                    </a:lnTo>
                    <a:lnTo>
                      <a:pt x="138" y="314"/>
                    </a:lnTo>
                    <a:lnTo>
                      <a:pt x="131" y="330"/>
                    </a:lnTo>
                    <a:lnTo>
                      <a:pt x="134" y="332"/>
                    </a:lnTo>
                    <a:lnTo>
                      <a:pt x="135" y="338"/>
                    </a:lnTo>
                    <a:lnTo>
                      <a:pt x="138" y="339"/>
                    </a:lnTo>
                    <a:lnTo>
                      <a:pt x="140" y="342"/>
                    </a:lnTo>
                    <a:lnTo>
                      <a:pt x="141" y="344"/>
                    </a:lnTo>
                    <a:lnTo>
                      <a:pt x="140" y="346"/>
                    </a:lnTo>
                    <a:lnTo>
                      <a:pt x="134" y="351"/>
                    </a:lnTo>
                    <a:lnTo>
                      <a:pt x="129" y="351"/>
                    </a:lnTo>
                    <a:lnTo>
                      <a:pt x="128" y="353"/>
                    </a:lnTo>
                    <a:lnTo>
                      <a:pt x="125" y="348"/>
                    </a:lnTo>
                    <a:lnTo>
                      <a:pt x="122" y="347"/>
                    </a:lnTo>
                    <a:lnTo>
                      <a:pt x="115" y="347"/>
                    </a:lnTo>
                    <a:lnTo>
                      <a:pt x="110" y="346"/>
                    </a:lnTo>
                    <a:lnTo>
                      <a:pt x="105" y="342"/>
                    </a:lnTo>
                    <a:lnTo>
                      <a:pt x="103" y="344"/>
                    </a:lnTo>
                    <a:lnTo>
                      <a:pt x="98" y="344"/>
                    </a:lnTo>
                    <a:lnTo>
                      <a:pt x="95" y="343"/>
                    </a:lnTo>
                    <a:lnTo>
                      <a:pt x="92" y="342"/>
                    </a:lnTo>
                    <a:lnTo>
                      <a:pt x="89" y="346"/>
                    </a:lnTo>
                    <a:lnTo>
                      <a:pt x="88" y="357"/>
                    </a:lnTo>
                    <a:lnTo>
                      <a:pt x="86" y="359"/>
                    </a:lnTo>
                    <a:lnTo>
                      <a:pt x="84" y="354"/>
                    </a:lnTo>
                    <a:lnTo>
                      <a:pt x="83" y="353"/>
                    </a:lnTo>
                    <a:lnTo>
                      <a:pt x="83" y="350"/>
                    </a:lnTo>
                    <a:lnTo>
                      <a:pt x="81" y="349"/>
                    </a:lnTo>
                    <a:lnTo>
                      <a:pt x="78" y="353"/>
                    </a:lnTo>
                    <a:lnTo>
                      <a:pt x="76" y="354"/>
                    </a:lnTo>
                    <a:lnTo>
                      <a:pt x="73" y="352"/>
                    </a:lnTo>
                    <a:lnTo>
                      <a:pt x="72" y="354"/>
                    </a:lnTo>
                    <a:lnTo>
                      <a:pt x="69" y="354"/>
                    </a:lnTo>
                    <a:lnTo>
                      <a:pt x="66" y="352"/>
                    </a:lnTo>
                    <a:lnTo>
                      <a:pt x="60" y="345"/>
                    </a:lnTo>
                    <a:lnTo>
                      <a:pt x="57" y="344"/>
                    </a:lnTo>
                    <a:lnTo>
                      <a:pt x="50" y="344"/>
                    </a:lnTo>
                    <a:lnTo>
                      <a:pt x="45" y="344"/>
                    </a:lnTo>
                    <a:lnTo>
                      <a:pt x="42" y="341"/>
                    </a:lnTo>
                    <a:lnTo>
                      <a:pt x="33" y="335"/>
                    </a:lnTo>
                    <a:lnTo>
                      <a:pt x="32" y="330"/>
                    </a:lnTo>
                    <a:lnTo>
                      <a:pt x="30" y="329"/>
                    </a:lnTo>
                    <a:lnTo>
                      <a:pt x="27" y="326"/>
                    </a:lnTo>
                    <a:lnTo>
                      <a:pt x="20" y="325"/>
                    </a:lnTo>
                    <a:lnTo>
                      <a:pt x="17" y="322"/>
                    </a:lnTo>
                    <a:lnTo>
                      <a:pt x="15" y="317"/>
                    </a:lnTo>
                    <a:lnTo>
                      <a:pt x="15" y="315"/>
                    </a:lnTo>
                    <a:lnTo>
                      <a:pt x="12" y="314"/>
                    </a:lnTo>
                    <a:lnTo>
                      <a:pt x="9" y="313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81;p24">
                <a:extLst>
                  <a:ext uri="{FF2B5EF4-FFF2-40B4-BE49-F238E27FC236}">
                    <a16:creationId xmlns:a16="http://schemas.microsoft.com/office/drawing/2014/main" xmlns="" id="{E26F45AB-D1E8-4DAA-941C-FF2ED7DFBDF4}"/>
                  </a:ext>
                </a:extLst>
              </p:cNvPr>
              <p:cNvSpPr/>
              <p:nvPr/>
            </p:nvSpPr>
            <p:spPr>
              <a:xfrm>
                <a:off x="1874" y="1762"/>
                <a:ext cx="115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1" extrusionOk="0">
                    <a:moveTo>
                      <a:pt x="0" y="17"/>
                    </a:moveTo>
                    <a:lnTo>
                      <a:pt x="12" y="11"/>
                    </a:lnTo>
                    <a:lnTo>
                      <a:pt x="14" y="11"/>
                    </a:lnTo>
                    <a:lnTo>
                      <a:pt x="16" y="11"/>
                    </a:lnTo>
                    <a:lnTo>
                      <a:pt x="21" y="12"/>
                    </a:lnTo>
                    <a:lnTo>
                      <a:pt x="26" y="11"/>
                    </a:lnTo>
                    <a:lnTo>
                      <a:pt x="30" y="12"/>
                    </a:lnTo>
                    <a:lnTo>
                      <a:pt x="33" y="12"/>
                    </a:lnTo>
                    <a:lnTo>
                      <a:pt x="41" y="11"/>
                    </a:lnTo>
                    <a:lnTo>
                      <a:pt x="44" y="9"/>
                    </a:lnTo>
                    <a:lnTo>
                      <a:pt x="47" y="7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1" y="0"/>
                    </a:lnTo>
                    <a:lnTo>
                      <a:pt x="60" y="6"/>
                    </a:lnTo>
                    <a:lnTo>
                      <a:pt x="62" y="8"/>
                    </a:lnTo>
                    <a:lnTo>
                      <a:pt x="66" y="8"/>
                    </a:lnTo>
                    <a:lnTo>
                      <a:pt x="69" y="9"/>
                    </a:lnTo>
                    <a:lnTo>
                      <a:pt x="70" y="11"/>
                    </a:lnTo>
                    <a:lnTo>
                      <a:pt x="73" y="11"/>
                    </a:lnTo>
                    <a:lnTo>
                      <a:pt x="76" y="9"/>
                    </a:lnTo>
                    <a:lnTo>
                      <a:pt x="79" y="13"/>
                    </a:lnTo>
                    <a:lnTo>
                      <a:pt x="81" y="14"/>
                    </a:lnTo>
                    <a:lnTo>
                      <a:pt x="83" y="14"/>
                    </a:lnTo>
                    <a:lnTo>
                      <a:pt x="87" y="17"/>
                    </a:lnTo>
                    <a:lnTo>
                      <a:pt x="88" y="20"/>
                    </a:lnTo>
                    <a:lnTo>
                      <a:pt x="92" y="20"/>
                    </a:lnTo>
                    <a:lnTo>
                      <a:pt x="94" y="22"/>
                    </a:lnTo>
                    <a:lnTo>
                      <a:pt x="93" y="27"/>
                    </a:lnTo>
                    <a:lnTo>
                      <a:pt x="94" y="29"/>
                    </a:lnTo>
                    <a:lnTo>
                      <a:pt x="94" y="33"/>
                    </a:lnTo>
                    <a:lnTo>
                      <a:pt x="95" y="33"/>
                    </a:lnTo>
                    <a:lnTo>
                      <a:pt x="99" y="33"/>
                    </a:lnTo>
                    <a:lnTo>
                      <a:pt x="103" y="32"/>
                    </a:lnTo>
                    <a:lnTo>
                      <a:pt x="106" y="32"/>
                    </a:lnTo>
                    <a:lnTo>
                      <a:pt x="109" y="34"/>
                    </a:lnTo>
                    <a:lnTo>
                      <a:pt x="111" y="38"/>
                    </a:lnTo>
                    <a:lnTo>
                      <a:pt x="111" y="42"/>
                    </a:lnTo>
                    <a:lnTo>
                      <a:pt x="114" y="44"/>
                    </a:lnTo>
                    <a:lnTo>
                      <a:pt x="116" y="42"/>
                    </a:lnTo>
                    <a:lnTo>
                      <a:pt x="119" y="44"/>
                    </a:lnTo>
                    <a:lnTo>
                      <a:pt x="120" y="45"/>
                    </a:lnTo>
                    <a:lnTo>
                      <a:pt x="120" y="48"/>
                    </a:lnTo>
                    <a:lnTo>
                      <a:pt x="117" y="53"/>
                    </a:lnTo>
                    <a:lnTo>
                      <a:pt x="114" y="55"/>
                    </a:lnTo>
                    <a:lnTo>
                      <a:pt x="111" y="53"/>
                    </a:lnTo>
                    <a:lnTo>
                      <a:pt x="108" y="54"/>
                    </a:lnTo>
                    <a:lnTo>
                      <a:pt x="103" y="52"/>
                    </a:lnTo>
                    <a:lnTo>
                      <a:pt x="100" y="53"/>
                    </a:lnTo>
                    <a:lnTo>
                      <a:pt x="97" y="54"/>
                    </a:lnTo>
                    <a:lnTo>
                      <a:pt x="97" y="57"/>
                    </a:lnTo>
                    <a:lnTo>
                      <a:pt x="97" y="60"/>
                    </a:lnTo>
                    <a:lnTo>
                      <a:pt x="94" y="61"/>
                    </a:lnTo>
                    <a:lnTo>
                      <a:pt x="91" y="65"/>
                    </a:lnTo>
                    <a:lnTo>
                      <a:pt x="90" y="66"/>
                    </a:lnTo>
                    <a:lnTo>
                      <a:pt x="87" y="66"/>
                    </a:lnTo>
                    <a:lnTo>
                      <a:pt x="87" y="64"/>
                    </a:lnTo>
                    <a:lnTo>
                      <a:pt x="82" y="62"/>
                    </a:lnTo>
                    <a:lnTo>
                      <a:pt x="82" y="60"/>
                    </a:lnTo>
                    <a:lnTo>
                      <a:pt x="80" y="59"/>
                    </a:lnTo>
                    <a:lnTo>
                      <a:pt x="74" y="62"/>
                    </a:lnTo>
                    <a:lnTo>
                      <a:pt x="73" y="63"/>
                    </a:lnTo>
                    <a:lnTo>
                      <a:pt x="72" y="66"/>
                    </a:lnTo>
                    <a:lnTo>
                      <a:pt x="65" y="71"/>
                    </a:lnTo>
                    <a:lnTo>
                      <a:pt x="58" y="71"/>
                    </a:lnTo>
                    <a:lnTo>
                      <a:pt x="57" y="68"/>
                    </a:lnTo>
                    <a:lnTo>
                      <a:pt x="56" y="68"/>
                    </a:lnTo>
                    <a:lnTo>
                      <a:pt x="53" y="66"/>
                    </a:lnTo>
                    <a:lnTo>
                      <a:pt x="45" y="62"/>
                    </a:lnTo>
                    <a:lnTo>
                      <a:pt x="44" y="60"/>
                    </a:lnTo>
                    <a:lnTo>
                      <a:pt x="39" y="55"/>
                    </a:lnTo>
                    <a:lnTo>
                      <a:pt x="37" y="50"/>
                    </a:lnTo>
                    <a:lnTo>
                      <a:pt x="36" y="48"/>
                    </a:lnTo>
                    <a:lnTo>
                      <a:pt x="34" y="47"/>
                    </a:lnTo>
                    <a:lnTo>
                      <a:pt x="32" y="44"/>
                    </a:lnTo>
                    <a:lnTo>
                      <a:pt x="28" y="36"/>
                    </a:lnTo>
                    <a:lnTo>
                      <a:pt x="27" y="35"/>
                    </a:lnTo>
                    <a:lnTo>
                      <a:pt x="25" y="32"/>
                    </a:lnTo>
                    <a:lnTo>
                      <a:pt x="24" y="30"/>
                    </a:lnTo>
                    <a:lnTo>
                      <a:pt x="23" y="30"/>
                    </a:lnTo>
                    <a:lnTo>
                      <a:pt x="16" y="33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82;p24">
                <a:extLst>
                  <a:ext uri="{FF2B5EF4-FFF2-40B4-BE49-F238E27FC236}">
                    <a16:creationId xmlns:a16="http://schemas.microsoft.com/office/drawing/2014/main" xmlns="" id="{A582A3B2-BF4D-4A8D-89E7-CB6898FB399D}"/>
                  </a:ext>
                </a:extLst>
              </p:cNvPr>
              <p:cNvSpPr/>
              <p:nvPr/>
            </p:nvSpPr>
            <p:spPr>
              <a:xfrm>
                <a:off x="1310" y="445"/>
                <a:ext cx="429" cy="68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661" extrusionOk="0">
                    <a:moveTo>
                      <a:pt x="447" y="253"/>
                    </a:moveTo>
                    <a:lnTo>
                      <a:pt x="438" y="262"/>
                    </a:lnTo>
                    <a:lnTo>
                      <a:pt x="432" y="272"/>
                    </a:lnTo>
                    <a:lnTo>
                      <a:pt x="421" y="265"/>
                    </a:lnTo>
                    <a:lnTo>
                      <a:pt x="413" y="257"/>
                    </a:lnTo>
                    <a:lnTo>
                      <a:pt x="396" y="264"/>
                    </a:lnTo>
                    <a:lnTo>
                      <a:pt x="390" y="289"/>
                    </a:lnTo>
                    <a:lnTo>
                      <a:pt x="387" y="303"/>
                    </a:lnTo>
                    <a:lnTo>
                      <a:pt x="371" y="309"/>
                    </a:lnTo>
                    <a:lnTo>
                      <a:pt x="356" y="310"/>
                    </a:lnTo>
                    <a:lnTo>
                      <a:pt x="353" y="313"/>
                    </a:lnTo>
                    <a:lnTo>
                      <a:pt x="346" y="323"/>
                    </a:lnTo>
                    <a:lnTo>
                      <a:pt x="337" y="327"/>
                    </a:lnTo>
                    <a:lnTo>
                      <a:pt x="336" y="331"/>
                    </a:lnTo>
                    <a:lnTo>
                      <a:pt x="338" y="349"/>
                    </a:lnTo>
                    <a:lnTo>
                      <a:pt x="343" y="349"/>
                    </a:lnTo>
                    <a:lnTo>
                      <a:pt x="347" y="350"/>
                    </a:lnTo>
                    <a:lnTo>
                      <a:pt x="351" y="347"/>
                    </a:lnTo>
                    <a:lnTo>
                      <a:pt x="351" y="340"/>
                    </a:lnTo>
                    <a:lnTo>
                      <a:pt x="362" y="345"/>
                    </a:lnTo>
                    <a:lnTo>
                      <a:pt x="366" y="344"/>
                    </a:lnTo>
                    <a:lnTo>
                      <a:pt x="371" y="348"/>
                    </a:lnTo>
                    <a:lnTo>
                      <a:pt x="372" y="382"/>
                    </a:lnTo>
                    <a:lnTo>
                      <a:pt x="367" y="385"/>
                    </a:lnTo>
                    <a:lnTo>
                      <a:pt x="362" y="399"/>
                    </a:lnTo>
                    <a:lnTo>
                      <a:pt x="356" y="402"/>
                    </a:lnTo>
                    <a:lnTo>
                      <a:pt x="347" y="395"/>
                    </a:lnTo>
                    <a:lnTo>
                      <a:pt x="341" y="396"/>
                    </a:lnTo>
                    <a:lnTo>
                      <a:pt x="338" y="399"/>
                    </a:lnTo>
                    <a:lnTo>
                      <a:pt x="334" y="403"/>
                    </a:lnTo>
                    <a:lnTo>
                      <a:pt x="326" y="407"/>
                    </a:lnTo>
                    <a:lnTo>
                      <a:pt x="308" y="428"/>
                    </a:lnTo>
                    <a:lnTo>
                      <a:pt x="299" y="434"/>
                    </a:lnTo>
                    <a:lnTo>
                      <a:pt x="305" y="446"/>
                    </a:lnTo>
                    <a:lnTo>
                      <a:pt x="311" y="454"/>
                    </a:lnTo>
                    <a:lnTo>
                      <a:pt x="312" y="461"/>
                    </a:lnTo>
                    <a:lnTo>
                      <a:pt x="326" y="464"/>
                    </a:lnTo>
                    <a:lnTo>
                      <a:pt x="330" y="479"/>
                    </a:lnTo>
                    <a:lnTo>
                      <a:pt x="329" y="485"/>
                    </a:lnTo>
                    <a:lnTo>
                      <a:pt x="336" y="488"/>
                    </a:lnTo>
                    <a:lnTo>
                      <a:pt x="331" y="505"/>
                    </a:lnTo>
                    <a:lnTo>
                      <a:pt x="332" y="507"/>
                    </a:lnTo>
                    <a:lnTo>
                      <a:pt x="338" y="511"/>
                    </a:lnTo>
                    <a:lnTo>
                      <a:pt x="339" y="513"/>
                    </a:lnTo>
                    <a:lnTo>
                      <a:pt x="350" y="526"/>
                    </a:lnTo>
                    <a:lnTo>
                      <a:pt x="361" y="532"/>
                    </a:lnTo>
                    <a:lnTo>
                      <a:pt x="363" y="531"/>
                    </a:lnTo>
                    <a:lnTo>
                      <a:pt x="368" y="532"/>
                    </a:lnTo>
                    <a:lnTo>
                      <a:pt x="371" y="538"/>
                    </a:lnTo>
                    <a:lnTo>
                      <a:pt x="372" y="540"/>
                    </a:lnTo>
                    <a:lnTo>
                      <a:pt x="364" y="539"/>
                    </a:lnTo>
                    <a:lnTo>
                      <a:pt x="362" y="545"/>
                    </a:lnTo>
                    <a:lnTo>
                      <a:pt x="365" y="548"/>
                    </a:lnTo>
                    <a:lnTo>
                      <a:pt x="381" y="555"/>
                    </a:lnTo>
                    <a:lnTo>
                      <a:pt x="380" y="561"/>
                    </a:lnTo>
                    <a:lnTo>
                      <a:pt x="397" y="565"/>
                    </a:lnTo>
                    <a:lnTo>
                      <a:pt x="401" y="563"/>
                    </a:lnTo>
                    <a:lnTo>
                      <a:pt x="407" y="568"/>
                    </a:lnTo>
                    <a:lnTo>
                      <a:pt x="407" y="572"/>
                    </a:lnTo>
                    <a:lnTo>
                      <a:pt x="403" y="577"/>
                    </a:lnTo>
                    <a:lnTo>
                      <a:pt x="393" y="579"/>
                    </a:lnTo>
                    <a:lnTo>
                      <a:pt x="388" y="579"/>
                    </a:lnTo>
                    <a:lnTo>
                      <a:pt x="387" y="580"/>
                    </a:lnTo>
                    <a:lnTo>
                      <a:pt x="370" y="577"/>
                    </a:lnTo>
                    <a:lnTo>
                      <a:pt x="362" y="572"/>
                    </a:lnTo>
                    <a:lnTo>
                      <a:pt x="346" y="580"/>
                    </a:lnTo>
                    <a:lnTo>
                      <a:pt x="341" y="585"/>
                    </a:lnTo>
                    <a:lnTo>
                      <a:pt x="339" y="594"/>
                    </a:lnTo>
                    <a:lnTo>
                      <a:pt x="340" y="605"/>
                    </a:lnTo>
                    <a:lnTo>
                      <a:pt x="348" y="608"/>
                    </a:lnTo>
                    <a:lnTo>
                      <a:pt x="347" y="616"/>
                    </a:lnTo>
                    <a:lnTo>
                      <a:pt x="344" y="620"/>
                    </a:lnTo>
                    <a:lnTo>
                      <a:pt x="341" y="623"/>
                    </a:lnTo>
                    <a:lnTo>
                      <a:pt x="341" y="627"/>
                    </a:lnTo>
                    <a:lnTo>
                      <a:pt x="345" y="638"/>
                    </a:lnTo>
                    <a:lnTo>
                      <a:pt x="345" y="643"/>
                    </a:lnTo>
                    <a:lnTo>
                      <a:pt x="345" y="647"/>
                    </a:lnTo>
                    <a:lnTo>
                      <a:pt x="347" y="651"/>
                    </a:lnTo>
                    <a:lnTo>
                      <a:pt x="344" y="659"/>
                    </a:lnTo>
                    <a:lnTo>
                      <a:pt x="341" y="661"/>
                    </a:lnTo>
                    <a:lnTo>
                      <a:pt x="340" y="660"/>
                    </a:lnTo>
                    <a:lnTo>
                      <a:pt x="339" y="658"/>
                    </a:lnTo>
                    <a:lnTo>
                      <a:pt x="336" y="656"/>
                    </a:lnTo>
                    <a:lnTo>
                      <a:pt x="334" y="654"/>
                    </a:lnTo>
                    <a:lnTo>
                      <a:pt x="330" y="656"/>
                    </a:lnTo>
                    <a:lnTo>
                      <a:pt x="327" y="659"/>
                    </a:lnTo>
                    <a:lnTo>
                      <a:pt x="320" y="659"/>
                    </a:lnTo>
                    <a:lnTo>
                      <a:pt x="311" y="652"/>
                    </a:lnTo>
                    <a:lnTo>
                      <a:pt x="299" y="635"/>
                    </a:lnTo>
                    <a:lnTo>
                      <a:pt x="291" y="626"/>
                    </a:lnTo>
                    <a:lnTo>
                      <a:pt x="290" y="625"/>
                    </a:lnTo>
                    <a:lnTo>
                      <a:pt x="287" y="626"/>
                    </a:lnTo>
                    <a:lnTo>
                      <a:pt x="275" y="628"/>
                    </a:lnTo>
                    <a:lnTo>
                      <a:pt x="271" y="629"/>
                    </a:lnTo>
                    <a:lnTo>
                      <a:pt x="267" y="632"/>
                    </a:lnTo>
                    <a:lnTo>
                      <a:pt x="263" y="631"/>
                    </a:lnTo>
                    <a:lnTo>
                      <a:pt x="260" y="630"/>
                    </a:lnTo>
                    <a:lnTo>
                      <a:pt x="257" y="628"/>
                    </a:lnTo>
                    <a:lnTo>
                      <a:pt x="257" y="624"/>
                    </a:lnTo>
                    <a:lnTo>
                      <a:pt x="257" y="620"/>
                    </a:lnTo>
                    <a:lnTo>
                      <a:pt x="255" y="617"/>
                    </a:lnTo>
                    <a:lnTo>
                      <a:pt x="255" y="615"/>
                    </a:lnTo>
                    <a:lnTo>
                      <a:pt x="254" y="614"/>
                    </a:lnTo>
                    <a:lnTo>
                      <a:pt x="250" y="616"/>
                    </a:lnTo>
                    <a:lnTo>
                      <a:pt x="246" y="617"/>
                    </a:lnTo>
                    <a:lnTo>
                      <a:pt x="245" y="616"/>
                    </a:lnTo>
                    <a:lnTo>
                      <a:pt x="243" y="615"/>
                    </a:lnTo>
                    <a:lnTo>
                      <a:pt x="241" y="610"/>
                    </a:lnTo>
                    <a:lnTo>
                      <a:pt x="240" y="607"/>
                    </a:lnTo>
                    <a:lnTo>
                      <a:pt x="234" y="604"/>
                    </a:lnTo>
                    <a:lnTo>
                      <a:pt x="227" y="604"/>
                    </a:lnTo>
                    <a:lnTo>
                      <a:pt x="216" y="598"/>
                    </a:lnTo>
                    <a:lnTo>
                      <a:pt x="210" y="599"/>
                    </a:lnTo>
                    <a:lnTo>
                      <a:pt x="206" y="597"/>
                    </a:lnTo>
                    <a:lnTo>
                      <a:pt x="199" y="596"/>
                    </a:lnTo>
                    <a:lnTo>
                      <a:pt x="191" y="593"/>
                    </a:lnTo>
                    <a:lnTo>
                      <a:pt x="174" y="590"/>
                    </a:lnTo>
                    <a:lnTo>
                      <a:pt x="144" y="594"/>
                    </a:lnTo>
                    <a:lnTo>
                      <a:pt x="138" y="596"/>
                    </a:lnTo>
                    <a:lnTo>
                      <a:pt x="133" y="598"/>
                    </a:lnTo>
                    <a:lnTo>
                      <a:pt x="129" y="608"/>
                    </a:lnTo>
                    <a:lnTo>
                      <a:pt x="128" y="613"/>
                    </a:lnTo>
                    <a:lnTo>
                      <a:pt x="125" y="622"/>
                    </a:lnTo>
                    <a:lnTo>
                      <a:pt x="120" y="632"/>
                    </a:lnTo>
                    <a:lnTo>
                      <a:pt x="114" y="641"/>
                    </a:lnTo>
                    <a:lnTo>
                      <a:pt x="111" y="635"/>
                    </a:lnTo>
                    <a:lnTo>
                      <a:pt x="106" y="635"/>
                    </a:lnTo>
                    <a:lnTo>
                      <a:pt x="98" y="631"/>
                    </a:lnTo>
                    <a:lnTo>
                      <a:pt x="90" y="633"/>
                    </a:lnTo>
                    <a:lnTo>
                      <a:pt x="76" y="633"/>
                    </a:lnTo>
                    <a:lnTo>
                      <a:pt x="73" y="634"/>
                    </a:lnTo>
                    <a:lnTo>
                      <a:pt x="72" y="631"/>
                    </a:lnTo>
                    <a:lnTo>
                      <a:pt x="64" y="623"/>
                    </a:lnTo>
                    <a:lnTo>
                      <a:pt x="59" y="610"/>
                    </a:lnTo>
                    <a:lnTo>
                      <a:pt x="56" y="606"/>
                    </a:lnTo>
                    <a:lnTo>
                      <a:pt x="53" y="599"/>
                    </a:lnTo>
                    <a:lnTo>
                      <a:pt x="48" y="595"/>
                    </a:lnTo>
                    <a:lnTo>
                      <a:pt x="42" y="587"/>
                    </a:lnTo>
                    <a:lnTo>
                      <a:pt x="39" y="584"/>
                    </a:lnTo>
                    <a:lnTo>
                      <a:pt x="38" y="580"/>
                    </a:lnTo>
                    <a:lnTo>
                      <a:pt x="38" y="576"/>
                    </a:lnTo>
                    <a:lnTo>
                      <a:pt x="39" y="572"/>
                    </a:lnTo>
                    <a:lnTo>
                      <a:pt x="42" y="568"/>
                    </a:lnTo>
                    <a:lnTo>
                      <a:pt x="50" y="568"/>
                    </a:lnTo>
                    <a:lnTo>
                      <a:pt x="51" y="567"/>
                    </a:lnTo>
                    <a:lnTo>
                      <a:pt x="51" y="563"/>
                    </a:lnTo>
                    <a:lnTo>
                      <a:pt x="45" y="551"/>
                    </a:lnTo>
                    <a:lnTo>
                      <a:pt x="44" y="550"/>
                    </a:lnTo>
                    <a:lnTo>
                      <a:pt x="42" y="547"/>
                    </a:lnTo>
                    <a:lnTo>
                      <a:pt x="42" y="544"/>
                    </a:lnTo>
                    <a:lnTo>
                      <a:pt x="51" y="524"/>
                    </a:lnTo>
                    <a:lnTo>
                      <a:pt x="55" y="518"/>
                    </a:lnTo>
                    <a:lnTo>
                      <a:pt x="59" y="511"/>
                    </a:lnTo>
                    <a:lnTo>
                      <a:pt x="57" y="503"/>
                    </a:lnTo>
                    <a:lnTo>
                      <a:pt x="57" y="494"/>
                    </a:lnTo>
                    <a:lnTo>
                      <a:pt x="56" y="476"/>
                    </a:lnTo>
                    <a:lnTo>
                      <a:pt x="64" y="457"/>
                    </a:lnTo>
                    <a:lnTo>
                      <a:pt x="64" y="448"/>
                    </a:lnTo>
                    <a:lnTo>
                      <a:pt x="48" y="423"/>
                    </a:lnTo>
                    <a:lnTo>
                      <a:pt x="42" y="413"/>
                    </a:lnTo>
                    <a:lnTo>
                      <a:pt x="32" y="405"/>
                    </a:lnTo>
                    <a:lnTo>
                      <a:pt x="29" y="389"/>
                    </a:lnTo>
                    <a:lnTo>
                      <a:pt x="5" y="289"/>
                    </a:lnTo>
                    <a:lnTo>
                      <a:pt x="0" y="262"/>
                    </a:lnTo>
                    <a:lnTo>
                      <a:pt x="92" y="110"/>
                    </a:lnTo>
                    <a:lnTo>
                      <a:pt x="98" y="99"/>
                    </a:lnTo>
                    <a:lnTo>
                      <a:pt x="120" y="77"/>
                    </a:lnTo>
                    <a:lnTo>
                      <a:pt x="135" y="34"/>
                    </a:lnTo>
                    <a:lnTo>
                      <a:pt x="152" y="16"/>
                    </a:lnTo>
                    <a:lnTo>
                      <a:pt x="159" y="16"/>
                    </a:lnTo>
                    <a:lnTo>
                      <a:pt x="183" y="0"/>
                    </a:lnTo>
                    <a:lnTo>
                      <a:pt x="212" y="12"/>
                    </a:lnTo>
                    <a:lnTo>
                      <a:pt x="213" y="10"/>
                    </a:lnTo>
                    <a:lnTo>
                      <a:pt x="219" y="11"/>
                    </a:lnTo>
                    <a:lnTo>
                      <a:pt x="219" y="8"/>
                    </a:lnTo>
                    <a:lnTo>
                      <a:pt x="243" y="13"/>
                    </a:lnTo>
                    <a:lnTo>
                      <a:pt x="267" y="13"/>
                    </a:lnTo>
                    <a:lnTo>
                      <a:pt x="267" y="16"/>
                    </a:lnTo>
                    <a:lnTo>
                      <a:pt x="278" y="17"/>
                    </a:lnTo>
                    <a:lnTo>
                      <a:pt x="292" y="33"/>
                    </a:lnTo>
                    <a:lnTo>
                      <a:pt x="296" y="32"/>
                    </a:lnTo>
                    <a:lnTo>
                      <a:pt x="298" y="46"/>
                    </a:lnTo>
                    <a:lnTo>
                      <a:pt x="306" y="46"/>
                    </a:lnTo>
                    <a:lnTo>
                      <a:pt x="309" y="52"/>
                    </a:lnTo>
                    <a:lnTo>
                      <a:pt x="318" y="53"/>
                    </a:lnTo>
                    <a:lnTo>
                      <a:pt x="323" y="64"/>
                    </a:lnTo>
                    <a:lnTo>
                      <a:pt x="347" y="80"/>
                    </a:lnTo>
                    <a:lnTo>
                      <a:pt x="349" y="89"/>
                    </a:lnTo>
                    <a:lnTo>
                      <a:pt x="360" y="100"/>
                    </a:lnTo>
                    <a:lnTo>
                      <a:pt x="367" y="124"/>
                    </a:lnTo>
                    <a:lnTo>
                      <a:pt x="396" y="172"/>
                    </a:lnTo>
                    <a:lnTo>
                      <a:pt x="394" y="175"/>
                    </a:lnTo>
                    <a:lnTo>
                      <a:pt x="404" y="203"/>
                    </a:lnTo>
                    <a:lnTo>
                      <a:pt x="410" y="209"/>
                    </a:lnTo>
                    <a:lnTo>
                      <a:pt x="432" y="233"/>
                    </a:lnTo>
                    <a:lnTo>
                      <a:pt x="447" y="25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83;p24">
                <a:extLst>
                  <a:ext uri="{FF2B5EF4-FFF2-40B4-BE49-F238E27FC236}">
                    <a16:creationId xmlns:a16="http://schemas.microsoft.com/office/drawing/2014/main" xmlns="" id="{FBAA9D88-2A78-4497-B3EF-A79E9BB8FAD4}"/>
                  </a:ext>
                </a:extLst>
              </p:cNvPr>
              <p:cNvSpPr/>
              <p:nvPr/>
            </p:nvSpPr>
            <p:spPr>
              <a:xfrm>
                <a:off x="1597" y="708"/>
                <a:ext cx="295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9" extrusionOk="0">
                    <a:moveTo>
                      <a:pt x="0" y="181"/>
                    </a:moveTo>
                    <a:lnTo>
                      <a:pt x="9" y="175"/>
                    </a:lnTo>
                    <a:lnTo>
                      <a:pt x="27" y="154"/>
                    </a:lnTo>
                    <a:lnTo>
                      <a:pt x="35" y="150"/>
                    </a:lnTo>
                    <a:lnTo>
                      <a:pt x="39" y="146"/>
                    </a:lnTo>
                    <a:lnTo>
                      <a:pt x="42" y="143"/>
                    </a:lnTo>
                    <a:lnTo>
                      <a:pt x="48" y="142"/>
                    </a:lnTo>
                    <a:lnTo>
                      <a:pt x="57" y="149"/>
                    </a:lnTo>
                    <a:lnTo>
                      <a:pt x="63" y="146"/>
                    </a:lnTo>
                    <a:lnTo>
                      <a:pt x="68" y="132"/>
                    </a:lnTo>
                    <a:lnTo>
                      <a:pt x="73" y="129"/>
                    </a:lnTo>
                    <a:lnTo>
                      <a:pt x="72" y="95"/>
                    </a:lnTo>
                    <a:lnTo>
                      <a:pt x="67" y="91"/>
                    </a:lnTo>
                    <a:lnTo>
                      <a:pt x="63" y="92"/>
                    </a:lnTo>
                    <a:lnTo>
                      <a:pt x="52" y="87"/>
                    </a:lnTo>
                    <a:lnTo>
                      <a:pt x="52" y="94"/>
                    </a:lnTo>
                    <a:lnTo>
                      <a:pt x="48" y="97"/>
                    </a:lnTo>
                    <a:lnTo>
                      <a:pt x="44" y="96"/>
                    </a:lnTo>
                    <a:lnTo>
                      <a:pt x="39" y="96"/>
                    </a:lnTo>
                    <a:lnTo>
                      <a:pt x="37" y="78"/>
                    </a:lnTo>
                    <a:lnTo>
                      <a:pt x="38" y="74"/>
                    </a:lnTo>
                    <a:lnTo>
                      <a:pt x="47" y="70"/>
                    </a:lnTo>
                    <a:lnTo>
                      <a:pt x="54" y="60"/>
                    </a:lnTo>
                    <a:lnTo>
                      <a:pt x="57" y="57"/>
                    </a:lnTo>
                    <a:lnTo>
                      <a:pt x="72" y="56"/>
                    </a:lnTo>
                    <a:lnTo>
                      <a:pt x="88" y="50"/>
                    </a:lnTo>
                    <a:lnTo>
                      <a:pt x="91" y="36"/>
                    </a:lnTo>
                    <a:lnTo>
                      <a:pt x="97" y="11"/>
                    </a:lnTo>
                    <a:lnTo>
                      <a:pt x="114" y="4"/>
                    </a:lnTo>
                    <a:lnTo>
                      <a:pt x="122" y="12"/>
                    </a:lnTo>
                    <a:lnTo>
                      <a:pt x="133" y="19"/>
                    </a:lnTo>
                    <a:lnTo>
                      <a:pt x="139" y="9"/>
                    </a:lnTo>
                    <a:lnTo>
                      <a:pt x="148" y="0"/>
                    </a:lnTo>
                    <a:lnTo>
                      <a:pt x="159" y="15"/>
                    </a:lnTo>
                    <a:lnTo>
                      <a:pt x="143" y="33"/>
                    </a:lnTo>
                    <a:lnTo>
                      <a:pt x="147" y="43"/>
                    </a:lnTo>
                    <a:lnTo>
                      <a:pt x="157" y="49"/>
                    </a:lnTo>
                    <a:lnTo>
                      <a:pt x="160" y="70"/>
                    </a:lnTo>
                    <a:lnTo>
                      <a:pt x="166" y="85"/>
                    </a:lnTo>
                    <a:lnTo>
                      <a:pt x="168" y="87"/>
                    </a:lnTo>
                    <a:lnTo>
                      <a:pt x="168" y="89"/>
                    </a:lnTo>
                    <a:lnTo>
                      <a:pt x="169" y="90"/>
                    </a:lnTo>
                    <a:lnTo>
                      <a:pt x="168" y="99"/>
                    </a:lnTo>
                    <a:lnTo>
                      <a:pt x="162" y="105"/>
                    </a:lnTo>
                    <a:lnTo>
                      <a:pt x="161" y="111"/>
                    </a:lnTo>
                    <a:lnTo>
                      <a:pt x="172" y="115"/>
                    </a:lnTo>
                    <a:lnTo>
                      <a:pt x="174" y="118"/>
                    </a:lnTo>
                    <a:lnTo>
                      <a:pt x="177" y="120"/>
                    </a:lnTo>
                    <a:lnTo>
                      <a:pt x="175" y="122"/>
                    </a:lnTo>
                    <a:lnTo>
                      <a:pt x="171" y="128"/>
                    </a:lnTo>
                    <a:lnTo>
                      <a:pt x="169" y="142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96" y="150"/>
                    </a:lnTo>
                    <a:lnTo>
                      <a:pt x="194" y="160"/>
                    </a:lnTo>
                    <a:lnTo>
                      <a:pt x="199" y="163"/>
                    </a:lnTo>
                    <a:lnTo>
                      <a:pt x="198" y="176"/>
                    </a:lnTo>
                    <a:lnTo>
                      <a:pt x="200" y="186"/>
                    </a:lnTo>
                    <a:lnTo>
                      <a:pt x="206" y="187"/>
                    </a:lnTo>
                    <a:lnTo>
                      <a:pt x="209" y="190"/>
                    </a:lnTo>
                    <a:lnTo>
                      <a:pt x="211" y="191"/>
                    </a:lnTo>
                    <a:lnTo>
                      <a:pt x="219" y="201"/>
                    </a:lnTo>
                    <a:lnTo>
                      <a:pt x="222" y="202"/>
                    </a:lnTo>
                    <a:lnTo>
                      <a:pt x="226" y="218"/>
                    </a:lnTo>
                    <a:lnTo>
                      <a:pt x="236" y="217"/>
                    </a:lnTo>
                    <a:lnTo>
                      <a:pt x="245" y="217"/>
                    </a:lnTo>
                    <a:lnTo>
                      <a:pt x="252" y="228"/>
                    </a:lnTo>
                    <a:lnTo>
                      <a:pt x="254" y="229"/>
                    </a:lnTo>
                    <a:lnTo>
                      <a:pt x="258" y="226"/>
                    </a:lnTo>
                    <a:lnTo>
                      <a:pt x="260" y="223"/>
                    </a:lnTo>
                    <a:lnTo>
                      <a:pt x="265" y="222"/>
                    </a:lnTo>
                    <a:lnTo>
                      <a:pt x="268" y="222"/>
                    </a:lnTo>
                    <a:lnTo>
                      <a:pt x="279" y="222"/>
                    </a:lnTo>
                    <a:lnTo>
                      <a:pt x="286" y="225"/>
                    </a:lnTo>
                    <a:lnTo>
                      <a:pt x="288" y="233"/>
                    </a:lnTo>
                    <a:lnTo>
                      <a:pt x="288" y="271"/>
                    </a:lnTo>
                    <a:lnTo>
                      <a:pt x="289" y="279"/>
                    </a:lnTo>
                    <a:lnTo>
                      <a:pt x="290" y="289"/>
                    </a:lnTo>
                    <a:lnTo>
                      <a:pt x="307" y="291"/>
                    </a:lnTo>
                    <a:lnTo>
                      <a:pt x="306" y="298"/>
                    </a:lnTo>
                    <a:lnTo>
                      <a:pt x="281" y="318"/>
                    </a:lnTo>
                    <a:lnTo>
                      <a:pt x="252" y="343"/>
                    </a:lnTo>
                    <a:lnTo>
                      <a:pt x="250" y="343"/>
                    </a:lnTo>
                    <a:lnTo>
                      <a:pt x="243" y="347"/>
                    </a:lnTo>
                    <a:lnTo>
                      <a:pt x="238" y="345"/>
                    </a:lnTo>
                    <a:lnTo>
                      <a:pt x="233" y="345"/>
                    </a:lnTo>
                    <a:lnTo>
                      <a:pt x="231" y="346"/>
                    </a:lnTo>
                    <a:lnTo>
                      <a:pt x="229" y="350"/>
                    </a:lnTo>
                    <a:lnTo>
                      <a:pt x="225" y="354"/>
                    </a:lnTo>
                    <a:lnTo>
                      <a:pt x="224" y="360"/>
                    </a:lnTo>
                    <a:lnTo>
                      <a:pt x="225" y="364"/>
                    </a:lnTo>
                    <a:lnTo>
                      <a:pt x="223" y="367"/>
                    </a:lnTo>
                    <a:lnTo>
                      <a:pt x="224" y="375"/>
                    </a:lnTo>
                    <a:lnTo>
                      <a:pt x="225" y="376"/>
                    </a:lnTo>
                    <a:lnTo>
                      <a:pt x="223" y="378"/>
                    </a:lnTo>
                    <a:lnTo>
                      <a:pt x="216" y="378"/>
                    </a:lnTo>
                    <a:lnTo>
                      <a:pt x="208" y="379"/>
                    </a:lnTo>
                    <a:lnTo>
                      <a:pt x="204" y="383"/>
                    </a:lnTo>
                    <a:lnTo>
                      <a:pt x="198" y="389"/>
                    </a:lnTo>
                    <a:lnTo>
                      <a:pt x="192" y="390"/>
                    </a:lnTo>
                    <a:lnTo>
                      <a:pt x="189" y="393"/>
                    </a:lnTo>
                    <a:lnTo>
                      <a:pt x="189" y="397"/>
                    </a:lnTo>
                    <a:lnTo>
                      <a:pt x="184" y="400"/>
                    </a:lnTo>
                    <a:lnTo>
                      <a:pt x="181" y="401"/>
                    </a:lnTo>
                    <a:lnTo>
                      <a:pt x="180" y="400"/>
                    </a:lnTo>
                    <a:lnTo>
                      <a:pt x="175" y="400"/>
                    </a:lnTo>
                    <a:lnTo>
                      <a:pt x="167" y="405"/>
                    </a:lnTo>
                    <a:lnTo>
                      <a:pt x="165" y="411"/>
                    </a:lnTo>
                    <a:lnTo>
                      <a:pt x="166" y="412"/>
                    </a:lnTo>
                    <a:lnTo>
                      <a:pt x="175" y="414"/>
                    </a:lnTo>
                    <a:lnTo>
                      <a:pt x="178" y="424"/>
                    </a:lnTo>
                    <a:lnTo>
                      <a:pt x="183" y="432"/>
                    </a:lnTo>
                    <a:lnTo>
                      <a:pt x="179" y="438"/>
                    </a:lnTo>
                    <a:lnTo>
                      <a:pt x="175" y="449"/>
                    </a:lnTo>
                    <a:lnTo>
                      <a:pt x="175" y="461"/>
                    </a:lnTo>
                    <a:lnTo>
                      <a:pt x="177" y="471"/>
                    </a:lnTo>
                    <a:lnTo>
                      <a:pt x="180" y="472"/>
                    </a:lnTo>
                    <a:lnTo>
                      <a:pt x="181" y="474"/>
                    </a:lnTo>
                    <a:lnTo>
                      <a:pt x="189" y="480"/>
                    </a:lnTo>
                    <a:lnTo>
                      <a:pt x="192" y="484"/>
                    </a:lnTo>
                    <a:lnTo>
                      <a:pt x="195" y="484"/>
                    </a:lnTo>
                    <a:lnTo>
                      <a:pt x="196" y="486"/>
                    </a:lnTo>
                    <a:lnTo>
                      <a:pt x="193" y="488"/>
                    </a:lnTo>
                    <a:lnTo>
                      <a:pt x="192" y="502"/>
                    </a:lnTo>
                    <a:lnTo>
                      <a:pt x="179" y="504"/>
                    </a:lnTo>
                    <a:lnTo>
                      <a:pt x="174" y="510"/>
                    </a:lnTo>
                    <a:lnTo>
                      <a:pt x="171" y="510"/>
                    </a:lnTo>
                    <a:lnTo>
                      <a:pt x="163" y="507"/>
                    </a:lnTo>
                    <a:lnTo>
                      <a:pt x="160" y="507"/>
                    </a:lnTo>
                    <a:lnTo>
                      <a:pt x="158" y="508"/>
                    </a:lnTo>
                    <a:lnTo>
                      <a:pt x="153" y="508"/>
                    </a:lnTo>
                    <a:lnTo>
                      <a:pt x="152" y="508"/>
                    </a:lnTo>
                    <a:lnTo>
                      <a:pt x="148" y="510"/>
                    </a:lnTo>
                    <a:lnTo>
                      <a:pt x="147" y="512"/>
                    </a:lnTo>
                    <a:lnTo>
                      <a:pt x="141" y="525"/>
                    </a:lnTo>
                    <a:lnTo>
                      <a:pt x="141" y="555"/>
                    </a:lnTo>
                    <a:lnTo>
                      <a:pt x="138" y="557"/>
                    </a:lnTo>
                    <a:lnTo>
                      <a:pt x="136" y="558"/>
                    </a:lnTo>
                    <a:lnTo>
                      <a:pt x="127" y="554"/>
                    </a:lnTo>
                    <a:lnTo>
                      <a:pt x="123" y="556"/>
                    </a:lnTo>
                    <a:lnTo>
                      <a:pt x="119" y="560"/>
                    </a:lnTo>
                    <a:lnTo>
                      <a:pt x="123" y="563"/>
                    </a:lnTo>
                    <a:lnTo>
                      <a:pt x="124" y="570"/>
                    </a:lnTo>
                    <a:lnTo>
                      <a:pt x="119" y="576"/>
                    </a:lnTo>
                    <a:lnTo>
                      <a:pt x="119" y="574"/>
                    </a:lnTo>
                    <a:lnTo>
                      <a:pt x="99" y="573"/>
                    </a:lnTo>
                    <a:lnTo>
                      <a:pt x="99" y="579"/>
                    </a:lnTo>
                    <a:lnTo>
                      <a:pt x="79" y="579"/>
                    </a:lnTo>
                    <a:lnTo>
                      <a:pt x="76" y="571"/>
                    </a:lnTo>
                    <a:lnTo>
                      <a:pt x="77" y="510"/>
                    </a:lnTo>
                    <a:lnTo>
                      <a:pt x="76" y="502"/>
                    </a:lnTo>
                    <a:lnTo>
                      <a:pt x="70" y="491"/>
                    </a:lnTo>
                    <a:lnTo>
                      <a:pt x="64" y="482"/>
                    </a:lnTo>
                    <a:lnTo>
                      <a:pt x="61" y="475"/>
                    </a:lnTo>
                    <a:lnTo>
                      <a:pt x="61" y="459"/>
                    </a:lnTo>
                    <a:lnTo>
                      <a:pt x="63" y="451"/>
                    </a:lnTo>
                    <a:lnTo>
                      <a:pt x="61" y="439"/>
                    </a:lnTo>
                    <a:lnTo>
                      <a:pt x="60" y="435"/>
                    </a:lnTo>
                    <a:lnTo>
                      <a:pt x="48" y="416"/>
                    </a:lnTo>
                    <a:lnTo>
                      <a:pt x="42" y="408"/>
                    </a:lnTo>
                    <a:lnTo>
                      <a:pt x="45" y="406"/>
                    </a:lnTo>
                    <a:lnTo>
                      <a:pt x="48" y="398"/>
                    </a:lnTo>
                    <a:lnTo>
                      <a:pt x="46" y="394"/>
                    </a:lnTo>
                    <a:lnTo>
                      <a:pt x="46" y="390"/>
                    </a:lnTo>
                    <a:lnTo>
                      <a:pt x="46" y="385"/>
                    </a:lnTo>
                    <a:lnTo>
                      <a:pt x="42" y="374"/>
                    </a:lnTo>
                    <a:lnTo>
                      <a:pt x="42" y="370"/>
                    </a:lnTo>
                    <a:lnTo>
                      <a:pt x="45" y="367"/>
                    </a:lnTo>
                    <a:lnTo>
                      <a:pt x="48" y="363"/>
                    </a:lnTo>
                    <a:lnTo>
                      <a:pt x="49" y="355"/>
                    </a:lnTo>
                    <a:lnTo>
                      <a:pt x="41" y="352"/>
                    </a:lnTo>
                    <a:lnTo>
                      <a:pt x="40" y="341"/>
                    </a:lnTo>
                    <a:lnTo>
                      <a:pt x="42" y="332"/>
                    </a:lnTo>
                    <a:lnTo>
                      <a:pt x="47" y="327"/>
                    </a:lnTo>
                    <a:lnTo>
                      <a:pt x="63" y="319"/>
                    </a:lnTo>
                    <a:lnTo>
                      <a:pt x="71" y="324"/>
                    </a:lnTo>
                    <a:lnTo>
                      <a:pt x="88" y="327"/>
                    </a:lnTo>
                    <a:lnTo>
                      <a:pt x="89" y="326"/>
                    </a:lnTo>
                    <a:lnTo>
                      <a:pt x="94" y="326"/>
                    </a:lnTo>
                    <a:lnTo>
                      <a:pt x="104" y="324"/>
                    </a:lnTo>
                    <a:lnTo>
                      <a:pt x="108" y="319"/>
                    </a:lnTo>
                    <a:lnTo>
                      <a:pt x="108" y="315"/>
                    </a:lnTo>
                    <a:lnTo>
                      <a:pt x="102" y="310"/>
                    </a:lnTo>
                    <a:lnTo>
                      <a:pt x="98" y="312"/>
                    </a:lnTo>
                    <a:lnTo>
                      <a:pt x="81" y="308"/>
                    </a:lnTo>
                    <a:lnTo>
                      <a:pt x="82" y="302"/>
                    </a:lnTo>
                    <a:lnTo>
                      <a:pt x="66" y="295"/>
                    </a:lnTo>
                    <a:lnTo>
                      <a:pt x="63" y="292"/>
                    </a:lnTo>
                    <a:lnTo>
                      <a:pt x="65" y="286"/>
                    </a:lnTo>
                    <a:lnTo>
                      <a:pt x="73" y="287"/>
                    </a:lnTo>
                    <a:lnTo>
                      <a:pt x="72" y="285"/>
                    </a:lnTo>
                    <a:lnTo>
                      <a:pt x="69" y="279"/>
                    </a:lnTo>
                    <a:lnTo>
                      <a:pt x="64" y="278"/>
                    </a:lnTo>
                    <a:lnTo>
                      <a:pt x="62" y="279"/>
                    </a:lnTo>
                    <a:lnTo>
                      <a:pt x="51" y="273"/>
                    </a:lnTo>
                    <a:lnTo>
                      <a:pt x="40" y="260"/>
                    </a:lnTo>
                    <a:lnTo>
                      <a:pt x="39" y="258"/>
                    </a:lnTo>
                    <a:lnTo>
                      <a:pt x="33" y="254"/>
                    </a:lnTo>
                    <a:lnTo>
                      <a:pt x="32" y="252"/>
                    </a:lnTo>
                    <a:lnTo>
                      <a:pt x="37" y="235"/>
                    </a:lnTo>
                    <a:lnTo>
                      <a:pt x="30" y="232"/>
                    </a:lnTo>
                    <a:lnTo>
                      <a:pt x="31" y="226"/>
                    </a:lnTo>
                    <a:lnTo>
                      <a:pt x="27" y="211"/>
                    </a:lnTo>
                    <a:lnTo>
                      <a:pt x="13" y="208"/>
                    </a:lnTo>
                    <a:lnTo>
                      <a:pt x="12" y="201"/>
                    </a:lnTo>
                    <a:lnTo>
                      <a:pt x="6" y="193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84;p24">
                <a:extLst>
                  <a:ext uri="{FF2B5EF4-FFF2-40B4-BE49-F238E27FC236}">
                    <a16:creationId xmlns:a16="http://schemas.microsoft.com/office/drawing/2014/main" xmlns="" id="{1DC524B9-9493-4C0D-922E-C379EE187662}"/>
                  </a:ext>
                </a:extLst>
              </p:cNvPr>
              <p:cNvSpPr/>
              <p:nvPr/>
            </p:nvSpPr>
            <p:spPr>
              <a:xfrm>
                <a:off x="1476" y="1128"/>
                <a:ext cx="438" cy="439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21" extrusionOk="0">
                    <a:moveTo>
                      <a:pt x="0" y="171"/>
                    </a:moveTo>
                    <a:lnTo>
                      <a:pt x="1" y="174"/>
                    </a:lnTo>
                    <a:lnTo>
                      <a:pt x="7" y="176"/>
                    </a:lnTo>
                    <a:lnTo>
                      <a:pt x="12" y="179"/>
                    </a:lnTo>
                    <a:lnTo>
                      <a:pt x="13" y="182"/>
                    </a:lnTo>
                    <a:lnTo>
                      <a:pt x="13" y="208"/>
                    </a:lnTo>
                    <a:lnTo>
                      <a:pt x="16" y="212"/>
                    </a:lnTo>
                    <a:lnTo>
                      <a:pt x="18" y="217"/>
                    </a:lnTo>
                    <a:lnTo>
                      <a:pt x="27" y="228"/>
                    </a:lnTo>
                    <a:lnTo>
                      <a:pt x="30" y="228"/>
                    </a:lnTo>
                    <a:lnTo>
                      <a:pt x="31" y="229"/>
                    </a:lnTo>
                    <a:lnTo>
                      <a:pt x="35" y="232"/>
                    </a:lnTo>
                    <a:lnTo>
                      <a:pt x="40" y="231"/>
                    </a:lnTo>
                    <a:lnTo>
                      <a:pt x="43" y="236"/>
                    </a:lnTo>
                    <a:lnTo>
                      <a:pt x="51" y="239"/>
                    </a:lnTo>
                    <a:lnTo>
                      <a:pt x="63" y="250"/>
                    </a:lnTo>
                    <a:lnTo>
                      <a:pt x="66" y="259"/>
                    </a:lnTo>
                    <a:lnTo>
                      <a:pt x="70" y="263"/>
                    </a:lnTo>
                    <a:lnTo>
                      <a:pt x="73" y="261"/>
                    </a:lnTo>
                    <a:lnTo>
                      <a:pt x="73" y="254"/>
                    </a:lnTo>
                    <a:lnTo>
                      <a:pt x="75" y="253"/>
                    </a:lnTo>
                    <a:lnTo>
                      <a:pt x="84" y="257"/>
                    </a:lnTo>
                    <a:lnTo>
                      <a:pt x="88" y="257"/>
                    </a:lnTo>
                    <a:lnTo>
                      <a:pt x="91" y="254"/>
                    </a:lnTo>
                    <a:lnTo>
                      <a:pt x="101" y="245"/>
                    </a:lnTo>
                    <a:lnTo>
                      <a:pt x="106" y="238"/>
                    </a:lnTo>
                    <a:lnTo>
                      <a:pt x="107" y="227"/>
                    </a:lnTo>
                    <a:lnTo>
                      <a:pt x="112" y="228"/>
                    </a:lnTo>
                    <a:lnTo>
                      <a:pt x="116" y="234"/>
                    </a:lnTo>
                    <a:lnTo>
                      <a:pt x="121" y="236"/>
                    </a:lnTo>
                    <a:lnTo>
                      <a:pt x="124" y="236"/>
                    </a:lnTo>
                    <a:lnTo>
                      <a:pt x="125" y="240"/>
                    </a:lnTo>
                    <a:lnTo>
                      <a:pt x="126" y="245"/>
                    </a:lnTo>
                    <a:lnTo>
                      <a:pt x="127" y="251"/>
                    </a:lnTo>
                    <a:lnTo>
                      <a:pt x="126" y="259"/>
                    </a:lnTo>
                    <a:lnTo>
                      <a:pt x="120" y="265"/>
                    </a:lnTo>
                    <a:lnTo>
                      <a:pt x="117" y="267"/>
                    </a:lnTo>
                    <a:lnTo>
                      <a:pt x="117" y="272"/>
                    </a:lnTo>
                    <a:lnTo>
                      <a:pt x="122" y="279"/>
                    </a:lnTo>
                    <a:lnTo>
                      <a:pt x="126" y="283"/>
                    </a:lnTo>
                    <a:lnTo>
                      <a:pt x="127" y="284"/>
                    </a:lnTo>
                    <a:lnTo>
                      <a:pt x="128" y="286"/>
                    </a:lnTo>
                    <a:lnTo>
                      <a:pt x="127" y="299"/>
                    </a:lnTo>
                    <a:lnTo>
                      <a:pt x="126" y="304"/>
                    </a:lnTo>
                    <a:lnTo>
                      <a:pt x="126" y="318"/>
                    </a:lnTo>
                    <a:lnTo>
                      <a:pt x="118" y="333"/>
                    </a:lnTo>
                    <a:lnTo>
                      <a:pt x="116" y="337"/>
                    </a:lnTo>
                    <a:lnTo>
                      <a:pt x="112" y="342"/>
                    </a:lnTo>
                    <a:lnTo>
                      <a:pt x="111" y="347"/>
                    </a:lnTo>
                    <a:lnTo>
                      <a:pt x="113" y="350"/>
                    </a:lnTo>
                    <a:lnTo>
                      <a:pt x="118" y="350"/>
                    </a:lnTo>
                    <a:lnTo>
                      <a:pt x="121" y="351"/>
                    </a:lnTo>
                    <a:lnTo>
                      <a:pt x="126" y="353"/>
                    </a:lnTo>
                    <a:lnTo>
                      <a:pt x="129" y="360"/>
                    </a:lnTo>
                    <a:lnTo>
                      <a:pt x="141" y="360"/>
                    </a:lnTo>
                    <a:lnTo>
                      <a:pt x="151" y="362"/>
                    </a:lnTo>
                    <a:lnTo>
                      <a:pt x="157" y="361"/>
                    </a:lnTo>
                    <a:lnTo>
                      <a:pt x="165" y="374"/>
                    </a:lnTo>
                    <a:lnTo>
                      <a:pt x="173" y="379"/>
                    </a:lnTo>
                    <a:lnTo>
                      <a:pt x="176" y="379"/>
                    </a:lnTo>
                    <a:lnTo>
                      <a:pt x="184" y="385"/>
                    </a:lnTo>
                    <a:lnTo>
                      <a:pt x="187" y="389"/>
                    </a:lnTo>
                    <a:lnTo>
                      <a:pt x="192" y="391"/>
                    </a:lnTo>
                    <a:lnTo>
                      <a:pt x="197" y="392"/>
                    </a:lnTo>
                    <a:lnTo>
                      <a:pt x="205" y="391"/>
                    </a:lnTo>
                    <a:lnTo>
                      <a:pt x="207" y="387"/>
                    </a:lnTo>
                    <a:lnTo>
                      <a:pt x="208" y="380"/>
                    </a:lnTo>
                    <a:lnTo>
                      <a:pt x="213" y="377"/>
                    </a:lnTo>
                    <a:lnTo>
                      <a:pt x="225" y="372"/>
                    </a:lnTo>
                    <a:lnTo>
                      <a:pt x="229" y="374"/>
                    </a:lnTo>
                    <a:lnTo>
                      <a:pt x="234" y="374"/>
                    </a:lnTo>
                    <a:lnTo>
                      <a:pt x="238" y="374"/>
                    </a:lnTo>
                    <a:lnTo>
                      <a:pt x="241" y="375"/>
                    </a:lnTo>
                    <a:lnTo>
                      <a:pt x="246" y="378"/>
                    </a:lnTo>
                    <a:lnTo>
                      <a:pt x="250" y="381"/>
                    </a:lnTo>
                    <a:lnTo>
                      <a:pt x="267" y="393"/>
                    </a:lnTo>
                    <a:lnTo>
                      <a:pt x="271" y="393"/>
                    </a:lnTo>
                    <a:lnTo>
                      <a:pt x="280" y="395"/>
                    </a:lnTo>
                    <a:lnTo>
                      <a:pt x="286" y="395"/>
                    </a:lnTo>
                    <a:lnTo>
                      <a:pt x="288" y="396"/>
                    </a:lnTo>
                    <a:lnTo>
                      <a:pt x="292" y="393"/>
                    </a:lnTo>
                    <a:lnTo>
                      <a:pt x="292" y="390"/>
                    </a:lnTo>
                    <a:lnTo>
                      <a:pt x="294" y="384"/>
                    </a:lnTo>
                    <a:lnTo>
                      <a:pt x="297" y="383"/>
                    </a:lnTo>
                    <a:lnTo>
                      <a:pt x="304" y="386"/>
                    </a:lnTo>
                    <a:lnTo>
                      <a:pt x="311" y="392"/>
                    </a:lnTo>
                    <a:lnTo>
                      <a:pt x="319" y="396"/>
                    </a:lnTo>
                    <a:lnTo>
                      <a:pt x="324" y="395"/>
                    </a:lnTo>
                    <a:lnTo>
                      <a:pt x="325" y="394"/>
                    </a:lnTo>
                    <a:lnTo>
                      <a:pt x="327" y="394"/>
                    </a:lnTo>
                    <a:lnTo>
                      <a:pt x="330" y="396"/>
                    </a:lnTo>
                    <a:lnTo>
                      <a:pt x="331" y="398"/>
                    </a:lnTo>
                    <a:lnTo>
                      <a:pt x="334" y="398"/>
                    </a:lnTo>
                    <a:lnTo>
                      <a:pt x="336" y="395"/>
                    </a:lnTo>
                    <a:lnTo>
                      <a:pt x="337" y="387"/>
                    </a:lnTo>
                    <a:lnTo>
                      <a:pt x="336" y="384"/>
                    </a:lnTo>
                    <a:lnTo>
                      <a:pt x="337" y="381"/>
                    </a:lnTo>
                    <a:lnTo>
                      <a:pt x="343" y="375"/>
                    </a:lnTo>
                    <a:lnTo>
                      <a:pt x="347" y="372"/>
                    </a:lnTo>
                    <a:lnTo>
                      <a:pt x="352" y="372"/>
                    </a:lnTo>
                    <a:lnTo>
                      <a:pt x="352" y="375"/>
                    </a:lnTo>
                    <a:lnTo>
                      <a:pt x="354" y="375"/>
                    </a:lnTo>
                    <a:lnTo>
                      <a:pt x="359" y="372"/>
                    </a:lnTo>
                    <a:lnTo>
                      <a:pt x="361" y="383"/>
                    </a:lnTo>
                    <a:lnTo>
                      <a:pt x="362" y="384"/>
                    </a:lnTo>
                    <a:lnTo>
                      <a:pt x="369" y="399"/>
                    </a:lnTo>
                    <a:lnTo>
                      <a:pt x="382" y="421"/>
                    </a:lnTo>
                    <a:lnTo>
                      <a:pt x="384" y="411"/>
                    </a:lnTo>
                    <a:lnTo>
                      <a:pt x="385" y="409"/>
                    </a:lnTo>
                    <a:lnTo>
                      <a:pt x="389" y="408"/>
                    </a:lnTo>
                    <a:lnTo>
                      <a:pt x="391" y="407"/>
                    </a:lnTo>
                    <a:lnTo>
                      <a:pt x="397" y="408"/>
                    </a:lnTo>
                    <a:lnTo>
                      <a:pt x="400" y="413"/>
                    </a:lnTo>
                    <a:lnTo>
                      <a:pt x="403" y="416"/>
                    </a:lnTo>
                    <a:lnTo>
                      <a:pt x="406" y="417"/>
                    </a:lnTo>
                    <a:lnTo>
                      <a:pt x="410" y="417"/>
                    </a:lnTo>
                    <a:lnTo>
                      <a:pt x="414" y="417"/>
                    </a:lnTo>
                    <a:lnTo>
                      <a:pt x="417" y="419"/>
                    </a:lnTo>
                    <a:lnTo>
                      <a:pt x="419" y="417"/>
                    </a:lnTo>
                    <a:lnTo>
                      <a:pt x="422" y="417"/>
                    </a:lnTo>
                    <a:lnTo>
                      <a:pt x="424" y="419"/>
                    </a:lnTo>
                    <a:lnTo>
                      <a:pt x="427" y="419"/>
                    </a:lnTo>
                    <a:lnTo>
                      <a:pt x="433" y="420"/>
                    </a:lnTo>
                    <a:lnTo>
                      <a:pt x="435" y="420"/>
                    </a:lnTo>
                    <a:lnTo>
                      <a:pt x="438" y="419"/>
                    </a:lnTo>
                    <a:lnTo>
                      <a:pt x="438" y="415"/>
                    </a:lnTo>
                    <a:lnTo>
                      <a:pt x="438" y="407"/>
                    </a:lnTo>
                    <a:lnTo>
                      <a:pt x="436" y="401"/>
                    </a:lnTo>
                    <a:lnTo>
                      <a:pt x="437" y="398"/>
                    </a:lnTo>
                    <a:lnTo>
                      <a:pt x="444" y="396"/>
                    </a:lnTo>
                    <a:lnTo>
                      <a:pt x="447" y="395"/>
                    </a:lnTo>
                    <a:lnTo>
                      <a:pt x="448" y="393"/>
                    </a:lnTo>
                    <a:lnTo>
                      <a:pt x="450" y="391"/>
                    </a:lnTo>
                    <a:lnTo>
                      <a:pt x="449" y="387"/>
                    </a:lnTo>
                    <a:lnTo>
                      <a:pt x="444" y="384"/>
                    </a:lnTo>
                    <a:lnTo>
                      <a:pt x="443" y="381"/>
                    </a:lnTo>
                    <a:lnTo>
                      <a:pt x="442" y="377"/>
                    </a:lnTo>
                    <a:lnTo>
                      <a:pt x="441" y="375"/>
                    </a:lnTo>
                    <a:lnTo>
                      <a:pt x="444" y="366"/>
                    </a:lnTo>
                    <a:lnTo>
                      <a:pt x="450" y="360"/>
                    </a:lnTo>
                    <a:lnTo>
                      <a:pt x="454" y="357"/>
                    </a:lnTo>
                    <a:lnTo>
                      <a:pt x="456" y="354"/>
                    </a:lnTo>
                    <a:lnTo>
                      <a:pt x="456" y="348"/>
                    </a:lnTo>
                    <a:lnTo>
                      <a:pt x="453" y="346"/>
                    </a:lnTo>
                    <a:lnTo>
                      <a:pt x="451" y="344"/>
                    </a:lnTo>
                    <a:lnTo>
                      <a:pt x="452" y="337"/>
                    </a:lnTo>
                    <a:lnTo>
                      <a:pt x="453" y="335"/>
                    </a:lnTo>
                    <a:lnTo>
                      <a:pt x="453" y="333"/>
                    </a:lnTo>
                    <a:lnTo>
                      <a:pt x="448" y="331"/>
                    </a:lnTo>
                    <a:lnTo>
                      <a:pt x="432" y="328"/>
                    </a:lnTo>
                    <a:lnTo>
                      <a:pt x="439" y="327"/>
                    </a:lnTo>
                    <a:lnTo>
                      <a:pt x="444" y="316"/>
                    </a:lnTo>
                    <a:lnTo>
                      <a:pt x="442" y="308"/>
                    </a:lnTo>
                    <a:lnTo>
                      <a:pt x="451" y="301"/>
                    </a:lnTo>
                    <a:lnTo>
                      <a:pt x="450" y="296"/>
                    </a:lnTo>
                    <a:lnTo>
                      <a:pt x="440" y="290"/>
                    </a:lnTo>
                    <a:lnTo>
                      <a:pt x="447" y="277"/>
                    </a:lnTo>
                    <a:lnTo>
                      <a:pt x="405" y="281"/>
                    </a:lnTo>
                    <a:lnTo>
                      <a:pt x="406" y="278"/>
                    </a:lnTo>
                    <a:lnTo>
                      <a:pt x="389" y="282"/>
                    </a:lnTo>
                    <a:lnTo>
                      <a:pt x="373" y="277"/>
                    </a:lnTo>
                    <a:lnTo>
                      <a:pt x="367" y="279"/>
                    </a:lnTo>
                    <a:lnTo>
                      <a:pt x="358" y="277"/>
                    </a:lnTo>
                    <a:lnTo>
                      <a:pt x="352" y="277"/>
                    </a:lnTo>
                    <a:lnTo>
                      <a:pt x="345" y="274"/>
                    </a:lnTo>
                    <a:lnTo>
                      <a:pt x="342" y="268"/>
                    </a:lnTo>
                    <a:lnTo>
                      <a:pt x="340" y="258"/>
                    </a:lnTo>
                    <a:lnTo>
                      <a:pt x="334" y="248"/>
                    </a:lnTo>
                    <a:lnTo>
                      <a:pt x="322" y="239"/>
                    </a:lnTo>
                    <a:lnTo>
                      <a:pt x="314" y="239"/>
                    </a:lnTo>
                    <a:lnTo>
                      <a:pt x="314" y="241"/>
                    </a:lnTo>
                    <a:lnTo>
                      <a:pt x="317" y="247"/>
                    </a:lnTo>
                    <a:lnTo>
                      <a:pt x="316" y="251"/>
                    </a:lnTo>
                    <a:lnTo>
                      <a:pt x="276" y="234"/>
                    </a:lnTo>
                    <a:lnTo>
                      <a:pt x="260" y="230"/>
                    </a:lnTo>
                    <a:lnTo>
                      <a:pt x="259" y="228"/>
                    </a:lnTo>
                    <a:lnTo>
                      <a:pt x="256" y="224"/>
                    </a:lnTo>
                    <a:lnTo>
                      <a:pt x="259" y="210"/>
                    </a:lnTo>
                    <a:lnTo>
                      <a:pt x="266" y="209"/>
                    </a:lnTo>
                    <a:lnTo>
                      <a:pt x="267" y="207"/>
                    </a:lnTo>
                    <a:lnTo>
                      <a:pt x="268" y="195"/>
                    </a:lnTo>
                    <a:lnTo>
                      <a:pt x="260" y="187"/>
                    </a:lnTo>
                    <a:lnTo>
                      <a:pt x="259" y="183"/>
                    </a:lnTo>
                    <a:lnTo>
                      <a:pt x="257" y="180"/>
                    </a:lnTo>
                    <a:lnTo>
                      <a:pt x="249" y="182"/>
                    </a:lnTo>
                    <a:lnTo>
                      <a:pt x="247" y="180"/>
                    </a:lnTo>
                    <a:lnTo>
                      <a:pt x="246" y="177"/>
                    </a:lnTo>
                    <a:lnTo>
                      <a:pt x="245" y="173"/>
                    </a:lnTo>
                    <a:lnTo>
                      <a:pt x="245" y="171"/>
                    </a:lnTo>
                    <a:lnTo>
                      <a:pt x="225" y="170"/>
                    </a:lnTo>
                    <a:lnTo>
                      <a:pt x="225" y="176"/>
                    </a:lnTo>
                    <a:lnTo>
                      <a:pt x="205" y="176"/>
                    </a:lnTo>
                    <a:lnTo>
                      <a:pt x="202" y="168"/>
                    </a:lnTo>
                    <a:lnTo>
                      <a:pt x="204" y="146"/>
                    </a:lnTo>
                    <a:lnTo>
                      <a:pt x="203" y="107"/>
                    </a:lnTo>
                    <a:lnTo>
                      <a:pt x="202" y="99"/>
                    </a:lnTo>
                    <a:lnTo>
                      <a:pt x="196" y="88"/>
                    </a:lnTo>
                    <a:lnTo>
                      <a:pt x="190" y="79"/>
                    </a:lnTo>
                    <a:lnTo>
                      <a:pt x="187" y="72"/>
                    </a:lnTo>
                    <a:lnTo>
                      <a:pt x="187" y="56"/>
                    </a:lnTo>
                    <a:lnTo>
                      <a:pt x="189" y="48"/>
                    </a:lnTo>
                    <a:lnTo>
                      <a:pt x="187" y="36"/>
                    </a:lnTo>
                    <a:lnTo>
                      <a:pt x="186" y="32"/>
                    </a:lnTo>
                    <a:lnTo>
                      <a:pt x="174" y="13"/>
                    </a:lnTo>
                    <a:lnTo>
                      <a:pt x="168" y="5"/>
                    </a:lnTo>
                    <a:lnTo>
                      <a:pt x="167" y="4"/>
                    </a:lnTo>
                    <a:lnTo>
                      <a:pt x="166" y="2"/>
                    </a:lnTo>
                    <a:lnTo>
                      <a:pt x="163" y="0"/>
                    </a:lnTo>
                    <a:lnTo>
                      <a:pt x="163" y="1"/>
                    </a:lnTo>
                    <a:lnTo>
                      <a:pt x="163" y="6"/>
                    </a:lnTo>
                    <a:lnTo>
                      <a:pt x="165" y="8"/>
                    </a:lnTo>
                    <a:lnTo>
                      <a:pt x="168" y="10"/>
                    </a:lnTo>
                    <a:lnTo>
                      <a:pt x="165" y="13"/>
                    </a:lnTo>
                    <a:lnTo>
                      <a:pt x="160" y="15"/>
                    </a:lnTo>
                    <a:lnTo>
                      <a:pt x="151" y="21"/>
                    </a:lnTo>
                    <a:lnTo>
                      <a:pt x="148" y="25"/>
                    </a:lnTo>
                    <a:lnTo>
                      <a:pt x="145" y="36"/>
                    </a:lnTo>
                    <a:lnTo>
                      <a:pt x="145" y="42"/>
                    </a:lnTo>
                    <a:lnTo>
                      <a:pt x="139" y="48"/>
                    </a:lnTo>
                    <a:lnTo>
                      <a:pt x="126" y="47"/>
                    </a:lnTo>
                    <a:lnTo>
                      <a:pt x="124" y="49"/>
                    </a:lnTo>
                    <a:lnTo>
                      <a:pt x="123" y="52"/>
                    </a:lnTo>
                    <a:lnTo>
                      <a:pt x="124" y="59"/>
                    </a:lnTo>
                    <a:lnTo>
                      <a:pt x="128" y="75"/>
                    </a:lnTo>
                    <a:lnTo>
                      <a:pt x="127" y="77"/>
                    </a:lnTo>
                    <a:lnTo>
                      <a:pt x="105" y="99"/>
                    </a:lnTo>
                    <a:lnTo>
                      <a:pt x="99" y="108"/>
                    </a:lnTo>
                    <a:lnTo>
                      <a:pt x="72" y="140"/>
                    </a:lnTo>
                    <a:lnTo>
                      <a:pt x="69" y="142"/>
                    </a:lnTo>
                    <a:lnTo>
                      <a:pt x="54" y="147"/>
                    </a:lnTo>
                    <a:lnTo>
                      <a:pt x="42" y="149"/>
                    </a:lnTo>
                    <a:lnTo>
                      <a:pt x="31" y="150"/>
                    </a:lnTo>
                    <a:lnTo>
                      <a:pt x="21" y="154"/>
                    </a:lnTo>
                    <a:lnTo>
                      <a:pt x="14" y="158"/>
                    </a:lnTo>
                    <a:lnTo>
                      <a:pt x="13" y="161"/>
                    </a:lnTo>
                    <a:lnTo>
                      <a:pt x="7" y="164"/>
                    </a:lnTo>
                    <a:lnTo>
                      <a:pt x="1" y="169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85;p24">
                <a:extLst>
                  <a:ext uri="{FF2B5EF4-FFF2-40B4-BE49-F238E27FC236}">
                    <a16:creationId xmlns:a16="http://schemas.microsoft.com/office/drawing/2014/main" xmlns="" id="{4ABF4F57-9C87-449A-97B9-95CC2CAB5940}"/>
                  </a:ext>
                </a:extLst>
              </p:cNvPr>
              <p:cNvSpPr/>
              <p:nvPr/>
            </p:nvSpPr>
            <p:spPr>
              <a:xfrm>
                <a:off x="1711" y="724"/>
                <a:ext cx="317" cy="715"/>
              </a:xfrm>
              <a:custGeom>
                <a:avLst/>
                <a:gdLst/>
                <a:ahLst/>
                <a:cxnLst/>
                <a:rect l="l" t="t" r="r" b="b"/>
                <a:pathLst>
                  <a:path w="330" h="687" extrusionOk="0">
                    <a:moveTo>
                      <a:pt x="330" y="211"/>
                    </a:moveTo>
                    <a:lnTo>
                      <a:pt x="328" y="235"/>
                    </a:lnTo>
                    <a:lnTo>
                      <a:pt x="326" y="241"/>
                    </a:lnTo>
                    <a:lnTo>
                      <a:pt x="326" y="248"/>
                    </a:lnTo>
                    <a:lnTo>
                      <a:pt x="320" y="274"/>
                    </a:lnTo>
                    <a:lnTo>
                      <a:pt x="316" y="280"/>
                    </a:lnTo>
                    <a:lnTo>
                      <a:pt x="306" y="300"/>
                    </a:lnTo>
                    <a:lnTo>
                      <a:pt x="294" y="325"/>
                    </a:lnTo>
                    <a:lnTo>
                      <a:pt x="287" y="346"/>
                    </a:lnTo>
                    <a:lnTo>
                      <a:pt x="285" y="346"/>
                    </a:lnTo>
                    <a:lnTo>
                      <a:pt x="280" y="351"/>
                    </a:lnTo>
                    <a:lnTo>
                      <a:pt x="278" y="352"/>
                    </a:lnTo>
                    <a:lnTo>
                      <a:pt x="272" y="365"/>
                    </a:lnTo>
                    <a:lnTo>
                      <a:pt x="272" y="368"/>
                    </a:lnTo>
                    <a:lnTo>
                      <a:pt x="272" y="378"/>
                    </a:lnTo>
                    <a:lnTo>
                      <a:pt x="270" y="391"/>
                    </a:lnTo>
                    <a:lnTo>
                      <a:pt x="268" y="391"/>
                    </a:lnTo>
                    <a:lnTo>
                      <a:pt x="260" y="399"/>
                    </a:lnTo>
                    <a:lnTo>
                      <a:pt x="265" y="410"/>
                    </a:lnTo>
                    <a:lnTo>
                      <a:pt x="271" y="412"/>
                    </a:lnTo>
                    <a:lnTo>
                      <a:pt x="272" y="424"/>
                    </a:lnTo>
                    <a:lnTo>
                      <a:pt x="265" y="461"/>
                    </a:lnTo>
                    <a:lnTo>
                      <a:pt x="265" y="466"/>
                    </a:lnTo>
                    <a:lnTo>
                      <a:pt x="268" y="471"/>
                    </a:lnTo>
                    <a:lnTo>
                      <a:pt x="266" y="475"/>
                    </a:lnTo>
                    <a:lnTo>
                      <a:pt x="269" y="510"/>
                    </a:lnTo>
                    <a:lnTo>
                      <a:pt x="268" y="513"/>
                    </a:lnTo>
                    <a:lnTo>
                      <a:pt x="277" y="565"/>
                    </a:lnTo>
                    <a:lnTo>
                      <a:pt x="278" y="569"/>
                    </a:lnTo>
                    <a:lnTo>
                      <a:pt x="278" y="572"/>
                    </a:lnTo>
                    <a:lnTo>
                      <a:pt x="278" y="574"/>
                    </a:lnTo>
                    <a:lnTo>
                      <a:pt x="279" y="577"/>
                    </a:lnTo>
                    <a:lnTo>
                      <a:pt x="280" y="580"/>
                    </a:lnTo>
                    <a:lnTo>
                      <a:pt x="281" y="584"/>
                    </a:lnTo>
                    <a:lnTo>
                      <a:pt x="280" y="586"/>
                    </a:lnTo>
                    <a:lnTo>
                      <a:pt x="281" y="589"/>
                    </a:lnTo>
                    <a:lnTo>
                      <a:pt x="283" y="603"/>
                    </a:lnTo>
                    <a:lnTo>
                      <a:pt x="281" y="603"/>
                    </a:lnTo>
                    <a:lnTo>
                      <a:pt x="280" y="604"/>
                    </a:lnTo>
                    <a:lnTo>
                      <a:pt x="278" y="607"/>
                    </a:lnTo>
                    <a:lnTo>
                      <a:pt x="277" y="615"/>
                    </a:lnTo>
                    <a:lnTo>
                      <a:pt x="278" y="617"/>
                    </a:lnTo>
                    <a:lnTo>
                      <a:pt x="278" y="621"/>
                    </a:lnTo>
                    <a:lnTo>
                      <a:pt x="276" y="624"/>
                    </a:lnTo>
                    <a:lnTo>
                      <a:pt x="272" y="624"/>
                    </a:lnTo>
                    <a:lnTo>
                      <a:pt x="272" y="625"/>
                    </a:lnTo>
                    <a:lnTo>
                      <a:pt x="270" y="625"/>
                    </a:lnTo>
                    <a:lnTo>
                      <a:pt x="268" y="629"/>
                    </a:lnTo>
                    <a:lnTo>
                      <a:pt x="266" y="634"/>
                    </a:lnTo>
                    <a:lnTo>
                      <a:pt x="268" y="636"/>
                    </a:lnTo>
                    <a:lnTo>
                      <a:pt x="265" y="639"/>
                    </a:lnTo>
                    <a:lnTo>
                      <a:pt x="263" y="648"/>
                    </a:lnTo>
                    <a:lnTo>
                      <a:pt x="268" y="655"/>
                    </a:lnTo>
                    <a:lnTo>
                      <a:pt x="269" y="655"/>
                    </a:lnTo>
                    <a:lnTo>
                      <a:pt x="271" y="653"/>
                    </a:lnTo>
                    <a:lnTo>
                      <a:pt x="273" y="654"/>
                    </a:lnTo>
                    <a:lnTo>
                      <a:pt x="273" y="661"/>
                    </a:lnTo>
                    <a:lnTo>
                      <a:pt x="274" y="667"/>
                    </a:lnTo>
                    <a:lnTo>
                      <a:pt x="275" y="674"/>
                    </a:lnTo>
                    <a:lnTo>
                      <a:pt x="277" y="679"/>
                    </a:lnTo>
                    <a:lnTo>
                      <a:pt x="278" y="682"/>
                    </a:lnTo>
                    <a:lnTo>
                      <a:pt x="280" y="686"/>
                    </a:lnTo>
                    <a:lnTo>
                      <a:pt x="274" y="687"/>
                    </a:lnTo>
                    <a:lnTo>
                      <a:pt x="268" y="684"/>
                    </a:lnTo>
                    <a:lnTo>
                      <a:pt x="259" y="675"/>
                    </a:lnTo>
                    <a:lnTo>
                      <a:pt x="254" y="670"/>
                    </a:lnTo>
                    <a:lnTo>
                      <a:pt x="251" y="669"/>
                    </a:lnTo>
                    <a:lnTo>
                      <a:pt x="248" y="663"/>
                    </a:lnTo>
                    <a:lnTo>
                      <a:pt x="246" y="661"/>
                    </a:lnTo>
                    <a:lnTo>
                      <a:pt x="242" y="661"/>
                    </a:lnTo>
                    <a:lnTo>
                      <a:pt x="240" y="659"/>
                    </a:lnTo>
                    <a:lnTo>
                      <a:pt x="238" y="659"/>
                    </a:lnTo>
                    <a:lnTo>
                      <a:pt x="233" y="663"/>
                    </a:lnTo>
                    <a:lnTo>
                      <a:pt x="232" y="666"/>
                    </a:lnTo>
                    <a:lnTo>
                      <a:pt x="227" y="666"/>
                    </a:lnTo>
                    <a:lnTo>
                      <a:pt x="224" y="664"/>
                    </a:lnTo>
                    <a:lnTo>
                      <a:pt x="218" y="665"/>
                    </a:lnTo>
                    <a:lnTo>
                      <a:pt x="215" y="666"/>
                    </a:lnTo>
                    <a:lnTo>
                      <a:pt x="215" y="664"/>
                    </a:lnTo>
                    <a:lnTo>
                      <a:pt x="212" y="666"/>
                    </a:lnTo>
                    <a:lnTo>
                      <a:pt x="212" y="664"/>
                    </a:lnTo>
                    <a:lnTo>
                      <a:pt x="205" y="664"/>
                    </a:lnTo>
                    <a:lnTo>
                      <a:pt x="203" y="665"/>
                    </a:lnTo>
                    <a:lnTo>
                      <a:pt x="202" y="665"/>
                    </a:lnTo>
                    <a:lnTo>
                      <a:pt x="160" y="669"/>
                    </a:lnTo>
                    <a:lnTo>
                      <a:pt x="161" y="666"/>
                    </a:lnTo>
                    <a:lnTo>
                      <a:pt x="144" y="670"/>
                    </a:lnTo>
                    <a:lnTo>
                      <a:pt x="128" y="665"/>
                    </a:lnTo>
                    <a:lnTo>
                      <a:pt x="122" y="667"/>
                    </a:lnTo>
                    <a:lnTo>
                      <a:pt x="113" y="665"/>
                    </a:lnTo>
                    <a:lnTo>
                      <a:pt x="107" y="665"/>
                    </a:lnTo>
                    <a:lnTo>
                      <a:pt x="100" y="662"/>
                    </a:lnTo>
                    <a:lnTo>
                      <a:pt x="97" y="656"/>
                    </a:lnTo>
                    <a:lnTo>
                      <a:pt x="95" y="646"/>
                    </a:lnTo>
                    <a:lnTo>
                      <a:pt x="89" y="636"/>
                    </a:lnTo>
                    <a:lnTo>
                      <a:pt x="77" y="627"/>
                    </a:lnTo>
                    <a:lnTo>
                      <a:pt x="69" y="627"/>
                    </a:lnTo>
                    <a:lnTo>
                      <a:pt x="69" y="629"/>
                    </a:lnTo>
                    <a:lnTo>
                      <a:pt x="72" y="635"/>
                    </a:lnTo>
                    <a:lnTo>
                      <a:pt x="71" y="639"/>
                    </a:lnTo>
                    <a:lnTo>
                      <a:pt x="31" y="622"/>
                    </a:lnTo>
                    <a:lnTo>
                      <a:pt x="15" y="618"/>
                    </a:lnTo>
                    <a:lnTo>
                      <a:pt x="14" y="616"/>
                    </a:lnTo>
                    <a:lnTo>
                      <a:pt x="11" y="612"/>
                    </a:lnTo>
                    <a:lnTo>
                      <a:pt x="14" y="598"/>
                    </a:lnTo>
                    <a:lnTo>
                      <a:pt x="21" y="597"/>
                    </a:lnTo>
                    <a:lnTo>
                      <a:pt x="22" y="595"/>
                    </a:lnTo>
                    <a:lnTo>
                      <a:pt x="23" y="583"/>
                    </a:lnTo>
                    <a:lnTo>
                      <a:pt x="15" y="575"/>
                    </a:lnTo>
                    <a:lnTo>
                      <a:pt x="14" y="571"/>
                    </a:lnTo>
                    <a:lnTo>
                      <a:pt x="12" y="568"/>
                    </a:lnTo>
                    <a:lnTo>
                      <a:pt x="4" y="570"/>
                    </a:lnTo>
                    <a:lnTo>
                      <a:pt x="2" y="568"/>
                    </a:lnTo>
                    <a:lnTo>
                      <a:pt x="1" y="565"/>
                    </a:lnTo>
                    <a:lnTo>
                      <a:pt x="0" y="561"/>
                    </a:lnTo>
                    <a:lnTo>
                      <a:pt x="5" y="555"/>
                    </a:lnTo>
                    <a:lnTo>
                      <a:pt x="4" y="548"/>
                    </a:lnTo>
                    <a:lnTo>
                      <a:pt x="0" y="545"/>
                    </a:lnTo>
                    <a:lnTo>
                      <a:pt x="4" y="541"/>
                    </a:lnTo>
                    <a:lnTo>
                      <a:pt x="8" y="539"/>
                    </a:lnTo>
                    <a:lnTo>
                      <a:pt x="17" y="543"/>
                    </a:lnTo>
                    <a:lnTo>
                      <a:pt x="19" y="542"/>
                    </a:lnTo>
                    <a:lnTo>
                      <a:pt x="22" y="540"/>
                    </a:lnTo>
                    <a:lnTo>
                      <a:pt x="22" y="510"/>
                    </a:lnTo>
                    <a:lnTo>
                      <a:pt x="28" y="497"/>
                    </a:lnTo>
                    <a:lnTo>
                      <a:pt x="29" y="495"/>
                    </a:lnTo>
                    <a:lnTo>
                      <a:pt x="33" y="493"/>
                    </a:lnTo>
                    <a:lnTo>
                      <a:pt x="34" y="493"/>
                    </a:lnTo>
                    <a:lnTo>
                      <a:pt x="39" y="493"/>
                    </a:lnTo>
                    <a:lnTo>
                      <a:pt x="41" y="492"/>
                    </a:lnTo>
                    <a:lnTo>
                      <a:pt x="44" y="492"/>
                    </a:lnTo>
                    <a:lnTo>
                      <a:pt x="52" y="495"/>
                    </a:lnTo>
                    <a:lnTo>
                      <a:pt x="55" y="495"/>
                    </a:lnTo>
                    <a:lnTo>
                      <a:pt x="60" y="489"/>
                    </a:lnTo>
                    <a:lnTo>
                      <a:pt x="73" y="487"/>
                    </a:lnTo>
                    <a:lnTo>
                      <a:pt x="74" y="473"/>
                    </a:lnTo>
                    <a:lnTo>
                      <a:pt x="77" y="471"/>
                    </a:lnTo>
                    <a:lnTo>
                      <a:pt x="76" y="469"/>
                    </a:lnTo>
                    <a:lnTo>
                      <a:pt x="73" y="469"/>
                    </a:lnTo>
                    <a:lnTo>
                      <a:pt x="70" y="465"/>
                    </a:lnTo>
                    <a:lnTo>
                      <a:pt x="62" y="459"/>
                    </a:lnTo>
                    <a:lnTo>
                      <a:pt x="61" y="457"/>
                    </a:lnTo>
                    <a:lnTo>
                      <a:pt x="58" y="456"/>
                    </a:lnTo>
                    <a:lnTo>
                      <a:pt x="56" y="446"/>
                    </a:lnTo>
                    <a:lnTo>
                      <a:pt x="56" y="434"/>
                    </a:lnTo>
                    <a:lnTo>
                      <a:pt x="60" y="423"/>
                    </a:lnTo>
                    <a:lnTo>
                      <a:pt x="64" y="417"/>
                    </a:lnTo>
                    <a:lnTo>
                      <a:pt x="59" y="409"/>
                    </a:lnTo>
                    <a:lnTo>
                      <a:pt x="56" y="399"/>
                    </a:lnTo>
                    <a:lnTo>
                      <a:pt x="47" y="397"/>
                    </a:lnTo>
                    <a:lnTo>
                      <a:pt x="46" y="396"/>
                    </a:lnTo>
                    <a:lnTo>
                      <a:pt x="48" y="390"/>
                    </a:lnTo>
                    <a:lnTo>
                      <a:pt x="56" y="385"/>
                    </a:lnTo>
                    <a:lnTo>
                      <a:pt x="61" y="385"/>
                    </a:lnTo>
                    <a:lnTo>
                      <a:pt x="62" y="386"/>
                    </a:lnTo>
                    <a:lnTo>
                      <a:pt x="65" y="385"/>
                    </a:lnTo>
                    <a:lnTo>
                      <a:pt x="70" y="382"/>
                    </a:lnTo>
                    <a:lnTo>
                      <a:pt x="70" y="378"/>
                    </a:lnTo>
                    <a:lnTo>
                      <a:pt x="73" y="375"/>
                    </a:lnTo>
                    <a:lnTo>
                      <a:pt x="79" y="374"/>
                    </a:lnTo>
                    <a:lnTo>
                      <a:pt x="85" y="368"/>
                    </a:lnTo>
                    <a:lnTo>
                      <a:pt x="89" y="364"/>
                    </a:lnTo>
                    <a:lnTo>
                      <a:pt x="97" y="363"/>
                    </a:lnTo>
                    <a:lnTo>
                      <a:pt x="104" y="363"/>
                    </a:lnTo>
                    <a:lnTo>
                      <a:pt x="106" y="361"/>
                    </a:lnTo>
                    <a:lnTo>
                      <a:pt x="105" y="360"/>
                    </a:lnTo>
                    <a:lnTo>
                      <a:pt x="104" y="352"/>
                    </a:lnTo>
                    <a:lnTo>
                      <a:pt x="106" y="349"/>
                    </a:lnTo>
                    <a:lnTo>
                      <a:pt x="105" y="345"/>
                    </a:lnTo>
                    <a:lnTo>
                      <a:pt x="106" y="339"/>
                    </a:lnTo>
                    <a:lnTo>
                      <a:pt x="110" y="335"/>
                    </a:lnTo>
                    <a:lnTo>
                      <a:pt x="112" y="331"/>
                    </a:lnTo>
                    <a:lnTo>
                      <a:pt x="114" y="330"/>
                    </a:lnTo>
                    <a:lnTo>
                      <a:pt x="119" y="330"/>
                    </a:lnTo>
                    <a:lnTo>
                      <a:pt x="124" y="332"/>
                    </a:lnTo>
                    <a:lnTo>
                      <a:pt x="131" y="328"/>
                    </a:lnTo>
                    <a:lnTo>
                      <a:pt x="133" y="328"/>
                    </a:lnTo>
                    <a:lnTo>
                      <a:pt x="162" y="303"/>
                    </a:lnTo>
                    <a:lnTo>
                      <a:pt x="187" y="283"/>
                    </a:lnTo>
                    <a:lnTo>
                      <a:pt x="188" y="276"/>
                    </a:lnTo>
                    <a:lnTo>
                      <a:pt x="171" y="274"/>
                    </a:lnTo>
                    <a:lnTo>
                      <a:pt x="170" y="264"/>
                    </a:lnTo>
                    <a:lnTo>
                      <a:pt x="169" y="256"/>
                    </a:lnTo>
                    <a:lnTo>
                      <a:pt x="169" y="218"/>
                    </a:lnTo>
                    <a:lnTo>
                      <a:pt x="167" y="210"/>
                    </a:lnTo>
                    <a:lnTo>
                      <a:pt x="160" y="207"/>
                    </a:lnTo>
                    <a:lnTo>
                      <a:pt x="149" y="207"/>
                    </a:lnTo>
                    <a:lnTo>
                      <a:pt x="146" y="207"/>
                    </a:lnTo>
                    <a:lnTo>
                      <a:pt x="141" y="208"/>
                    </a:lnTo>
                    <a:lnTo>
                      <a:pt x="139" y="211"/>
                    </a:lnTo>
                    <a:lnTo>
                      <a:pt x="135" y="214"/>
                    </a:lnTo>
                    <a:lnTo>
                      <a:pt x="133" y="213"/>
                    </a:lnTo>
                    <a:lnTo>
                      <a:pt x="126" y="202"/>
                    </a:lnTo>
                    <a:lnTo>
                      <a:pt x="117" y="202"/>
                    </a:lnTo>
                    <a:lnTo>
                      <a:pt x="107" y="203"/>
                    </a:lnTo>
                    <a:lnTo>
                      <a:pt x="103" y="187"/>
                    </a:lnTo>
                    <a:lnTo>
                      <a:pt x="100" y="186"/>
                    </a:lnTo>
                    <a:lnTo>
                      <a:pt x="92" y="176"/>
                    </a:lnTo>
                    <a:lnTo>
                      <a:pt x="90" y="175"/>
                    </a:lnTo>
                    <a:lnTo>
                      <a:pt x="87" y="172"/>
                    </a:lnTo>
                    <a:lnTo>
                      <a:pt x="81" y="171"/>
                    </a:lnTo>
                    <a:lnTo>
                      <a:pt x="79" y="161"/>
                    </a:lnTo>
                    <a:lnTo>
                      <a:pt x="80" y="148"/>
                    </a:lnTo>
                    <a:lnTo>
                      <a:pt x="75" y="145"/>
                    </a:lnTo>
                    <a:lnTo>
                      <a:pt x="77" y="135"/>
                    </a:lnTo>
                    <a:lnTo>
                      <a:pt x="61" y="129"/>
                    </a:lnTo>
                    <a:lnTo>
                      <a:pt x="54" y="129"/>
                    </a:lnTo>
                    <a:lnTo>
                      <a:pt x="50" y="127"/>
                    </a:lnTo>
                    <a:lnTo>
                      <a:pt x="52" y="113"/>
                    </a:lnTo>
                    <a:lnTo>
                      <a:pt x="56" y="107"/>
                    </a:lnTo>
                    <a:lnTo>
                      <a:pt x="58" y="105"/>
                    </a:lnTo>
                    <a:lnTo>
                      <a:pt x="55" y="103"/>
                    </a:lnTo>
                    <a:lnTo>
                      <a:pt x="53" y="100"/>
                    </a:lnTo>
                    <a:lnTo>
                      <a:pt x="42" y="96"/>
                    </a:lnTo>
                    <a:lnTo>
                      <a:pt x="43" y="90"/>
                    </a:lnTo>
                    <a:lnTo>
                      <a:pt x="49" y="84"/>
                    </a:lnTo>
                    <a:lnTo>
                      <a:pt x="50" y="75"/>
                    </a:lnTo>
                    <a:lnTo>
                      <a:pt x="49" y="74"/>
                    </a:lnTo>
                    <a:lnTo>
                      <a:pt x="49" y="72"/>
                    </a:lnTo>
                    <a:lnTo>
                      <a:pt x="47" y="70"/>
                    </a:lnTo>
                    <a:lnTo>
                      <a:pt x="41" y="55"/>
                    </a:lnTo>
                    <a:lnTo>
                      <a:pt x="38" y="34"/>
                    </a:lnTo>
                    <a:lnTo>
                      <a:pt x="28" y="28"/>
                    </a:lnTo>
                    <a:lnTo>
                      <a:pt x="24" y="18"/>
                    </a:lnTo>
                    <a:lnTo>
                      <a:pt x="40" y="0"/>
                    </a:lnTo>
                    <a:lnTo>
                      <a:pt x="42" y="3"/>
                    </a:lnTo>
                    <a:lnTo>
                      <a:pt x="56" y="10"/>
                    </a:lnTo>
                    <a:lnTo>
                      <a:pt x="69" y="28"/>
                    </a:lnTo>
                    <a:lnTo>
                      <a:pt x="74" y="57"/>
                    </a:lnTo>
                    <a:lnTo>
                      <a:pt x="80" y="90"/>
                    </a:lnTo>
                    <a:lnTo>
                      <a:pt x="95" y="110"/>
                    </a:lnTo>
                    <a:lnTo>
                      <a:pt x="106" y="143"/>
                    </a:lnTo>
                    <a:lnTo>
                      <a:pt x="125" y="165"/>
                    </a:lnTo>
                    <a:lnTo>
                      <a:pt x="152" y="172"/>
                    </a:lnTo>
                    <a:lnTo>
                      <a:pt x="152" y="176"/>
                    </a:lnTo>
                    <a:lnTo>
                      <a:pt x="160" y="183"/>
                    </a:lnTo>
                    <a:lnTo>
                      <a:pt x="170" y="181"/>
                    </a:lnTo>
                    <a:lnTo>
                      <a:pt x="200" y="198"/>
                    </a:lnTo>
                    <a:lnTo>
                      <a:pt x="205" y="198"/>
                    </a:lnTo>
                    <a:lnTo>
                      <a:pt x="208" y="204"/>
                    </a:lnTo>
                    <a:lnTo>
                      <a:pt x="251" y="204"/>
                    </a:lnTo>
                    <a:lnTo>
                      <a:pt x="278" y="212"/>
                    </a:lnTo>
                    <a:lnTo>
                      <a:pt x="291" y="225"/>
                    </a:lnTo>
                    <a:lnTo>
                      <a:pt x="307" y="227"/>
                    </a:lnTo>
                    <a:lnTo>
                      <a:pt x="330" y="2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86;p24">
                <a:extLst>
                  <a:ext uri="{FF2B5EF4-FFF2-40B4-BE49-F238E27FC236}">
                    <a16:creationId xmlns:a16="http://schemas.microsoft.com/office/drawing/2014/main" xmlns="" id="{061C736C-16E3-4EDA-AADE-2D96E2F540B8}"/>
                  </a:ext>
                </a:extLst>
              </p:cNvPr>
              <p:cNvSpPr/>
              <p:nvPr/>
            </p:nvSpPr>
            <p:spPr>
              <a:xfrm>
                <a:off x="1264" y="1059"/>
                <a:ext cx="374" cy="527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06" extrusionOk="0">
                    <a:moveTo>
                      <a:pt x="0" y="311"/>
                    </a:moveTo>
                    <a:lnTo>
                      <a:pt x="1" y="321"/>
                    </a:lnTo>
                    <a:lnTo>
                      <a:pt x="3" y="336"/>
                    </a:lnTo>
                    <a:lnTo>
                      <a:pt x="33" y="337"/>
                    </a:lnTo>
                    <a:lnTo>
                      <a:pt x="39" y="338"/>
                    </a:lnTo>
                    <a:lnTo>
                      <a:pt x="39" y="329"/>
                    </a:lnTo>
                    <a:lnTo>
                      <a:pt x="28" y="324"/>
                    </a:lnTo>
                    <a:lnTo>
                      <a:pt x="28" y="298"/>
                    </a:lnTo>
                    <a:lnTo>
                      <a:pt x="30" y="296"/>
                    </a:lnTo>
                    <a:lnTo>
                      <a:pt x="57" y="303"/>
                    </a:lnTo>
                    <a:lnTo>
                      <a:pt x="56" y="317"/>
                    </a:lnTo>
                    <a:lnTo>
                      <a:pt x="46" y="323"/>
                    </a:lnTo>
                    <a:lnTo>
                      <a:pt x="48" y="333"/>
                    </a:lnTo>
                    <a:lnTo>
                      <a:pt x="45" y="333"/>
                    </a:lnTo>
                    <a:lnTo>
                      <a:pt x="45" y="335"/>
                    </a:lnTo>
                    <a:lnTo>
                      <a:pt x="47" y="339"/>
                    </a:lnTo>
                    <a:lnTo>
                      <a:pt x="45" y="365"/>
                    </a:lnTo>
                    <a:lnTo>
                      <a:pt x="50" y="362"/>
                    </a:lnTo>
                    <a:lnTo>
                      <a:pt x="53" y="350"/>
                    </a:lnTo>
                    <a:lnTo>
                      <a:pt x="53" y="347"/>
                    </a:lnTo>
                    <a:lnTo>
                      <a:pt x="56" y="338"/>
                    </a:lnTo>
                    <a:lnTo>
                      <a:pt x="59" y="321"/>
                    </a:lnTo>
                    <a:lnTo>
                      <a:pt x="60" y="320"/>
                    </a:lnTo>
                    <a:lnTo>
                      <a:pt x="64" y="322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7" y="328"/>
                    </a:lnTo>
                    <a:lnTo>
                      <a:pt x="74" y="341"/>
                    </a:lnTo>
                    <a:lnTo>
                      <a:pt x="67" y="360"/>
                    </a:lnTo>
                    <a:lnTo>
                      <a:pt x="68" y="377"/>
                    </a:lnTo>
                    <a:lnTo>
                      <a:pt x="80" y="379"/>
                    </a:lnTo>
                    <a:lnTo>
                      <a:pt x="84" y="378"/>
                    </a:lnTo>
                    <a:lnTo>
                      <a:pt x="86" y="376"/>
                    </a:lnTo>
                    <a:lnTo>
                      <a:pt x="89" y="373"/>
                    </a:lnTo>
                    <a:lnTo>
                      <a:pt x="92" y="366"/>
                    </a:lnTo>
                    <a:lnTo>
                      <a:pt x="92" y="362"/>
                    </a:lnTo>
                    <a:lnTo>
                      <a:pt x="91" y="356"/>
                    </a:lnTo>
                    <a:lnTo>
                      <a:pt x="90" y="349"/>
                    </a:lnTo>
                    <a:lnTo>
                      <a:pt x="99" y="341"/>
                    </a:lnTo>
                    <a:lnTo>
                      <a:pt x="102" y="339"/>
                    </a:lnTo>
                    <a:lnTo>
                      <a:pt x="116" y="340"/>
                    </a:lnTo>
                    <a:lnTo>
                      <a:pt x="122" y="342"/>
                    </a:lnTo>
                    <a:lnTo>
                      <a:pt x="125" y="342"/>
                    </a:lnTo>
                    <a:lnTo>
                      <a:pt x="130" y="347"/>
                    </a:lnTo>
                    <a:lnTo>
                      <a:pt x="131" y="354"/>
                    </a:lnTo>
                    <a:lnTo>
                      <a:pt x="129" y="360"/>
                    </a:lnTo>
                    <a:lnTo>
                      <a:pt x="122" y="372"/>
                    </a:lnTo>
                    <a:lnTo>
                      <a:pt x="119" y="384"/>
                    </a:lnTo>
                    <a:lnTo>
                      <a:pt x="117" y="387"/>
                    </a:lnTo>
                    <a:lnTo>
                      <a:pt x="119" y="393"/>
                    </a:lnTo>
                    <a:lnTo>
                      <a:pt x="116" y="399"/>
                    </a:lnTo>
                    <a:lnTo>
                      <a:pt x="113" y="400"/>
                    </a:lnTo>
                    <a:lnTo>
                      <a:pt x="110" y="400"/>
                    </a:lnTo>
                    <a:lnTo>
                      <a:pt x="108" y="399"/>
                    </a:lnTo>
                    <a:lnTo>
                      <a:pt x="99" y="404"/>
                    </a:lnTo>
                    <a:lnTo>
                      <a:pt x="89" y="417"/>
                    </a:lnTo>
                    <a:lnTo>
                      <a:pt x="84" y="416"/>
                    </a:lnTo>
                    <a:lnTo>
                      <a:pt x="79" y="417"/>
                    </a:lnTo>
                    <a:lnTo>
                      <a:pt x="76" y="413"/>
                    </a:lnTo>
                    <a:lnTo>
                      <a:pt x="73" y="417"/>
                    </a:lnTo>
                    <a:lnTo>
                      <a:pt x="75" y="425"/>
                    </a:lnTo>
                    <a:lnTo>
                      <a:pt x="75" y="431"/>
                    </a:lnTo>
                    <a:lnTo>
                      <a:pt x="72" y="429"/>
                    </a:lnTo>
                    <a:lnTo>
                      <a:pt x="70" y="427"/>
                    </a:lnTo>
                    <a:lnTo>
                      <a:pt x="69" y="429"/>
                    </a:lnTo>
                    <a:lnTo>
                      <a:pt x="71" y="434"/>
                    </a:lnTo>
                    <a:lnTo>
                      <a:pt x="70" y="440"/>
                    </a:lnTo>
                    <a:lnTo>
                      <a:pt x="69" y="441"/>
                    </a:lnTo>
                    <a:lnTo>
                      <a:pt x="71" y="443"/>
                    </a:lnTo>
                    <a:lnTo>
                      <a:pt x="74" y="446"/>
                    </a:lnTo>
                    <a:lnTo>
                      <a:pt x="68" y="452"/>
                    </a:lnTo>
                    <a:lnTo>
                      <a:pt x="65" y="449"/>
                    </a:lnTo>
                    <a:lnTo>
                      <a:pt x="63" y="454"/>
                    </a:lnTo>
                    <a:lnTo>
                      <a:pt x="60" y="453"/>
                    </a:lnTo>
                    <a:lnTo>
                      <a:pt x="56" y="457"/>
                    </a:lnTo>
                    <a:lnTo>
                      <a:pt x="56" y="461"/>
                    </a:lnTo>
                    <a:lnTo>
                      <a:pt x="52" y="468"/>
                    </a:lnTo>
                    <a:lnTo>
                      <a:pt x="49" y="482"/>
                    </a:lnTo>
                    <a:lnTo>
                      <a:pt x="47" y="485"/>
                    </a:lnTo>
                    <a:lnTo>
                      <a:pt x="56" y="488"/>
                    </a:lnTo>
                    <a:lnTo>
                      <a:pt x="72" y="486"/>
                    </a:lnTo>
                    <a:lnTo>
                      <a:pt x="72" y="491"/>
                    </a:lnTo>
                    <a:lnTo>
                      <a:pt x="74" y="494"/>
                    </a:lnTo>
                    <a:lnTo>
                      <a:pt x="101" y="497"/>
                    </a:lnTo>
                    <a:lnTo>
                      <a:pt x="105" y="504"/>
                    </a:lnTo>
                    <a:lnTo>
                      <a:pt x="117" y="504"/>
                    </a:lnTo>
                    <a:lnTo>
                      <a:pt x="124" y="501"/>
                    </a:lnTo>
                    <a:lnTo>
                      <a:pt x="135" y="506"/>
                    </a:lnTo>
                    <a:lnTo>
                      <a:pt x="142" y="505"/>
                    </a:lnTo>
                    <a:lnTo>
                      <a:pt x="142" y="499"/>
                    </a:lnTo>
                    <a:lnTo>
                      <a:pt x="140" y="486"/>
                    </a:lnTo>
                    <a:lnTo>
                      <a:pt x="144" y="481"/>
                    </a:lnTo>
                    <a:lnTo>
                      <a:pt x="151" y="483"/>
                    </a:lnTo>
                    <a:lnTo>
                      <a:pt x="161" y="484"/>
                    </a:lnTo>
                    <a:lnTo>
                      <a:pt x="167" y="483"/>
                    </a:lnTo>
                    <a:lnTo>
                      <a:pt x="169" y="477"/>
                    </a:lnTo>
                    <a:lnTo>
                      <a:pt x="180" y="475"/>
                    </a:lnTo>
                    <a:lnTo>
                      <a:pt x="182" y="468"/>
                    </a:lnTo>
                    <a:lnTo>
                      <a:pt x="185" y="467"/>
                    </a:lnTo>
                    <a:lnTo>
                      <a:pt x="187" y="469"/>
                    </a:lnTo>
                    <a:lnTo>
                      <a:pt x="188" y="476"/>
                    </a:lnTo>
                    <a:lnTo>
                      <a:pt x="189" y="474"/>
                    </a:lnTo>
                    <a:lnTo>
                      <a:pt x="191" y="467"/>
                    </a:lnTo>
                    <a:lnTo>
                      <a:pt x="192" y="456"/>
                    </a:lnTo>
                    <a:lnTo>
                      <a:pt x="189" y="453"/>
                    </a:lnTo>
                    <a:lnTo>
                      <a:pt x="185" y="452"/>
                    </a:lnTo>
                    <a:lnTo>
                      <a:pt x="179" y="446"/>
                    </a:lnTo>
                    <a:lnTo>
                      <a:pt x="177" y="441"/>
                    </a:lnTo>
                    <a:lnTo>
                      <a:pt x="170" y="438"/>
                    </a:lnTo>
                    <a:lnTo>
                      <a:pt x="159" y="429"/>
                    </a:lnTo>
                    <a:lnTo>
                      <a:pt x="156" y="422"/>
                    </a:lnTo>
                    <a:lnTo>
                      <a:pt x="155" y="404"/>
                    </a:lnTo>
                    <a:lnTo>
                      <a:pt x="157" y="396"/>
                    </a:lnTo>
                    <a:lnTo>
                      <a:pt x="162" y="388"/>
                    </a:lnTo>
                    <a:lnTo>
                      <a:pt x="170" y="381"/>
                    </a:lnTo>
                    <a:lnTo>
                      <a:pt x="183" y="375"/>
                    </a:lnTo>
                    <a:lnTo>
                      <a:pt x="188" y="371"/>
                    </a:lnTo>
                    <a:lnTo>
                      <a:pt x="191" y="368"/>
                    </a:lnTo>
                    <a:lnTo>
                      <a:pt x="198" y="359"/>
                    </a:lnTo>
                    <a:lnTo>
                      <a:pt x="201" y="360"/>
                    </a:lnTo>
                    <a:lnTo>
                      <a:pt x="203" y="360"/>
                    </a:lnTo>
                    <a:lnTo>
                      <a:pt x="209" y="356"/>
                    </a:lnTo>
                    <a:lnTo>
                      <a:pt x="215" y="352"/>
                    </a:lnTo>
                    <a:lnTo>
                      <a:pt x="219" y="351"/>
                    </a:lnTo>
                    <a:lnTo>
                      <a:pt x="224" y="351"/>
                    </a:lnTo>
                    <a:lnTo>
                      <a:pt x="225" y="348"/>
                    </a:lnTo>
                    <a:lnTo>
                      <a:pt x="228" y="346"/>
                    </a:lnTo>
                    <a:lnTo>
                      <a:pt x="234" y="339"/>
                    </a:lnTo>
                    <a:lnTo>
                      <a:pt x="236" y="336"/>
                    </a:lnTo>
                    <a:lnTo>
                      <a:pt x="239" y="338"/>
                    </a:lnTo>
                    <a:lnTo>
                      <a:pt x="245" y="347"/>
                    </a:lnTo>
                    <a:lnTo>
                      <a:pt x="256" y="351"/>
                    </a:lnTo>
                    <a:lnTo>
                      <a:pt x="255" y="355"/>
                    </a:lnTo>
                    <a:lnTo>
                      <a:pt x="258" y="359"/>
                    </a:lnTo>
                    <a:lnTo>
                      <a:pt x="261" y="363"/>
                    </a:lnTo>
                    <a:lnTo>
                      <a:pt x="267" y="369"/>
                    </a:lnTo>
                    <a:lnTo>
                      <a:pt x="269" y="374"/>
                    </a:lnTo>
                    <a:lnTo>
                      <a:pt x="268" y="380"/>
                    </a:lnTo>
                    <a:lnTo>
                      <a:pt x="270" y="384"/>
                    </a:lnTo>
                    <a:lnTo>
                      <a:pt x="276" y="386"/>
                    </a:lnTo>
                    <a:lnTo>
                      <a:pt x="280" y="392"/>
                    </a:lnTo>
                    <a:lnTo>
                      <a:pt x="285" y="393"/>
                    </a:lnTo>
                    <a:lnTo>
                      <a:pt x="287" y="395"/>
                    </a:lnTo>
                    <a:lnTo>
                      <a:pt x="293" y="391"/>
                    </a:lnTo>
                    <a:lnTo>
                      <a:pt x="297" y="390"/>
                    </a:lnTo>
                    <a:lnTo>
                      <a:pt x="300" y="390"/>
                    </a:lnTo>
                    <a:lnTo>
                      <a:pt x="306" y="395"/>
                    </a:lnTo>
                    <a:lnTo>
                      <a:pt x="314" y="398"/>
                    </a:lnTo>
                    <a:lnTo>
                      <a:pt x="320" y="407"/>
                    </a:lnTo>
                    <a:lnTo>
                      <a:pt x="325" y="408"/>
                    </a:lnTo>
                    <a:lnTo>
                      <a:pt x="333" y="408"/>
                    </a:lnTo>
                    <a:lnTo>
                      <a:pt x="337" y="403"/>
                    </a:lnTo>
                    <a:lnTo>
                      <a:pt x="339" y="399"/>
                    </a:lnTo>
                    <a:lnTo>
                      <a:pt x="347" y="384"/>
                    </a:lnTo>
                    <a:lnTo>
                      <a:pt x="347" y="370"/>
                    </a:lnTo>
                    <a:lnTo>
                      <a:pt x="348" y="365"/>
                    </a:lnTo>
                    <a:lnTo>
                      <a:pt x="349" y="352"/>
                    </a:lnTo>
                    <a:lnTo>
                      <a:pt x="348" y="350"/>
                    </a:lnTo>
                    <a:lnTo>
                      <a:pt x="347" y="349"/>
                    </a:lnTo>
                    <a:lnTo>
                      <a:pt x="343" y="345"/>
                    </a:lnTo>
                    <a:lnTo>
                      <a:pt x="338" y="338"/>
                    </a:lnTo>
                    <a:lnTo>
                      <a:pt x="338" y="333"/>
                    </a:lnTo>
                    <a:lnTo>
                      <a:pt x="341" y="331"/>
                    </a:lnTo>
                    <a:lnTo>
                      <a:pt x="347" y="325"/>
                    </a:lnTo>
                    <a:lnTo>
                      <a:pt x="348" y="317"/>
                    </a:lnTo>
                    <a:lnTo>
                      <a:pt x="347" y="311"/>
                    </a:lnTo>
                    <a:lnTo>
                      <a:pt x="346" y="306"/>
                    </a:lnTo>
                    <a:lnTo>
                      <a:pt x="345" y="302"/>
                    </a:lnTo>
                    <a:lnTo>
                      <a:pt x="342" y="302"/>
                    </a:lnTo>
                    <a:lnTo>
                      <a:pt x="337" y="300"/>
                    </a:lnTo>
                    <a:lnTo>
                      <a:pt x="333" y="294"/>
                    </a:lnTo>
                    <a:lnTo>
                      <a:pt x="328" y="293"/>
                    </a:lnTo>
                    <a:lnTo>
                      <a:pt x="327" y="304"/>
                    </a:lnTo>
                    <a:lnTo>
                      <a:pt x="322" y="311"/>
                    </a:lnTo>
                    <a:lnTo>
                      <a:pt x="312" y="320"/>
                    </a:lnTo>
                    <a:lnTo>
                      <a:pt x="309" y="323"/>
                    </a:lnTo>
                    <a:lnTo>
                      <a:pt x="305" y="323"/>
                    </a:lnTo>
                    <a:lnTo>
                      <a:pt x="296" y="319"/>
                    </a:lnTo>
                    <a:lnTo>
                      <a:pt x="294" y="320"/>
                    </a:lnTo>
                    <a:lnTo>
                      <a:pt x="294" y="327"/>
                    </a:lnTo>
                    <a:lnTo>
                      <a:pt x="291" y="329"/>
                    </a:lnTo>
                    <a:lnTo>
                      <a:pt x="287" y="325"/>
                    </a:lnTo>
                    <a:lnTo>
                      <a:pt x="284" y="316"/>
                    </a:lnTo>
                    <a:lnTo>
                      <a:pt x="272" y="305"/>
                    </a:lnTo>
                    <a:lnTo>
                      <a:pt x="264" y="302"/>
                    </a:lnTo>
                    <a:lnTo>
                      <a:pt x="261" y="297"/>
                    </a:lnTo>
                    <a:lnTo>
                      <a:pt x="256" y="298"/>
                    </a:lnTo>
                    <a:lnTo>
                      <a:pt x="252" y="295"/>
                    </a:lnTo>
                    <a:lnTo>
                      <a:pt x="251" y="294"/>
                    </a:lnTo>
                    <a:lnTo>
                      <a:pt x="248" y="294"/>
                    </a:lnTo>
                    <a:lnTo>
                      <a:pt x="239" y="283"/>
                    </a:lnTo>
                    <a:lnTo>
                      <a:pt x="237" y="278"/>
                    </a:lnTo>
                    <a:lnTo>
                      <a:pt x="234" y="274"/>
                    </a:lnTo>
                    <a:lnTo>
                      <a:pt x="234" y="248"/>
                    </a:lnTo>
                    <a:lnTo>
                      <a:pt x="233" y="245"/>
                    </a:lnTo>
                    <a:lnTo>
                      <a:pt x="228" y="242"/>
                    </a:lnTo>
                    <a:lnTo>
                      <a:pt x="222" y="240"/>
                    </a:lnTo>
                    <a:lnTo>
                      <a:pt x="221" y="237"/>
                    </a:lnTo>
                    <a:lnTo>
                      <a:pt x="222" y="235"/>
                    </a:lnTo>
                    <a:lnTo>
                      <a:pt x="228" y="230"/>
                    </a:lnTo>
                    <a:lnTo>
                      <a:pt x="234" y="227"/>
                    </a:lnTo>
                    <a:lnTo>
                      <a:pt x="235" y="224"/>
                    </a:lnTo>
                    <a:lnTo>
                      <a:pt x="242" y="220"/>
                    </a:lnTo>
                    <a:lnTo>
                      <a:pt x="252" y="216"/>
                    </a:lnTo>
                    <a:lnTo>
                      <a:pt x="263" y="215"/>
                    </a:lnTo>
                    <a:lnTo>
                      <a:pt x="275" y="213"/>
                    </a:lnTo>
                    <a:lnTo>
                      <a:pt x="290" y="208"/>
                    </a:lnTo>
                    <a:lnTo>
                      <a:pt x="293" y="206"/>
                    </a:lnTo>
                    <a:lnTo>
                      <a:pt x="320" y="174"/>
                    </a:lnTo>
                    <a:lnTo>
                      <a:pt x="326" y="165"/>
                    </a:lnTo>
                    <a:lnTo>
                      <a:pt x="348" y="143"/>
                    </a:lnTo>
                    <a:lnTo>
                      <a:pt x="349" y="141"/>
                    </a:lnTo>
                    <a:lnTo>
                      <a:pt x="345" y="125"/>
                    </a:lnTo>
                    <a:lnTo>
                      <a:pt x="344" y="118"/>
                    </a:lnTo>
                    <a:lnTo>
                      <a:pt x="345" y="115"/>
                    </a:lnTo>
                    <a:lnTo>
                      <a:pt x="347" y="113"/>
                    </a:lnTo>
                    <a:lnTo>
                      <a:pt x="360" y="114"/>
                    </a:lnTo>
                    <a:lnTo>
                      <a:pt x="366" y="108"/>
                    </a:lnTo>
                    <a:lnTo>
                      <a:pt x="366" y="102"/>
                    </a:lnTo>
                    <a:lnTo>
                      <a:pt x="369" y="91"/>
                    </a:lnTo>
                    <a:lnTo>
                      <a:pt x="372" y="87"/>
                    </a:lnTo>
                    <a:lnTo>
                      <a:pt x="381" y="81"/>
                    </a:lnTo>
                    <a:lnTo>
                      <a:pt x="386" y="79"/>
                    </a:lnTo>
                    <a:lnTo>
                      <a:pt x="389" y="76"/>
                    </a:lnTo>
                    <a:lnTo>
                      <a:pt x="386" y="74"/>
                    </a:lnTo>
                    <a:lnTo>
                      <a:pt x="384" y="72"/>
                    </a:lnTo>
                    <a:lnTo>
                      <a:pt x="384" y="67"/>
                    </a:lnTo>
                    <a:lnTo>
                      <a:pt x="384" y="66"/>
                    </a:lnTo>
                    <a:lnTo>
                      <a:pt x="382" y="64"/>
                    </a:lnTo>
                    <a:lnTo>
                      <a:pt x="378" y="66"/>
                    </a:lnTo>
                    <a:lnTo>
                      <a:pt x="375" y="69"/>
                    </a:lnTo>
                    <a:lnTo>
                      <a:pt x="368" y="69"/>
                    </a:lnTo>
                    <a:lnTo>
                      <a:pt x="359" y="62"/>
                    </a:lnTo>
                    <a:lnTo>
                      <a:pt x="347" y="45"/>
                    </a:lnTo>
                    <a:lnTo>
                      <a:pt x="339" y="36"/>
                    </a:lnTo>
                    <a:lnTo>
                      <a:pt x="338" y="35"/>
                    </a:lnTo>
                    <a:lnTo>
                      <a:pt x="335" y="36"/>
                    </a:lnTo>
                    <a:lnTo>
                      <a:pt x="323" y="38"/>
                    </a:lnTo>
                    <a:lnTo>
                      <a:pt x="319" y="39"/>
                    </a:lnTo>
                    <a:lnTo>
                      <a:pt x="315" y="42"/>
                    </a:lnTo>
                    <a:lnTo>
                      <a:pt x="311" y="41"/>
                    </a:lnTo>
                    <a:lnTo>
                      <a:pt x="308" y="40"/>
                    </a:lnTo>
                    <a:lnTo>
                      <a:pt x="305" y="38"/>
                    </a:lnTo>
                    <a:lnTo>
                      <a:pt x="305" y="34"/>
                    </a:lnTo>
                    <a:lnTo>
                      <a:pt x="305" y="30"/>
                    </a:lnTo>
                    <a:lnTo>
                      <a:pt x="303" y="27"/>
                    </a:lnTo>
                    <a:lnTo>
                      <a:pt x="303" y="25"/>
                    </a:lnTo>
                    <a:lnTo>
                      <a:pt x="302" y="24"/>
                    </a:lnTo>
                    <a:lnTo>
                      <a:pt x="298" y="26"/>
                    </a:lnTo>
                    <a:lnTo>
                      <a:pt x="294" y="27"/>
                    </a:lnTo>
                    <a:lnTo>
                      <a:pt x="293" y="26"/>
                    </a:lnTo>
                    <a:lnTo>
                      <a:pt x="291" y="25"/>
                    </a:lnTo>
                    <a:lnTo>
                      <a:pt x="289" y="20"/>
                    </a:lnTo>
                    <a:lnTo>
                      <a:pt x="288" y="17"/>
                    </a:lnTo>
                    <a:lnTo>
                      <a:pt x="282" y="14"/>
                    </a:lnTo>
                    <a:lnTo>
                      <a:pt x="275" y="14"/>
                    </a:lnTo>
                    <a:lnTo>
                      <a:pt x="264" y="8"/>
                    </a:lnTo>
                    <a:lnTo>
                      <a:pt x="258" y="9"/>
                    </a:lnTo>
                    <a:lnTo>
                      <a:pt x="254" y="7"/>
                    </a:lnTo>
                    <a:lnTo>
                      <a:pt x="247" y="6"/>
                    </a:lnTo>
                    <a:lnTo>
                      <a:pt x="239" y="3"/>
                    </a:lnTo>
                    <a:lnTo>
                      <a:pt x="222" y="0"/>
                    </a:lnTo>
                    <a:lnTo>
                      <a:pt x="192" y="4"/>
                    </a:lnTo>
                    <a:lnTo>
                      <a:pt x="186" y="6"/>
                    </a:lnTo>
                    <a:lnTo>
                      <a:pt x="181" y="8"/>
                    </a:lnTo>
                    <a:lnTo>
                      <a:pt x="186" y="15"/>
                    </a:lnTo>
                    <a:lnTo>
                      <a:pt x="192" y="30"/>
                    </a:lnTo>
                    <a:lnTo>
                      <a:pt x="199" y="37"/>
                    </a:lnTo>
                    <a:lnTo>
                      <a:pt x="206" y="54"/>
                    </a:lnTo>
                    <a:lnTo>
                      <a:pt x="209" y="76"/>
                    </a:lnTo>
                    <a:lnTo>
                      <a:pt x="208" y="93"/>
                    </a:lnTo>
                    <a:lnTo>
                      <a:pt x="204" y="96"/>
                    </a:lnTo>
                    <a:lnTo>
                      <a:pt x="198" y="95"/>
                    </a:lnTo>
                    <a:lnTo>
                      <a:pt x="188" y="96"/>
                    </a:lnTo>
                    <a:lnTo>
                      <a:pt x="181" y="96"/>
                    </a:lnTo>
                    <a:lnTo>
                      <a:pt x="173" y="98"/>
                    </a:lnTo>
                    <a:lnTo>
                      <a:pt x="168" y="101"/>
                    </a:lnTo>
                    <a:lnTo>
                      <a:pt x="160" y="97"/>
                    </a:lnTo>
                    <a:lnTo>
                      <a:pt x="142" y="97"/>
                    </a:lnTo>
                    <a:lnTo>
                      <a:pt x="130" y="93"/>
                    </a:lnTo>
                    <a:lnTo>
                      <a:pt x="119" y="92"/>
                    </a:lnTo>
                    <a:lnTo>
                      <a:pt x="107" y="90"/>
                    </a:lnTo>
                    <a:lnTo>
                      <a:pt x="95" y="92"/>
                    </a:lnTo>
                    <a:lnTo>
                      <a:pt x="92" y="96"/>
                    </a:lnTo>
                    <a:lnTo>
                      <a:pt x="92" y="104"/>
                    </a:lnTo>
                    <a:lnTo>
                      <a:pt x="89" y="107"/>
                    </a:lnTo>
                    <a:lnTo>
                      <a:pt x="75" y="117"/>
                    </a:lnTo>
                    <a:lnTo>
                      <a:pt x="74" y="121"/>
                    </a:lnTo>
                    <a:lnTo>
                      <a:pt x="66" y="131"/>
                    </a:lnTo>
                    <a:lnTo>
                      <a:pt x="63" y="131"/>
                    </a:lnTo>
                    <a:lnTo>
                      <a:pt x="50" y="137"/>
                    </a:lnTo>
                    <a:lnTo>
                      <a:pt x="47" y="141"/>
                    </a:lnTo>
                    <a:lnTo>
                      <a:pt x="42" y="159"/>
                    </a:lnTo>
                    <a:lnTo>
                      <a:pt x="44" y="168"/>
                    </a:lnTo>
                    <a:lnTo>
                      <a:pt x="41" y="179"/>
                    </a:lnTo>
                    <a:lnTo>
                      <a:pt x="46" y="185"/>
                    </a:lnTo>
                    <a:lnTo>
                      <a:pt x="45" y="186"/>
                    </a:lnTo>
                    <a:lnTo>
                      <a:pt x="32" y="187"/>
                    </a:lnTo>
                    <a:lnTo>
                      <a:pt x="29" y="191"/>
                    </a:lnTo>
                    <a:lnTo>
                      <a:pt x="29" y="197"/>
                    </a:lnTo>
                    <a:lnTo>
                      <a:pt x="18" y="201"/>
                    </a:lnTo>
                    <a:lnTo>
                      <a:pt x="16" y="204"/>
                    </a:lnTo>
                    <a:lnTo>
                      <a:pt x="10" y="221"/>
                    </a:lnTo>
                    <a:lnTo>
                      <a:pt x="11" y="236"/>
                    </a:lnTo>
                    <a:lnTo>
                      <a:pt x="10" y="240"/>
                    </a:lnTo>
                    <a:lnTo>
                      <a:pt x="4" y="248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87;p24">
                <a:extLst>
                  <a:ext uri="{FF2B5EF4-FFF2-40B4-BE49-F238E27FC236}">
                    <a16:creationId xmlns:a16="http://schemas.microsoft.com/office/drawing/2014/main" xmlns="" id="{9A49FE4C-EC12-4C3F-BD1E-0FF6A1033C34}"/>
                  </a:ext>
                </a:extLst>
              </p:cNvPr>
              <p:cNvSpPr/>
              <p:nvPr/>
            </p:nvSpPr>
            <p:spPr>
              <a:xfrm>
                <a:off x="1882" y="1894"/>
                <a:ext cx="537" cy="38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70" extrusionOk="0">
                    <a:moveTo>
                      <a:pt x="0" y="282"/>
                    </a:moveTo>
                    <a:lnTo>
                      <a:pt x="4" y="281"/>
                    </a:lnTo>
                    <a:lnTo>
                      <a:pt x="6" y="278"/>
                    </a:lnTo>
                    <a:lnTo>
                      <a:pt x="4" y="275"/>
                    </a:lnTo>
                    <a:lnTo>
                      <a:pt x="3" y="269"/>
                    </a:lnTo>
                    <a:lnTo>
                      <a:pt x="7" y="265"/>
                    </a:lnTo>
                    <a:lnTo>
                      <a:pt x="12" y="262"/>
                    </a:lnTo>
                    <a:lnTo>
                      <a:pt x="15" y="263"/>
                    </a:lnTo>
                    <a:lnTo>
                      <a:pt x="16" y="262"/>
                    </a:lnTo>
                    <a:lnTo>
                      <a:pt x="21" y="258"/>
                    </a:lnTo>
                    <a:lnTo>
                      <a:pt x="25" y="255"/>
                    </a:lnTo>
                    <a:lnTo>
                      <a:pt x="25" y="253"/>
                    </a:lnTo>
                    <a:lnTo>
                      <a:pt x="21" y="244"/>
                    </a:lnTo>
                    <a:lnTo>
                      <a:pt x="25" y="243"/>
                    </a:lnTo>
                    <a:lnTo>
                      <a:pt x="27" y="244"/>
                    </a:lnTo>
                    <a:lnTo>
                      <a:pt x="29" y="242"/>
                    </a:lnTo>
                    <a:lnTo>
                      <a:pt x="33" y="241"/>
                    </a:lnTo>
                    <a:lnTo>
                      <a:pt x="34" y="238"/>
                    </a:lnTo>
                    <a:lnTo>
                      <a:pt x="36" y="237"/>
                    </a:lnTo>
                    <a:lnTo>
                      <a:pt x="39" y="233"/>
                    </a:lnTo>
                    <a:lnTo>
                      <a:pt x="43" y="223"/>
                    </a:lnTo>
                    <a:lnTo>
                      <a:pt x="43" y="216"/>
                    </a:lnTo>
                    <a:lnTo>
                      <a:pt x="46" y="214"/>
                    </a:lnTo>
                    <a:lnTo>
                      <a:pt x="48" y="210"/>
                    </a:lnTo>
                    <a:lnTo>
                      <a:pt x="48" y="203"/>
                    </a:lnTo>
                    <a:lnTo>
                      <a:pt x="39" y="200"/>
                    </a:lnTo>
                    <a:lnTo>
                      <a:pt x="38" y="199"/>
                    </a:lnTo>
                    <a:lnTo>
                      <a:pt x="36" y="200"/>
                    </a:lnTo>
                    <a:lnTo>
                      <a:pt x="33" y="196"/>
                    </a:lnTo>
                    <a:lnTo>
                      <a:pt x="30" y="192"/>
                    </a:lnTo>
                    <a:lnTo>
                      <a:pt x="28" y="180"/>
                    </a:lnTo>
                    <a:lnTo>
                      <a:pt x="25" y="178"/>
                    </a:lnTo>
                    <a:lnTo>
                      <a:pt x="19" y="176"/>
                    </a:lnTo>
                    <a:lnTo>
                      <a:pt x="15" y="143"/>
                    </a:lnTo>
                    <a:lnTo>
                      <a:pt x="13" y="138"/>
                    </a:lnTo>
                    <a:lnTo>
                      <a:pt x="9" y="135"/>
                    </a:lnTo>
                    <a:lnTo>
                      <a:pt x="8" y="131"/>
                    </a:lnTo>
                    <a:lnTo>
                      <a:pt x="13" y="107"/>
                    </a:lnTo>
                    <a:lnTo>
                      <a:pt x="13" y="99"/>
                    </a:lnTo>
                    <a:lnTo>
                      <a:pt x="13" y="93"/>
                    </a:lnTo>
                    <a:lnTo>
                      <a:pt x="16" y="93"/>
                    </a:lnTo>
                    <a:lnTo>
                      <a:pt x="17" y="91"/>
                    </a:lnTo>
                    <a:lnTo>
                      <a:pt x="20" y="93"/>
                    </a:lnTo>
                    <a:lnTo>
                      <a:pt x="22" y="92"/>
                    </a:lnTo>
                    <a:lnTo>
                      <a:pt x="25" y="88"/>
                    </a:lnTo>
                    <a:lnTo>
                      <a:pt x="27" y="89"/>
                    </a:lnTo>
                    <a:lnTo>
                      <a:pt x="27" y="92"/>
                    </a:lnTo>
                    <a:lnTo>
                      <a:pt x="28" y="93"/>
                    </a:lnTo>
                    <a:lnTo>
                      <a:pt x="30" y="98"/>
                    </a:lnTo>
                    <a:lnTo>
                      <a:pt x="32" y="96"/>
                    </a:lnTo>
                    <a:lnTo>
                      <a:pt x="33" y="85"/>
                    </a:lnTo>
                    <a:lnTo>
                      <a:pt x="36" y="81"/>
                    </a:lnTo>
                    <a:lnTo>
                      <a:pt x="39" y="82"/>
                    </a:lnTo>
                    <a:lnTo>
                      <a:pt x="42" y="83"/>
                    </a:lnTo>
                    <a:lnTo>
                      <a:pt x="47" y="83"/>
                    </a:lnTo>
                    <a:lnTo>
                      <a:pt x="49" y="81"/>
                    </a:lnTo>
                    <a:lnTo>
                      <a:pt x="54" y="85"/>
                    </a:lnTo>
                    <a:lnTo>
                      <a:pt x="59" y="86"/>
                    </a:lnTo>
                    <a:lnTo>
                      <a:pt x="66" y="86"/>
                    </a:lnTo>
                    <a:lnTo>
                      <a:pt x="69" y="87"/>
                    </a:lnTo>
                    <a:lnTo>
                      <a:pt x="72" y="92"/>
                    </a:lnTo>
                    <a:lnTo>
                      <a:pt x="73" y="90"/>
                    </a:lnTo>
                    <a:lnTo>
                      <a:pt x="78" y="90"/>
                    </a:lnTo>
                    <a:lnTo>
                      <a:pt x="84" y="85"/>
                    </a:lnTo>
                    <a:lnTo>
                      <a:pt x="85" y="83"/>
                    </a:lnTo>
                    <a:lnTo>
                      <a:pt x="84" y="81"/>
                    </a:lnTo>
                    <a:lnTo>
                      <a:pt x="82" y="78"/>
                    </a:lnTo>
                    <a:lnTo>
                      <a:pt x="79" y="77"/>
                    </a:lnTo>
                    <a:lnTo>
                      <a:pt x="78" y="71"/>
                    </a:lnTo>
                    <a:lnTo>
                      <a:pt x="75" y="69"/>
                    </a:lnTo>
                    <a:lnTo>
                      <a:pt x="82" y="53"/>
                    </a:lnTo>
                    <a:lnTo>
                      <a:pt x="87" y="51"/>
                    </a:lnTo>
                    <a:lnTo>
                      <a:pt x="90" y="47"/>
                    </a:lnTo>
                    <a:lnTo>
                      <a:pt x="93" y="46"/>
                    </a:lnTo>
                    <a:lnTo>
                      <a:pt x="102" y="45"/>
                    </a:lnTo>
                    <a:lnTo>
                      <a:pt x="104" y="46"/>
                    </a:lnTo>
                    <a:lnTo>
                      <a:pt x="105" y="48"/>
                    </a:lnTo>
                    <a:lnTo>
                      <a:pt x="103" y="60"/>
                    </a:lnTo>
                    <a:lnTo>
                      <a:pt x="111" y="68"/>
                    </a:lnTo>
                    <a:lnTo>
                      <a:pt x="114" y="78"/>
                    </a:lnTo>
                    <a:lnTo>
                      <a:pt x="117" y="81"/>
                    </a:lnTo>
                    <a:lnTo>
                      <a:pt x="119" y="81"/>
                    </a:lnTo>
                    <a:lnTo>
                      <a:pt x="119" y="78"/>
                    </a:lnTo>
                    <a:lnTo>
                      <a:pt x="120" y="75"/>
                    </a:lnTo>
                    <a:lnTo>
                      <a:pt x="123" y="80"/>
                    </a:lnTo>
                    <a:lnTo>
                      <a:pt x="121" y="81"/>
                    </a:lnTo>
                    <a:lnTo>
                      <a:pt x="123" y="86"/>
                    </a:lnTo>
                    <a:lnTo>
                      <a:pt x="125" y="86"/>
                    </a:lnTo>
                    <a:lnTo>
                      <a:pt x="125" y="80"/>
                    </a:lnTo>
                    <a:lnTo>
                      <a:pt x="126" y="77"/>
                    </a:lnTo>
                    <a:lnTo>
                      <a:pt x="129" y="73"/>
                    </a:lnTo>
                    <a:lnTo>
                      <a:pt x="133" y="70"/>
                    </a:lnTo>
                    <a:lnTo>
                      <a:pt x="135" y="70"/>
                    </a:lnTo>
                    <a:lnTo>
                      <a:pt x="139" y="66"/>
                    </a:lnTo>
                    <a:lnTo>
                      <a:pt x="144" y="65"/>
                    </a:lnTo>
                    <a:lnTo>
                      <a:pt x="147" y="62"/>
                    </a:lnTo>
                    <a:lnTo>
                      <a:pt x="153" y="62"/>
                    </a:lnTo>
                    <a:lnTo>
                      <a:pt x="154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6" y="64"/>
                    </a:lnTo>
                    <a:lnTo>
                      <a:pt x="169" y="65"/>
                    </a:lnTo>
                    <a:lnTo>
                      <a:pt x="173" y="65"/>
                    </a:lnTo>
                    <a:lnTo>
                      <a:pt x="176" y="61"/>
                    </a:lnTo>
                    <a:lnTo>
                      <a:pt x="180" y="57"/>
                    </a:lnTo>
                    <a:lnTo>
                      <a:pt x="186" y="54"/>
                    </a:lnTo>
                    <a:lnTo>
                      <a:pt x="192" y="53"/>
                    </a:lnTo>
                    <a:lnTo>
                      <a:pt x="194" y="54"/>
                    </a:lnTo>
                    <a:lnTo>
                      <a:pt x="198" y="52"/>
                    </a:lnTo>
                    <a:lnTo>
                      <a:pt x="199" y="50"/>
                    </a:lnTo>
                    <a:lnTo>
                      <a:pt x="201" y="49"/>
                    </a:lnTo>
                    <a:lnTo>
                      <a:pt x="205" y="39"/>
                    </a:lnTo>
                    <a:lnTo>
                      <a:pt x="207" y="39"/>
                    </a:lnTo>
                    <a:lnTo>
                      <a:pt x="208" y="36"/>
                    </a:lnTo>
                    <a:lnTo>
                      <a:pt x="210" y="33"/>
                    </a:lnTo>
                    <a:lnTo>
                      <a:pt x="214" y="31"/>
                    </a:lnTo>
                    <a:lnTo>
                      <a:pt x="216" y="31"/>
                    </a:lnTo>
                    <a:lnTo>
                      <a:pt x="218" y="29"/>
                    </a:lnTo>
                    <a:lnTo>
                      <a:pt x="219" y="25"/>
                    </a:lnTo>
                    <a:lnTo>
                      <a:pt x="225" y="15"/>
                    </a:lnTo>
                    <a:lnTo>
                      <a:pt x="226" y="11"/>
                    </a:lnTo>
                    <a:lnTo>
                      <a:pt x="224" y="7"/>
                    </a:lnTo>
                    <a:lnTo>
                      <a:pt x="223" y="0"/>
                    </a:lnTo>
                    <a:lnTo>
                      <a:pt x="228" y="0"/>
                    </a:lnTo>
                    <a:lnTo>
                      <a:pt x="230" y="0"/>
                    </a:lnTo>
                    <a:lnTo>
                      <a:pt x="235" y="5"/>
                    </a:lnTo>
                    <a:lnTo>
                      <a:pt x="238" y="5"/>
                    </a:lnTo>
                    <a:lnTo>
                      <a:pt x="245" y="8"/>
                    </a:lnTo>
                    <a:lnTo>
                      <a:pt x="249" y="11"/>
                    </a:lnTo>
                    <a:lnTo>
                      <a:pt x="254" y="13"/>
                    </a:lnTo>
                    <a:lnTo>
                      <a:pt x="256" y="14"/>
                    </a:lnTo>
                    <a:lnTo>
                      <a:pt x="264" y="17"/>
                    </a:lnTo>
                    <a:lnTo>
                      <a:pt x="265" y="19"/>
                    </a:lnTo>
                    <a:lnTo>
                      <a:pt x="268" y="26"/>
                    </a:lnTo>
                    <a:lnTo>
                      <a:pt x="268" y="28"/>
                    </a:lnTo>
                    <a:lnTo>
                      <a:pt x="269" y="29"/>
                    </a:lnTo>
                    <a:lnTo>
                      <a:pt x="270" y="33"/>
                    </a:lnTo>
                    <a:lnTo>
                      <a:pt x="270" y="39"/>
                    </a:lnTo>
                    <a:lnTo>
                      <a:pt x="271" y="41"/>
                    </a:lnTo>
                    <a:lnTo>
                      <a:pt x="274" y="44"/>
                    </a:lnTo>
                    <a:lnTo>
                      <a:pt x="281" y="47"/>
                    </a:lnTo>
                    <a:lnTo>
                      <a:pt x="282" y="48"/>
                    </a:lnTo>
                    <a:lnTo>
                      <a:pt x="282" y="52"/>
                    </a:lnTo>
                    <a:lnTo>
                      <a:pt x="281" y="53"/>
                    </a:lnTo>
                    <a:lnTo>
                      <a:pt x="281" y="54"/>
                    </a:lnTo>
                    <a:lnTo>
                      <a:pt x="283" y="56"/>
                    </a:lnTo>
                    <a:lnTo>
                      <a:pt x="286" y="60"/>
                    </a:lnTo>
                    <a:lnTo>
                      <a:pt x="289" y="61"/>
                    </a:lnTo>
                    <a:lnTo>
                      <a:pt x="295" y="60"/>
                    </a:lnTo>
                    <a:lnTo>
                      <a:pt x="302" y="61"/>
                    </a:lnTo>
                    <a:lnTo>
                      <a:pt x="311" y="60"/>
                    </a:lnTo>
                    <a:lnTo>
                      <a:pt x="315" y="60"/>
                    </a:lnTo>
                    <a:lnTo>
                      <a:pt x="322" y="66"/>
                    </a:lnTo>
                    <a:lnTo>
                      <a:pt x="325" y="75"/>
                    </a:lnTo>
                    <a:lnTo>
                      <a:pt x="327" y="83"/>
                    </a:lnTo>
                    <a:lnTo>
                      <a:pt x="327" y="92"/>
                    </a:lnTo>
                    <a:lnTo>
                      <a:pt x="324" y="99"/>
                    </a:lnTo>
                    <a:lnTo>
                      <a:pt x="316" y="107"/>
                    </a:lnTo>
                    <a:lnTo>
                      <a:pt x="316" y="108"/>
                    </a:lnTo>
                    <a:lnTo>
                      <a:pt x="321" y="129"/>
                    </a:lnTo>
                    <a:lnTo>
                      <a:pt x="325" y="137"/>
                    </a:lnTo>
                    <a:lnTo>
                      <a:pt x="331" y="138"/>
                    </a:lnTo>
                    <a:lnTo>
                      <a:pt x="338" y="139"/>
                    </a:lnTo>
                    <a:lnTo>
                      <a:pt x="344" y="141"/>
                    </a:lnTo>
                    <a:lnTo>
                      <a:pt x="353" y="140"/>
                    </a:lnTo>
                    <a:lnTo>
                      <a:pt x="363" y="132"/>
                    </a:lnTo>
                    <a:lnTo>
                      <a:pt x="366" y="126"/>
                    </a:lnTo>
                    <a:lnTo>
                      <a:pt x="376" y="125"/>
                    </a:lnTo>
                    <a:lnTo>
                      <a:pt x="391" y="116"/>
                    </a:lnTo>
                    <a:lnTo>
                      <a:pt x="393" y="113"/>
                    </a:lnTo>
                    <a:lnTo>
                      <a:pt x="393" y="115"/>
                    </a:lnTo>
                    <a:lnTo>
                      <a:pt x="398" y="114"/>
                    </a:lnTo>
                    <a:lnTo>
                      <a:pt x="402" y="119"/>
                    </a:lnTo>
                    <a:lnTo>
                      <a:pt x="408" y="121"/>
                    </a:lnTo>
                    <a:lnTo>
                      <a:pt x="407" y="126"/>
                    </a:lnTo>
                    <a:lnTo>
                      <a:pt x="404" y="127"/>
                    </a:lnTo>
                    <a:lnTo>
                      <a:pt x="401" y="129"/>
                    </a:lnTo>
                    <a:lnTo>
                      <a:pt x="400" y="128"/>
                    </a:lnTo>
                    <a:lnTo>
                      <a:pt x="399" y="130"/>
                    </a:lnTo>
                    <a:lnTo>
                      <a:pt x="397" y="130"/>
                    </a:lnTo>
                    <a:lnTo>
                      <a:pt x="396" y="131"/>
                    </a:lnTo>
                    <a:lnTo>
                      <a:pt x="398" y="134"/>
                    </a:lnTo>
                    <a:lnTo>
                      <a:pt x="399" y="136"/>
                    </a:lnTo>
                    <a:lnTo>
                      <a:pt x="402" y="139"/>
                    </a:lnTo>
                    <a:lnTo>
                      <a:pt x="408" y="149"/>
                    </a:lnTo>
                    <a:lnTo>
                      <a:pt x="415" y="158"/>
                    </a:lnTo>
                    <a:lnTo>
                      <a:pt x="431" y="165"/>
                    </a:lnTo>
                    <a:lnTo>
                      <a:pt x="432" y="167"/>
                    </a:lnTo>
                    <a:lnTo>
                      <a:pt x="434" y="167"/>
                    </a:lnTo>
                    <a:lnTo>
                      <a:pt x="436" y="166"/>
                    </a:lnTo>
                    <a:lnTo>
                      <a:pt x="438" y="179"/>
                    </a:lnTo>
                    <a:lnTo>
                      <a:pt x="448" y="181"/>
                    </a:lnTo>
                    <a:lnTo>
                      <a:pt x="457" y="180"/>
                    </a:lnTo>
                    <a:lnTo>
                      <a:pt x="464" y="179"/>
                    </a:lnTo>
                    <a:lnTo>
                      <a:pt x="475" y="180"/>
                    </a:lnTo>
                    <a:lnTo>
                      <a:pt x="481" y="179"/>
                    </a:lnTo>
                    <a:lnTo>
                      <a:pt x="501" y="180"/>
                    </a:lnTo>
                    <a:lnTo>
                      <a:pt x="534" y="182"/>
                    </a:lnTo>
                    <a:lnTo>
                      <a:pt x="552" y="181"/>
                    </a:lnTo>
                    <a:lnTo>
                      <a:pt x="560" y="182"/>
                    </a:lnTo>
                    <a:lnTo>
                      <a:pt x="539" y="239"/>
                    </a:lnTo>
                    <a:lnTo>
                      <a:pt x="528" y="270"/>
                    </a:lnTo>
                    <a:lnTo>
                      <a:pt x="536" y="290"/>
                    </a:lnTo>
                    <a:lnTo>
                      <a:pt x="535" y="310"/>
                    </a:lnTo>
                    <a:lnTo>
                      <a:pt x="534" y="311"/>
                    </a:lnTo>
                    <a:lnTo>
                      <a:pt x="530" y="309"/>
                    </a:lnTo>
                    <a:lnTo>
                      <a:pt x="528" y="309"/>
                    </a:lnTo>
                    <a:lnTo>
                      <a:pt x="518" y="306"/>
                    </a:lnTo>
                    <a:lnTo>
                      <a:pt x="516" y="305"/>
                    </a:lnTo>
                    <a:lnTo>
                      <a:pt x="504" y="300"/>
                    </a:lnTo>
                    <a:lnTo>
                      <a:pt x="497" y="299"/>
                    </a:lnTo>
                    <a:lnTo>
                      <a:pt x="486" y="297"/>
                    </a:lnTo>
                    <a:lnTo>
                      <a:pt x="475" y="296"/>
                    </a:lnTo>
                    <a:lnTo>
                      <a:pt x="464" y="296"/>
                    </a:lnTo>
                    <a:lnTo>
                      <a:pt x="463" y="296"/>
                    </a:lnTo>
                    <a:lnTo>
                      <a:pt x="461" y="294"/>
                    </a:lnTo>
                    <a:lnTo>
                      <a:pt x="467" y="291"/>
                    </a:lnTo>
                    <a:lnTo>
                      <a:pt x="470" y="291"/>
                    </a:lnTo>
                    <a:lnTo>
                      <a:pt x="476" y="289"/>
                    </a:lnTo>
                    <a:lnTo>
                      <a:pt x="476" y="288"/>
                    </a:lnTo>
                    <a:lnTo>
                      <a:pt x="477" y="287"/>
                    </a:lnTo>
                    <a:lnTo>
                      <a:pt x="480" y="282"/>
                    </a:lnTo>
                    <a:lnTo>
                      <a:pt x="479" y="280"/>
                    </a:lnTo>
                    <a:lnTo>
                      <a:pt x="477" y="278"/>
                    </a:lnTo>
                    <a:lnTo>
                      <a:pt x="473" y="276"/>
                    </a:lnTo>
                    <a:lnTo>
                      <a:pt x="468" y="276"/>
                    </a:lnTo>
                    <a:lnTo>
                      <a:pt x="465" y="278"/>
                    </a:lnTo>
                    <a:lnTo>
                      <a:pt x="464" y="279"/>
                    </a:lnTo>
                    <a:lnTo>
                      <a:pt x="462" y="281"/>
                    </a:lnTo>
                    <a:lnTo>
                      <a:pt x="462" y="283"/>
                    </a:lnTo>
                    <a:lnTo>
                      <a:pt x="461" y="284"/>
                    </a:lnTo>
                    <a:lnTo>
                      <a:pt x="457" y="284"/>
                    </a:lnTo>
                    <a:lnTo>
                      <a:pt x="454" y="288"/>
                    </a:lnTo>
                    <a:lnTo>
                      <a:pt x="452" y="286"/>
                    </a:lnTo>
                    <a:lnTo>
                      <a:pt x="452" y="285"/>
                    </a:lnTo>
                    <a:lnTo>
                      <a:pt x="456" y="282"/>
                    </a:lnTo>
                    <a:lnTo>
                      <a:pt x="457" y="281"/>
                    </a:lnTo>
                    <a:lnTo>
                      <a:pt x="456" y="279"/>
                    </a:lnTo>
                    <a:lnTo>
                      <a:pt x="454" y="278"/>
                    </a:lnTo>
                    <a:lnTo>
                      <a:pt x="453" y="276"/>
                    </a:lnTo>
                    <a:lnTo>
                      <a:pt x="451" y="276"/>
                    </a:lnTo>
                    <a:lnTo>
                      <a:pt x="451" y="275"/>
                    </a:lnTo>
                    <a:lnTo>
                      <a:pt x="452" y="273"/>
                    </a:lnTo>
                    <a:lnTo>
                      <a:pt x="452" y="272"/>
                    </a:lnTo>
                    <a:lnTo>
                      <a:pt x="449" y="270"/>
                    </a:lnTo>
                    <a:lnTo>
                      <a:pt x="448" y="269"/>
                    </a:lnTo>
                    <a:lnTo>
                      <a:pt x="446" y="267"/>
                    </a:lnTo>
                    <a:lnTo>
                      <a:pt x="445" y="267"/>
                    </a:lnTo>
                    <a:lnTo>
                      <a:pt x="444" y="269"/>
                    </a:lnTo>
                    <a:lnTo>
                      <a:pt x="439" y="269"/>
                    </a:lnTo>
                    <a:lnTo>
                      <a:pt x="439" y="270"/>
                    </a:lnTo>
                    <a:lnTo>
                      <a:pt x="436" y="274"/>
                    </a:lnTo>
                    <a:lnTo>
                      <a:pt x="433" y="281"/>
                    </a:lnTo>
                    <a:lnTo>
                      <a:pt x="432" y="282"/>
                    </a:lnTo>
                    <a:lnTo>
                      <a:pt x="427" y="281"/>
                    </a:lnTo>
                    <a:lnTo>
                      <a:pt x="426" y="283"/>
                    </a:lnTo>
                    <a:lnTo>
                      <a:pt x="424" y="285"/>
                    </a:lnTo>
                    <a:lnTo>
                      <a:pt x="423" y="285"/>
                    </a:lnTo>
                    <a:lnTo>
                      <a:pt x="422" y="286"/>
                    </a:lnTo>
                    <a:lnTo>
                      <a:pt x="423" y="289"/>
                    </a:lnTo>
                    <a:lnTo>
                      <a:pt x="423" y="290"/>
                    </a:lnTo>
                    <a:lnTo>
                      <a:pt x="426" y="291"/>
                    </a:lnTo>
                    <a:lnTo>
                      <a:pt x="430" y="291"/>
                    </a:lnTo>
                    <a:lnTo>
                      <a:pt x="430" y="293"/>
                    </a:lnTo>
                    <a:lnTo>
                      <a:pt x="430" y="297"/>
                    </a:lnTo>
                    <a:lnTo>
                      <a:pt x="425" y="299"/>
                    </a:lnTo>
                    <a:lnTo>
                      <a:pt x="418" y="299"/>
                    </a:lnTo>
                    <a:lnTo>
                      <a:pt x="415" y="298"/>
                    </a:lnTo>
                    <a:lnTo>
                      <a:pt x="415" y="297"/>
                    </a:lnTo>
                    <a:lnTo>
                      <a:pt x="414" y="297"/>
                    </a:lnTo>
                    <a:lnTo>
                      <a:pt x="413" y="299"/>
                    </a:lnTo>
                    <a:lnTo>
                      <a:pt x="412" y="300"/>
                    </a:lnTo>
                    <a:lnTo>
                      <a:pt x="412" y="302"/>
                    </a:lnTo>
                    <a:lnTo>
                      <a:pt x="410" y="302"/>
                    </a:lnTo>
                    <a:lnTo>
                      <a:pt x="408" y="301"/>
                    </a:lnTo>
                    <a:lnTo>
                      <a:pt x="407" y="302"/>
                    </a:lnTo>
                    <a:lnTo>
                      <a:pt x="406" y="303"/>
                    </a:lnTo>
                    <a:lnTo>
                      <a:pt x="405" y="303"/>
                    </a:lnTo>
                    <a:lnTo>
                      <a:pt x="402" y="304"/>
                    </a:lnTo>
                    <a:lnTo>
                      <a:pt x="402" y="306"/>
                    </a:lnTo>
                    <a:lnTo>
                      <a:pt x="400" y="307"/>
                    </a:lnTo>
                    <a:lnTo>
                      <a:pt x="399" y="308"/>
                    </a:lnTo>
                    <a:lnTo>
                      <a:pt x="398" y="310"/>
                    </a:lnTo>
                    <a:lnTo>
                      <a:pt x="396" y="312"/>
                    </a:lnTo>
                    <a:lnTo>
                      <a:pt x="390" y="314"/>
                    </a:lnTo>
                    <a:lnTo>
                      <a:pt x="388" y="315"/>
                    </a:lnTo>
                    <a:lnTo>
                      <a:pt x="386" y="318"/>
                    </a:lnTo>
                    <a:lnTo>
                      <a:pt x="386" y="320"/>
                    </a:lnTo>
                    <a:lnTo>
                      <a:pt x="387" y="322"/>
                    </a:lnTo>
                    <a:lnTo>
                      <a:pt x="386" y="323"/>
                    </a:lnTo>
                    <a:lnTo>
                      <a:pt x="382" y="323"/>
                    </a:lnTo>
                    <a:lnTo>
                      <a:pt x="379" y="325"/>
                    </a:lnTo>
                    <a:lnTo>
                      <a:pt x="378" y="327"/>
                    </a:lnTo>
                    <a:lnTo>
                      <a:pt x="375" y="327"/>
                    </a:lnTo>
                    <a:lnTo>
                      <a:pt x="373" y="327"/>
                    </a:lnTo>
                    <a:lnTo>
                      <a:pt x="371" y="329"/>
                    </a:lnTo>
                    <a:lnTo>
                      <a:pt x="363" y="329"/>
                    </a:lnTo>
                    <a:lnTo>
                      <a:pt x="362" y="330"/>
                    </a:lnTo>
                    <a:lnTo>
                      <a:pt x="358" y="332"/>
                    </a:lnTo>
                    <a:lnTo>
                      <a:pt x="358" y="333"/>
                    </a:lnTo>
                    <a:lnTo>
                      <a:pt x="355" y="333"/>
                    </a:lnTo>
                    <a:lnTo>
                      <a:pt x="353" y="335"/>
                    </a:lnTo>
                    <a:lnTo>
                      <a:pt x="346" y="335"/>
                    </a:lnTo>
                    <a:lnTo>
                      <a:pt x="342" y="337"/>
                    </a:lnTo>
                    <a:lnTo>
                      <a:pt x="340" y="338"/>
                    </a:lnTo>
                    <a:lnTo>
                      <a:pt x="340" y="340"/>
                    </a:lnTo>
                    <a:lnTo>
                      <a:pt x="329" y="344"/>
                    </a:lnTo>
                    <a:lnTo>
                      <a:pt x="327" y="345"/>
                    </a:lnTo>
                    <a:lnTo>
                      <a:pt x="319" y="347"/>
                    </a:lnTo>
                    <a:lnTo>
                      <a:pt x="318" y="349"/>
                    </a:lnTo>
                    <a:lnTo>
                      <a:pt x="314" y="350"/>
                    </a:lnTo>
                    <a:lnTo>
                      <a:pt x="309" y="354"/>
                    </a:lnTo>
                    <a:lnTo>
                      <a:pt x="307" y="354"/>
                    </a:lnTo>
                    <a:lnTo>
                      <a:pt x="305" y="355"/>
                    </a:lnTo>
                    <a:lnTo>
                      <a:pt x="305" y="356"/>
                    </a:lnTo>
                    <a:lnTo>
                      <a:pt x="303" y="356"/>
                    </a:lnTo>
                    <a:lnTo>
                      <a:pt x="302" y="356"/>
                    </a:lnTo>
                    <a:lnTo>
                      <a:pt x="303" y="357"/>
                    </a:lnTo>
                    <a:lnTo>
                      <a:pt x="301" y="357"/>
                    </a:lnTo>
                    <a:lnTo>
                      <a:pt x="300" y="357"/>
                    </a:lnTo>
                    <a:lnTo>
                      <a:pt x="299" y="359"/>
                    </a:lnTo>
                    <a:lnTo>
                      <a:pt x="298" y="358"/>
                    </a:lnTo>
                    <a:lnTo>
                      <a:pt x="298" y="359"/>
                    </a:lnTo>
                    <a:lnTo>
                      <a:pt x="297" y="360"/>
                    </a:lnTo>
                    <a:lnTo>
                      <a:pt x="296" y="360"/>
                    </a:lnTo>
                    <a:lnTo>
                      <a:pt x="295" y="361"/>
                    </a:lnTo>
                    <a:lnTo>
                      <a:pt x="294" y="362"/>
                    </a:lnTo>
                    <a:lnTo>
                      <a:pt x="290" y="363"/>
                    </a:lnTo>
                    <a:lnTo>
                      <a:pt x="289" y="363"/>
                    </a:lnTo>
                    <a:lnTo>
                      <a:pt x="289" y="365"/>
                    </a:lnTo>
                    <a:lnTo>
                      <a:pt x="287" y="365"/>
                    </a:lnTo>
                    <a:lnTo>
                      <a:pt x="285" y="366"/>
                    </a:lnTo>
                    <a:lnTo>
                      <a:pt x="284" y="366"/>
                    </a:lnTo>
                    <a:lnTo>
                      <a:pt x="281" y="366"/>
                    </a:lnTo>
                    <a:lnTo>
                      <a:pt x="279" y="366"/>
                    </a:lnTo>
                    <a:lnTo>
                      <a:pt x="274" y="366"/>
                    </a:lnTo>
                    <a:lnTo>
                      <a:pt x="273" y="366"/>
                    </a:lnTo>
                    <a:lnTo>
                      <a:pt x="272" y="366"/>
                    </a:lnTo>
                    <a:lnTo>
                      <a:pt x="270" y="366"/>
                    </a:lnTo>
                    <a:lnTo>
                      <a:pt x="262" y="365"/>
                    </a:lnTo>
                    <a:lnTo>
                      <a:pt x="260" y="367"/>
                    </a:lnTo>
                    <a:lnTo>
                      <a:pt x="258" y="367"/>
                    </a:lnTo>
                    <a:lnTo>
                      <a:pt x="258" y="368"/>
                    </a:lnTo>
                    <a:lnTo>
                      <a:pt x="256" y="369"/>
                    </a:lnTo>
                    <a:lnTo>
                      <a:pt x="255" y="370"/>
                    </a:lnTo>
                    <a:lnTo>
                      <a:pt x="247" y="369"/>
                    </a:lnTo>
                    <a:lnTo>
                      <a:pt x="246" y="370"/>
                    </a:lnTo>
                    <a:lnTo>
                      <a:pt x="244" y="368"/>
                    </a:lnTo>
                    <a:lnTo>
                      <a:pt x="238" y="366"/>
                    </a:lnTo>
                    <a:lnTo>
                      <a:pt x="234" y="365"/>
                    </a:lnTo>
                    <a:lnTo>
                      <a:pt x="231" y="363"/>
                    </a:lnTo>
                    <a:lnTo>
                      <a:pt x="228" y="363"/>
                    </a:lnTo>
                    <a:lnTo>
                      <a:pt x="216" y="361"/>
                    </a:lnTo>
                    <a:lnTo>
                      <a:pt x="212" y="361"/>
                    </a:lnTo>
                    <a:lnTo>
                      <a:pt x="201" y="355"/>
                    </a:lnTo>
                    <a:lnTo>
                      <a:pt x="197" y="354"/>
                    </a:lnTo>
                    <a:lnTo>
                      <a:pt x="193" y="353"/>
                    </a:lnTo>
                    <a:lnTo>
                      <a:pt x="189" y="351"/>
                    </a:lnTo>
                    <a:lnTo>
                      <a:pt x="189" y="350"/>
                    </a:lnTo>
                    <a:lnTo>
                      <a:pt x="187" y="348"/>
                    </a:lnTo>
                    <a:lnTo>
                      <a:pt x="187" y="347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79" y="342"/>
                    </a:lnTo>
                    <a:lnTo>
                      <a:pt x="172" y="340"/>
                    </a:lnTo>
                    <a:lnTo>
                      <a:pt x="162" y="338"/>
                    </a:lnTo>
                    <a:lnTo>
                      <a:pt x="159" y="338"/>
                    </a:lnTo>
                    <a:lnTo>
                      <a:pt x="156" y="338"/>
                    </a:lnTo>
                    <a:lnTo>
                      <a:pt x="153" y="338"/>
                    </a:lnTo>
                    <a:lnTo>
                      <a:pt x="151" y="339"/>
                    </a:lnTo>
                    <a:lnTo>
                      <a:pt x="144" y="338"/>
                    </a:lnTo>
                    <a:lnTo>
                      <a:pt x="136" y="336"/>
                    </a:lnTo>
                    <a:lnTo>
                      <a:pt x="135" y="336"/>
                    </a:lnTo>
                    <a:lnTo>
                      <a:pt x="130" y="335"/>
                    </a:lnTo>
                    <a:lnTo>
                      <a:pt x="127" y="336"/>
                    </a:lnTo>
                    <a:lnTo>
                      <a:pt x="124" y="336"/>
                    </a:lnTo>
                    <a:lnTo>
                      <a:pt x="117" y="334"/>
                    </a:lnTo>
                    <a:lnTo>
                      <a:pt x="115" y="333"/>
                    </a:lnTo>
                    <a:lnTo>
                      <a:pt x="111" y="335"/>
                    </a:lnTo>
                    <a:lnTo>
                      <a:pt x="102" y="334"/>
                    </a:lnTo>
                    <a:lnTo>
                      <a:pt x="99" y="333"/>
                    </a:lnTo>
                    <a:lnTo>
                      <a:pt x="96" y="330"/>
                    </a:lnTo>
                    <a:lnTo>
                      <a:pt x="88" y="325"/>
                    </a:lnTo>
                    <a:lnTo>
                      <a:pt x="86" y="323"/>
                    </a:lnTo>
                    <a:lnTo>
                      <a:pt x="82" y="320"/>
                    </a:lnTo>
                    <a:lnTo>
                      <a:pt x="78" y="318"/>
                    </a:lnTo>
                    <a:lnTo>
                      <a:pt x="77" y="317"/>
                    </a:lnTo>
                    <a:lnTo>
                      <a:pt x="75" y="316"/>
                    </a:lnTo>
                    <a:lnTo>
                      <a:pt x="73" y="315"/>
                    </a:lnTo>
                    <a:lnTo>
                      <a:pt x="70" y="313"/>
                    </a:lnTo>
                    <a:lnTo>
                      <a:pt x="64" y="310"/>
                    </a:lnTo>
                    <a:lnTo>
                      <a:pt x="63" y="309"/>
                    </a:lnTo>
                    <a:lnTo>
                      <a:pt x="52" y="305"/>
                    </a:lnTo>
                    <a:lnTo>
                      <a:pt x="48" y="301"/>
                    </a:lnTo>
                    <a:lnTo>
                      <a:pt x="45" y="301"/>
                    </a:lnTo>
                    <a:lnTo>
                      <a:pt x="39" y="299"/>
                    </a:lnTo>
                    <a:lnTo>
                      <a:pt x="33" y="299"/>
                    </a:lnTo>
                    <a:lnTo>
                      <a:pt x="28" y="297"/>
                    </a:lnTo>
                    <a:lnTo>
                      <a:pt x="24" y="297"/>
                    </a:lnTo>
                    <a:lnTo>
                      <a:pt x="18" y="294"/>
                    </a:lnTo>
                    <a:lnTo>
                      <a:pt x="9" y="291"/>
                    </a:lnTo>
                    <a:lnTo>
                      <a:pt x="6" y="290"/>
                    </a:lnTo>
                    <a:lnTo>
                      <a:pt x="7" y="289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88;p24">
                <a:extLst>
                  <a:ext uri="{FF2B5EF4-FFF2-40B4-BE49-F238E27FC236}">
                    <a16:creationId xmlns:a16="http://schemas.microsoft.com/office/drawing/2014/main" xmlns="" id="{B0CEFF2E-3755-44FC-8C77-C39C9B335E66}"/>
                  </a:ext>
                </a:extLst>
              </p:cNvPr>
              <p:cNvSpPr/>
              <p:nvPr/>
            </p:nvSpPr>
            <p:spPr>
              <a:xfrm>
                <a:off x="2569" y="1573"/>
                <a:ext cx="377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3" extrusionOk="0">
                    <a:moveTo>
                      <a:pt x="32" y="343"/>
                    </a:moveTo>
                    <a:lnTo>
                      <a:pt x="33" y="351"/>
                    </a:lnTo>
                    <a:lnTo>
                      <a:pt x="37" y="351"/>
                    </a:lnTo>
                    <a:lnTo>
                      <a:pt x="39" y="358"/>
                    </a:lnTo>
                    <a:lnTo>
                      <a:pt x="43" y="358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9" y="362"/>
                    </a:lnTo>
                    <a:lnTo>
                      <a:pt x="53" y="362"/>
                    </a:lnTo>
                    <a:lnTo>
                      <a:pt x="55" y="362"/>
                    </a:lnTo>
                    <a:lnTo>
                      <a:pt x="57" y="363"/>
                    </a:lnTo>
                    <a:lnTo>
                      <a:pt x="59" y="367"/>
                    </a:lnTo>
                    <a:lnTo>
                      <a:pt x="67" y="372"/>
                    </a:lnTo>
                    <a:lnTo>
                      <a:pt x="67" y="374"/>
                    </a:lnTo>
                    <a:lnTo>
                      <a:pt x="69" y="376"/>
                    </a:lnTo>
                    <a:lnTo>
                      <a:pt x="94" y="376"/>
                    </a:lnTo>
                    <a:lnTo>
                      <a:pt x="99" y="376"/>
                    </a:lnTo>
                    <a:lnTo>
                      <a:pt x="97" y="373"/>
                    </a:lnTo>
                    <a:lnTo>
                      <a:pt x="105" y="371"/>
                    </a:lnTo>
                    <a:lnTo>
                      <a:pt x="104" y="358"/>
                    </a:lnTo>
                    <a:lnTo>
                      <a:pt x="108" y="352"/>
                    </a:lnTo>
                    <a:lnTo>
                      <a:pt x="113" y="350"/>
                    </a:lnTo>
                    <a:lnTo>
                      <a:pt x="123" y="352"/>
                    </a:lnTo>
                    <a:lnTo>
                      <a:pt x="127" y="355"/>
                    </a:lnTo>
                    <a:lnTo>
                      <a:pt x="133" y="356"/>
                    </a:lnTo>
                    <a:lnTo>
                      <a:pt x="154" y="367"/>
                    </a:lnTo>
                    <a:lnTo>
                      <a:pt x="175" y="366"/>
                    </a:lnTo>
                    <a:lnTo>
                      <a:pt x="177" y="383"/>
                    </a:lnTo>
                    <a:lnTo>
                      <a:pt x="231" y="380"/>
                    </a:lnTo>
                    <a:lnTo>
                      <a:pt x="370" y="370"/>
                    </a:lnTo>
                    <a:lnTo>
                      <a:pt x="393" y="370"/>
                    </a:lnTo>
                    <a:lnTo>
                      <a:pt x="391" y="353"/>
                    </a:lnTo>
                    <a:lnTo>
                      <a:pt x="382" y="224"/>
                    </a:lnTo>
                    <a:lnTo>
                      <a:pt x="380" y="191"/>
                    </a:lnTo>
                    <a:lnTo>
                      <a:pt x="288" y="68"/>
                    </a:lnTo>
                    <a:lnTo>
                      <a:pt x="270" y="46"/>
                    </a:lnTo>
                    <a:lnTo>
                      <a:pt x="265" y="51"/>
                    </a:lnTo>
                    <a:lnTo>
                      <a:pt x="255" y="47"/>
                    </a:lnTo>
                    <a:lnTo>
                      <a:pt x="250" y="45"/>
                    </a:lnTo>
                    <a:lnTo>
                      <a:pt x="244" y="44"/>
                    </a:lnTo>
                    <a:lnTo>
                      <a:pt x="233" y="44"/>
                    </a:lnTo>
                    <a:lnTo>
                      <a:pt x="231" y="1"/>
                    </a:lnTo>
                    <a:lnTo>
                      <a:pt x="228" y="0"/>
                    </a:lnTo>
                    <a:lnTo>
                      <a:pt x="222" y="14"/>
                    </a:lnTo>
                    <a:lnTo>
                      <a:pt x="216" y="46"/>
                    </a:lnTo>
                    <a:lnTo>
                      <a:pt x="222" y="105"/>
                    </a:lnTo>
                    <a:lnTo>
                      <a:pt x="225" y="116"/>
                    </a:lnTo>
                    <a:lnTo>
                      <a:pt x="225" y="121"/>
                    </a:lnTo>
                    <a:lnTo>
                      <a:pt x="217" y="127"/>
                    </a:lnTo>
                    <a:lnTo>
                      <a:pt x="213" y="129"/>
                    </a:lnTo>
                    <a:lnTo>
                      <a:pt x="205" y="139"/>
                    </a:lnTo>
                    <a:lnTo>
                      <a:pt x="201" y="139"/>
                    </a:lnTo>
                    <a:lnTo>
                      <a:pt x="199" y="142"/>
                    </a:lnTo>
                    <a:lnTo>
                      <a:pt x="198" y="164"/>
                    </a:lnTo>
                    <a:lnTo>
                      <a:pt x="199" y="178"/>
                    </a:lnTo>
                    <a:lnTo>
                      <a:pt x="197" y="186"/>
                    </a:lnTo>
                    <a:lnTo>
                      <a:pt x="193" y="197"/>
                    </a:lnTo>
                    <a:lnTo>
                      <a:pt x="186" y="205"/>
                    </a:lnTo>
                    <a:lnTo>
                      <a:pt x="178" y="214"/>
                    </a:lnTo>
                    <a:lnTo>
                      <a:pt x="112" y="264"/>
                    </a:lnTo>
                    <a:lnTo>
                      <a:pt x="109" y="267"/>
                    </a:lnTo>
                    <a:lnTo>
                      <a:pt x="98" y="271"/>
                    </a:lnTo>
                    <a:lnTo>
                      <a:pt x="96" y="272"/>
                    </a:lnTo>
                    <a:lnTo>
                      <a:pt x="92" y="273"/>
                    </a:lnTo>
                    <a:lnTo>
                      <a:pt x="91" y="274"/>
                    </a:lnTo>
                    <a:lnTo>
                      <a:pt x="84" y="278"/>
                    </a:lnTo>
                    <a:lnTo>
                      <a:pt x="82" y="278"/>
                    </a:lnTo>
                    <a:lnTo>
                      <a:pt x="78" y="281"/>
                    </a:lnTo>
                    <a:lnTo>
                      <a:pt x="73" y="281"/>
                    </a:lnTo>
                    <a:lnTo>
                      <a:pt x="0" y="289"/>
                    </a:lnTo>
                    <a:lnTo>
                      <a:pt x="12" y="307"/>
                    </a:lnTo>
                    <a:lnTo>
                      <a:pt x="31" y="312"/>
                    </a:lnTo>
                    <a:lnTo>
                      <a:pt x="32" y="331"/>
                    </a:lnTo>
                    <a:lnTo>
                      <a:pt x="32" y="3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89;p24">
                <a:extLst>
                  <a:ext uri="{FF2B5EF4-FFF2-40B4-BE49-F238E27FC236}">
                    <a16:creationId xmlns:a16="http://schemas.microsoft.com/office/drawing/2014/main" xmlns="" id="{FC4D49A4-4506-4F1E-A344-4633B6FF2142}"/>
                  </a:ext>
                </a:extLst>
              </p:cNvPr>
              <p:cNvSpPr/>
              <p:nvPr/>
            </p:nvSpPr>
            <p:spPr>
              <a:xfrm>
                <a:off x="2393" y="1969"/>
                <a:ext cx="435" cy="4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17" extrusionOk="0">
                    <a:moveTo>
                      <a:pt x="0" y="196"/>
                    </a:moveTo>
                    <a:lnTo>
                      <a:pt x="11" y="165"/>
                    </a:lnTo>
                    <a:lnTo>
                      <a:pt x="32" y="108"/>
                    </a:lnTo>
                    <a:lnTo>
                      <a:pt x="36" y="104"/>
                    </a:lnTo>
                    <a:lnTo>
                      <a:pt x="46" y="97"/>
                    </a:lnTo>
                    <a:lnTo>
                      <a:pt x="50" y="96"/>
                    </a:lnTo>
                    <a:lnTo>
                      <a:pt x="49" y="96"/>
                    </a:lnTo>
                    <a:lnTo>
                      <a:pt x="54" y="91"/>
                    </a:lnTo>
                    <a:lnTo>
                      <a:pt x="57" y="90"/>
                    </a:lnTo>
                    <a:lnTo>
                      <a:pt x="57" y="85"/>
                    </a:lnTo>
                    <a:lnTo>
                      <a:pt x="69" y="55"/>
                    </a:lnTo>
                    <a:lnTo>
                      <a:pt x="71" y="55"/>
                    </a:lnTo>
                    <a:lnTo>
                      <a:pt x="74" y="54"/>
                    </a:lnTo>
                    <a:lnTo>
                      <a:pt x="74" y="52"/>
                    </a:lnTo>
                    <a:lnTo>
                      <a:pt x="76" y="49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4" y="14"/>
                    </a:lnTo>
                    <a:lnTo>
                      <a:pt x="90" y="3"/>
                    </a:lnTo>
                    <a:lnTo>
                      <a:pt x="93" y="2"/>
                    </a:lnTo>
                    <a:lnTo>
                      <a:pt x="95" y="3"/>
                    </a:lnTo>
                    <a:lnTo>
                      <a:pt x="106" y="3"/>
                    </a:lnTo>
                    <a:lnTo>
                      <a:pt x="110" y="5"/>
                    </a:lnTo>
                    <a:lnTo>
                      <a:pt x="116" y="13"/>
                    </a:lnTo>
                    <a:lnTo>
                      <a:pt x="122" y="17"/>
                    </a:lnTo>
                    <a:lnTo>
                      <a:pt x="123" y="23"/>
                    </a:lnTo>
                    <a:lnTo>
                      <a:pt x="122" y="31"/>
                    </a:lnTo>
                    <a:lnTo>
                      <a:pt x="122" y="40"/>
                    </a:lnTo>
                    <a:lnTo>
                      <a:pt x="124" y="43"/>
                    </a:lnTo>
                    <a:lnTo>
                      <a:pt x="128" y="58"/>
                    </a:lnTo>
                    <a:lnTo>
                      <a:pt x="131" y="60"/>
                    </a:lnTo>
                    <a:lnTo>
                      <a:pt x="141" y="60"/>
                    </a:lnTo>
                    <a:lnTo>
                      <a:pt x="147" y="63"/>
                    </a:lnTo>
                    <a:lnTo>
                      <a:pt x="155" y="72"/>
                    </a:lnTo>
                    <a:lnTo>
                      <a:pt x="158" y="73"/>
                    </a:lnTo>
                    <a:lnTo>
                      <a:pt x="164" y="73"/>
                    </a:lnTo>
                    <a:lnTo>
                      <a:pt x="166" y="73"/>
                    </a:lnTo>
                    <a:lnTo>
                      <a:pt x="182" y="51"/>
                    </a:lnTo>
                    <a:lnTo>
                      <a:pt x="200" y="30"/>
                    </a:lnTo>
                    <a:lnTo>
                      <a:pt x="201" y="26"/>
                    </a:lnTo>
                    <a:lnTo>
                      <a:pt x="203" y="25"/>
                    </a:lnTo>
                    <a:lnTo>
                      <a:pt x="205" y="24"/>
                    </a:lnTo>
                    <a:lnTo>
                      <a:pt x="209" y="21"/>
                    </a:lnTo>
                    <a:lnTo>
                      <a:pt x="215" y="17"/>
                    </a:lnTo>
                    <a:lnTo>
                      <a:pt x="219" y="15"/>
                    </a:lnTo>
                    <a:lnTo>
                      <a:pt x="221" y="13"/>
                    </a:lnTo>
                    <a:lnTo>
                      <a:pt x="227" y="13"/>
                    </a:lnTo>
                    <a:lnTo>
                      <a:pt x="229" y="14"/>
                    </a:lnTo>
                    <a:lnTo>
                      <a:pt x="231" y="12"/>
                    </a:lnTo>
                    <a:lnTo>
                      <a:pt x="233" y="3"/>
                    </a:lnTo>
                    <a:lnTo>
                      <a:pt x="235" y="3"/>
                    </a:lnTo>
                    <a:lnTo>
                      <a:pt x="243" y="0"/>
                    </a:lnTo>
                    <a:lnTo>
                      <a:pt x="245" y="1"/>
                    </a:lnTo>
                    <a:lnTo>
                      <a:pt x="245" y="5"/>
                    </a:lnTo>
                    <a:lnTo>
                      <a:pt x="246" y="6"/>
                    </a:lnTo>
                    <a:lnTo>
                      <a:pt x="248" y="6"/>
                    </a:lnTo>
                    <a:lnTo>
                      <a:pt x="251" y="4"/>
                    </a:lnTo>
                    <a:lnTo>
                      <a:pt x="255" y="7"/>
                    </a:lnTo>
                    <a:lnTo>
                      <a:pt x="256" y="9"/>
                    </a:lnTo>
                    <a:lnTo>
                      <a:pt x="260" y="10"/>
                    </a:lnTo>
                    <a:lnTo>
                      <a:pt x="263" y="7"/>
                    </a:lnTo>
                    <a:lnTo>
                      <a:pt x="266" y="7"/>
                    </a:lnTo>
                    <a:lnTo>
                      <a:pt x="267" y="10"/>
                    </a:lnTo>
                    <a:lnTo>
                      <a:pt x="268" y="16"/>
                    </a:lnTo>
                    <a:lnTo>
                      <a:pt x="271" y="25"/>
                    </a:lnTo>
                    <a:lnTo>
                      <a:pt x="273" y="27"/>
                    </a:lnTo>
                    <a:lnTo>
                      <a:pt x="281" y="27"/>
                    </a:lnTo>
                    <a:lnTo>
                      <a:pt x="284" y="30"/>
                    </a:lnTo>
                    <a:lnTo>
                      <a:pt x="288" y="37"/>
                    </a:lnTo>
                    <a:lnTo>
                      <a:pt x="288" y="41"/>
                    </a:lnTo>
                    <a:lnTo>
                      <a:pt x="285" y="47"/>
                    </a:lnTo>
                    <a:lnTo>
                      <a:pt x="285" y="53"/>
                    </a:lnTo>
                    <a:lnTo>
                      <a:pt x="288" y="55"/>
                    </a:lnTo>
                    <a:lnTo>
                      <a:pt x="300" y="55"/>
                    </a:lnTo>
                    <a:lnTo>
                      <a:pt x="306" y="58"/>
                    </a:lnTo>
                    <a:lnTo>
                      <a:pt x="306" y="61"/>
                    </a:lnTo>
                    <a:lnTo>
                      <a:pt x="309" y="61"/>
                    </a:lnTo>
                    <a:lnTo>
                      <a:pt x="317" y="61"/>
                    </a:lnTo>
                    <a:lnTo>
                      <a:pt x="318" y="66"/>
                    </a:lnTo>
                    <a:lnTo>
                      <a:pt x="321" y="66"/>
                    </a:lnTo>
                    <a:lnTo>
                      <a:pt x="321" y="69"/>
                    </a:lnTo>
                    <a:lnTo>
                      <a:pt x="320" y="70"/>
                    </a:lnTo>
                    <a:lnTo>
                      <a:pt x="318" y="75"/>
                    </a:lnTo>
                    <a:lnTo>
                      <a:pt x="316" y="76"/>
                    </a:lnTo>
                    <a:lnTo>
                      <a:pt x="315" y="78"/>
                    </a:lnTo>
                    <a:lnTo>
                      <a:pt x="318" y="78"/>
                    </a:lnTo>
                    <a:lnTo>
                      <a:pt x="333" y="84"/>
                    </a:lnTo>
                    <a:lnTo>
                      <a:pt x="364" y="110"/>
                    </a:lnTo>
                    <a:lnTo>
                      <a:pt x="382" y="122"/>
                    </a:lnTo>
                    <a:lnTo>
                      <a:pt x="402" y="132"/>
                    </a:lnTo>
                    <a:lnTo>
                      <a:pt x="419" y="146"/>
                    </a:lnTo>
                    <a:lnTo>
                      <a:pt x="432" y="163"/>
                    </a:lnTo>
                    <a:lnTo>
                      <a:pt x="444" y="166"/>
                    </a:lnTo>
                    <a:lnTo>
                      <a:pt x="454" y="171"/>
                    </a:lnTo>
                    <a:lnTo>
                      <a:pt x="450" y="193"/>
                    </a:lnTo>
                    <a:lnTo>
                      <a:pt x="438" y="215"/>
                    </a:lnTo>
                    <a:lnTo>
                      <a:pt x="299" y="228"/>
                    </a:lnTo>
                    <a:lnTo>
                      <a:pt x="286" y="244"/>
                    </a:lnTo>
                    <a:lnTo>
                      <a:pt x="278" y="258"/>
                    </a:lnTo>
                    <a:lnTo>
                      <a:pt x="252" y="304"/>
                    </a:lnTo>
                    <a:lnTo>
                      <a:pt x="246" y="308"/>
                    </a:lnTo>
                    <a:lnTo>
                      <a:pt x="244" y="310"/>
                    </a:lnTo>
                    <a:lnTo>
                      <a:pt x="243" y="312"/>
                    </a:lnTo>
                    <a:lnTo>
                      <a:pt x="244" y="314"/>
                    </a:lnTo>
                    <a:lnTo>
                      <a:pt x="248" y="315"/>
                    </a:lnTo>
                    <a:lnTo>
                      <a:pt x="248" y="328"/>
                    </a:lnTo>
                    <a:lnTo>
                      <a:pt x="245" y="337"/>
                    </a:lnTo>
                    <a:lnTo>
                      <a:pt x="248" y="340"/>
                    </a:lnTo>
                    <a:lnTo>
                      <a:pt x="259" y="343"/>
                    </a:lnTo>
                    <a:lnTo>
                      <a:pt x="259" y="360"/>
                    </a:lnTo>
                    <a:lnTo>
                      <a:pt x="255" y="366"/>
                    </a:lnTo>
                    <a:lnTo>
                      <a:pt x="249" y="370"/>
                    </a:lnTo>
                    <a:lnTo>
                      <a:pt x="251" y="387"/>
                    </a:lnTo>
                    <a:lnTo>
                      <a:pt x="250" y="391"/>
                    </a:lnTo>
                    <a:lnTo>
                      <a:pt x="253" y="403"/>
                    </a:lnTo>
                    <a:lnTo>
                      <a:pt x="245" y="417"/>
                    </a:lnTo>
                    <a:lnTo>
                      <a:pt x="241" y="414"/>
                    </a:lnTo>
                    <a:lnTo>
                      <a:pt x="240" y="413"/>
                    </a:lnTo>
                    <a:lnTo>
                      <a:pt x="241" y="413"/>
                    </a:lnTo>
                    <a:lnTo>
                      <a:pt x="239" y="411"/>
                    </a:lnTo>
                    <a:lnTo>
                      <a:pt x="238" y="411"/>
                    </a:lnTo>
                    <a:lnTo>
                      <a:pt x="206" y="382"/>
                    </a:lnTo>
                    <a:lnTo>
                      <a:pt x="205" y="382"/>
                    </a:lnTo>
                    <a:lnTo>
                      <a:pt x="191" y="369"/>
                    </a:lnTo>
                    <a:lnTo>
                      <a:pt x="189" y="366"/>
                    </a:lnTo>
                    <a:lnTo>
                      <a:pt x="189" y="367"/>
                    </a:lnTo>
                    <a:lnTo>
                      <a:pt x="186" y="365"/>
                    </a:lnTo>
                    <a:lnTo>
                      <a:pt x="177" y="356"/>
                    </a:lnTo>
                    <a:lnTo>
                      <a:pt x="177" y="352"/>
                    </a:lnTo>
                    <a:lnTo>
                      <a:pt x="176" y="351"/>
                    </a:lnTo>
                    <a:lnTo>
                      <a:pt x="172" y="352"/>
                    </a:lnTo>
                    <a:lnTo>
                      <a:pt x="159" y="338"/>
                    </a:lnTo>
                    <a:lnTo>
                      <a:pt x="161" y="339"/>
                    </a:lnTo>
                    <a:lnTo>
                      <a:pt x="161" y="337"/>
                    </a:lnTo>
                    <a:lnTo>
                      <a:pt x="157" y="334"/>
                    </a:lnTo>
                    <a:lnTo>
                      <a:pt x="156" y="333"/>
                    </a:lnTo>
                    <a:lnTo>
                      <a:pt x="154" y="332"/>
                    </a:lnTo>
                    <a:lnTo>
                      <a:pt x="154" y="331"/>
                    </a:lnTo>
                    <a:lnTo>
                      <a:pt x="150" y="330"/>
                    </a:lnTo>
                    <a:lnTo>
                      <a:pt x="147" y="327"/>
                    </a:lnTo>
                    <a:lnTo>
                      <a:pt x="146" y="327"/>
                    </a:lnTo>
                    <a:lnTo>
                      <a:pt x="148" y="330"/>
                    </a:lnTo>
                    <a:lnTo>
                      <a:pt x="144" y="327"/>
                    </a:lnTo>
                    <a:lnTo>
                      <a:pt x="143" y="325"/>
                    </a:lnTo>
                    <a:lnTo>
                      <a:pt x="140" y="323"/>
                    </a:lnTo>
                    <a:lnTo>
                      <a:pt x="137" y="321"/>
                    </a:lnTo>
                    <a:lnTo>
                      <a:pt x="123" y="307"/>
                    </a:lnTo>
                    <a:lnTo>
                      <a:pt x="119" y="305"/>
                    </a:lnTo>
                    <a:lnTo>
                      <a:pt x="119" y="303"/>
                    </a:lnTo>
                    <a:lnTo>
                      <a:pt x="104" y="292"/>
                    </a:lnTo>
                    <a:lnTo>
                      <a:pt x="101" y="291"/>
                    </a:lnTo>
                    <a:lnTo>
                      <a:pt x="95" y="285"/>
                    </a:lnTo>
                    <a:lnTo>
                      <a:pt x="83" y="276"/>
                    </a:lnTo>
                    <a:lnTo>
                      <a:pt x="73" y="270"/>
                    </a:lnTo>
                    <a:lnTo>
                      <a:pt x="71" y="268"/>
                    </a:lnTo>
                    <a:lnTo>
                      <a:pt x="69" y="267"/>
                    </a:lnTo>
                    <a:lnTo>
                      <a:pt x="60" y="261"/>
                    </a:lnTo>
                    <a:lnTo>
                      <a:pt x="57" y="258"/>
                    </a:lnTo>
                    <a:lnTo>
                      <a:pt x="50" y="253"/>
                    </a:lnTo>
                    <a:lnTo>
                      <a:pt x="47" y="252"/>
                    </a:lnTo>
                    <a:lnTo>
                      <a:pt x="44" y="250"/>
                    </a:lnTo>
                    <a:lnTo>
                      <a:pt x="37" y="247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27" y="243"/>
                    </a:lnTo>
                    <a:lnTo>
                      <a:pt x="26" y="241"/>
                    </a:lnTo>
                    <a:lnTo>
                      <a:pt x="24" y="240"/>
                    </a:lnTo>
                    <a:lnTo>
                      <a:pt x="18" y="240"/>
                    </a:lnTo>
                    <a:lnTo>
                      <a:pt x="15" y="240"/>
                    </a:lnTo>
                    <a:lnTo>
                      <a:pt x="8" y="237"/>
                    </a:lnTo>
                    <a:lnTo>
                      <a:pt x="7" y="236"/>
                    </a:lnTo>
                    <a:lnTo>
                      <a:pt x="8" y="216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90;p24">
                <a:extLst>
                  <a:ext uri="{FF2B5EF4-FFF2-40B4-BE49-F238E27FC236}">
                    <a16:creationId xmlns:a16="http://schemas.microsoft.com/office/drawing/2014/main" xmlns="" id="{253C7AD1-0779-48F3-A8A1-CA0FA2DC4979}"/>
                  </a:ext>
                </a:extLst>
              </p:cNvPr>
              <p:cNvSpPr/>
              <p:nvPr/>
            </p:nvSpPr>
            <p:spPr>
              <a:xfrm>
                <a:off x="2934" y="1450"/>
                <a:ext cx="248" cy="498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78" extrusionOk="0">
                    <a:moveTo>
                      <a:pt x="0" y="309"/>
                    </a:moveTo>
                    <a:lnTo>
                      <a:pt x="2" y="342"/>
                    </a:lnTo>
                    <a:lnTo>
                      <a:pt x="11" y="471"/>
                    </a:lnTo>
                    <a:lnTo>
                      <a:pt x="13" y="470"/>
                    </a:lnTo>
                    <a:lnTo>
                      <a:pt x="14" y="468"/>
                    </a:lnTo>
                    <a:lnTo>
                      <a:pt x="17" y="468"/>
                    </a:lnTo>
                    <a:lnTo>
                      <a:pt x="18" y="465"/>
                    </a:lnTo>
                    <a:lnTo>
                      <a:pt x="24" y="463"/>
                    </a:lnTo>
                    <a:lnTo>
                      <a:pt x="25" y="463"/>
                    </a:lnTo>
                    <a:lnTo>
                      <a:pt x="29" y="465"/>
                    </a:lnTo>
                    <a:lnTo>
                      <a:pt x="31" y="468"/>
                    </a:lnTo>
                    <a:lnTo>
                      <a:pt x="32" y="468"/>
                    </a:lnTo>
                    <a:lnTo>
                      <a:pt x="33" y="468"/>
                    </a:lnTo>
                    <a:lnTo>
                      <a:pt x="36" y="468"/>
                    </a:lnTo>
                    <a:lnTo>
                      <a:pt x="39" y="472"/>
                    </a:lnTo>
                    <a:lnTo>
                      <a:pt x="44" y="474"/>
                    </a:lnTo>
                    <a:lnTo>
                      <a:pt x="48" y="478"/>
                    </a:lnTo>
                    <a:lnTo>
                      <a:pt x="47" y="471"/>
                    </a:lnTo>
                    <a:lnTo>
                      <a:pt x="49" y="470"/>
                    </a:lnTo>
                    <a:lnTo>
                      <a:pt x="52" y="468"/>
                    </a:lnTo>
                    <a:lnTo>
                      <a:pt x="53" y="465"/>
                    </a:lnTo>
                    <a:lnTo>
                      <a:pt x="55" y="464"/>
                    </a:lnTo>
                    <a:lnTo>
                      <a:pt x="55" y="462"/>
                    </a:lnTo>
                    <a:lnTo>
                      <a:pt x="56" y="460"/>
                    </a:lnTo>
                    <a:lnTo>
                      <a:pt x="57" y="457"/>
                    </a:lnTo>
                    <a:lnTo>
                      <a:pt x="59" y="455"/>
                    </a:lnTo>
                    <a:lnTo>
                      <a:pt x="64" y="453"/>
                    </a:lnTo>
                    <a:lnTo>
                      <a:pt x="64" y="451"/>
                    </a:lnTo>
                    <a:lnTo>
                      <a:pt x="64" y="447"/>
                    </a:lnTo>
                    <a:lnTo>
                      <a:pt x="67" y="443"/>
                    </a:lnTo>
                    <a:lnTo>
                      <a:pt x="68" y="438"/>
                    </a:lnTo>
                    <a:lnTo>
                      <a:pt x="70" y="434"/>
                    </a:lnTo>
                    <a:lnTo>
                      <a:pt x="71" y="432"/>
                    </a:lnTo>
                    <a:lnTo>
                      <a:pt x="73" y="431"/>
                    </a:lnTo>
                    <a:lnTo>
                      <a:pt x="73" y="423"/>
                    </a:lnTo>
                    <a:lnTo>
                      <a:pt x="79" y="416"/>
                    </a:lnTo>
                    <a:lnTo>
                      <a:pt x="78" y="413"/>
                    </a:lnTo>
                    <a:lnTo>
                      <a:pt x="80" y="408"/>
                    </a:lnTo>
                    <a:lnTo>
                      <a:pt x="82" y="402"/>
                    </a:lnTo>
                    <a:lnTo>
                      <a:pt x="85" y="398"/>
                    </a:lnTo>
                    <a:lnTo>
                      <a:pt x="88" y="398"/>
                    </a:lnTo>
                    <a:lnTo>
                      <a:pt x="89" y="399"/>
                    </a:lnTo>
                    <a:lnTo>
                      <a:pt x="95" y="396"/>
                    </a:lnTo>
                    <a:lnTo>
                      <a:pt x="97" y="398"/>
                    </a:lnTo>
                    <a:lnTo>
                      <a:pt x="103" y="396"/>
                    </a:lnTo>
                    <a:lnTo>
                      <a:pt x="105" y="397"/>
                    </a:lnTo>
                    <a:lnTo>
                      <a:pt x="108" y="397"/>
                    </a:lnTo>
                    <a:lnTo>
                      <a:pt x="110" y="393"/>
                    </a:lnTo>
                    <a:lnTo>
                      <a:pt x="111" y="391"/>
                    </a:lnTo>
                    <a:lnTo>
                      <a:pt x="115" y="383"/>
                    </a:lnTo>
                    <a:lnTo>
                      <a:pt x="115" y="382"/>
                    </a:lnTo>
                    <a:lnTo>
                      <a:pt x="116" y="381"/>
                    </a:lnTo>
                    <a:lnTo>
                      <a:pt x="117" y="378"/>
                    </a:lnTo>
                    <a:lnTo>
                      <a:pt x="118" y="375"/>
                    </a:lnTo>
                    <a:lnTo>
                      <a:pt x="119" y="372"/>
                    </a:lnTo>
                    <a:lnTo>
                      <a:pt x="122" y="371"/>
                    </a:lnTo>
                    <a:lnTo>
                      <a:pt x="123" y="368"/>
                    </a:lnTo>
                    <a:lnTo>
                      <a:pt x="124" y="368"/>
                    </a:lnTo>
                    <a:lnTo>
                      <a:pt x="124" y="366"/>
                    </a:lnTo>
                    <a:lnTo>
                      <a:pt x="124" y="365"/>
                    </a:lnTo>
                    <a:lnTo>
                      <a:pt x="125" y="362"/>
                    </a:lnTo>
                    <a:lnTo>
                      <a:pt x="125" y="360"/>
                    </a:lnTo>
                    <a:lnTo>
                      <a:pt x="127" y="356"/>
                    </a:lnTo>
                    <a:lnTo>
                      <a:pt x="127" y="355"/>
                    </a:lnTo>
                    <a:lnTo>
                      <a:pt x="127" y="354"/>
                    </a:lnTo>
                    <a:lnTo>
                      <a:pt x="130" y="351"/>
                    </a:lnTo>
                    <a:lnTo>
                      <a:pt x="130" y="348"/>
                    </a:lnTo>
                    <a:lnTo>
                      <a:pt x="133" y="348"/>
                    </a:lnTo>
                    <a:lnTo>
                      <a:pt x="133" y="349"/>
                    </a:lnTo>
                    <a:lnTo>
                      <a:pt x="134" y="353"/>
                    </a:lnTo>
                    <a:lnTo>
                      <a:pt x="136" y="354"/>
                    </a:lnTo>
                    <a:lnTo>
                      <a:pt x="137" y="357"/>
                    </a:lnTo>
                    <a:lnTo>
                      <a:pt x="137" y="359"/>
                    </a:lnTo>
                    <a:lnTo>
                      <a:pt x="139" y="363"/>
                    </a:lnTo>
                    <a:lnTo>
                      <a:pt x="137" y="366"/>
                    </a:lnTo>
                    <a:lnTo>
                      <a:pt x="137" y="367"/>
                    </a:lnTo>
                    <a:lnTo>
                      <a:pt x="139" y="369"/>
                    </a:lnTo>
                    <a:lnTo>
                      <a:pt x="138" y="375"/>
                    </a:lnTo>
                    <a:lnTo>
                      <a:pt x="136" y="378"/>
                    </a:lnTo>
                    <a:lnTo>
                      <a:pt x="135" y="381"/>
                    </a:lnTo>
                    <a:lnTo>
                      <a:pt x="135" y="382"/>
                    </a:lnTo>
                    <a:lnTo>
                      <a:pt x="134" y="383"/>
                    </a:lnTo>
                    <a:lnTo>
                      <a:pt x="135" y="386"/>
                    </a:lnTo>
                    <a:lnTo>
                      <a:pt x="134" y="387"/>
                    </a:lnTo>
                    <a:lnTo>
                      <a:pt x="131" y="389"/>
                    </a:lnTo>
                    <a:lnTo>
                      <a:pt x="131" y="390"/>
                    </a:lnTo>
                    <a:lnTo>
                      <a:pt x="132" y="392"/>
                    </a:lnTo>
                    <a:lnTo>
                      <a:pt x="132" y="395"/>
                    </a:lnTo>
                    <a:lnTo>
                      <a:pt x="134" y="395"/>
                    </a:lnTo>
                    <a:lnTo>
                      <a:pt x="144" y="398"/>
                    </a:lnTo>
                    <a:lnTo>
                      <a:pt x="148" y="399"/>
                    </a:lnTo>
                    <a:lnTo>
                      <a:pt x="149" y="400"/>
                    </a:lnTo>
                    <a:lnTo>
                      <a:pt x="148" y="404"/>
                    </a:lnTo>
                    <a:lnTo>
                      <a:pt x="149" y="404"/>
                    </a:lnTo>
                    <a:lnTo>
                      <a:pt x="150" y="406"/>
                    </a:lnTo>
                    <a:lnTo>
                      <a:pt x="151" y="405"/>
                    </a:lnTo>
                    <a:lnTo>
                      <a:pt x="152" y="405"/>
                    </a:lnTo>
                    <a:lnTo>
                      <a:pt x="154" y="407"/>
                    </a:lnTo>
                    <a:lnTo>
                      <a:pt x="154" y="409"/>
                    </a:lnTo>
                    <a:lnTo>
                      <a:pt x="156" y="410"/>
                    </a:lnTo>
                    <a:lnTo>
                      <a:pt x="156" y="413"/>
                    </a:lnTo>
                    <a:lnTo>
                      <a:pt x="155" y="416"/>
                    </a:lnTo>
                    <a:lnTo>
                      <a:pt x="154" y="416"/>
                    </a:lnTo>
                    <a:lnTo>
                      <a:pt x="155" y="419"/>
                    </a:lnTo>
                    <a:lnTo>
                      <a:pt x="155" y="420"/>
                    </a:lnTo>
                    <a:lnTo>
                      <a:pt x="157" y="419"/>
                    </a:lnTo>
                    <a:lnTo>
                      <a:pt x="157" y="423"/>
                    </a:lnTo>
                    <a:lnTo>
                      <a:pt x="156" y="425"/>
                    </a:lnTo>
                    <a:lnTo>
                      <a:pt x="157" y="426"/>
                    </a:lnTo>
                    <a:lnTo>
                      <a:pt x="159" y="428"/>
                    </a:lnTo>
                    <a:lnTo>
                      <a:pt x="159" y="427"/>
                    </a:lnTo>
                    <a:lnTo>
                      <a:pt x="160" y="426"/>
                    </a:lnTo>
                    <a:lnTo>
                      <a:pt x="159" y="426"/>
                    </a:lnTo>
                    <a:lnTo>
                      <a:pt x="161" y="424"/>
                    </a:lnTo>
                    <a:lnTo>
                      <a:pt x="160" y="428"/>
                    </a:lnTo>
                    <a:lnTo>
                      <a:pt x="161" y="428"/>
                    </a:lnTo>
                    <a:lnTo>
                      <a:pt x="162" y="431"/>
                    </a:lnTo>
                    <a:lnTo>
                      <a:pt x="163" y="431"/>
                    </a:lnTo>
                    <a:lnTo>
                      <a:pt x="163" y="426"/>
                    </a:lnTo>
                    <a:lnTo>
                      <a:pt x="163" y="416"/>
                    </a:lnTo>
                    <a:lnTo>
                      <a:pt x="164" y="411"/>
                    </a:lnTo>
                    <a:lnTo>
                      <a:pt x="166" y="410"/>
                    </a:lnTo>
                    <a:lnTo>
                      <a:pt x="166" y="407"/>
                    </a:lnTo>
                    <a:lnTo>
                      <a:pt x="170" y="401"/>
                    </a:lnTo>
                    <a:lnTo>
                      <a:pt x="170" y="397"/>
                    </a:lnTo>
                    <a:lnTo>
                      <a:pt x="170" y="396"/>
                    </a:lnTo>
                    <a:lnTo>
                      <a:pt x="170" y="389"/>
                    </a:lnTo>
                    <a:lnTo>
                      <a:pt x="172" y="384"/>
                    </a:lnTo>
                    <a:lnTo>
                      <a:pt x="171" y="376"/>
                    </a:lnTo>
                    <a:lnTo>
                      <a:pt x="172" y="368"/>
                    </a:lnTo>
                    <a:lnTo>
                      <a:pt x="173" y="363"/>
                    </a:lnTo>
                    <a:lnTo>
                      <a:pt x="176" y="360"/>
                    </a:lnTo>
                    <a:lnTo>
                      <a:pt x="178" y="357"/>
                    </a:lnTo>
                    <a:lnTo>
                      <a:pt x="179" y="354"/>
                    </a:lnTo>
                    <a:lnTo>
                      <a:pt x="179" y="347"/>
                    </a:lnTo>
                    <a:lnTo>
                      <a:pt x="181" y="344"/>
                    </a:lnTo>
                    <a:lnTo>
                      <a:pt x="181" y="334"/>
                    </a:lnTo>
                    <a:lnTo>
                      <a:pt x="182" y="327"/>
                    </a:lnTo>
                    <a:lnTo>
                      <a:pt x="182" y="326"/>
                    </a:lnTo>
                    <a:lnTo>
                      <a:pt x="184" y="322"/>
                    </a:lnTo>
                    <a:lnTo>
                      <a:pt x="185" y="321"/>
                    </a:lnTo>
                    <a:lnTo>
                      <a:pt x="185" y="317"/>
                    </a:lnTo>
                    <a:lnTo>
                      <a:pt x="187" y="314"/>
                    </a:lnTo>
                    <a:lnTo>
                      <a:pt x="186" y="309"/>
                    </a:lnTo>
                    <a:lnTo>
                      <a:pt x="188" y="297"/>
                    </a:lnTo>
                    <a:lnTo>
                      <a:pt x="196" y="287"/>
                    </a:lnTo>
                    <a:lnTo>
                      <a:pt x="196" y="285"/>
                    </a:lnTo>
                    <a:lnTo>
                      <a:pt x="195" y="285"/>
                    </a:lnTo>
                    <a:lnTo>
                      <a:pt x="194" y="287"/>
                    </a:lnTo>
                    <a:lnTo>
                      <a:pt x="192" y="288"/>
                    </a:lnTo>
                    <a:lnTo>
                      <a:pt x="191" y="285"/>
                    </a:lnTo>
                    <a:lnTo>
                      <a:pt x="190" y="285"/>
                    </a:lnTo>
                    <a:lnTo>
                      <a:pt x="188" y="287"/>
                    </a:lnTo>
                    <a:lnTo>
                      <a:pt x="185" y="287"/>
                    </a:lnTo>
                    <a:lnTo>
                      <a:pt x="178" y="296"/>
                    </a:lnTo>
                    <a:lnTo>
                      <a:pt x="175" y="299"/>
                    </a:lnTo>
                    <a:lnTo>
                      <a:pt x="172" y="298"/>
                    </a:lnTo>
                    <a:lnTo>
                      <a:pt x="172" y="297"/>
                    </a:lnTo>
                    <a:lnTo>
                      <a:pt x="172" y="295"/>
                    </a:lnTo>
                    <a:lnTo>
                      <a:pt x="173" y="292"/>
                    </a:lnTo>
                    <a:lnTo>
                      <a:pt x="173" y="291"/>
                    </a:lnTo>
                    <a:lnTo>
                      <a:pt x="172" y="291"/>
                    </a:lnTo>
                    <a:lnTo>
                      <a:pt x="172" y="290"/>
                    </a:lnTo>
                    <a:lnTo>
                      <a:pt x="172" y="288"/>
                    </a:lnTo>
                    <a:lnTo>
                      <a:pt x="173" y="285"/>
                    </a:lnTo>
                    <a:lnTo>
                      <a:pt x="172" y="284"/>
                    </a:lnTo>
                    <a:lnTo>
                      <a:pt x="173" y="281"/>
                    </a:lnTo>
                    <a:lnTo>
                      <a:pt x="175" y="279"/>
                    </a:lnTo>
                    <a:lnTo>
                      <a:pt x="178" y="278"/>
                    </a:lnTo>
                    <a:lnTo>
                      <a:pt x="180" y="276"/>
                    </a:lnTo>
                    <a:lnTo>
                      <a:pt x="182" y="278"/>
                    </a:lnTo>
                    <a:lnTo>
                      <a:pt x="184" y="278"/>
                    </a:lnTo>
                    <a:lnTo>
                      <a:pt x="187" y="277"/>
                    </a:lnTo>
                    <a:lnTo>
                      <a:pt x="190" y="272"/>
                    </a:lnTo>
                    <a:lnTo>
                      <a:pt x="195" y="269"/>
                    </a:lnTo>
                    <a:lnTo>
                      <a:pt x="196" y="268"/>
                    </a:lnTo>
                    <a:lnTo>
                      <a:pt x="198" y="254"/>
                    </a:lnTo>
                    <a:lnTo>
                      <a:pt x="198" y="252"/>
                    </a:lnTo>
                    <a:lnTo>
                      <a:pt x="196" y="250"/>
                    </a:lnTo>
                    <a:lnTo>
                      <a:pt x="194" y="248"/>
                    </a:lnTo>
                    <a:lnTo>
                      <a:pt x="193" y="247"/>
                    </a:lnTo>
                    <a:lnTo>
                      <a:pt x="193" y="248"/>
                    </a:lnTo>
                    <a:lnTo>
                      <a:pt x="194" y="250"/>
                    </a:lnTo>
                    <a:lnTo>
                      <a:pt x="194" y="251"/>
                    </a:lnTo>
                    <a:lnTo>
                      <a:pt x="193" y="251"/>
                    </a:lnTo>
                    <a:lnTo>
                      <a:pt x="193" y="252"/>
                    </a:lnTo>
                    <a:lnTo>
                      <a:pt x="190" y="252"/>
                    </a:lnTo>
                    <a:lnTo>
                      <a:pt x="188" y="254"/>
                    </a:lnTo>
                    <a:lnTo>
                      <a:pt x="185" y="254"/>
                    </a:lnTo>
                    <a:lnTo>
                      <a:pt x="183" y="255"/>
                    </a:lnTo>
                    <a:lnTo>
                      <a:pt x="182" y="255"/>
                    </a:lnTo>
                    <a:lnTo>
                      <a:pt x="179" y="258"/>
                    </a:lnTo>
                    <a:lnTo>
                      <a:pt x="177" y="259"/>
                    </a:lnTo>
                    <a:lnTo>
                      <a:pt x="175" y="260"/>
                    </a:lnTo>
                    <a:lnTo>
                      <a:pt x="170" y="259"/>
                    </a:lnTo>
                    <a:lnTo>
                      <a:pt x="170" y="258"/>
                    </a:lnTo>
                    <a:lnTo>
                      <a:pt x="169" y="258"/>
                    </a:lnTo>
                    <a:lnTo>
                      <a:pt x="167" y="259"/>
                    </a:lnTo>
                    <a:lnTo>
                      <a:pt x="166" y="258"/>
                    </a:lnTo>
                    <a:lnTo>
                      <a:pt x="165" y="257"/>
                    </a:lnTo>
                    <a:lnTo>
                      <a:pt x="168" y="252"/>
                    </a:lnTo>
                    <a:lnTo>
                      <a:pt x="169" y="251"/>
                    </a:lnTo>
                    <a:lnTo>
                      <a:pt x="170" y="243"/>
                    </a:lnTo>
                    <a:lnTo>
                      <a:pt x="173" y="239"/>
                    </a:lnTo>
                    <a:lnTo>
                      <a:pt x="177" y="229"/>
                    </a:lnTo>
                    <a:lnTo>
                      <a:pt x="179" y="227"/>
                    </a:lnTo>
                    <a:lnTo>
                      <a:pt x="181" y="228"/>
                    </a:lnTo>
                    <a:lnTo>
                      <a:pt x="185" y="227"/>
                    </a:lnTo>
                    <a:lnTo>
                      <a:pt x="188" y="226"/>
                    </a:lnTo>
                    <a:lnTo>
                      <a:pt x="189" y="229"/>
                    </a:lnTo>
                    <a:lnTo>
                      <a:pt x="190" y="229"/>
                    </a:lnTo>
                    <a:lnTo>
                      <a:pt x="190" y="224"/>
                    </a:lnTo>
                    <a:lnTo>
                      <a:pt x="192" y="221"/>
                    </a:lnTo>
                    <a:lnTo>
                      <a:pt x="194" y="216"/>
                    </a:lnTo>
                    <a:lnTo>
                      <a:pt x="192" y="210"/>
                    </a:lnTo>
                    <a:lnTo>
                      <a:pt x="191" y="210"/>
                    </a:lnTo>
                    <a:lnTo>
                      <a:pt x="188" y="207"/>
                    </a:lnTo>
                    <a:lnTo>
                      <a:pt x="187" y="200"/>
                    </a:lnTo>
                    <a:lnTo>
                      <a:pt x="187" y="187"/>
                    </a:lnTo>
                    <a:lnTo>
                      <a:pt x="190" y="174"/>
                    </a:lnTo>
                    <a:lnTo>
                      <a:pt x="194" y="168"/>
                    </a:lnTo>
                    <a:lnTo>
                      <a:pt x="195" y="168"/>
                    </a:lnTo>
                    <a:lnTo>
                      <a:pt x="195" y="166"/>
                    </a:lnTo>
                    <a:lnTo>
                      <a:pt x="196" y="166"/>
                    </a:lnTo>
                    <a:lnTo>
                      <a:pt x="197" y="161"/>
                    </a:lnTo>
                    <a:lnTo>
                      <a:pt x="205" y="145"/>
                    </a:lnTo>
                    <a:lnTo>
                      <a:pt x="208" y="141"/>
                    </a:lnTo>
                    <a:lnTo>
                      <a:pt x="209" y="141"/>
                    </a:lnTo>
                    <a:lnTo>
                      <a:pt x="209" y="140"/>
                    </a:lnTo>
                    <a:lnTo>
                      <a:pt x="218" y="129"/>
                    </a:lnTo>
                    <a:lnTo>
                      <a:pt x="220" y="129"/>
                    </a:lnTo>
                    <a:lnTo>
                      <a:pt x="230" y="117"/>
                    </a:lnTo>
                    <a:lnTo>
                      <a:pt x="232" y="113"/>
                    </a:lnTo>
                    <a:lnTo>
                      <a:pt x="236" y="110"/>
                    </a:lnTo>
                    <a:lnTo>
                      <a:pt x="237" y="107"/>
                    </a:lnTo>
                    <a:lnTo>
                      <a:pt x="241" y="99"/>
                    </a:lnTo>
                    <a:lnTo>
                      <a:pt x="244" y="97"/>
                    </a:lnTo>
                    <a:lnTo>
                      <a:pt x="247" y="93"/>
                    </a:lnTo>
                    <a:lnTo>
                      <a:pt x="247" y="89"/>
                    </a:lnTo>
                    <a:lnTo>
                      <a:pt x="248" y="86"/>
                    </a:lnTo>
                    <a:lnTo>
                      <a:pt x="249" y="85"/>
                    </a:lnTo>
                    <a:lnTo>
                      <a:pt x="250" y="74"/>
                    </a:lnTo>
                    <a:lnTo>
                      <a:pt x="252" y="70"/>
                    </a:lnTo>
                    <a:lnTo>
                      <a:pt x="253" y="68"/>
                    </a:lnTo>
                    <a:lnTo>
                      <a:pt x="255" y="69"/>
                    </a:lnTo>
                    <a:lnTo>
                      <a:pt x="256" y="68"/>
                    </a:lnTo>
                    <a:lnTo>
                      <a:pt x="256" y="66"/>
                    </a:lnTo>
                    <a:lnTo>
                      <a:pt x="257" y="59"/>
                    </a:lnTo>
                    <a:lnTo>
                      <a:pt x="259" y="54"/>
                    </a:lnTo>
                    <a:lnTo>
                      <a:pt x="253" y="54"/>
                    </a:lnTo>
                    <a:lnTo>
                      <a:pt x="252" y="53"/>
                    </a:lnTo>
                    <a:lnTo>
                      <a:pt x="250" y="50"/>
                    </a:lnTo>
                    <a:lnTo>
                      <a:pt x="250" y="42"/>
                    </a:lnTo>
                    <a:lnTo>
                      <a:pt x="248" y="38"/>
                    </a:lnTo>
                    <a:lnTo>
                      <a:pt x="248" y="34"/>
                    </a:lnTo>
                    <a:lnTo>
                      <a:pt x="250" y="30"/>
                    </a:lnTo>
                    <a:lnTo>
                      <a:pt x="250" y="27"/>
                    </a:lnTo>
                    <a:lnTo>
                      <a:pt x="249" y="23"/>
                    </a:lnTo>
                    <a:lnTo>
                      <a:pt x="247" y="20"/>
                    </a:lnTo>
                    <a:lnTo>
                      <a:pt x="245" y="20"/>
                    </a:lnTo>
                    <a:lnTo>
                      <a:pt x="243" y="20"/>
                    </a:lnTo>
                    <a:lnTo>
                      <a:pt x="241" y="18"/>
                    </a:lnTo>
                    <a:lnTo>
                      <a:pt x="239" y="19"/>
                    </a:lnTo>
                    <a:lnTo>
                      <a:pt x="238" y="19"/>
                    </a:lnTo>
                    <a:lnTo>
                      <a:pt x="236" y="17"/>
                    </a:lnTo>
                    <a:lnTo>
                      <a:pt x="236" y="16"/>
                    </a:lnTo>
                    <a:lnTo>
                      <a:pt x="235" y="15"/>
                    </a:lnTo>
                    <a:lnTo>
                      <a:pt x="233" y="14"/>
                    </a:lnTo>
                    <a:lnTo>
                      <a:pt x="233" y="13"/>
                    </a:lnTo>
                    <a:lnTo>
                      <a:pt x="231" y="12"/>
                    </a:lnTo>
                    <a:lnTo>
                      <a:pt x="225" y="4"/>
                    </a:lnTo>
                    <a:lnTo>
                      <a:pt x="224" y="3"/>
                    </a:lnTo>
                    <a:lnTo>
                      <a:pt x="213" y="0"/>
                    </a:lnTo>
                    <a:lnTo>
                      <a:pt x="212" y="0"/>
                    </a:lnTo>
                    <a:lnTo>
                      <a:pt x="208" y="3"/>
                    </a:lnTo>
                    <a:lnTo>
                      <a:pt x="201" y="8"/>
                    </a:lnTo>
                    <a:lnTo>
                      <a:pt x="196" y="9"/>
                    </a:lnTo>
                    <a:lnTo>
                      <a:pt x="192" y="9"/>
                    </a:lnTo>
                    <a:lnTo>
                      <a:pt x="188" y="9"/>
                    </a:lnTo>
                    <a:lnTo>
                      <a:pt x="186" y="8"/>
                    </a:lnTo>
                    <a:lnTo>
                      <a:pt x="185" y="7"/>
                    </a:lnTo>
                    <a:lnTo>
                      <a:pt x="182" y="11"/>
                    </a:lnTo>
                    <a:lnTo>
                      <a:pt x="179" y="14"/>
                    </a:lnTo>
                    <a:lnTo>
                      <a:pt x="178" y="14"/>
                    </a:lnTo>
                    <a:lnTo>
                      <a:pt x="176" y="15"/>
                    </a:lnTo>
                    <a:lnTo>
                      <a:pt x="173" y="16"/>
                    </a:lnTo>
                    <a:lnTo>
                      <a:pt x="171" y="18"/>
                    </a:lnTo>
                    <a:lnTo>
                      <a:pt x="170" y="18"/>
                    </a:lnTo>
                    <a:lnTo>
                      <a:pt x="167" y="18"/>
                    </a:lnTo>
                    <a:lnTo>
                      <a:pt x="171" y="62"/>
                    </a:lnTo>
                    <a:lnTo>
                      <a:pt x="161" y="101"/>
                    </a:lnTo>
                    <a:lnTo>
                      <a:pt x="128" y="143"/>
                    </a:lnTo>
                    <a:lnTo>
                      <a:pt x="0" y="30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91;p24">
                <a:extLst>
                  <a:ext uri="{FF2B5EF4-FFF2-40B4-BE49-F238E27FC236}">
                    <a16:creationId xmlns:a16="http://schemas.microsoft.com/office/drawing/2014/main" xmlns="" id="{3D55F02B-317B-4B73-B053-A5E48AFF319F}"/>
                  </a:ext>
                </a:extLst>
              </p:cNvPr>
              <p:cNvSpPr/>
              <p:nvPr/>
            </p:nvSpPr>
            <p:spPr>
              <a:xfrm>
                <a:off x="2388" y="1874"/>
                <a:ext cx="355" cy="18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78" extrusionOk="0">
                    <a:moveTo>
                      <a:pt x="0" y="63"/>
                    </a:moveTo>
                    <a:lnTo>
                      <a:pt x="0" y="76"/>
                    </a:lnTo>
                    <a:lnTo>
                      <a:pt x="0" y="79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4" y="91"/>
                    </a:lnTo>
                    <a:lnTo>
                      <a:pt x="6" y="92"/>
                    </a:lnTo>
                    <a:lnTo>
                      <a:pt x="2" y="97"/>
                    </a:lnTo>
                    <a:lnTo>
                      <a:pt x="3" y="110"/>
                    </a:lnTo>
                    <a:lnTo>
                      <a:pt x="5" y="111"/>
                    </a:lnTo>
                    <a:lnTo>
                      <a:pt x="7" y="112"/>
                    </a:lnTo>
                    <a:lnTo>
                      <a:pt x="7" y="113"/>
                    </a:lnTo>
                    <a:lnTo>
                      <a:pt x="11" y="111"/>
                    </a:lnTo>
                    <a:lnTo>
                      <a:pt x="13" y="111"/>
                    </a:lnTo>
                    <a:lnTo>
                      <a:pt x="17" y="121"/>
                    </a:lnTo>
                    <a:lnTo>
                      <a:pt x="21" y="123"/>
                    </a:lnTo>
                    <a:lnTo>
                      <a:pt x="25" y="129"/>
                    </a:lnTo>
                    <a:lnTo>
                      <a:pt x="30" y="132"/>
                    </a:lnTo>
                    <a:lnTo>
                      <a:pt x="33" y="131"/>
                    </a:lnTo>
                    <a:lnTo>
                      <a:pt x="35" y="133"/>
                    </a:lnTo>
                    <a:lnTo>
                      <a:pt x="39" y="135"/>
                    </a:lnTo>
                    <a:lnTo>
                      <a:pt x="41" y="141"/>
                    </a:lnTo>
                    <a:lnTo>
                      <a:pt x="43" y="141"/>
                    </a:lnTo>
                    <a:lnTo>
                      <a:pt x="45" y="148"/>
                    </a:lnTo>
                    <a:lnTo>
                      <a:pt x="47" y="150"/>
                    </a:lnTo>
                    <a:lnTo>
                      <a:pt x="51" y="152"/>
                    </a:lnTo>
                    <a:lnTo>
                      <a:pt x="53" y="173"/>
                    </a:lnTo>
                    <a:lnTo>
                      <a:pt x="56" y="178"/>
                    </a:lnTo>
                    <a:lnTo>
                      <a:pt x="58" y="178"/>
                    </a:lnTo>
                    <a:lnTo>
                      <a:pt x="70" y="148"/>
                    </a:lnTo>
                    <a:lnTo>
                      <a:pt x="72" y="148"/>
                    </a:lnTo>
                    <a:lnTo>
                      <a:pt x="75" y="147"/>
                    </a:lnTo>
                    <a:lnTo>
                      <a:pt x="75" y="145"/>
                    </a:lnTo>
                    <a:lnTo>
                      <a:pt x="77" y="142"/>
                    </a:lnTo>
                    <a:lnTo>
                      <a:pt x="78" y="141"/>
                    </a:lnTo>
                    <a:lnTo>
                      <a:pt x="82" y="135"/>
                    </a:lnTo>
                    <a:lnTo>
                      <a:pt x="85" y="107"/>
                    </a:lnTo>
                    <a:lnTo>
                      <a:pt x="91" y="96"/>
                    </a:lnTo>
                    <a:lnTo>
                      <a:pt x="94" y="95"/>
                    </a:lnTo>
                    <a:lnTo>
                      <a:pt x="96" y="96"/>
                    </a:lnTo>
                    <a:lnTo>
                      <a:pt x="107" y="96"/>
                    </a:lnTo>
                    <a:lnTo>
                      <a:pt x="111" y="98"/>
                    </a:lnTo>
                    <a:lnTo>
                      <a:pt x="117" y="106"/>
                    </a:lnTo>
                    <a:lnTo>
                      <a:pt x="123" y="110"/>
                    </a:lnTo>
                    <a:lnTo>
                      <a:pt x="124" y="116"/>
                    </a:lnTo>
                    <a:lnTo>
                      <a:pt x="123" y="124"/>
                    </a:lnTo>
                    <a:lnTo>
                      <a:pt x="123" y="133"/>
                    </a:lnTo>
                    <a:lnTo>
                      <a:pt x="125" y="136"/>
                    </a:lnTo>
                    <a:lnTo>
                      <a:pt x="129" y="151"/>
                    </a:lnTo>
                    <a:lnTo>
                      <a:pt x="132" y="153"/>
                    </a:lnTo>
                    <a:lnTo>
                      <a:pt x="142" y="153"/>
                    </a:lnTo>
                    <a:lnTo>
                      <a:pt x="148" y="156"/>
                    </a:lnTo>
                    <a:lnTo>
                      <a:pt x="156" y="165"/>
                    </a:lnTo>
                    <a:lnTo>
                      <a:pt x="159" y="166"/>
                    </a:lnTo>
                    <a:lnTo>
                      <a:pt x="165" y="166"/>
                    </a:lnTo>
                    <a:lnTo>
                      <a:pt x="167" y="166"/>
                    </a:lnTo>
                    <a:lnTo>
                      <a:pt x="183" y="144"/>
                    </a:lnTo>
                    <a:lnTo>
                      <a:pt x="201" y="123"/>
                    </a:lnTo>
                    <a:lnTo>
                      <a:pt x="202" y="119"/>
                    </a:lnTo>
                    <a:lnTo>
                      <a:pt x="204" y="118"/>
                    </a:lnTo>
                    <a:lnTo>
                      <a:pt x="206" y="117"/>
                    </a:lnTo>
                    <a:lnTo>
                      <a:pt x="210" y="114"/>
                    </a:lnTo>
                    <a:lnTo>
                      <a:pt x="216" y="110"/>
                    </a:lnTo>
                    <a:lnTo>
                      <a:pt x="220" y="108"/>
                    </a:lnTo>
                    <a:lnTo>
                      <a:pt x="222" y="106"/>
                    </a:lnTo>
                    <a:lnTo>
                      <a:pt x="228" y="106"/>
                    </a:lnTo>
                    <a:lnTo>
                      <a:pt x="230" y="107"/>
                    </a:lnTo>
                    <a:lnTo>
                      <a:pt x="232" y="105"/>
                    </a:lnTo>
                    <a:lnTo>
                      <a:pt x="234" y="96"/>
                    </a:lnTo>
                    <a:lnTo>
                      <a:pt x="236" y="96"/>
                    </a:lnTo>
                    <a:lnTo>
                      <a:pt x="244" y="93"/>
                    </a:lnTo>
                    <a:lnTo>
                      <a:pt x="246" y="94"/>
                    </a:lnTo>
                    <a:lnTo>
                      <a:pt x="246" y="98"/>
                    </a:lnTo>
                    <a:lnTo>
                      <a:pt x="247" y="99"/>
                    </a:lnTo>
                    <a:lnTo>
                      <a:pt x="249" y="99"/>
                    </a:lnTo>
                    <a:lnTo>
                      <a:pt x="252" y="97"/>
                    </a:lnTo>
                    <a:lnTo>
                      <a:pt x="256" y="100"/>
                    </a:lnTo>
                    <a:lnTo>
                      <a:pt x="257" y="102"/>
                    </a:lnTo>
                    <a:lnTo>
                      <a:pt x="261" y="103"/>
                    </a:lnTo>
                    <a:lnTo>
                      <a:pt x="264" y="100"/>
                    </a:lnTo>
                    <a:lnTo>
                      <a:pt x="267" y="100"/>
                    </a:lnTo>
                    <a:lnTo>
                      <a:pt x="268" y="103"/>
                    </a:lnTo>
                    <a:lnTo>
                      <a:pt x="269" y="109"/>
                    </a:lnTo>
                    <a:lnTo>
                      <a:pt x="272" y="118"/>
                    </a:lnTo>
                    <a:lnTo>
                      <a:pt x="274" y="120"/>
                    </a:lnTo>
                    <a:lnTo>
                      <a:pt x="282" y="120"/>
                    </a:lnTo>
                    <a:lnTo>
                      <a:pt x="285" y="123"/>
                    </a:lnTo>
                    <a:lnTo>
                      <a:pt x="289" y="130"/>
                    </a:lnTo>
                    <a:lnTo>
                      <a:pt x="289" y="134"/>
                    </a:lnTo>
                    <a:lnTo>
                      <a:pt x="286" y="140"/>
                    </a:lnTo>
                    <a:lnTo>
                      <a:pt x="286" y="146"/>
                    </a:lnTo>
                    <a:lnTo>
                      <a:pt x="289" y="148"/>
                    </a:lnTo>
                    <a:lnTo>
                      <a:pt x="301" y="148"/>
                    </a:lnTo>
                    <a:lnTo>
                      <a:pt x="307" y="151"/>
                    </a:lnTo>
                    <a:lnTo>
                      <a:pt x="307" y="154"/>
                    </a:lnTo>
                    <a:lnTo>
                      <a:pt x="310" y="154"/>
                    </a:lnTo>
                    <a:lnTo>
                      <a:pt x="318" y="154"/>
                    </a:lnTo>
                    <a:lnTo>
                      <a:pt x="319" y="159"/>
                    </a:lnTo>
                    <a:lnTo>
                      <a:pt x="322" y="159"/>
                    </a:lnTo>
                    <a:lnTo>
                      <a:pt x="322" y="162"/>
                    </a:lnTo>
                    <a:lnTo>
                      <a:pt x="321" y="163"/>
                    </a:lnTo>
                    <a:lnTo>
                      <a:pt x="319" y="167"/>
                    </a:lnTo>
                    <a:lnTo>
                      <a:pt x="370" y="163"/>
                    </a:lnTo>
                    <a:lnTo>
                      <a:pt x="367" y="94"/>
                    </a:lnTo>
                    <a:lnTo>
                      <a:pt x="366" y="94"/>
                    </a:lnTo>
                    <a:lnTo>
                      <a:pt x="364" y="77"/>
                    </a:lnTo>
                    <a:lnTo>
                      <a:pt x="343" y="78"/>
                    </a:lnTo>
                    <a:lnTo>
                      <a:pt x="322" y="67"/>
                    </a:lnTo>
                    <a:lnTo>
                      <a:pt x="316" y="66"/>
                    </a:lnTo>
                    <a:lnTo>
                      <a:pt x="312" y="63"/>
                    </a:lnTo>
                    <a:lnTo>
                      <a:pt x="302" y="61"/>
                    </a:lnTo>
                    <a:lnTo>
                      <a:pt x="297" y="63"/>
                    </a:lnTo>
                    <a:lnTo>
                      <a:pt x="293" y="69"/>
                    </a:lnTo>
                    <a:lnTo>
                      <a:pt x="294" y="82"/>
                    </a:lnTo>
                    <a:lnTo>
                      <a:pt x="286" y="84"/>
                    </a:lnTo>
                    <a:lnTo>
                      <a:pt x="288" y="87"/>
                    </a:lnTo>
                    <a:lnTo>
                      <a:pt x="283" y="87"/>
                    </a:lnTo>
                    <a:lnTo>
                      <a:pt x="258" y="87"/>
                    </a:lnTo>
                    <a:lnTo>
                      <a:pt x="256" y="85"/>
                    </a:lnTo>
                    <a:lnTo>
                      <a:pt x="256" y="83"/>
                    </a:lnTo>
                    <a:lnTo>
                      <a:pt x="248" y="78"/>
                    </a:lnTo>
                    <a:lnTo>
                      <a:pt x="246" y="74"/>
                    </a:lnTo>
                    <a:lnTo>
                      <a:pt x="244" y="73"/>
                    </a:lnTo>
                    <a:lnTo>
                      <a:pt x="242" y="73"/>
                    </a:lnTo>
                    <a:lnTo>
                      <a:pt x="238" y="73"/>
                    </a:lnTo>
                    <a:lnTo>
                      <a:pt x="237" y="70"/>
                    </a:lnTo>
                    <a:lnTo>
                      <a:pt x="235" y="69"/>
                    </a:lnTo>
                    <a:lnTo>
                      <a:pt x="232" y="69"/>
                    </a:lnTo>
                    <a:lnTo>
                      <a:pt x="228" y="69"/>
                    </a:lnTo>
                    <a:lnTo>
                      <a:pt x="226" y="62"/>
                    </a:lnTo>
                    <a:lnTo>
                      <a:pt x="222" y="62"/>
                    </a:lnTo>
                    <a:lnTo>
                      <a:pt x="221" y="54"/>
                    </a:lnTo>
                    <a:lnTo>
                      <a:pt x="221" y="42"/>
                    </a:lnTo>
                    <a:lnTo>
                      <a:pt x="220" y="23"/>
                    </a:lnTo>
                    <a:lnTo>
                      <a:pt x="201" y="18"/>
                    </a:lnTo>
                    <a:lnTo>
                      <a:pt x="189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74" y="6"/>
                    </a:lnTo>
                    <a:lnTo>
                      <a:pt x="168" y="7"/>
                    </a:lnTo>
                    <a:lnTo>
                      <a:pt x="163" y="6"/>
                    </a:lnTo>
                    <a:lnTo>
                      <a:pt x="163" y="7"/>
                    </a:lnTo>
                    <a:lnTo>
                      <a:pt x="161" y="9"/>
                    </a:lnTo>
                    <a:lnTo>
                      <a:pt x="162" y="10"/>
                    </a:lnTo>
                    <a:lnTo>
                      <a:pt x="160" y="12"/>
                    </a:lnTo>
                    <a:lnTo>
                      <a:pt x="160" y="14"/>
                    </a:lnTo>
                    <a:lnTo>
                      <a:pt x="153" y="21"/>
                    </a:lnTo>
                    <a:lnTo>
                      <a:pt x="143" y="25"/>
                    </a:lnTo>
                    <a:lnTo>
                      <a:pt x="135" y="29"/>
                    </a:lnTo>
                    <a:lnTo>
                      <a:pt x="129" y="30"/>
                    </a:lnTo>
                    <a:lnTo>
                      <a:pt x="118" y="30"/>
                    </a:lnTo>
                    <a:lnTo>
                      <a:pt x="117" y="31"/>
                    </a:lnTo>
                    <a:lnTo>
                      <a:pt x="117" y="30"/>
                    </a:lnTo>
                    <a:lnTo>
                      <a:pt x="116" y="30"/>
                    </a:lnTo>
                    <a:lnTo>
                      <a:pt x="112" y="30"/>
                    </a:lnTo>
                    <a:lnTo>
                      <a:pt x="109" y="30"/>
                    </a:lnTo>
                    <a:lnTo>
                      <a:pt x="95" y="31"/>
                    </a:lnTo>
                    <a:lnTo>
                      <a:pt x="81" y="31"/>
                    </a:lnTo>
                    <a:lnTo>
                      <a:pt x="80" y="31"/>
                    </a:lnTo>
                    <a:lnTo>
                      <a:pt x="79" y="31"/>
                    </a:lnTo>
                    <a:lnTo>
                      <a:pt x="72" y="32"/>
                    </a:lnTo>
                    <a:lnTo>
                      <a:pt x="57" y="37"/>
                    </a:lnTo>
                    <a:lnTo>
                      <a:pt x="42" y="45"/>
                    </a:lnTo>
                    <a:lnTo>
                      <a:pt x="38" y="46"/>
                    </a:lnTo>
                    <a:lnTo>
                      <a:pt x="30" y="50"/>
                    </a:lnTo>
                    <a:lnTo>
                      <a:pt x="30" y="51"/>
                    </a:lnTo>
                    <a:lnTo>
                      <a:pt x="29" y="50"/>
                    </a:lnTo>
                    <a:lnTo>
                      <a:pt x="1" y="6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92;p24">
                <a:extLst>
                  <a:ext uri="{FF2B5EF4-FFF2-40B4-BE49-F238E27FC236}">
                    <a16:creationId xmlns:a16="http://schemas.microsoft.com/office/drawing/2014/main" xmlns="" id="{619964BB-9C98-4878-8587-D936B8784B38}"/>
                  </a:ext>
                </a:extLst>
              </p:cNvPr>
              <p:cNvSpPr/>
              <p:nvPr/>
            </p:nvSpPr>
            <p:spPr>
              <a:xfrm>
                <a:off x="1891" y="1410"/>
                <a:ext cx="552" cy="673"/>
              </a:xfrm>
              <a:custGeom>
                <a:avLst/>
                <a:gdLst/>
                <a:ahLst/>
                <a:cxnLst/>
                <a:rect l="l" t="t" r="r" b="b"/>
                <a:pathLst>
                  <a:path w="576" h="646" extrusionOk="0">
                    <a:moveTo>
                      <a:pt x="0" y="57"/>
                    </a:moveTo>
                    <a:lnTo>
                      <a:pt x="16" y="60"/>
                    </a:lnTo>
                    <a:lnTo>
                      <a:pt x="21" y="62"/>
                    </a:lnTo>
                    <a:lnTo>
                      <a:pt x="21" y="64"/>
                    </a:lnTo>
                    <a:lnTo>
                      <a:pt x="20" y="66"/>
                    </a:lnTo>
                    <a:lnTo>
                      <a:pt x="19" y="73"/>
                    </a:lnTo>
                    <a:lnTo>
                      <a:pt x="21" y="75"/>
                    </a:lnTo>
                    <a:lnTo>
                      <a:pt x="24" y="77"/>
                    </a:lnTo>
                    <a:lnTo>
                      <a:pt x="24" y="83"/>
                    </a:lnTo>
                    <a:lnTo>
                      <a:pt x="22" y="86"/>
                    </a:lnTo>
                    <a:lnTo>
                      <a:pt x="18" y="89"/>
                    </a:lnTo>
                    <a:lnTo>
                      <a:pt x="12" y="95"/>
                    </a:lnTo>
                    <a:lnTo>
                      <a:pt x="9" y="104"/>
                    </a:lnTo>
                    <a:lnTo>
                      <a:pt x="10" y="106"/>
                    </a:lnTo>
                    <a:lnTo>
                      <a:pt x="11" y="110"/>
                    </a:lnTo>
                    <a:lnTo>
                      <a:pt x="12" y="113"/>
                    </a:lnTo>
                    <a:lnTo>
                      <a:pt x="17" y="116"/>
                    </a:lnTo>
                    <a:lnTo>
                      <a:pt x="18" y="120"/>
                    </a:lnTo>
                    <a:lnTo>
                      <a:pt x="16" y="122"/>
                    </a:lnTo>
                    <a:lnTo>
                      <a:pt x="15" y="124"/>
                    </a:lnTo>
                    <a:lnTo>
                      <a:pt x="17" y="125"/>
                    </a:lnTo>
                    <a:lnTo>
                      <a:pt x="21" y="128"/>
                    </a:lnTo>
                    <a:lnTo>
                      <a:pt x="22" y="131"/>
                    </a:lnTo>
                    <a:lnTo>
                      <a:pt x="18" y="138"/>
                    </a:lnTo>
                    <a:lnTo>
                      <a:pt x="17" y="141"/>
                    </a:lnTo>
                    <a:lnTo>
                      <a:pt x="19" y="144"/>
                    </a:lnTo>
                    <a:lnTo>
                      <a:pt x="30" y="157"/>
                    </a:lnTo>
                    <a:lnTo>
                      <a:pt x="37" y="154"/>
                    </a:lnTo>
                    <a:lnTo>
                      <a:pt x="40" y="152"/>
                    </a:lnTo>
                    <a:lnTo>
                      <a:pt x="42" y="152"/>
                    </a:lnTo>
                    <a:lnTo>
                      <a:pt x="44" y="153"/>
                    </a:lnTo>
                    <a:lnTo>
                      <a:pt x="43" y="158"/>
                    </a:lnTo>
                    <a:lnTo>
                      <a:pt x="43" y="161"/>
                    </a:lnTo>
                    <a:lnTo>
                      <a:pt x="48" y="161"/>
                    </a:lnTo>
                    <a:lnTo>
                      <a:pt x="50" y="161"/>
                    </a:lnTo>
                    <a:lnTo>
                      <a:pt x="51" y="163"/>
                    </a:lnTo>
                    <a:lnTo>
                      <a:pt x="52" y="164"/>
                    </a:lnTo>
                    <a:lnTo>
                      <a:pt x="57" y="166"/>
                    </a:lnTo>
                    <a:lnTo>
                      <a:pt x="55" y="172"/>
                    </a:lnTo>
                    <a:lnTo>
                      <a:pt x="52" y="179"/>
                    </a:lnTo>
                    <a:lnTo>
                      <a:pt x="48" y="184"/>
                    </a:lnTo>
                    <a:lnTo>
                      <a:pt x="47" y="190"/>
                    </a:lnTo>
                    <a:lnTo>
                      <a:pt x="48" y="201"/>
                    </a:lnTo>
                    <a:lnTo>
                      <a:pt x="46" y="202"/>
                    </a:lnTo>
                    <a:lnTo>
                      <a:pt x="43" y="201"/>
                    </a:lnTo>
                    <a:lnTo>
                      <a:pt x="40" y="200"/>
                    </a:lnTo>
                    <a:lnTo>
                      <a:pt x="37" y="197"/>
                    </a:lnTo>
                    <a:lnTo>
                      <a:pt x="34" y="196"/>
                    </a:lnTo>
                    <a:lnTo>
                      <a:pt x="33" y="196"/>
                    </a:lnTo>
                    <a:lnTo>
                      <a:pt x="31" y="194"/>
                    </a:lnTo>
                    <a:lnTo>
                      <a:pt x="27" y="196"/>
                    </a:lnTo>
                    <a:lnTo>
                      <a:pt x="26" y="197"/>
                    </a:lnTo>
                    <a:lnTo>
                      <a:pt x="22" y="208"/>
                    </a:lnTo>
                    <a:lnTo>
                      <a:pt x="20" y="209"/>
                    </a:lnTo>
                    <a:lnTo>
                      <a:pt x="14" y="209"/>
                    </a:lnTo>
                    <a:lnTo>
                      <a:pt x="9" y="212"/>
                    </a:lnTo>
                    <a:lnTo>
                      <a:pt x="8" y="214"/>
                    </a:lnTo>
                    <a:lnTo>
                      <a:pt x="8" y="215"/>
                    </a:lnTo>
                    <a:lnTo>
                      <a:pt x="10" y="217"/>
                    </a:lnTo>
                    <a:lnTo>
                      <a:pt x="13" y="217"/>
                    </a:lnTo>
                    <a:lnTo>
                      <a:pt x="16" y="216"/>
                    </a:lnTo>
                    <a:lnTo>
                      <a:pt x="22" y="213"/>
                    </a:lnTo>
                    <a:lnTo>
                      <a:pt x="23" y="216"/>
                    </a:lnTo>
                    <a:lnTo>
                      <a:pt x="19" y="221"/>
                    </a:lnTo>
                    <a:lnTo>
                      <a:pt x="14" y="227"/>
                    </a:lnTo>
                    <a:lnTo>
                      <a:pt x="14" y="229"/>
                    </a:lnTo>
                    <a:lnTo>
                      <a:pt x="12" y="233"/>
                    </a:lnTo>
                    <a:lnTo>
                      <a:pt x="14" y="260"/>
                    </a:lnTo>
                    <a:lnTo>
                      <a:pt x="16" y="261"/>
                    </a:lnTo>
                    <a:lnTo>
                      <a:pt x="19" y="260"/>
                    </a:lnTo>
                    <a:lnTo>
                      <a:pt x="22" y="260"/>
                    </a:lnTo>
                    <a:lnTo>
                      <a:pt x="22" y="259"/>
                    </a:lnTo>
                    <a:lnTo>
                      <a:pt x="31" y="255"/>
                    </a:lnTo>
                    <a:lnTo>
                      <a:pt x="36" y="251"/>
                    </a:lnTo>
                    <a:lnTo>
                      <a:pt x="46" y="241"/>
                    </a:lnTo>
                    <a:lnTo>
                      <a:pt x="58" y="229"/>
                    </a:lnTo>
                    <a:lnTo>
                      <a:pt x="61" y="225"/>
                    </a:lnTo>
                    <a:lnTo>
                      <a:pt x="66" y="223"/>
                    </a:lnTo>
                    <a:lnTo>
                      <a:pt x="67" y="223"/>
                    </a:lnTo>
                    <a:lnTo>
                      <a:pt x="69" y="222"/>
                    </a:lnTo>
                    <a:lnTo>
                      <a:pt x="73" y="227"/>
                    </a:lnTo>
                    <a:lnTo>
                      <a:pt x="78" y="235"/>
                    </a:lnTo>
                    <a:lnTo>
                      <a:pt x="81" y="231"/>
                    </a:lnTo>
                    <a:lnTo>
                      <a:pt x="84" y="223"/>
                    </a:lnTo>
                    <a:lnTo>
                      <a:pt x="81" y="219"/>
                    </a:lnTo>
                    <a:lnTo>
                      <a:pt x="79" y="216"/>
                    </a:lnTo>
                    <a:lnTo>
                      <a:pt x="81" y="215"/>
                    </a:lnTo>
                    <a:lnTo>
                      <a:pt x="89" y="214"/>
                    </a:lnTo>
                    <a:lnTo>
                      <a:pt x="91" y="212"/>
                    </a:lnTo>
                    <a:lnTo>
                      <a:pt x="91" y="206"/>
                    </a:lnTo>
                    <a:lnTo>
                      <a:pt x="92" y="206"/>
                    </a:lnTo>
                    <a:lnTo>
                      <a:pt x="95" y="205"/>
                    </a:lnTo>
                    <a:lnTo>
                      <a:pt x="101" y="206"/>
                    </a:lnTo>
                    <a:lnTo>
                      <a:pt x="103" y="204"/>
                    </a:lnTo>
                    <a:lnTo>
                      <a:pt x="106" y="203"/>
                    </a:lnTo>
                    <a:lnTo>
                      <a:pt x="109" y="211"/>
                    </a:lnTo>
                    <a:lnTo>
                      <a:pt x="106" y="223"/>
                    </a:lnTo>
                    <a:lnTo>
                      <a:pt x="108" y="226"/>
                    </a:lnTo>
                    <a:lnTo>
                      <a:pt x="111" y="228"/>
                    </a:lnTo>
                    <a:lnTo>
                      <a:pt x="113" y="232"/>
                    </a:lnTo>
                    <a:lnTo>
                      <a:pt x="115" y="233"/>
                    </a:lnTo>
                    <a:lnTo>
                      <a:pt x="118" y="233"/>
                    </a:lnTo>
                    <a:lnTo>
                      <a:pt x="121" y="235"/>
                    </a:lnTo>
                    <a:lnTo>
                      <a:pt x="127" y="239"/>
                    </a:lnTo>
                    <a:lnTo>
                      <a:pt x="127" y="246"/>
                    </a:lnTo>
                    <a:lnTo>
                      <a:pt x="124" y="248"/>
                    </a:lnTo>
                    <a:lnTo>
                      <a:pt x="119" y="251"/>
                    </a:lnTo>
                    <a:lnTo>
                      <a:pt x="115" y="255"/>
                    </a:lnTo>
                    <a:lnTo>
                      <a:pt x="113" y="254"/>
                    </a:lnTo>
                    <a:lnTo>
                      <a:pt x="112" y="251"/>
                    </a:lnTo>
                    <a:lnTo>
                      <a:pt x="110" y="251"/>
                    </a:lnTo>
                    <a:lnTo>
                      <a:pt x="108" y="251"/>
                    </a:lnTo>
                    <a:lnTo>
                      <a:pt x="103" y="255"/>
                    </a:lnTo>
                    <a:lnTo>
                      <a:pt x="101" y="286"/>
                    </a:lnTo>
                    <a:lnTo>
                      <a:pt x="106" y="290"/>
                    </a:lnTo>
                    <a:lnTo>
                      <a:pt x="108" y="292"/>
                    </a:lnTo>
                    <a:lnTo>
                      <a:pt x="110" y="293"/>
                    </a:lnTo>
                    <a:lnTo>
                      <a:pt x="115" y="293"/>
                    </a:lnTo>
                    <a:lnTo>
                      <a:pt x="115" y="296"/>
                    </a:lnTo>
                    <a:lnTo>
                      <a:pt x="118" y="301"/>
                    </a:lnTo>
                    <a:lnTo>
                      <a:pt x="120" y="301"/>
                    </a:lnTo>
                    <a:lnTo>
                      <a:pt x="123" y="301"/>
                    </a:lnTo>
                    <a:lnTo>
                      <a:pt x="124" y="299"/>
                    </a:lnTo>
                    <a:lnTo>
                      <a:pt x="127" y="296"/>
                    </a:lnTo>
                    <a:lnTo>
                      <a:pt x="132" y="293"/>
                    </a:lnTo>
                    <a:lnTo>
                      <a:pt x="133" y="290"/>
                    </a:lnTo>
                    <a:lnTo>
                      <a:pt x="135" y="285"/>
                    </a:lnTo>
                    <a:lnTo>
                      <a:pt x="138" y="284"/>
                    </a:lnTo>
                    <a:lnTo>
                      <a:pt x="139" y="285"/>
                    </a:lnTo>
                    <a:lnTo>
                      <a:pt x="141" y="285"/>
                    </a:lnTo>
                    <a:lnTo>
                      <a:pt x="142" y="284"/>
                    </a:lnTo>
                    <a:lnTo>
                      <a:pt x="144" y="284"/>
                    </a:lnTo>
                    <a:lnTo>
                      <a:pt x="146" y="285"/>
                    </a:lnTo>
                    <a:lnTo>
                      <a:pt x="148" y="289"/>
                    </a:lnTo>
                    <a:lnTo>
                      <a:pt x="150" y="290"/>
                    </a:lnTo>
                    <a:lnTo>
                      <a:pt x="166" y="298"/>
                    </a:lnTo>
                    <a:lnTo>
                      <a:pt x="169" y="299"/>
                    </a:lnTo>
                    <a:lnTo>
                      <a:pt x="171" y="298"/>
                    </a:lnTo>
                    <a:lnTo>
                      <a:pt x="170" y="304"/>
                    </a:lnTo>
                    <a:lnTo>
                      <a:pt x="168" y="304"/>
                    </a:lnTo>
                    <a:lnTo>
                      <a:pt x="167" y="305"/>
                    </a:lnTo>
                    <a:lnTo>
                      <a:pt x="165" y="308"/>
                    </a:lnTo>
                    <a:lnTo>
                      <a:pt x="163" y="310"/>
                    </a:lnTo>
                    <a:lnTo>
                      <a:pt x="159" y="314"/>
                    </a:lnTo>
                    <a:lnTo>
                      <a:pt x="158" y="317"/>
                    </a:lnTo>
                    <a:lnTo>
                      <a:pt x="156" y="317"/>
                    </a:lnTo>
                    <a:lnTo>
                      <a:pt x="153" y="320"/>
                    </a:lnTo>
                    <a:lnTo>
                      <a:pt x="153" y="323"/>
                    </a:lnTo>
                    <a:lnTo>
                      <a:pt x="148" y="331"/>
                    </a:lnTo>
                    <a:lnTo>
                      <a:pt x="147" y="341"/>
                    </a:lnTo>
                    <a:lnTo>
                      <a:pt x="145" y="346"/>
                    </a:lnTo>
                    <a:lnTo>
                      <a:pt x="140" y="355"/>
                    </a:lnTo>
                    <a:lnTo>
                      <a:pt x="140" y="358"/>
                    </a:lnTo>
                    <a:lnTo>
                      <a:pt x="139" y="359"/>
                    </a:lnTo>
                    <a:lnTo>
                      <a:pt x="137" y="360"/>
                    </a:lnTo>
                    <a:lnTo>
                      <a:pt x="134" y="365"/>
                    </a:lnTo>
                    <a:lnTo>
                      <a:pt x="133" y="367"/>
                    </a:lnTo>
                    <a:lnTo>
                      <a:pt x="133" y="368"/>
                    </a:lnTo>
                    <a:lnTo>
                      <a:pt x="136" y="370"/>
                    </a:lnTo>
                    <a:lnTo>
                      <a:pt x="139" y="374"/>
                    </a:lnTo>
                    <a:lnTo>
                      <a:pt x="139" y="376"/>
                    </a:lnTo>
                    <a:lnTo>
                      <a:pt x="136" y="380"/>
                    </a:lnTo>
                    <a:lnTo>
                      <a:pt x="136" y="382"/>
                    </a:lnTo>
                    <a:lnTo>
                      <a:pt x="136" y="383"/>
                    </a:lnTo>
                    <a:lnTo>
                      <a:pt x="138" y="385"/>
                    </a:lnTo>
                    <a:lnTo>
                      <a:pt x="144" y="388"/>
                    </a:lnTo>
                    <a:lnTo>
                      <a:pt x="145" y="388"/>
                    </a:lnTo>
                    <a:lnTo>
                      <a:pt x="147" y="389"/>
                    </a:lnTo>
                    <a:lnTo>
                      <a:pt x="150" y="391"/>
                    </a:lnTo>
                    <a:lnTo>
                      <a:pt x="154" y="392"/>
                    </a:lnTo>
                    <a:lnTo>
                      <a:pt x="157" y="392"/>
                    </a:lnTo>
                    <a:lnTo>
                      <a:pt x="161" y="395"/>
                    </a:lnTo>
                    <a:lnTo>
                      <a:pt x="167" y="396"/>
                    </a:lnTo>
                    <a:lnTo>
                      <a:pt x="172" y="397"/>
                    </a:lnTo>
                    <a:lnTo>
                      <a:pt x="176" y="398"/>
                    </a:lnTo>
                    <a:lnTo>
                      <a:pt x="177" y="399"/>
                    </a:lnTo>
                    <a:lnTo>
                      <a:pt x="178" y="400"/>
                    </a:lnTo>
                    <a:lnTo>
                      <a:pt x="177" y="404"/>
                    </a:lnTo>
                    <a:lnTo>
                      <a:pt x="174" y="408"/>
                    </a:lnTo>
                    <a:lnTo>
                      <a:pt x="169" y="411"/>
                    </a:lnTo>
                    <a:lnTo>
                      <a:pt x="160" y="413"/>
                    </a:lnTo>
                    <a:lnTo>
                      <a:pt x="157" y="412"/>
                    </a:lnTo>
                    <a:lnTo>
                      <a:pt x="154" y="414"/>
                    </a:lnTo>
                    <a:lnTo>
                      <a:pt x="149" y="415"/>
                    </a:lnTo>
                    <a:lnTo>
                      <a:pt x="148" y="414"/>
                    </a:lnTo>
                    <a:lnTo>
                      <a:pt x="147" y="415"/>
                    </a:lnTo>
                    <a:lnTo>
                      <a:pt x="145" y="418"/>
                    </a:lnTo>
                    <a:lnTo>
                      <a:pt x="144" y="440"/>
                    </a:lnTo>
                    <a:lnTo>
                      <a:pt x="142" y="444"/>
                    </a:lnTo>
                    <a:lnTo>
                      <a:pt x="140" y="445"/>
                    </a:lnTo>
                    <a:lnTo>
                      <a:pt x="137" y="447"/>
                    </a:lnTo>
                    <a:lnTo>
                      <a:pt x="134" y="452"/>
                    </a:lnTo>
                    <a:lnTo>
                      <a:pt x="132" y="453"/>
                    </a:lnTo>
                    <a:lnTo>
                      <a:pt x="132" y="455"/>
                    </a:lnTo>
                    <a:lnTo>
                      <a:pt x="130" y="457"/>
                    </a:lnTo>
                    <a:lnTo>
                      <a:pt x="130" y="466"/>
                    </a:lnTo>
                    <a:lnTo>
                      <a:pt x="135" y="470"/>
                    </a:lnTo>
                    <a:lnTo>
                      <a:pt x="137" y="470"/>
                    </a:lnTo>
                    <a:lnTo>
                      <a:pt x="142" y="471"/>
                    </a:lnTo>
                    <a:lnTo>
                      <a:pt x="144" y="472"/>
                    </a:lnTo>
                    <a:lnTo>
                      <a:pt x="147" y="472"/>
                    </a:lnTo>
                    <a:lnTo>
                      <a:pt x="152" y="474"/>
                    </a:lnTo>
                    <a:lnTo>
                      <a:pt x="155" y="477"/>
                    </a:lnTo>
                    <a:lnTo>
                      <a:pt x="155" y="478"/>
                    </a:lnTo>
                    <a:lnTo>
                      <a:pt x="154" y="483"/>
                    </a:lnTo>
                    <a:lnTo>
                      <a:pt x="154" y="486"/>
                    </a:lnTo>
                    <a:lnTo>
                      <a:pt x="156" y="489"/>
                    </a:lnTo>
                    <a:lnTo>
                      <a:pt x="159" y="498"/>
                    </a:lnTo>
                    <a:lnTo>
                      <a:pt x="166" y="498"/>
                    </a:lnTo>
                    <a:lnTo>
                      <a:pt x="167" y="496"/>
                    </a:lnTo>
                    <a:lnTo>
                      <a:pt x="168" y="496"/>
                    </a:lnTo>
                    <a:lnTo>
                      <a:pt x="169" y="495"/>
                    </a:lnTo>
                    <a:lnTo>
                      <a:pt x="171" y="496"/>
                    </a:lnTo>
                    <a:lnTo>
                      <a:pt x="174" y="496"/>
                    </a:lnTo>
                    <a:lnTo>
                      <a:pt x="179" y="494"/>
                    </a:lnTo>
                    <a:lnTo>
                      <a:pt x="184" y="491"/>
                    </a:lnTo>
                    <a:lnTo>
                      <a:pt x="188" y="491"/>
                    </a:lnTo>
                    <a:lnTo>
                      <a:pt x="190" y="493"/>
                    </a:lnTo>
                    <a:lnTo>
                      <a:pt x="192" y="500"/>
                    </a:lnTo>
                    <a:lnTo>
                      <a:pt x="193" y="502"/>
                    </a:lnTo>
                    <a:lnTo>
                      <a:pt x="196" y="503"/>
                    </a:lnTo>
                    <a:lnTo>
                      <a:pt x="198" y="503"/>
                    </a:lnTo>
                    <a:lnTo>
                      <a:pt x="199" y="500"/>
                    </a:lnTo>
                    <a:lnTo>
                      <a:pt x="201" y="497"/>
                    </a:lnTo>
                    <a:lnTo>
                      <a:pt x="205" y="495"/>
                    </a:lnTo>
                    <a:lnTo>
                      <a:pt x="207" y="495"/>
                    </a:lnTo>
                    <a:lnTo>
                      <a:pt x="209" y="493"/>
                    </a:lnTo>
                    <a:lnTo>
                      <a:pt x="210" y="489"/>
                    </a:lnTo>
                    <a:lnTo>
                      <a:pt x="216" y="479"/>
                    </a:lnTo>
                    <a:lnTo>
                      <a:pt x="217" y="475"/>
                    </a:lnTo>
                    <a:lnTo>
                      <a:pt x="215" y="471"/>
                    </a:lnTo>
                    <a:lnTo>
                      <a:pt x="214" y="464"/>
                    </a:lnTo>
                    <a:lnTo>
                      <a:pt x="219" y="464"/>
                    </a:lnTo>
                    <a:lnTo>
                      <a:pt x="221" y="464"/>
                    </a:lnTo>
                    <a:lnTo>
                      <a:pt x="226" y="469"/>
                    </a:lnTo>
                    <a:lnTo>
                      <a:pt x="229" y="469"/>
                    </a:lnTo>
                    <a:lnTo>
                      <a:pt x="236" y="472"/>
                    </a:lnTo>
                    <a:lnTo>
                      <a:pt x="240" y="475"/>
                    </a:lnTo>
                    <a:lnTo>
                      <a:pt x="245" y="477"/>
                    </a:lnTo>
                    <a:lnTo>
                      <a:pt x="247" y="478"/>
                    </a:lnTo>
                    <a:lnTo>
                      <a:pt x="255" y="481"/>
                    </a:lnTo>
                    <a:lnTo>
                      <a:pt x="256" y="483"/>
                    </a:lnTo>
                    <a:lnTo>
                      <a:pt x="259" y="490"/>
                    </a:lnTo>
                    <a:lnTo>
                      <a:pt x="259" y="492"/>
                    </a:lnTo>
                    <a:lnTo>
                      <a:pt x="260" y="493"/>
                    </a:lnTo>
                    <a:lnTo>
                      <a:pt x="261" y="497"/>
                    </a:lnTo>
                    <a:lnTo>
                      <a:pt x="261" y="503"/>
                    </a:lnTo>
                    <a:lnTo>
                      <a:pt x="262" y="505"/>
                    </a:lnTo>
                    <a:lnTo>
                      <a:pt x="265" y="508"/>
                    </a:lnTo>
                    <a:lnTo>
                      <a:pt x="272" y="511"/>
                    </a:lnTo>
                    <a:lnTo>
                      <a:pt x="273" y="512"/>
                    </a:lnTo>
                    <a:lnTo>
                      <a:pt x="273" y="516"/>
                    </a:lnTo>
                    <a:lnTo>
                      <a:pt x="272" y="517"/>
                    </a:lnTo>
                    <a:lnTo>
                      <a:pt x="272" y="518"/>
                    </a:lnTo>
                    <a:lnTo>
                      <a:pt x="274" y="520"/>
                    </a:lnTo>
                    <a:lnTo>
                      <a:pt x="277" y="524"/>
                    </a:lnTo>
                    <a:lnTo>
                      <a:pt x="280" y="525"/>
                    </a:lnTo>
                    <a:lnTo>
                      <a:pt x="286" y="524"/>
                    </a:lnTo>
                    <a:lnTo>
                      <a:pt x="293" y="525"/>
                    </a:lnTo>
                    <a:lnTo>
                      <a:pt x="302" y="524"/>
                    </a:lnTo>
                    <a:lnTo>
                      <a:pt x="306" y="524"/>
                    </a:lnTo>
                    <a:lnTo>
                      <a:pt x="313" y="530"/>
                    </a:lnTo>
                    <a:lnTo>
                      <a:pt x="316" y="539"/>
                    </a:lnTo>
                    <a:lnTo>
                      <a:pt x="318" y="547"/>
                    </a:lnTo>
                    <a:lnTo>
                      <a:pt x="318" y="556"/>
                    </a:lnTo>
                    <a:lnTo>
                      <a:pt x="315" y="563"/>
                    </a:lnTo>
                    <a:lnTo>
                      <a:pt x="307" y="571"/>
                    </a:lnTo>
                    <a:lnTo>
                      <a:pt x="307" y="572"/>
                    </a:lnTo>
                    <a:lnTo>
                      <a:pt x="312" y="593"/>
                    </a:lnTo>
                    <a:lnTo>
                      <a:pt x="316" y="601"/>
                    </a:lnTo>
                    <a:lnTo>
                      <a:pt x="322" y="602"/>
                    </a:lnTo>
                    <a:lnTo>
                      <a:pt x="329" y="603"/>
                    </a:lnTo>
                    <a:lnTo>
                      <a:pt x="335" y="605"/>
                    </a:lnTo>
                    <a:lnTo>
                      <a:pt x="344" y="604"/>
                    </a:lnTo>
                    <a:lnTo>
                      <a:pt x="354" y="596"/>
                    </a:lnTo>
                    <a:lnTo>
                      <a:pt x="357" y="590"/>
                    </a:lnTo>
                    <a:lnTo>
                      <a:pt x="367" y="589"/>
                    </a:lnTo>
                    <a:lnTo>
                      <a:pt x="382" y="580"/>
                    </a:lnTo>
                    <a:lnTo>
                      <a:pt x="384" y="577"/>
                    </a:lnTo>
                    <a:lnTo>
                      <a:pt x="384" y="579"/>
                    </a:lnTo>
                    <a:lnTo>
                      <a:pt x="389" y="578"/>
                    </a:lnTo>
                    <a:lnTo>
                      <a:pt x="393" y="583"/>
                    </a:lnTo>
                    <a:lnTo>
                      <a:pt x="399" y="585"/>
                    </a:lnTo>
                    <a:lnTo>
                      <a:pt x="398" y="590"/>
                    </a:lnTo>
                    <a:lnTo>
                      <a:pt x="395" y="591"/>
                    </a:lnTo>
                    <a:lnTo>
                      <a:pt x="392" y="593"/>
                    </a:lnTo>
                    <a:lnTo>
                      <a:pt x="391" y="592"/>
                    </a:lnTo>
                    <a:lnTo>
                      <a:pt x="390" y="594"/>
                    </a:lnTo>
                    <a:lnTo>
                      <a:pt x="388" y="594"/>
                    </a:lnTo>
                    <a:lnTo>
                      <a:pt x="387" y="595"/>
                    </a:lnTo>
                    <a:lnTo>
                      <a:pt x="389" y="598"/>
                    </a:lnTo>
                    <a:lnTo>
                      <a:pt x="390" y="600"/>
                    </a:lnTo>
                    <a:lnTo>
                      <a:pt x="393" y="603"/>
                    </a:lnTo>
                    <a:lnTo>
                      <a:pt x="399" y="613"/>
                    </a:lnTo>
                    <a:lnTo>
                      <a:pt x="406" y="622"/>
                    </a:lnTo>
                    <a:lnTo>
                      <a:pt x="422" y="629"/>
                    </a:lnTo>
                    <a:lnTo>
                      <a:pt x="423" y="631"/>
                    </a:lnTo>
                    <a:lnTo>
                      <a:pt x="425" y="631"/>
                    </a:lnTo>
                    <a:lnTo>
                      <a:pt x="427" y="630"/>
                    </a:lnTo>
                    <a:lnTo>
                      <a:pt x="429" y="643"/>
                    </a:lnTo>
                    <a:lnTo>
                      <a:pt x="439" y="645"/>
                    </a:lnTo>
                    <a:lnTo>
                      <a:pt x="448" y="644"/>
                    </a:lnTo>
                    <a:lnTo>
                      <a:pt x="455" y="643"/>
                    </a:lnTo>
                    <a:lnTo>
                      <a:pt x="466" y="644"/>
                    </a:lnTo>
                    <a:lnTo>
                      <a:pt x="472" y="643"/>
                    </a:lnTo>
                    <a:lnTo>
                      <a:pt x="492" y="644"/>
                    </a:lnTo>
                    <a:lnTo>
                      <a:pt x="525" y="646"/>
                    </a:lnTo>
                    <a:lnTo>
                      <a:pt x="543" y="645"/>
                    </a:lnTo>
                    <a:lnTo>
                      <a:pt x="551" y="646"/>
                    </a:lnTo>
                    <a:lnTo>
                      <a:pt x="555" y="642"/>
                    </a:lnTo>
                    <a:lnTo>
                      <a:pt x="565" y="635"/>
                    </a:lnTo>
                    <a:lnTo>
                      <a:pt x="569" y="634"/>
                    </a:lnTo>
                    <a:lnTo>
                      <a:pt x="568" y="634"/>
                    </a:lnTo>
                    <a:lnTo>
                      <a:pt x="573" y="629"/>
                    </a:lnTo>
                    <a:lnTo>
                      <a:pt x="576" y="628"/>
                    </a:lnTo>
                    <a:lnTo>
                      <a:pt x="576" y="623"/>
                    </a:lnTo>
                    <a:lnTo>
                      <a:pt x="574" y="623"/>
                    </a:lnTo>
                    <a:lnTo>
                      <a:pt x="571" y="618"/>
                    </a:lnTo>
                    <a:lnTo>
                      <a:pt x="569" y="597"/>
                    </a:lnTo>
                    <a:lnTo>
                      <a:pt x="565" y="595"/>
                    </a:lnTo>
                    <a:lnTo>
                      <a:pt x="563" y="593"/>
                    </a:lnTo>
                    <a:lnTo>
                      <a:pt x="561" y="586"/>
                    </a:lnTo>
                    <a:lnTo>
                      <a:pt x="559" y="586"/>
                    </a:lnTo>
                    <a:lnTo>
                      <a:pt x="557" y="580"/>
                    </a:lnTo>
                    <a:lnTo>
                      <a:pt x="553" y="578"/>
                    </a:lnTo>
                    <a:lnTo>
                      <a:pt x="551" y="576"/>
                    </a:lnTo>
                    <a:lnTo>
                      <a:pt x="548" y="577"/>
                    </a:lnTo>
                    <a:lnTo>
                      <a:pt x="543" y="574"/>
                    </a:lnTo>
                    <a:lnTo>
                      <a:pt x="539" y="568"/>
                    </a:lnTo>
                    <a:lnTo>
                      <a:pt x="535" y="566"/>
                    </a:lnTo>
                    <a:lnTo>
                      <a:pt x="531" y="556"/>
                    </a:lnTo>
                    <a:lnTo>
                      <a:pt x="529" y="556"/>
                    </a:lnTo>
                    <a:lnTo>
                      <a:pt x="525" y="558"/>
                    </a:lnTo>
                    <a:lnTo>
                      <a:pt x="525" y="557"/>
                    </a:lnTo>
                    <a:lnTo>
                      <a:pt x="523" y="556"/>
                    </a:lnTo>
                    <a:lnTo>
                      <a:pt x="521" y="555"/>
                    </a:lnTo>
                    <a:lnTo>
                      <a:pt x="520" y="542"/>
                    </a:lnTo>
                    <a:lnTo>
                      <a:pt x="524" y="537"/>
                    </a:lnTo>
                    <a:lnTo>
                      <a:pt x="522" y="536"/>
                    </a:lnTo>
                    <a:lnTo>
                      <a:pt x="520" y="533"/>
                    </a:lnTo>
                    <a:lnTo>
                      <a:pt x="520" y="529"/>
                    </a:lnTo>
                    <a:lnTo>
                      <a:pt x="518" y="524"/>
                    </a:lnTo>
                    <a:lnTo>
                      <a:pt x="518" y="521"/>
                    </a:lnTo>
                    <a:lnTo>
                      <a:pt x="518" y="508"/>
                    </a:lnTo>
                    <a:lnTo>
                      <a:pt x="515" y="511"/>
                    </a:lnTo>
                    <a:lnTo>
                      <a:pt x="513" y="511"/>
                    </a:lnTo>
                    <a:lnTo>
                      <a:pt x="509" y="513"/>
                    </a:lnTo>
                    <a:lnTo>
                      <a:pt x="499" y="514"/>
                    </a:lnTo>
                    <a:lnTo>
                      <a:pt x="491" y="515"/>
                    </a:lnTo>
                    <a:lnTo>
                      <a:pt x="489" y="516"/>
                    </a:lnTo>
                    <a:lnTo>
                      <a:pt x="481" y="516"/>
                    </a:lnTo>
                    <a:lnTo>
                      <a:pt x="479" y="517"/>
                    </a:lnTo>
                    <a:lnTo>
                      <a:pt x="480" y="518"/>
                    </a:lnTo>
                    <a:lnTo>
                      <a:pt x="479" y="520"/>
                    </a:lnTo>
                    <a:lnTo>
                      <a:pt x="477" y="520"/>
                    </a:lnTo>
                    <a:lnTo>
                      <a:pt x="477" y="518"/>
                    </a:lnTo>
                    <a:lnTo>
                      <a:pt x="477" y="516"/>
                    </a:lnTo>
                    <a:lnTo>
                      <a:pt x="468" y="516"/>
                    </a:lnTo>
                    <a:lnTo>
                      <a:pt x="464" y="514"/>
                    </a:lnTo>
                    <a:lnTo>
                      <a:pt x="459" y="509"/>
                    </a:lnTo>
                    <a:lnTo>
                      <a:pt x="447" y="499"/>
                    </a:lnTo>
                    <a:lnTo>
                      <a:pt x="447" y="498"/>
                    </a:lnTo>
                    <a:lnTo>
                      <a:pt x="443" y="493"/>
                    </a:lnTo>
                    <a:lnTo>
                      <a:pt x="438" y="489"/>
                    </a:lnTo>
                    <a:lnTo>
                      <a:pt x="432" y="479"/>
                    </a:lnTo>
                    <a:lnTo>
                      <a:pt x="427" y="475"/>
                    </a:lnTo>
                    <a:lnTo>
                      <a:pt x="423" y="473"/>
                    </a:lnTo>
                    <a:lnTo>
                      <a:pt x="417" y="472"/>
                    </a:lnTo>
                    <a:lnTo>
                      <a:pt x="415" y="473"/>
                    </a:lnTo>
                    <a:lnTo>
                      <a:pt x="415" y="472"/>
                    </a:lnTo>
                    <a:lnTo>
                      <a:pt x="409" y="469"/>
                    </a:lnTo>
                    <a:lnTo>
                      <a:pt x="405" y="465"/>
                    </a:lnTo>
                    <a:lnTo>
                      <a:pt x="403" y="461"/>
                    </a:lnTo>
                    <a:lnTo>
                      <a:pt x="402" y="460"/>
                    </a:lnTo>
                    <a:lnTo>
                      <a:pt x="402" y="458"/>
                    </a:lnTo>
                    <a:lnTo>
                      <a:pt x="401" y="457"/>
                    </a:lnTo>
                    <a:lnTo>
                      <a:pt x="400" y="457"/>
                    </a:lnTo>
                    <a:lnTo>
                      <a:pt x="399" y="457"/>
                    </a:lnTo>
                    <a:lnTo>
                      <a:pt x="392" y="451"/>
                    </a:lnTo>
                    <a:lnTo>
                      <a:pt x="388" y="451"/>
                    </a:lnTo>
                    <a:lnTo>
                      <a:pt x="385" y="452"/>
                    </a:lnTo>
                    <a:lnTo>
                      <a:pt x="381" y="452"/>
                    </a:lnTo>
                    <a:lnTo>
                      <a:pt x="378" y="451"/>
                    </a:lnTo>
                    <a:lnTo>
                      <a:pt x="376" y="451"/>
                    </a:lnTo>
                    <a:lnTo>
                      <a:pt x="372" y="452"/>
                    </a:lnTo>
                    <a:lnTo>
                      <a:pt x="372" y="450"/>
                    </a:lnTo>
                    <a:lnTo>
                      <a:pt x="369" y="451"/>
                    </a:lnTo>
                    <a:lnTo>
                      <a:pt x="366" y="451"/>
                    </a:lnTo>
                    <a:lnTo>
                      <a:pt x="361" y="451"/>
                    </a:lnTo>
                    <a:lnTo>
                      <a:pt x="350" y="451"/>
                    </a:lnTo>
                    <a:lnTo>
                      <a:pt x="336" y="447"/>
                    </a:lnTo>
                    <a:lnTo>
                      <a:pt x="321" y="440"/>
                    </a:lnTo>
                    <a:lnTo>
                      <a:pt x="319" y="439"/>
                    </a:lnTo>
                    <a:lnTo>
                      <a:pt x="310" y="437"/>
                    </a:lnTo>
                    <a:lnTo>
                      <a:pt x="307" y="435"/>
                    </a:lnTo>
                    <a:lnTo>
                      <a:pt x="305" y="427"/>
                    </a:lnTo>
                    <a:lnTo>
                      <a:pt x="298" y="425"/>
                    </a:lnTo>
                    <a:lnTo>
                      <a:pt x="295" y="424"/>
                    </a:lnTo>
                    <a:lnTo>
                      <a:pt x="292" y="419"/>
                    </a:lnTo>
                    <a:lnTo>
                      <a:pt x="290" y="416"/>
                    </a:lnTo>
                    <a:lnTo>
                      <a:pt x="291" y="413"/>
                    </a:lnTo>
                    <a:lnTo>
                      <a:pt x="291" y="409"/>
                    </a:lnTo>
                    <a:lnTo>
                      <a:pt x="287" y="404"/>
                    </a:lnTo>
                    <a:lnTo>
                      <a:pt x="286" y="403"/>
                    </a:lnTo>
                    <a:lnTo>
                      <a:pt x="284" y="400"/>
                    </a:lnTo>
                    <a:lnTo>
                      <a:pt x="281" y="398"/>
                    </a:lnTo>
                    <a:lnTo>
                      <a:pt x="279" y="394"/>
                    </a:lnTo>
                    <a:lnTo>
                      <a:pt x="274" y="389"/>
                    </a:lnTo>
                    <a:lnTo>
                      <a:pt x="265" y="383"/>
                    </a:lnTo>
                    <a:lnTo>
                      <a:pt x="255" y="374"/>
                    </a:lnTo>
                    <a:lnTo>
                      <a:pt x="252" y="364"/>
                    </a:lnTo>
                    <a:lnTo>
                      <a:pt x="253" y="359"/>
                    </a:lnTo>
                    <a:lnTo>
                      <a:pt x="255" y="346"/>
                    </a:lnTo>
                    <a:lnTo>
                      <a:pt x="252" y="340"/>
                    </a:lnTo>
                    <a:lnTo>
                      <a:pt x="250" y="333"/>
                    </a:lnTo>
                    <a:lnTo>
                      <a:pt x="247" y="329"/>
                    </a:lnTo>
                    <a:lnTo>
                      <a:pt x="245" y="326"/>
                    </a:lnTo>
                    <a:lnTo>
                      <a:pt x="246" y="325"/>
                    </a:lnTo>
                    <a:lnTo>
                      <a:pt x="242" y="321"/>
                    </a:lnTo>
                    <a:lnTo>
                      <a:pt x="237" y="310"/>
                    </a:lnTo>
                    <a:lnTo>
                      <a:pt x="237" y="307"/>
                    </a:lnTo>
                    <a:lnTo>
                      <a:pt x="233" y="305"/>
                    </a:lnTo>
                    <a:lnTo>
                      <a:pt x="229" y="297"/>
                    </a:lnTo>
                    <a:lnTo>
                      <a:pt x="199" y="249"/>
                    </a:lnTo>
                    <a:lnTo>
                      <a:pt x="196" y="248"/>
                    </a:lnTo>
                    <a:lnTo>
                      <a:pt x="192" y="245"/>
                    </a:lnTo>
                    <a:lnTo>
                      <a:pt x="172" y="224"/>
                    </a:lnTo>
                    <a:lnTo>
                      <a:pt x="171" y="224"/>
                    </a:lnTo>
                    <a:lnTo>
                      <a:pt x="170" y="218"/>
                    </a:lnTo>
                    <a:lnTo>
                      <a:pt x="168" y="216"/>
                    </a:lnTo>
                    <a:lnTo>
                      <a:pt x="165" y="214"/>
                    </a:lnTo>
                    <a:lnTo>
                      <a:pt x="168" y="213"/>
                    </a:lnTo>
                    <a:lnTo>
                      <a:pt x="164" y="207"/>
                    </a:lnTo>
                    <a:lnTo>
                      <a:pt x="150" y="165"/>
                    </a:lnTo>
                    <a:lnTo>
                      <a:pt x="147" y="142"/>
                    </a:lnTo>
                    <a:lnTo>
                      <a:pt x="149" y="134"/>
                    </a:lnTo>
                    <a:lnTo>
                      <a:pt x="148" y="131"/>
                    </a:lnTo>
                    <a:lnTo>
                      <a:pt x="154" y="116"/>
                    </a:lnTo>
                    <a:lnTo>
                      <a:pt x="156" y="107"/>
                    </a:lnTo>
                    <a:lnTo>
                      <a:pt x="154" y="105"/>
                    </a:lnTo>
                    <a:lnTo>
                      <a:pt x="152" y="104"/>
                    </a:lnTo>
                    <a:lnTo>
                      <a:pt x="143" y="97"/>
                    </a:lnTo>
                    <a:lnTo>
                      <a:pt x="135" y="91"/>
                    </a:lnTo>
                    <a:lnTo>
                      <a:pt x="129" y="85"/>
                    </a:lnTo>
                    <a:lnTo>
                      <a:pt x="119" y="71"/>
                    </a:lnTo>
                    <a:lnTo>
                      <a:pt x="93" y="27"/>
                    </a:lnTo>
                    <a:lnTo>
                      <a:pt x="87" y="28"/>
                    </a:lnTo>
                    <a:lnTo>
                      <a:pt x="81" y="25"/>
                    </a:lnTo>
                    <a:lnTo>
                      <a:pt x="72" y="16"/>
                    </a:lnTo>
                    <a:lnTo>
                      <a:pt x="67" y="11"/>
                    </a:lnTo>
                    <a:lnTo>
                      <a:pt x="64" y="10"/>
                    </a:lnTo>
                    <a:lnTo>
                      <a:pt x="61" y="4"/>
                    </a:lnTo>
                    <a:lnTo>
                      <a:pt x="59" y="2"/>
                    </a:lnTo>
                    <a:lnTo>
                      <a:pt x="55" y="2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6" y="4"/>
                    </a:lnTo>
                    <a:lnTo>
                      <a:pt x="45" y="7"/>
                    </a:lnTo>
                    <a:lnTo>
                      <a:pt x="40" y="7"/>
                    </a:lnTo>
                    <a:lnTo>
                      <a:pt x="37" y="5"/>
                    </a:lnTo>
                    <a:lnTo>
                      <a:pt x="31" y="6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18" y="5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8" y="19"/>
                    </a:lnTo>
                    <a:lnTo>
                      <a:pt x="18" y="25"/>
                    </a:lnTo>
                    <a:lnTo>
                      <a:pt x="19" y="30"/>
                    </a:lnTo>
                    <a:lnTo>
                      <a:pt x="10" y="37"/>
                    </a:lnTo>
                    <a:lnTo>
                      <a:pt x="12" y="45"/>
                    </a:lnTo>
                    <a:lnTo>
                      <a:pt x="7" y="56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3;p24">
                <a:extLst>
                  <a:ext uri="{FF2B5EF4-FFF2-40B4-BE49-F238E27FC236}">
                    <a16:creationId xmlns:a16="http://schemas.microsoft.com/office/drawing/2014/main" xmlns="" id="{A66E5444-BA23-4639-9BA7-C60A177D82C4}"/>
                  </a:ext>
                </a:extLst>
              </p:cNvPr>
              <p:cNvSpPr/>
              <p:nvPr/>
            </p:nvSpPr>
            <p:spPr>
              <a:xfrm>
                <a:off x="2785" y="1459"/>
                <a:ext cx="313" cy="313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00" extrusionOk="0">
                    <a:moveTo>
                      <a:pt x="0" y="101"/>
                    </a:moveTo>
                    <a:lnTo>
                      <a:pt x="3" y="95"/>
                    </a:lnTo>
                    <a:lnTo>
                      <a:pt x="6" y="91"/>
                    </a:lnTo>
                    <a:lnTo>
                      <a:pt x="17" y="83"/>
                    </a:lnTo>
                    <a:lnTo>
                      <a:pt x="22" y="79"/>
                    </a:lnTo>
                    <a:lnTo>
                      <a:pt x="31" y="72"/>
                    </a:lnTo>
                    <a:lnTo>
                      <a:pt x="35" y="71"/>
                    </a:lnTo>
                    <a:lnTo>
                      <a:pt x="38" y="70"/>
                    </a:lnTo>
                    <a:lnTo>
                      <a:pt x="40" y="69"/>
                    </a:lnTo>
                    <a:lnTo>
                      <a:pt x="45" y="67"/>
                    </a:lnTo>
                    <a:lnTo>
                      <a:pt x="51" y="62"/>
                    </a:lnTo>
                    <a:lnTo>
                      <a:pt x="61" y="57"/>
                    </a:lnTo>
                    <a:lnTo>
                      <a:pt x="66" y="56"/>
                    </a:lnTo>
                    <a:lnTo>
                      <a:pt x="79" y="52"/>
                    </a:lnTo>
                    <a:lnTo>
                      <a:pt x="83" y="52"/>
                    </a:lnTo>
                    <a:lnTo>
                      <a:pt x="91" y="50"/>
                    </a:lnTo>
                    <a:lnTo>
                      <a:pt x="104" y="47"/>
                    </a:lnTo>
                    <a:lnTo>
                      <a:pt x="114" y="45"/>
                    </a:lnTo>
                    <a:lnTo>
                      <a:pt x="118" y="44"/>
                    </a:lnTo>
                    <a:lnTo>
                      <a:pt x="124" y="44"/>
                    </a:lnTo>
                    <a:lnTo>
                      <a:pt x="128" y="42"/>
                    </a:lnTo>
                    <a:lnTo>
                      <a:pt x="143" y="39"/>
                    </a:lnTo>
                    <a:lnTo>
                      <a:pt x="151" y="37"/>
                    </a:lnTo>
                    <a:lnTo>
                      <a:pt x="158" y="36"/>
                    </a:lnTo>
                    <a:lnTo>
                      <a:pt x="165" y="33"/>
                    </a:lnTo>
                    <a:lnTo>
                      <a:pt x="171" y="33"/>
                    </a:lnTo>
                    <a:lnTo>
                      <a:pt x="172" y="30"/>
                    </a:lnTo>
                    <a:lnTo>
                      <a:pt x="179" y="29"/>
                    </a:lnTo>
                    <a:lnTo>
                      <a:pt x="181" y="28"/>
                    </a:lnTo>
                    <a:lnTo>
                      <a:pt x="184" y="26"/>
                    </a:lnTo>
                    <a:lnTo>
                      <a:pt x="193" y="18"/>
                    </a:lnTo>
                    <a:lnTo>
                      <a:pt x="195" y="15"/>
                    </a:lnTo>
                    <a:lnTo>
                      <a:pt x="196" y="14"/>
                    </a:lnTo>
                    <a:lnTo>
                      <a:pt x="198" y="14"/>
                    </a:lnTo>
                    <a:lnTo>
                      <a:pt x="202" y="12"/>
                    </a:lnTo>
                    <a:lnTo>
                      <a:pt x="206" y="12"/>
                    </a:lnTo>
                    <a:lnTo>
                      <a:pt x="211" y="10"/>
                    </a:lnTo>
                    <a:lnTo>
                      <a:pt x="214" y="9"/>
                    </a:lnTo>
                    <a:lnTo>
                      <a:pt x="219" y="9"/>
                    </a:lnTo>
                    <a:lnTo>
                      <a:pt x="221" y="8"/>
                    </a:lnTo>
                    <a:lnTo>
                      <a:pt x="223" y="8"/>
                    </a:lnTo>
                    <a:lnTo>
                      <a:pt x="225" y="9"/>
                    </a:lnTo>
                    <a:lnTo>
                      <a:pt x="231" y="10"/>
                    </a:lnTo>
                    <a:lnTo>
                      <a:pt x="232" y="9"/>
                    </a:lnTo>
                    <a:lnTo>
                      <a:pt x="234" y="9"/>
                    </a:lnTo>
                    <a:lnTo>
                      <a:pt x="235" y="9"/>
                    </a:lnTo>
                    <a:lnTo>
                      <a:pt x="237" y="8"/>
                    </a:lnTo>
                    <a:lnTo>
                      <a:pt x="243" y="2"/>
                    </a:lnTo>
                    <a:lnTo>
                      <a:pt x="247" y="0"/>
                    </a:lnTo>
                    <a:lnTo>
                      <a:pt x="250" y="0"/>
                    </a:lnTo>
                    <a:lnTo>
                      <a:pt x="259" y="1"/>
                    </a:lnTo>
                    <a:lnTo>
                      <a:pt x="267" y="0"/>
                    </a:lnTo>
                    <a:lnTo>
                      <a:pt x="281" y="3"/>
                    </a:lnTo>
                    <a:lnTo>
                      <a:pt x="287" y="5"/>
                    </a:lnTo>
                    <a:lnTo>
                      <a:pt x="300" y="6"/>
                    </a:lnTo>
                    <a:lnTo>
                      <a:pt x="318" y="9"/>
                    </a:lnTo>
                    <a:lnTo>
                      <a:pt x="322" y="9"/>
                    </a:lnTo>
                    <a:lnTo>
                      <a:pt x="326" y="53"/>
                    </a:lnTo>
                    <a:lnTo>
                      <a:pt x="316" y="92"/>
                    </a:lnTo>
                    <a:lnTo>
                      <a:pt x="283" y="134"/>
                    </a:lnTo>
                    <a:lnTo>
                      <a:pt x="155" y="300"/>
                    </a:lnTo>
                    <a:lnTo>
                      <a:pt x="63" y="177"/>
                    </a:lnTo>
                    <a:lnTo>
                      <a:pt x="45" y="155"/>
                    </a:lnTo>
                    <a:lnTo>
                      <a:pt x="40" y="160"/>
                    </a:lnTo>
                    <a:lnTo>
                      <a:pt x="30" y="156"/>
                    </a:lnTo>
                    <a:lnTo>
                      <a:pt x="25" y="154"/>
                    </a:lnTo>
                    <a:lnTo>
                      <a:pt x="19" y="153"/>
                    </a:lnTo>
                    <a:lnTo>
                      <a:pt x="8" y="153"/>
                    </a:lnTo>
                    <a:lnTo>
                      <a:pt x="6" y="110"/>
                    </a:lnTo>
                    <a:lnTo>
                      <a:pt x="3" y="109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4;p24">
                <a:extLst>
                  <a:ext uri="{FF2B5EF4-FFF2-40B4-BE49-F238E27FC236}">
                    <a16:creationId xmlns:a16="http://schemas.microsoft.com/office/drawing/2014/main" xmlns="" id="{55721B2C-900A-447B-8BDE-1B216C1A93B3}"/>
                  </a:ext>
                </a:extLst>
              </p:cNvPr>
              <p:cNvSpPr/>
              <p:nvPr/>
            </p:nvSpPr>
            <p:spPr>
              <a:xfrm>
                <a:off x="0" y="0"/>
                <a:ext cx="397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04" extrusionOk="0">
                    <a:moveTo>
                      <a:pt x="12" y="13"/>
                    </a:moveTo>
                    <a:lnTo>
                      <a:pt x="0" y="0"/>
                    </a:lnTo>
                    <a:lnTo>
                      <a:pt x="108" y="2"/>
                    </a:lnTo>
                    <a:lnTo>
                      <a:pt x="250" y="5"/>
                    </a:lnTo>
                    <a:lnTo>
                      <a:pt x="253" y="5"/>
                    </a:lnTo>
                    <a:lnTo>
                      <a:pt x="242" y="21"/>
                    </a:lnTo>
                    <a:lnTo>
                      <a:pt x="228" y="35"/>
                    </a:lnTo>
                    <a:lnTo>
                      <a:pt x="217" y="51"/>
                    </a:lnTo>
                    <a:lnTo>
                      <a:pt x="216" y="65"/>
                    </a:lnTo>
                    <a:lnTo>
                      <a:pt x="213" y="63"/>
                    </a:lnTo>
                    <a:lnTo>
                      <a:pt x="209" y="65"/>
                    </a:lnTo>
                    <a:lnTo>
                      <a:pt x="210" y="87"/>
                    </a:lnTo>
                    <a:lnTo>
                      <a:pt x="208" y="92"/>
                    </a:lnTo>
                    <a:lnTo>
                      <a:pt x="204" y="92"/>
                    </a:lnTo>
                    <a:lnTo>
                      <a:pt x="209" y="100"/>
                    </a:lnTo>
                    <a:lnTo>
                      <a:pt x="213" y="102"/>
                    </a:lnTo>
                    <a:lnTo>
                      <a:pt x="223" y="114"/>
                    </a:lnTo>
                    <a:lnTo>
                      <a:pt x="226" y="118"/>
                    </a:lnTo>
                    <a:lnTo>
                      <a:pt x="226" y="125"/>
                    </a:lnTo>
                    <a:lnTo>
                      <a:pt x="228" y="131"/>
                    </a:lnTo>
                    <a:lnTo>
                      <a:pt x="228" y="137"/>
                    </a:lnTo>
                    <a:lnTo>
                      <a:pt x="225" y="140"/>
                    </a:lnTo>
                    <a:lnTo>
                      <a:pt x="221" y="145"/>
                    </a:lnTo>
                    <a:lnTo>
                      <a:pt x="222" y="155"/>
                    </a:lnTo>
                    <a:lnTo>
                      <a:pt x="219" y="161"/>
                    </a:lnTo>
                    <a:lnTo>
                      <a:pt x="216" y="190"/>
                    </a:lnTo>
                    <a:lnTo>
                      <a:pt x="217" y="200"/>
                    </a:lnTo>
                    <a:lnTo>
                      <a:pt x="221" y="206"/>
                    </a:lnTo>
                    <a:lnTo>
                      <a:pt x="221" y="216"/>
                    </a:lnTo>
                    <a:lnTo>
                      <a:pt x="231" y="224"/>
                    </a:lnTo>
                    <a:lnTo>
                      <a:pt x="232" y="266"/>
                    </a:lnTo>
                    <a:lnTo>
                      <a:pt x="236" y="282"/>
                    </a:lnTo>
                    <a:lnTo>
                      <a:pt x="236" y="298"/>
                    </a:lnTo>
                    <a:lnTo>
                      <a:pt x="232" y="321"/>
                    </a:lnTo>
                    <a:lnTo>
                      <a:pt x="238" y="334"/>
                    </a:lnTo>
                    <a:lnTo>
                      <a:pt x="247" y="345"/>
                    </a:lnTo>
                    <a:lnTo>
                      <a:pt x="256" y="354"/>
                    </a:lnTo>
                    <a:lnTo>
                      <a:pt x="255" y="369"/>
                    </a:lnTo>
                    <a:lnTo>
                      <a:pt x="261" y="376"/>
                    </a:lnTo>
                    <a:lnTo>
                      <a:pt x="267" y="369"/>
                    </a:lnTo>
                    <a:lnTo>
                      <a:pt x="274" y="374"/>
                    </a:lnTo>
                    <a:lnTo>
                      <a:pt x="282" y="384"/>
                    </a:lnTo>
                    <a:lnTo>
                      <a:pt x="310" y="417"/>
                    </a:lnTo>
                    <a:lnTo>
                      <a:pt x="319" y="428"/>
                    </a:lnTo>
                    <a:lnTo>
                      <a:pt x="327" y="449"/>
                    </a:lnTo>
                    <a:lnTo>
                      <a:pt x="334" y="456"/>
                    </a:lnTo>
                    <a:lnTo>
                      <a:pt x="336" y="467"/>
                    </a:lnTo>
                    <a:lnTo>
                      <a:pt x="337" y="476"/>
                    </a:lnTo>
                    <a:lnTo>
                      <a:pt x="342" y="488"/>
                    </a:lnTo>
                    <a:lnTo>
                      <a:pt x="345" y="480"/>
                    </a:lnTo>
                    <a:lnTo>
                      <a:pt x="350" y="482"/>
                    </a:lnTo>
                    <a:lnTo>
                      <a:pt x="355" y="503"/>
                    </a:lnTo>
                    <a:lnTo>
                      <a:pt x="361" y="497"/>
                    </a:lnTo>
                    <a:lnTo>
                      <a:pt x="370" y="501"/>
                    </a:lnTo>
                    <a:lnTo>
                      <a:pt x="377" y="525"/>
                    </a:lnTo>
                    <a:lnTo>
                      <a:pt x="380" y="542"/>
                    </a:lnTo>
                    <a:lnTo>
                      <a:pt x="391" y="548"/>
                    </a:lnTo>
                    <a:lnTo>
                      <a:pt x="400" y="546"/>
                    </a:lnTo>
                    <a:lnTo>
                      <a:pt x="403" y="552"/>
                    </a:lnTo>
                    <a:lnTo>
                      <a:pt x="399" y="569"/>
                    </a:lnTo>
                    <a:lnTo>
                      <a:pt x="405" y="576"/>
                    </a:lnTo>
                    <a:lnTo>
                      <a:pt x="407" y="583"/>
                    </a:lnTo>
                    <a:lnTo>
                      <a:pt x="408" y="597"/>
                    </a:lnTo>
                    <a:lnTo>
                      <a:pt x="414" y="604"/>
                    </a:lnTo>
                    <a:lnTo>
                      <a:pt x="404" y="602"/>
                    </a:lnTo>
                    <a:lnTo>
                      <a:pt x="371" y="600"/>
                    </a:lnTo>
                    <a:lnTo>
                      <a:pt x="291" y="594"/>
                    </a:lnTo>
                    <a:lnTo>
                      <a:pt x="262" y="588"/>
                    </a:lnTo>
                    <a:lnTo>
                      <a:pt x="264" y="584"/>
                    </a:lnTo>
                    <a:lnTo>
                      <a:pt x="267" y="585"/>
                    </a:lnTo>
                    <a:lnTo>
                      <a:pt x="271" y="578"/>
                    </a:lnTo>
                    <a:lnTo>
                      <a:pt x="274" y="573"/>
                    </a:lnTo>
                    <a:lnTo>
                      <a:pt x="272" y="564"/>
                    </a:lnTo>
                    <a:lnTo>
                      <a:pt x="265" y="559"/>
                    </a:lnTo>
                    <a:lnTo>
                      <a:pt x="269" y="555"/>
                    </a:lnTo>
                    <a:lnTo>
                      <a:pt x="276" y="543"/>
                    </a:lnTo>
                    <a:lnTo>
                      <a:pt x="280" y="535"/>
                    </a:lnTo>
                    <a:lnTo>
                      <a:pt x="274" y="521"/>
                    </a:lnTo>
                    <a:lnTo>
                      <a:pt x="274" y="511"/>
                    </a:lnTo>
                    <a:lnTo>
                      <a:pt x="265" y="509"/>
                    </a:lnTo>
                    <a:lnTo>
                      <a:pt x="258" y="498"/>
                    </a:lnTo>
                    <a:lnTo>
                      <a:pt x="253" y="489"/>
                    </a:lnTo>
                    <a:lnTo>
                      <a:pt x="249" y="480"/>
                    </a:lnTo>
                    <a:lnTo>
                      <a:pt x="241" y="472"/>
                    </a:lnTo>
                    <a:lnTo>
                      <a:pt x="233" y="474"/>
                    </a:lnTo>
                    <a:lnTo>
                      <a:pt x="231" y="468"/>
                    </a:lnTo>
                    <a:lnTo>
                      <a:pt x="229" y="459"/>
                    </a:lnTo>
                    <a:lnTo>
                      <a:pt x="223" y="452"/>
                    </a:lnTo>
                    <a:lnTo>
                      <a:pt x="219" y="444"/>
                    </a:lnTo>
                    <a:lnTo>
                      <a:pt x="213" y="440"/>
                    </a:lnTo>
                    <a:lnTo>
                      <a:pt x="205" y="428"/>
                    </a:lnTo>
                    <a:lnTo>
                      <a:pt x="198" y="419"/>
                    </a:lnTo>
                    <a:lnTo>
                      <a:pt x="190" y="411"/>
                    </a:lnTo>
                    <a:lnTo>
                      <a:pt x="173" y="405"/>
                    </a:lnTo>
                    <a:lnTo>
                      <a:pt x="169" y="396"/>
                    </a:lnTo>
                    <a:lnTo>
                      <a:pt x="160" y="391"/>
                    </a:lnTo>
                    <a:lnTo>
                      <a:pt x="153" y="383"/>
                    </a:lnTo>
                    <a:lnTo>
                      <a:pt x="142" y="379"/>
                    </a:lnTo>
                    <a:lnTo>
                      <a:pt x="139" y="374"/>
                    </a:lnTo>
                    <a:lnTo>
                      <a:pt x="131" y="368"/>
                    </a:lnTo>
                    <a:lnTo>
                      <a:pt x="124" y="359"/>
                    </a:lnTo>
                    <a:lnTo>
                      <a:pt x="125" y="337"/>
                    </a:lnTo>
                    <a:lnTo>
                      <a:pt x="118" y="332"/>
                    </a:lnTo>
                    <a:lnTo>
                      <a:pt x="119" y="307"/>
                    </a:lnTo>
                    <a:lnTo>
                      <a:pt x="116" y="287"/>
                    </a:lnTo>
                    <a:lnTo>
                      <a:pt x="106" y="272"/>
                    </a:lnTo>
                    <a:lnTo>
                      <a:pt x="99" y="274"/>
                    </a:lnTo>
                    <a:lnTo>
                      <a:pt x="98" y="272"/>
                    </a:lnTo>
                    <a:lnTo>
                      <a:pt x="95" y="266"/>
                    </a:lnTo>
                    <a:lnTo>
                      <a:pt x="99" y="249"/>
                    </a:lnTo>
                    <a:lnTo>
                      <a:pt x="100" y="237"/>
                    </a:lnTo>
                    <a:lnTo>
                      <a:pt x="90" y="219"/>
                    </a:lnTo>
                    <a:lnTo>
                      <a:pt x="84" y="210"/>
                    </a:lnTo>
                    <a:lnTo>
                      <a:pt x="77" y="202"/>
                    </a:lnTo>
                    <a:lnTo>
                      <a:pt x="72" y="200"/>
                    </a:lnTo>
                    <a:lnTo>
                      <a:pt x="73" y="185"/>
                    </a:lnTo>
                    <a:lnTo>
                      <a:pt x="74" y="173"/>
                    </a:lnTo>
                    <a:lnTo>
                      <a:pt x="68" y="164"/>
                    </a:lnTo>
                    <a:lnTo>
                      <a:pt x="50" y="140"/>
                    </a:lnTo>
                    <a:lnTo>
                      <a:pt x="34" y="126"/>
                    </a:lnTo>
                    <a:lnTo>
                      <a:pt x="38" y="111"/>
                    </a:lnTo>
                    <a:lnTo>
                      <a:pt x="31" y="100"/>
                    </a:lnTo>
                    <a:lnTo>
                      <a:pt x="43" y="105"/>
                    </a:lnTo>
                    <a:lnTo>
                      <a:pt x="45" y="95"/>
                    </a:lnTo>
                    <a:lnTo>
                      <a:pt x="40" y="88"/>
                    </a:lnTo>
                    <a:lnTo>
                      <a:pt x="24" y="72"/>
                    </a:lnTo>
                    <a:lnTo>
                      <a:pt x="21" y="56"/>
                    </a:lnTo>
                    <a:lnTo>
                      <a:pt x="26" y="47"/>
                    </a:lnTo>
                    <a:lnTo>
                      <a:pt x="26" y="39"/>
                    </a:lnTo>
                    <a:lnTo>
                      <a:pt x="25" y="35"/>
                    </a:lnTo>
                    <a:lnTo>
                      <a:pt x="22" y="34"/>
                    </a:lnTo>
                    <a:lnTo>
                      <a:pt x="19" y="33"/>
                    </a:lnTo>
                    <a:lnTo>
                      <a:pt x="17" y="32"/>
                    </a:lnTo>
                    <a:lnTo>
                      <a:pt x="13" y="19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5;p24">
                <a:extLst>
                  <a:ext uri="{FF2B5EF4-FFF2-40B4-BE49-F238E27FC236}">
                    <a16:creationId xmlns:a16="http://schemas.microsoft.com/office/drawing/2014/main" xmlns="" id="{1B8C6D8A-D9C9-448D-AC9B-8ACF64DA7103}"/>
                  </a:ext>
                </a:extLst>
              </p:cNvPr>
              <p:cNvSpPr/>
              <p:nvPr/>
            </p:nvSpPr>
            <p:spPr>
              <a:xfrm>
                <a:off x="152" y="604"/>
                <a:ext cx="547" cy="71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82" extrusionOk="0">
                    <a:moveTo>
                      <a:pt x="0" y="15"/>
                    </a:moveTo>
                    <a:lnTo>
                      <a:pt x="7" y="14"/>
                    </a:lnTo>
                    <a:lnTo>
                      <a:pt x="14" y="16"/>
                    </a:lnTo>
                    <a:lnTo>
                      <a:pt x="20" y="13"/>
                    </a:lnTo>
                    <a:lnTo>
                      <a:pt x="24" y="14"/>
                    </a:lnTo>
                    <a:lnTo>
                      <a:pt x="30" y="11"/>
                    </a:lnTo>
                    <a:lnTo>
                      <a:pt x="38" y="16"/>
                    </a:lnTo>
                    <a:lnTo>
                      <a:pt x="62" y="17"/>
                    </a:lnTo>
                    <a:lnTo>
                      <a:pt x="77" y="12"/>
                    </a:lnTo>
                    <a:lnTo>
                      <a:pt x="82" y="9"/>
                    </a:lnTo>
                    <a:lnTo>
                      <a:pt x="83" y="4"/>
                    </a:lnTo>
                    <a:lnTo>
                      <a:pt x="95" y="0"/>
                    </a:lnTo>
                    <a:lnTo>
                      <a:pt x="101" y="1"/>
                    </a:lnTo>
                    <a:lnTo>
                      <a:pt x="104" y="8"/>
                    </a:lnTo>
                    <a:lnTo>
                      <a:pt x="133" y="14"/>
                    </a:lnTo>
                    <a:lnTo>
                      <a:pt x="213" y="20"/>
                    </a:lnTo>
                    <a:lnTo>
                      <a:pt x="246" y="22"/>
                    </a:lnTo>
                    <a:lnTo>
                      <a:pt x="256" y="24"/>
                    </a:lnTo>
                    <a:lnTo>
                      <a:pt x="269" y="44"/>
                    </a:lnTo>
                    <a:lnTo>
                      <a:pt x="274" y="64"/>
                    </a:lnTo>
                    <a:lnTo>
                      <a:pt x="287" y="89"/>
                    </a:lnTo>
                    <a:lnTo>
                      <a:pt x="287" y="95"/>
                    </a:lnTo>
                    <a:lnTo>
                      <a:pt x="294" y="116"/>
                    </a:lnTo>
                    <a:lnTo>
                      <a:pt x="298" y="116"/>
                    </a:lnTo>
                    <a:lnTo>
                      <a:pt x="297" y="122"/>
                    </a:lnTo>
                    <a:lnTo>
                      <a:pt x="321" y="141"/>
                    </a:lnTo>
                    <a:lnTo>
                      <a:pt x="317" y="151"/>
                    </a:lnTo>
                    <a:lnTo>
                      <a:pt x="322" y="167"/>
                    </a:lnTo>
                    <a:lnTo>
                      <a:pt x="329" y="166"/>
                    </a:lnTo>
                    <a:lnTo>
                      <a:pt x="334" y="163"/>
                    </a:lnTo>
                    <a:lnTo>
                      <a:pt x="359" y="186"/>
                    </a:lnTo>
                    <a:lnTo>
                      <a:pt x="358" y="199"/>
                    </a:lnTo>
                    <a:lnTo>
                      <a:pt x="367" y="221"/>
                    </a:lnTo>
                    <a:lnTo>
                      <a:pt x="371" y="218"/>
                    </a:lnTo>
                    <a:lnTo>
                      <a:pt x="373" y="221"/>
                    </a:lnTo>
                    <a:lnTo>
                      <a:pt x="371" y="236"/>
                    </a:lnTo>
                    <a:lnTo>
                      <a:pt x="375" y="244"/>
                    </a:lnTo>
                    <a:lnTo>
                      <a:pt x="376" y="263"/>
                    </a:lnTo>
                    <a:lnTo>
                      <a:pt x="380" y="263"/>
                    </a:lnTo>
                    <a:lnTo>
                      <a:pt x="382" y="275"/>
                    </a:lnTo>
                    <a:lnTo>
                      <a:pt x="376" y="293"/>
                    </a:lnTo>
                    <a:lnTo>
                      <a:pt x="382" y="301"/>
                    </a:lnTo>
                    <a:lnTo>
                      <a:pt x="381" y="302"/>
                    </a:lnTo>
                    <a:lnTo>
                      <a:pt x="395" y="340"/>
                    </a:lnTo>
                    <a:lnTo>
                      <a:pt x="409" y="349"/>
                    </a:lnTo>
                    <a:lnTo>
                      <a:pt x="408" y="357"/>
                    </a:lnTo>
                    <a:lnTo>
                      <a:pt x="412" y="361"/>
                    </a:lnTo>
                    <a:lnTo>
                      <a:pt x="411" y="386"/>
                    </a:lnTo>
                    <a:lnTo>
                      <a:pt x="418" y="397"/>
                    </a:lnTo>
                    <a:lnTo>
                      <a:pt x="430" y="406"/>
                    </a:lnTo>
                    <a:lnTo>
                      <a:pt x="440" y="431"/>
                    </a:lnTo>
                    <a:lnTo>
                      <a:pt x="440" y="445"/>
                    </a:lnTo>
                    <a:lnTo>
                      <a:pt x="431" y="457"/>
                    </a:lnTo>
                    <a:lnTo>
                      <a:pt x="431" y="478"/>
                    </a:lnTo>
                    <a:lnTo>
                      <a:pt x="436" y="485"/>
                    </a:lnTo>
                    <a:lnTo>
                      <a:pt x="436" y="494"/>
                    </a:lnTo>
                    <a:lnTo>
                      <a:pt x="442" y="509"/>
                    </a:lnTo>
                    <a:lnTo>
                      <a:pt x="458" y="515"/>
                    </a:lnTo>
                    <a:lnTo>
                      <a:pt x="472" y="512"/>
                    </a:lnTo>
                    <a:lnTo>
                      <a:pt x="478" y="503"/>
                    </a:lnTo>
                    <a:lnTo>
                      <a:pt x="484" y="495"/>
                    </a:lnTo>
                    <a:lnTo>
                      <a:pt x="492" y="497"/>
                    </a:lnTo>
                    <a:lnTo>
                      <a:pt x="493" y="500"/>
                    </a:lnTo>
                    <a:lnTo>
                      <a:pt x="497" y="502"/>
                    </a:lnTo>
                    <a:lnTo>
                      <a:pt x="502" y="517"/>
                    </a:lnTo>
                    <a:lnTo>
                      <a:pt x="513" y="520"/>
                    </a:lnTo>
                    <a:lnTo>
                      <a:pt x="517" y="538"/>
                    </a:lnTo>
                    <a:lnTo>
                      <a:pt x="532" y="538"/>
                    </a:lnTo>
                    <a:lnTo>
                      <a:pt x="536" y="562"/>
                    </a:lnTo>
                    <a:lnTo>
                      <a:pt x="539" y="567"/>
                    </a:lnTo>
                    <a:lnTo>
                      <a:pt x="542" y="570"/>
                    </a:lnTo>
                    <a:lnTo>
                      <a:pt x="542" y="575"/>
                    </a:lnTo>
                    <a:lnTo>
                      <a:pt x="538" y="583"/>
                    </a:lnTo>
                    <a:lnTo>
                      <a:pt x="542" y="584"/>
                    </a:lnTo>
                    <a:lnTo>
                      <a:pt x="551" y="595"/>
                    </a:lnTo>
                    <a:lnTo>
                      <a:pt x="559" y="596"/>
                    </a:lnTo>
                    <a:lnTo>
                      <a:pt x="562" y="601"/>
                    </a:lnTo>
                    <a:lnTo>
                      <a:pt x="568" y="605"/>
                    </a:lnTo>
                    <a:lnTo>
                      <a:pt x="568" y="615"/>
                    </a:lnTo>
                    <a:lnTo>
                      <a:pt x="571" y="622"/>
                    </a:lnTo>
                    <a:lnTo>
                      <a:pt x="570" y="633"/>
                    </a:lnTo>
                    <a:lnTo>
                      <a:pt x="563" y="648"/>
                    </a:lnTo>
                    <a:lnTo>
                      <a:pt x="556" y="656"/>
                    </a:lnTo>
                    <a:lnTo>
                      <a:pt x="551" y="661"/>
                    </a:lnTo>
                    <a:lnTo>
                      <a:pt x="538" y="665"/>
                    </a:lnTo>
                    <a:lnTo>
                      <a:pt x="521" y="677"/>
                    </a:lnTo>
                    <a:lnTo>
                      <a:pt x="515" y="677"/>
                    </a:lnTo>
                    <a:lnTo>
                      <a:pt x="515" y="680"/>
                    </a:lnTo>
                    <a:lnTo>
                      <a:pt x="506" y="682"/>
                    </a:lnTo>
                    <a:lnTo>
                      <a:pt x="499" y="677"/>
                    </a:lnTo>
                    <a:lnTo>
                      <a:pt x="490" y="661"/>
                    </a:lnTo>
                    <a:lnTo>
                      <a:pt x="489" y="655"/>
                    </a:lnTo>
                    <a:lnTo>
                      <a:pt x="485" y="646"/>
                    </a:lnTo>
                    <a:lnTo>
                      <a:pt x="487" y="643"/>
                    </a:lnTo>
                    <a:lnTo>
                      <a:pt x="485" y="638"/>
                    </a:lnTo>
                    <a:lnTo>
                      <a:pt x="486" y="634"/>
                    </a:lnTo>
                    <a:lnTo>
                      <a:pt x="484" y="632"/>
                    </a:lnTo>
                    <a:lnTo>
                      <a:pt x="480" y="622"/>
                    </a:lnTo>
                    <a:lnTo>
                      <a:pt x="471" y="604"/>
                    </a:lnTo>
                    <a:lnTo>
                      <a:pt x="464" y="587"/>
                    </a:lnTo>
                    <a:lnTo>
                      <a:pt x="446" y="580"/>
                    </a:lnTo>
                    <a:lnTo>
                      <a:pt x="439" y="580"/>
                    </a:lnTo>
                    <a:lnTo>
                      <a:pt x="421" y="555"/>
                    </a:lnTo>
                    <a:lnTo>
                      <a:pt x="421" y="548"/>
                    </a:lnTo>
                    <a:lnTo>
                      <a:pt x="410" y="539"/>
                    </a:lnTo>
                    <a:lnTo>
                      <a:pt x="377" y="508"/>
                    </a:lnTo>
                    <a:lnTo>
                      <a:pt x="378" y="504"/>
                    </a:lnTo>
                    <a:lnTo>
                      <a:pt x="372" y="503"/>
                    </a:lnTo>
                    <a:lnTo>
                      <a:pt x="327" y="487"/>
                    </a:lnTo>
                    <a:lnTo>
                      <a:pt x="316" y="467"/>
                    </a:lnTo>
                    <a:lnTo>
                      <a:pt x="306" y="464"/>
                    </a:lnTo>
                    <a:lnTo>
                      <a:pt x="307" y="447"/>
                    </a:lnTo>
                    <a:lnTo>
                      <a:pt x="292" y="436"/>
                    </a:lnTo>
                    <a:lnTo>
                      <a:pt x="280" y="439"/>
                    </a:lnTo>
                    <a:lnTo>
                      <a:pt x="277" y="438"/>
                    </a:lnTo>
                    <a:lnTo>
                      <a:pt x="278" y="426"/>
                    </a:lnTo>
                    <a:lnTo>
                      <a:pt x="273" y="413"/>
                    </a:lnTo>
                    <a:lnTo>
                      <a:pt x="277" y="392"/>
                    </a:lnTo>
                    <a:lnTo>
                      <a:pt x="287" y="370"/>
                    </a:lnTo>
                    <a:lnTo>
                      <a:pt x="289" y="351"/>
                    </a:lnTo>
                    <a:lnTo>
                      <a:pt x="296" y="347"/>
                    </a:lnTo>
                    <a:lnTo>
                      <a:pt x="293" y="341"/>
                    </a:lnTo>
                    <a:lnTo>
                      <a:pt x="290" y="329"/>
                    </a:lnTo>
                    <a:lnTo>
                      <a:pt x="288" y="283"/>
                    </a:lnTo>
                    <a:lnTo>
                      <a:pt x="285" y="268"/>
                    </a:lnTo>
                    <a:lnTo>
                      <a:pt x="280" y="264"/>
                    </a:lnTo>
                    <a:lnTo>
                      <a:pt x="265" y="242"/>
                    </a:lnTo>
                    <a:lnTo>
                      <a:pt x="259" y="236"/>
                    </a:lnTo>
                    <a:lnTo>
                      <a:pt x="251" y="239"/>
                    </a:lnTo>
                    <a:lnTo>
                      <a:pt x="242" y="235"/>
                    </a:lnTo>
                    <a:lnTo>
                      <a:pt x="242" y="230"/>
                    </a:lnTo>
                    <a:lnTo>
                      <a:pt x="239" y="228"/>
                    </a:lnTo>
                    <a:lnTo>
                      <a:pt x="234" y="229"/>
                    </a:lnTo>
                    <a:lnTo>
                      <a:pt x="230" y="224"/>
                    </a:lnTo>
                    <a:lnTo>
                      <a:pt x="219" y="220"/>
                    </a:lnTo>
                    <a:lnTo>
                      <a:pt x="218" y="214"/>
                    </a:lnTo>
                    <a:lnTo>
                      <a:pt x="224" y="211"/>
                    </a:lnTo>
                    <a:lnTo>
                      <a:pt x="221" y="209"/>
                    </a:lnTo>
                    <a:lnTo>
                      <a:pt x="206" y="203"/>
                    </a:lnTo>
                    <a:lnTo>
                      <a:pt x="202" y="198"/>
                    </a:lnTo>
                    <a:lnTo>
                      <a:pt x="202" y="193"/>
                    </a:lnTo>
                    <a:lnTo>
                      <a:pt x="195" y="164"/>
                    </a:lnTo>
                    <a:lnTo>
                      <a:pt x="188" y="160"/>
                    </a:lnTo>
                    <a:lnTo>
                      <a:pt x="170" y="158"/>
                    </a:lnTo>
                    <a:lnTo>
                      <a:pt x="150" y="157"/>
                    </a:lnTo>
                    <a:lnTo>
                      <a:pt x="138" y="163"/>
                    </a:lnTo>
                    <a:lnTo>
                      <a:pt x="134" y="162"/>
                    </a:lnTo>
                    <a:lnTo>
                      <a:pt x="134" y="155"/>
                    </a:lnTo>
                    <a:lnTo>
                      <a:pt x="127" y="151"/>
                    </a:lnTo>
                    <a:lnTo>
                      <a:pt x="121" y="136"/>
                    </a:lnTo>
                    <a:lnTo>
                      <a:pt x="108" y="130"/>
                    </a:lnTo>
                    <a:lnTo>
                      <a:pt x="96" y="128"/>
                    </a:lnTo>
                    <a:lnTo>
                      <a:pt x="82" y="104"/>
                    </a:lnTo>
                    <a:lnTo>
                      <a:pt x="68" y="101"/>
                    </a:lnTo>
                    <a:lnTo>
                      <a:pt x="64" y="104"/>
                    </a:lnTo>
                    <a:lnTo>
                      <a:pt x="57" y="96"/>
                    </a:lnTo>
                    <a:lnTo>
                      <a:pt x="52" y="95"/>
                    </a:lnTo>
                    <a:lnTo>
                      <a:pt x="49" y="89"/>
                    </a:lnTo>
                    <a:lnTo>
                      <a:pt x="50" y="64"/>
                    </a:lnTo>
                    <a:lnTo>
                      <a:pt x="34" y="53"/>
                    </a:lnTo>
                    <a:lnTo>
                      <a:pt x="28" y="53"/>
                    </a:lnTo>
                    <a:lnTo>
                      <a:pt x="20" y="37"/>
                    </a:lnTo>
                    <a:lnTo>
                      <a:pt x="21" y="27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7" y="3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6;p24">
                <a:extLst>
                  <a:ext uri="{FF2B5EF4-FFF2-40B4-BE49-F238E27FC236}">
                    <a16:creationId xmlns:a16="http://schemas.microsoft.com/office/drawing/2014/main" xmlns="" id="{BBFAF1A2-5FC9-494D-9911-530EA1F0D031}"/>
                  </a:ext>
                </a:extLst>
              </p:cNvPr>
              <p:cNvSpPr/>
              <p:nvPr/>
            </p:nvSpPr>
            <p:spPr>
              <a:xfrm>
                <a:off x="772" y="178"/>
                <a:ext cx="627" cy="801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69" extrusionOk="0">
                    <a:moveTo>
                      <a:pt x="303" y="9"/>
                    </a:moveTo>
                    <a:lnTo>
                      <a:pt x="221" y="5"/>
                    </a:lnTo>
                    <a:lnTo>
                      <a:pt x="125" y="0"/>
                    </a:lnTo>
                    <a:lnTo>
                      <a:pt x="122" y="55"/>
                    </a:lnTo>
                    <a:lnTo>
                      <a:pt x="51" y="51"/>
                    </a:lnTo>
                    <a:lnTo>
                      <a:pt x="44" y="64"/>
                    </a:lnTo>
                    <a:lnTo>
                      <a:pt x="50" y="63"/>
                    </a:lnTo>
                    <a:lnTo>
                      <a:pt x="51" y="83"/>
                    </a:lnTo>
                    <a:lnTo>
                      <a:pt x="60" y="137"/>
                    </a:lnTo>
                    <a:lnTo>
                      <a:pt x="71" y="165"/>
                    </a:lnTo>
                    <a:lnTo>
                      <a:pt x="75" y="203"/>
                    </a:lnTo>
                    <a:lnTo>
                      <a:pt x="66" y="290"/>
                    </a:lnTo>
                    <a:lnTo>
                      <a:pt x="57" y="288"/>
                    </a:lnTo>
                    <a:lnTo>
                      <a:pt x="60" y="306"/>
                    </a:lnTo>
                    <a:lnTo>
                      <a:pt x="62" y="333"/>
                    </a:lnTo>
                    <a:lnTo>
                      <a:pt x="66" y="357"/>
                    </a:lnTo>
                    <a:lnTo>
                      <a:pt x="63" y="371"/>
                    </a:lnTo>
                    <a:lnTo>
                      <a:pt x="59" y="382"/>
                    </a:lnTo>
                    <a:lnTo>
                      <a:pt x="63" y="395"/>
                    </a:lnTo>
                    <a:lnTo>
                      <a:pt x="63" y="405"/>
                    </a:lnTo>
                    <a:lnTo>
                      <a:pt x="63" y="413"/>
                    </a:lnTo>
                    <a:lnTo>
                      <a:pt x="65" y="422"/>
                    </a:lnTo>
                    <a:lnTo>
                      <a:pt x="65" y="425"/>
                    </a:lnTo>
                    <a:lnTo>
                      <a:pt x="54" y="433"/>
                    </a:lnTo>
                    <a:lnTo>
                      <a:pt x="42" y="427"/>
                    </a:lnTo>
                    <a:lnTo>
                      <a:pt x="36" y="425"/>
                    </a:lnTo>
                    <a:lnTo>
                      <a:pt x="21" y="426"/>
                    </a:lnTo>
                    <a:lnTo>
                      <a:pt x="17" y="425"/>
                    </a:lnTo>
                    <a:lnTo>
                      <a:pt x="14" y="423"/>
                    </a:lnTo>
                    <a:lnTo>
                      <a:pt x="11" y="422"/>
                    </a:lnTo>
                    <a:lnTo>
                      <a:pt x="9" y="423"/>
                    </a:lnTo>
                    <a:lnTo>
                      <a:pt x="8" y="425"/>
                    </a:lnTo>
                    <a:lnTo>
                      <a:pt x="2" y="428"/>
                    </a:lnTo>
                    <a:lnTo>
                      <a:pt x="0" y="431"/>
                    </a:lnTo>
                    <a:lnTo>
                      <a:pt x="0" y="435"/>
                    </a:lnTo>
                    <a:lnTo>
                      <a:pt x="0" y="441"/>
                    </a:lnTo>
                    <a:lnTo>
                      <a:pt x="5" y="453"/>
                    </a:lnTo>
                    <a:lnTo>
                      <a:pt x="8" y="457"/>
                    </a:lnTo>
                    <a:lnTo>
                      <a:pt x="9" y="460"/>
                    </a:lnTo>
                    <a:lnTo>
                      <a:pt x="13" y="461"/>
                    </a:lnTo>
                    <a:lnTo>
                      <a:pt x="16" y="464"/>
                    </a:lnTo>
                    <a:lnTo>
                      <a:pt x="20" y="470"/>
                    </a:lnTo>
                    <a:lnTo>
                      <a:pt x="26" y="487"/>
                    </a:lnTo>
                    <a:lnTo>
                      <a:pt x="38" y="501"/>
                    </a:lnTo>
                    <a:lnTo>
                      <a:pt x="38" y="508"/>
                    </a:lnTo>
                    <a:lnTo>
                      <a:pt x="39" y="512"/>
                    </a:lnTo>
                    <a:lnTo>
                      <a:pt x="47" y="518"/>
                    </a:lnTo>
                    <a:lnTo>
                      <a:pt x="50" y="529"/>
                    </a:lnTo>
                    <a:lnTo>
                      <a:pt x="55" y="543"/>
                    </a:lnTo>
                    <a:lnTo>
                      <a:pt x="48" y="549"/>
                    </a:lnTo>
                    <a:lnTo>
                      <a:pt x="43" y="554"/>
                    </a:lnTo>
                    <a:lnTo>
                      <a:pt x="42" y="558"/>
                    </a:lnTo>
                    <a:lnTo>
                      <a:pt x="42" y="567"/>
                    </a:lnTo>
                    <a:lnTo>
                      <a:pt x="47" y="575"/>
                    </a:lnTo>
                    <a:lnTo>
                      <a:pt x="54" y="578"/>
                    </a:lnTo>
                    <a:lnTo>
                      <a:pt x="60" y="585"/>
                    </a:lnTo>
                    <a:lnTo>
                      <a:pt x="71" y="578"/>
                    </a:lnTo>
                    <a:lnTo>
                      <a:pt x="75" y="579"/>
                    </a:lnTo>
                    <a:lnTo>
                      <a:pt x="78" y="579"/>
                    </a:lnTo>
                    <a:lnTo>
                      <a:pt x="81" y="579"/>
                    </a:lnTo>
                    <a:lnTo>
                      <a:pt x="86" y="580"/>
                    </a:lnTo>
                    <a:lnTo>
                      <a:pt x="93" y="587"/>
                    </a:lnTo>
                    <a:lnTo>
                      <a:pt x="103" y="591"/>
                    </a:lnTo>
                    <a:lnTo>
                      <a:pt x="108" y="600"/>
                    </a:lnTo>
                    <a:lnTo>
                      <a:pt x="109" y="607"/>
                    </a:lnTo>
                    <a:lnTo>
                      <a:pt x="113" y="615"/>
                    </a:lnTo>
                    <a:lnTo>
                      <a:pt x="116" y="630"/>
                    </a:lnTo>
                    <a:lnTo>
                      <a:pt x="121" y="642"/>
                    </a:lnTo>
                    <a:lnTo>
                      <a:pt x="125" y="663"/>
                    </a:lnTo>
                    <a:lnTo>
                      <a:pt x="125" y="674"/>
                    </a:lnTo>
                    <a:lnTo>
                      <a:pt x="128" y="690"/>
                    </a:lnTo>
                    <a:lnTo>
                      <a:pt x="132" y="693"/>
                    </a:lnTo>
                    <a:lnTo>
                      <a:pt x="133" y="695"/>
                    </a:lnTo>
                    <a:lnTo>
                      <a:pt x="137" y="699"/>
                    </a:lnTo>
                    <a:lnTo>
                      <a:pt x="142" y="699"/>
                    </a:lnTo>
                    <a:lnTo>
                      <a:pt x="155" y="703"/>
                    </a:lnTo>
                    <a:lnTo>
                      <a:pt x="164" y="704"/>
                    </a:lnTo>
                    <a:lnTo>
                      <a:pt x="170" y="703"/>
                    </a:lnTo>
                    <a:lnTo>
                      <a:pt x="176" y="707"/>
                    </a:lnTo>
                    <a:lnTo>
                      <a:pt x="177" y="713"/>
                    </a:lnTo>
                    <a:lnTo>
                      <a:pt x="178" y="726"/>
                    </a:lnTo>
                    <a:lnTo>
                      <a:pt x="181" y="732"/>
                    </a:lnTo>
                    <a:lnTo>
                      <a:pt x="188" y="734"/>
                    </a:lnTo>
                    <a:lnTo>
                      <a:pt x="198" y="747"/>
                    </a:lnTo>
                    <a:lnTo>
                      <a:pt x="203" y="755"/>
                    </a:lnTo>
                    <a:lnTo>
                      <a:pt x="205" y="767"/>
                    </a:lnTo>
                    <a:lnTo>
                      <a:pt x="223" y="768"/>
                    </a:lnTo>
                    <a:lnTo>
                      <a:pt x="231" y="767"/>
                    </a:lnTo>
                    <a:lnTo>
                      <a:pt x="235" y="768"/>
                    </a:lnTo>
                    <a:lnTo>
                      <a:pt x="241" y="769"/>
                    </a:lnTo>
                    <a:lnTo>
                      <a:pt x="256" y="765"/>
                    </a:lnTo>
                    <a:lnTo>
                      <a:pt x="266" y="759"/>
                    </a:lnTo>
                    <a:lnTo>
                      <a:pt x="269" y="725"/>
                    </a:lnTo>
                    <a:lnTo>
                      <a:pt x="271" y="720"/>
                    </a:lnTo>
                    <a:lnTo>
                      <a:pt x="278" y="714"/>
                    </a:lnTo>
                    <a:lnTo>
                      <a:pt x="281" y="710"/>
                    </a:lnTo>
                    <a:lnTo>
                      <a:pt x="281" y="704"/>
                    </a:lnTo>
                    <a:lnTo>
                      <a:pt x="278" y="690"/>
                    </a:lnTo>
                    <a:lnTo>
                      <a:pt x="277" y="685"/>
                    </a:lnTo>
                    <a:lnTo>
                      <a:pt x="279" y="683"/>
                    </a:lnTo>
                    <a:lnTo>
                      <a:pt x="283" y="683"/>
                    </a:lnTo>
                    <a:lnTo>
                      <a:pt x="288" y="682"/>
                    </a:lnTo>
                    <a:lnTo>
                      <a:pt x="298" y="681"/>
                    </a:lnTo>
                    <a:lnTo>
                      <a:pt x="304" y="679"/>
                    </a:lnTo>
                    <a:lnTo>
                      <a:pt x="305" y="671"/>
                    </a:lnTo>
                    <a:lnTo>
                      <a:pt x="303" y="653"/>
                    </a:lnTo>
                    <a:lnTo>
                      <a:pt x="311" y="645"/>
                    </a:lnTo>
                    <a:lnTo>
                      <a:pt x="316" y="638"/>
                    </a:lnTo>
                    <a:lnTo>
                      <a:pt x="318" y="641"/>
                    </a:lnTo>
                    <a:lnTo>
                      <a:pt x="323" y="641"/>
                    </a:lnTo>
                    <a:lnTo>
                      <a:pt x="327" y="633"/>
                    </a:lnTo>
                    <a:lnTo>
                      <a:pt x="330" y="630"/>
                    </a:lnTo>
                    <a:lnTo>
                      <a:pt x="332" y="630"/>
                    </a:lnTo>
                    <a:lnTo>
                      <a:pt x="337" y="632"/>
                    </a:lnTo>
                    <a:lnTo>
                      <a:pt x="347" y="645"/>
                    </a:lnTo>
                    <a:lnTo>
                      <a:pt x="350" y="647"/>
                    </a:lnTo>
                    <a:lnTo>
                      <a:pt x="363" y="653"/>
                    </a:lnTo>
                    <a:lnTo>
                      <a:pt x="370" y="654"/>
                    </a:lnTo>
                    <a:lnTo>
                      <a:pt x="374" y="657"/>
                    </a:lnTo>
                    <a:lnTo>
                      <a:pt x="392" y="675"/>
                    </a:lnTo>
                    <a:lnTo>
                      <a:pt x="399" y="680"/>
                    </a:lnTo>
                    <a:lnTo>
                      <a:pt x="411" y="684"/>
                    </a:lnTo>
                    <a:lnTo>
                      <a:pt x="414" y="683"/>
                    </a:lnTo>
                    <a:lnTo>
                      <a:pt x="417" y="678"/>
                    </a:lnTo>
                    <a:lnTo>
                      <a:pt x="421" y="676"/>
                    </a:lnTo>
                    <a:lnTo>
                      <a:pt x="429" y="676"/>
                    </a:lnTo>
                    <a:lnTo>
                      <a:pt x="433" y="678"/>
                    </a:lnTo>
                    <a:lnTo>
                      <a:pt x="441" y="684"/>
                    </a:lnTo>
                    <a:lnTo>
                      <a:pt x="455" y="678"/>
                    </a:lnTo>
                    <a:lnTo>
                      <a:pt x="459" y="677"/>
                    </a:lnTo>
                    <a:lnTo>
                      <a:pt x="478" y="684"/>
                    </a:lnTo>
                    <a:lnTo>
                      <a:pt x="479" y="684"/>
                    </a:lnTo>
                    <a:lnTo>
                      <a:pt x="485" y="695"/>
                    </a:lnTo>
                    <a:lnTo>
                      <a:pt x="497" y="696"/>
                    </a:lnTo>
                    <a:lnTo>
                      <a:pt x="512" y="676"/>
                    </a:lnTo>
                    <a:lnTo>
                      <a:pt x="518" y="664"/>
                    </a:lnTo>
                    <a:lnTo>
                      <a:pt x="532" y="653"/>
                    </a:lnTo>
                    <a:lnTo>
                      <a:pt x="554" y="652"/>
                    </a:lnTo>
                    <a:lnTo>
                      <a:pt x="562" y="656"/>
                    </a:lnTo>
                    <a:lnTo>
                      <a:pt x="593" y="661"/>
                    </a:lnTo>
                    <a:lnTo>
                      <a:pt x="590" y="645"/>
                    </a:lnTo>
                    <a:lnTo>
                      <a:pt x="566" y="545"/>
                    </a:lnTo>
                    <a:lnTo>
                      <a:pt x="561" y="518"/>
                    </a:lnTo>
                    <a:lnTo>
                      <a:pt x="653" y="366"/>
                    </a:lnTo>
                    <a:lnTo>
                      <a:pt x="629" y="359"/>
                    </a:lnTo>
                    <a:lnTo>
                      <a:pt x="613" y="346"/>
                    </a:lnTo>
                    <a:lnTo>
                      <a:pt x="588" y="334"/>
                    </a:lnTo>
                    <a:lnTo>
                      <a:pt x="584" y="329"/>
                    </a:lnTo>
                    <a:lnTo>
                      <a:pt x="562" y="323"/>
                    </a:lnTo>
                    <a:lnTo>
                      <a:pt x="549" y="314"/>
                    </a:lnTo>
                    <a:lnTo>
                      <a:pt x="536" y="297"/>
                    </a:lnTo>
                    <a:lnTo>
                      <a:pt x="509" y="281"/>
                    </a:lnTo>
                    <a:lnTo>
                      <a:pt x="491" y="236"/>
                    </a:lnTo>
                    <a:lnTo>
                      <a:pt x="488" y="204"/>
                    </a:lnTo>
                    <a:lnTo>
                      <a:pt x="471" y="170"/>
                    </a:lnTo>
                    <a:lnTo>
                      <a:pt x="462" y="156"/>
                    </a:lnTo>
                    <a:lnTo>
                      <a:pt x="459" y="151"/>
                    </a:lnTo>
                    <a:lnTo>
                      <a:pt x="420" y="128"/>
                    </a:lnTo>
                    <a:lnTo>
                      <a:pt x="395" y="96"/>
                    </a:lnTo>
                    <a:lnTo>
                      <a:pt x="381" y="88"/>
                    </a:lnTo>
                    <a:lnTo>
                      <a:pt x="357" y="60"/>
                    </a:lnTo>
                    <a:lnTo>
                      <a:pt x="344" y="54"/>
                    </a:lnTo>
                    <a:lnTo>
                      <a:pt x="333" y="45"/>
                    </a:lnTo>
                    <a:lnTo>
                      <a:pt x="314" y="13"/>
                    </a:lnTo>
                    <a:lnTo>
                      <a:pt x="305" y="12"/>
                    </a:lnTo>
                    <a:lnTo>
                      <a:pt x="30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7;p24">
                <a:extLst>
                  <a:ext uri="{FF2B5EF4-FFF2-40B4-BE49-F238E27FC236}">
                    <a16:creationId xmlns:a16="http://schemas.microsoft.com/office/drawing/2014/main" xmlns="" id="{4314CDB7-A062-41E1-8D01-0B76553F1983}"/>
                  </a:ext>
                </a:extLst>
              </p:cNvPr>
              <p:cNvSpPr/>
              <p:nvPr/>
            </p:nvSpPr>
            <p:spPr>
              <a:xfrm>
                <a:off x="1216" y="1780"/>
                <a:ext cx="140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08" extrusionOk="0">
                    <a:moveTo>
                      <a:pt x="0" y="43"/>
                    </a:moveTo>
                    <a:lnTo>
                      <a:pt x="8" y="46"/>
                    </a:lnTo>
                    <a:lnTo>
                      <a:pt x="10" y="48"/>
                    </a:lnTo>
                    <a:lnTo>
                      <a:pt x="12" y="48"/>
                    </a:lnTo>
                    <a:lnTo>
                      <a:pt x="12" y="50"/>
                    </a:lnTo>
                    <a:lnTo>
                      <a:pt x="13" y="51"/>
                    </a:lnTo>
                    <a:lnTo>
                      <a:pt x="13" y="49"/>
                    </a:lnTo>
                    <a:lnTo>
                      <a:pt x="14" y="50"/>
                    </a:lnTo>
                    <a:lnTo>
                      <a:pt x="15" y="49"/>
                    </a:lnTo>
                    <a:lnTo>
                      <a:pt x="16" y="49"/>
                    </a:lnTo>
                    <a:lnTo>
                      <a:pt x="17" y="51"/>
                    </a:lnTo>
                    <a:lnTo>
                      <a:pt x="18" y="50"/>
                    </a:lnTo>
                    <a:lnTo>
                      <a:pt x="17" y="49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22" y="51"/>
                    </a:lnTo>
                    <a:lnTo>
                      <a:pt x="23" y="51"/>
                    </a:lnTo>
                    <a:lnTo>
                      <a:pt x="24" y="49"/>
                    </a:lnTo>
                    <a:lnTo>
                      <a:pt x="25" y="50"/>
                    </a:lnTo>
                    <a:lnTo>
                      <a:pt x="27" y="51"/>
                    </a:lnTo>
                    <a:lnTo>
                      <a:pt x="28" y="54"/>
                    </a:lnTo>
                    <a:lnTo>
                      <a:pt x="28" y="55"/>
                    </a:lnTo>
                    <a:lnTo>
                      <a:pt x="25" y="57"/>
                    </a:lnTo>
                    <a:lnTo>
                      <a:pt x="25" y="58"/>
                    </a:lnTo>
                    <a:lnTo>
                      <a:pt x="25" y="60"/>
                    </a:lnTo>
                    <a:lnTo>
                      <a:pt x="28" y="60"/>
                    </a:lnTo>
                    <a:lnTo>
                      <a:pt x="37" y="65"/>
                    </a:lnTo>
                    <a:lnTo>
                      <a:pt x="51" y="70"/>
                    </a:lnTo>
                    <a:lnTo>
                      <a:pt x="55" y="73"/>
                    </a:lnTo>
                    <a:lnTo>
                      <a:pt x="62" y="76"/>
                    </a:lnTo>
                    <a:lnTo>
                      <a:pt x="68" y="80"/>
                    </a:lnTo>
                    <a:lnTo>
                      <a:pt x="70" y="82"/>
                    </a:lnTo>
                    <a:lnTo>
                      <a:pt x="87" y="96"/>
                    </a:lnTo>
                    <a:lnTo>
                      <a:pt x="92" y="101"/>
                    </a:lnTo>
                    <a:lnTo>
                      <a:pt x="94" y="103"/>
                    </a:lnTo>
                    <a:lnTo>
                      <a:pt x="93" y="103"/>
                    </a:lnTo>
                    <a:lnTo>
                      <a:pt x="95" y="104"/>
                    </a:lnTo>
                    <a:lnTo>
                      <a:pt x="98" y="108"/>
                    </a:lnTo>
                    <a:lnTo>
                      <a:pt x="109" y="99"/>
                    </a:lnTo>
                    <a:lnTo>
                      <a:pt x="118" y="90"/>
                    </a:lnTo>
                    <a:lnTo>
                      <a:pt x="121" y="87"/>
                    </a:lnTo>
                    <a:lnTo>
                      <a:pt x="124" y="82"/>
                    </a:lnTo>
                    <a:lnTo>
                      <a:pt x="130" y="78"/>
                    </a:lnTo>
                    <a:lnTo>
                      <a:pt x="132" y="75"/>
                    </a:lnTo>
                    <a:lnTo>
                      <a:pt x="132" y="74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3" y="67"/>
                    </a:lnTo>
                    <a:lnTo>
                      <a:pt x="134" y="69"/>
                    </a:lnTo>
                    <a:lnTo>
                      <a:pt x="136" y="69"/>
                    </a:lnTo>
                    <a:lnTo>
                      <a:pt x="137" y="70"/>
                    </a:lnTo>
                    <a:lnTo>
                      <a:pt x="139" y="70"/>
                    </a:lnTo>
                    <a:lnTo>
                      <a:pt x="140" y="69"/>
                    </a:lnTo>
                    <a:lnTo>
                      <a:pt x="142" y="66"/>
                    </a:lnTo>
                    <a:lnTo>
                      <a:pt x="142" y="64"/>
                    </a:lnTo>
                    <a:lnTo>
                      <a:pt x="145" y="63"/>
                    </a:lnTo>
                    <a:lnTo>
                      <a:pt x="146" y="62"/>
                    </a:lnTo>
                    <a:lnTo>
                      <a:pt x="146" y="58"/>
                    </a:lnTo>
                    <a:lnTo>
                      <a:pt x="142" y="54"/>
                    </a:lnTo>
                    <a:lnTo>
                      <a:pt x="142" y="49"/>
                    </a:lnTo>
                    <a:lnTo>
                      <a:pt x="143" y="46"/>
                    </a:lnTo>
                    <a:lnTo>
                      <a:pt x="144" y="43"/>
                    </a:lnTo>
                    <a:lnTo>
                      <a:pt x="144" y="39"/>
                    </a:lnTo>
                    <a:lnTo>
                      <a:pt x="143" y="37"/>
                    </a:lnTo>
                    <a:lnTo>
                      <a:pt x="143" y="31"/>
                    </a:lnTo>
                    <a:lnTo>
                      <a:pt x="145" y="26"/>
                    </a:lnTo>
                    <a:lnTo>
                      <a:pt x="146" y="23"/>
                    </a:lnTo>
                    <a:lnTo>
                      <a:pt x="133" y="9"/>
                    </a:lnTo>
                    <a:lnTo>
                      <a:pt x="131" y="7"/>
                    </a:lnTo>
                    <a:lnTo>
                      <a:pt x="130" y="4"/>
                    </a:lnTo>
                    <a:lnTo>
                      <a:pt x="130" y="2"/>
                    </a:lnTo>
                    <a:lnTo>
                      <a:pt x="129" y="1"/>
                    </a:lnTo>
                    <a:lnTo>
                      <a:pt x="128" y="0"/>
                    </a:lnTo>
                    <a:lnTo>
                      <a:pt x="127" y="0"/>
                    </a:lnTo>
                    <a:lnTo>
                      <a:pt x="125" y="2"/>
                    </a:lnTo>
                    <a:lnTo>
                      <a:pt x="119" y="5"/>
                    </a:lnTo>
                    <a:lnTo>
                      <a:pt x="118" y="8"/>
                    </a:lnTo>
                    <a:lnTo>
                      <a:pt x="116" y="10"/>
                    </a:lnTo>
                    <a:lnTo>
                      <a:pt x="113" y="10"/>
                    </a:lnTo>
                    <a:lnTo>
                      <a:pt x="112" y="11"/>
                    </a:lnTo>
                    <a:lnTo>
                      <a:pt x="107" y="12"/>
                    </a:lnTo>
                    <a:lnTo>
                      <a:pt x="106" y="13"/>
                    </a:lnTo>
                    <a:lnTo>
                      <a:pt x="104" y="12"/>
                    </a:lnTo>
                    <a:lnTo>
                      <a:pt x="91" y="10"/>
                    </a:lnTo>
                    <a:lnTo>
                      <a:pt x="82" y="8"/>
                    </a:lnTo>
                    <a:lnTo>
                      <a:pt x="79" y="7"/>
                    </a:lnTo>
                    <a:lnTo>
                      <a:pt x="76" y="9"/>
                    </a:lnTo>
                    <a:lnTo>
                      <a:pt x="75" y="10"/>
                    </a:lnTo>
                    <a:lnTo>
                      <a:pt x="73" y="16"/>
                    </a:lnTo>
                    <a:lnTo>
                      <a:pt x="65" y="22"/>
                    </a:lnTo>
                    <a:lnTo>
                      <a:pt x="60" y="25"/>
                    </a:lnTo>
                    <a:lnTo>
                      <a:pt x="59" y="26"/>
                    </a:lnTo>
                    <a:lnTo>
                      <a:pt x="56" y="27"/>
                    </a:lnTo>
                    <a:lnTo>
                      <a:pt x="55" y="27"/>
                    </a:lnTo>
                    <a:lnTo>
                      <a:pt x="53" y="27"/>
                    </a:lnTo>
                    <a:lnTo>
                      <a:pt x="52" y="29"/>
                    </a:lnTo>
                    <a:lnTo>
                      <a:pt x="49" y="29"/>
                    </a:lnTo>
                    <a:lnTo>
                      <a:pt x="47" y="30"/>
                    </a:lnTo>
                    <a:lnTo>
                      <a:pt x="45" y="30"/>
                    </a:lnTo>
                    <a:lnTo>
                      <a:pt x="43" y="30"/>
                    </a:lnTo>
                    <a:lnTo>
                      <a:pt x="41" y="30"/>
                    </a:lnTo>
                    <a:lnTo>
                      <a:pt x="41" y="28"/>
                    </a:lnTo>
                    <a:lnTo>
                      <a:pt x="38" y="25"/>
                    </a:lnTo>
                    <a:lnTo>
                      <a:pt x="37" y="30"/>
                    </a:lnTo>
                    <a:lnTo>
                      <a:pt x="36" y="31"/>
                    </a:lnTo>
                    <a:lnTo>
                      <a:pt x="36" y="34"/>
                    </a:lnTo>
                    <a:lnTo>
                      <a:pt x="35" y="35"/>
                    </a:lnTo>
                    <a:lnTo>
                      <a:pt x="33" y="34"/>
                    </a:lnTo>
                    <a:lnTo>
                      <a:pt x="31" y="33"/>
                    </a:lnTo>
                    <a:lnTo>
                      <a:pt x="27" y="31"/>
                    </a:lnTo>
                    <a:lnTo>
                      <a:pt x="23" y="32"/>
                    </a:lnTo>
                    <a:lnTo>
                      <a:pt x="20" y="30"/>
                    </a:lnTo>
                    <a:lnTo>
                      <a:pt x="17" y="29"/>
                    </a:lnTo>
                    <a:lnTo>
                      <a:pt x="16" y="29"/>
                    </a:lnTo>
                    <a:lnTo>
                      <a:pt x="14" y="30"/>
                    </a:lnTo>
                    <a:lnTo>
                      <a:pt x="11" y="3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8;p24">
                <a:extLst>
                  <a:ext uri="{FF2B5EF4-FFF2-40B4-BE49-F238E27FC236}">
                    <a16:creationId xmlns:a16="http://schemas.microsoft.com/office/drawing/2014/main" xmlns="" id="{1B884EFA-620E-4C2A-82C4-030D4FBD5ACE}"/>
                  </a:ext>
                </a:extLst>
              </p:cNvPr>
              <p:cNvSpPr/>
              <p:nvPr/>
            </p:nvSpPr>
            <p:spPr>
              <a:xfrm>
                <a:off x="963" y="834"/>
                <a:ext cx="502" cy="599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75" extrusionOk="0">
                    <a:moveTo>
                      <a:pt x="0" y="185"/>
                    </a:moveTo>
                    <a:lnTo>
                      <a:pt x="2" y="195"/>
                    </a:lnTo>
                    <a:lnTo>
                      <a:pt x="2" y="206"/>
                    </a:lnTo>
                    <a:lnTo>
                      <a:pt x="7" y="219"/>
                    </a:lnTo>
                    <a:lnTo>
                      <a:pt x="10" y="231"/>
                    </a:lnTo>
                    <a:lnTo>
                      <a:pt x="16" y="237"/>
                    </a:lnTo>
                    <a:lnTo>
                      <a:pt x="19" y="239"/>
                    </a:lnTo>
                    <a:lnTo>
                      <a:pt x="21" y="239"/>
                    </a:lnTo>
                    <a:lnTo>
                      <a:pt x="25" y="240"/>
                    </a:lnTo>
                    <a:lnTo>
                      <a:pt x="31" y="248"/>
                    </a:lnTo>
                    <a:lnTo>
                      <a:pt x="35" y="252"/>
                    </a:lnTo>
                    <a:lnTo>
                      <a:pt x="38" y="260"/>
                    </a:lnTo>
                    <a:lnTo>
                      <a:pt x="44" y="269"/>
                    </a:lnTo>
                    <a:lnTo>
                      <a:pt x="48" y="278"/>
                    </a:lnTo>
                    <a:lnTo>
                      <a:pt x="49" y="283"/>
                    </a:lnTo>
                    <a:lnTo>
                      <a:pt x="52" y="290"/>
                    </a:lnTo>
                    <a:lnTo>
                      <a:pt x="58" y="302"/>
                    </a:lnTo>
                    <a:lnTo>
                      <a:pt x="63" y="306"/>
                    </a:lnTo>
                    <a:lnTo>
                      <a:pt x="70" y="305"/>
                    </a:lnTo>
                    <a:lnTo>
                      <a:pt x="74" y="302"/>
                    </a:lnTo>
                    <a:lnTo>
                      <a:pt x="80" y="302"/>
                    </a:lnTo>
                    <a:lnTo>
                      <a:pt x="82" y="300"/>
                    </a:lnTo>
                    <a:lnTo>
                      <a:pt x="88" y="299"/>
                    </a:lnTo>
                    <a:lnTo>
                      <a:pt x="94" y="297"/>
                    </a:lnTo>
                    <a:lnTo>
                      <a:pt x="100" y="302"/>
                    </a:lnTo>
                    <a:lnTo>
                      <a:pt x="101" y="303"/>
                    </a:lnTo>
                    <a:lnTo>
                      <a:pt x="109" y="314"/>
                    </a:lnTo>
                    <a:lnTo>
                      <a:pt x="112" y="317"/>
                    </a:lnTo>
                    <a:lnTo>
                      <a:pt x="122" y="339"/>
                    </a:lnTo>
                    <a:lnTo>
                      <a:pt x="121" y="345"/>
                    </a:lnTo>
                    <a:lnTo>
                      <a:pt x="124" y="353"/>
                    </a:lnTo>
                    <a:lnTo>
                      <a:pt x="122" y="361"/>
                    </a:lnTo>
                    <a:lnTo>
                      <a:pt x="126" y="376"/>
                    </a:lnTo>
                    <a:lnTo>
                      <a:pt x="130" y="384"/>
                    </a:lnTo>
                    <a:lnTo>
                      <a:pt x="136" y="395"/>
                    </a:lnTo>
                    <a:lnTo>
                      <a:pt x="138" y="410"/>
                    </a:lnTo>
                    <a:lnTo>
                      <a:pt x="140" y="413"/>
                    </a:lnTo>
                    <a:lnTo>
                      <a:pt x="143" y="417"/>
                    </a:lnTo>
                    <a:lnTo>
                      <a:pt x="145" y="422"/>
                    </a:lnTo>
                    <a:lnTo>
                      <a:pt x="147" y="424"/>
                    </a:lnTo>
                    <a:lnTo>
                      <a:pt x="152" y="434"/>
                    </a:lnTo>
                    <a:lnTo>
                      <a:pt x="154" y="440"/>
                    </a:lnTo>
                    <a:lnTo>
                      <a:pt x="158" y="446"/>
                    </a:lnTo>
                    <a:lnTo>
                      <a:pt x="157" y="447"/>
                    </a:lnTo>
                    <a:lnTo>
                      <a:pt x="159" y="449"/>
                    </a:lnTo>
                    <a:lnTo>
                      <a:pt x="166" y="449"/>
                    </a:lnTo>
                    <a:lnTo>
                      <a:pt x="174" y="450"/>
                    </a:lnTo>
                    <a:lnTo>
                      <a:pt x="178" y="458"/>
                    </a:lnTo>
                    <a:lnTo>
                      <a:pt x="179" y="465"/>
                    </a:lnTo>
                    <a:lnTo>
                      <a:pt x="177" y="477"/>
                    </a:lnTo>
                    <a:lnTo>
                      <a:pt x="179" y="479"/>
                    </a:lnTo>
                    <a:lnTo>
                      <a:pt x="216" y="485"/>
                    </a:lnTo>
                    <a:lnTo>
                      <a:pt x="215" y="490"/>
                    </a:lnTo>
                    <a:lnTo>
                      <a:pt x="217" y="492"/>
                    </a:lnTo>
                    <a:lnTo>
                      <a:pt x="226" y="512"/>
                    </a:lnTo>
                    <a:lnTo>
                      <a:pt x="220" y="518"/>
                    </a:lnTo>
                    <a:lnTo>
                      <a:pt x="217" y="521"/>
                    </a:lnTo>
                    <a:lnTo>
                      <a:pt x="217" y="525"/>
                    </a:lnTo>
                    <a:lnTo>
                      <a:pt x="220" y="527"/>
                    </a:lnTo>
                    <a:lnTo>
                      <a:pt x="228" y="528"/>
                    </a:lnTo>
                    <a:lnTo>
                      <a:pt x="232" y="527"/>
                    </a:lnTo>
                    <a:lnTo>
                      <a:pt x="235" y="524"/>
                    </a:lnTo>
                    <a:lnTo>
                      <a:pt x="244" y="519"/>
                    </a:lnTo>
                    <a:lnTo>
                      <a:pt x="253" y="518"/>
                    </a:lnTo>
                    <a:lnTo>
                      <a:pt x="259" y="519"/>
                    </a:lnTo>
                    <a:lnTo>
                      <a:pt x="265" y="524"/>
                    </a:lnTo>
                    <a:lnTo>
                      <a:pt x="267" y="537"/>
                    </a:lnTo>
                    <a:lnTo>
                      <a:pt x="271" y="543"/>
                    </a:lnTo>
                    <a:lnTo>
                      <a:pt x="277" y="546"/>
                    </a:lnTo>
                    <a:lnTo>
                      <a:pt x="284" y="548"/>
                    </a:lnTo>
                    <a:lnTo>
                      <a:pt x="293" y="548"/>
                    </a:lnTo>
                    <a:lnTo>
                      <a:pt x="295" y="548"/>
                    </a:lnTo>
                    <a:lnTo>
                      <a:pt x="296" y="548"/>
                    </a:lnTo>
                    <a:lnTo>
                      <a:pt x="299" y="546"/>
                    </a:lnTo>
                    <a:lnTo>
                      <a:pt x="305" y="575"/>
                    </a:lnTo>
                    <a:lnTo>
                      <a:pt x="317" y="552"/>
                    </a:lnTo>
                    <a:lnTo>
                      <a:pt x="315" y="537"/>
                    </a:lnTo>
                    <a:lnTo>
                      <a:pt x="314" y="527"/>
                    </a:lnTo>
                    <a:lnTo>
                      <a:pt x="318" y="464"/>
                    </a:lnTo>
                    <a:lnTo>
                      <a:pt x="324" y="456"/>
                    </a:lnTo>
                    <a:lnTo>
                      <a:pt x="325" y="452"/>
                    </a:lnTo>
                    <a:lnTo>
                      <a:pt x="324" y="437"/>
                    </a:lnTo>
                    <a:lnTo>
                      <a:pt x="330" y="420"/>
                    </a:lnTo>
                    <a:lnTo>
                      <a:pt x="332" y="417"/>
                    </a:lnTo>
                    <a:lnTo>
                      <a:pt x="343" y="413"/>
                    </a:lnTo>
                    <a:lnTo>
                      <a:pt x="343" y="407"/>
                    </a:lnTo>
                    <a:lnTo>
                      <a:pt x="346" y="403"/>
                    </a:lnTo>
                    <a:lnTo>
                      <a:pt x="359" y="402"/>
                    </a:lnTo>
                    <a:lnTo>
                      <a:pt x="360" y="401"/>
                    </a:lnTo>
                    <a:lnTo>
                      <a:pt x="355" y="395"/>
                    </a:lnTo>
                    <a:lnTo>
                      <a:pt x="358" y="384"/>
                    </a:lnTo>
                    <a:lnTo>
                      <a:pt x="356" y="375"/>
                    </a:lnTo>
                    <a:lnTo>
                      <a:pt x="361" y="357"/>
                    </a:lnTo>
                    <a:lnTo>
                      <a:pt x="364" y="353"/>
                    </a:lnTo>
                    <a:lnTo>
                      <a:pt x="377" y="347"/>
                    </a:lnTo>
                    <a:lnTo>
                      <a:pt x="380" y="347"/>
                    </a:lnTo>
                    <a:lnTo>
                      <a:pt x="388" y="337"/>
                    </a:lnTo>
                    <a:lnTo>
                      <a:pt x="389" y="333"/>
                    </a:lnTo>
                    <a:lnTo>
                      <a:pt x="403" y="323"/>
                    </a:lnTo>
                    <a:lnTo>
                      <a:pt x="406" y="320"/>
                    </a:lnTo>
                    <a:lnTo>
                      <a:pt x="406" y="312"/>
                    </a:lnTo>
                    <a:lnTo>
                      <a:pt x="409" y="308"/>
                    </a:lnTo>
                    <a:lnTo>
                      <a:pt x="421" y="306"/>
                    </a:lnTo>
                    <a:lnTo>
                      <a:pt x="433" y="308"/>
                    </a:lnTo>
                    <a:lnTo>
                      <a:pt x="444" y="309"/>
                    </a:lnTo>
                    <a:lnTo>
                      <a:pt x="456" y="313"/>
                    </a:lnTo>
                    <a:lnTo>
                      <a:pt x="474" y="313"/>
                    </a:lnTo>
                    <a:lnTo>
                      <a:pt x="482" y="317"/>
                    </a:lnTo>
                    <a:lnTo>
                      <a:pt x="487" y="314"/>
                    </a:lnTo>
                    <a:lnTo>
                      <a:pt x="495" y="312"/>
                    </a:lnTo>
                    <a:lnTo>
                      <a:pt x="502" y="312"/>
                    </a:lnTo>
                    <a:lnTo>
                      <a:pt x="512" y="311"/>
                    </a:lnTo>
                    <a:lnTo>
                      <a:pt x="518" y="312"/>
                    </a:lnTo>
                    <a:lnTo>
                      <a:pt x="522" y="309"/>
                    </a:lnTo>
                    <a:lnTo>
                      <a:pt x="523" y="292"/>
                    </a:lnTo>
                    <a:lnTo>
                      <a:pt x="520" y="270"/>
                    </a:lnTo>
                    <a:lnTo>
                      <a:pt x="513" y="253"/>
                    </a:lnTo>
                    <a:lnTo>
                      <a:pt x="506" y="246"/>
                    </a:lnTo>
                    <a:lnTo>
                      <a:pt x="500" y="231"/>
                    </a:lnTo>
                    <a:lnTo>
                      <a:pt x="495" y="224"/>
                    </a:lnTo>
                    <a:lnTo>
                      <a:pt x="491" y="234"/>
                    </a:lnTo>
                    <a:lnTo>
                      <a:pt x="490" y="239"/>
                    </a:lnTo>
                    <a:lnTo>
                      <a:pt x="487" y="248"/>
                    </a:lnTo>
                    <a:lnTo>
                      <a:pt x="482" y="258"/>
                    </a:lnTo>
                    <a:lnTo>
                      <a:pt x="476" y="267"/>
                    </a:lnTo>
                    <a:lnTo>
                      <a:pt x="473" y="261"/>
                    </a:lnTo>
                    <a:lnTo>
                      <a:pt x="468" y="261"/>
                    </a:lnTo>
                    <a:lnTo>
                      <a:pt x="460" y="257"/>
                    </a:lnTo>
                    <a:lnTo>
                      <a:pt x="452" y="259"/>
                    </a:lnTo>
                    <a:lnTo>
                      <a:pt x="438" y="259"/>
                    </a:lnTo>
                    <a:lnTo>
                      <a:pt x="435" y="260"/>
                    </a:lnTo>
                    <a:lnTo>
                      <a:pt x="434" y="257"/>
                    </a:lnTo>
                    <a:lnTo>
                      <a:pt x="426" y="249"/>
                    </a:lnTo>
                    <a:lnTo>
                      <a:pt x="421" y="236"/>
                    </a:lnTo>
                    <a:lnTo>
                      <a:pt x="418" y="232"/>
                    </a:lnTo>
                    <a:lnTo>
                      <a:pt x="415" y="225"/>
                    </a:lnTo>
                    <a:lnTo>
                      <a:pt x="410" y="221"/>
                    </a:lnTo>
                    <a:lnTo>
                      <a:pt x="404" y="213"/>
                    </a:lnTo>
                    <a:lnTo>
                      <a:pt x="401" y="210"/>
                    </a:lnTo>
                    <a:lnTo>
                      <a:pt x="400" y="206"/>
                    </a:lnTo>
                    <a:lnTo>
                      <a:pt x="400" y="202"/>
                    </a:lnTo>
                    <a:lnTo>
                      <a:pt x="401" y="198"/>
                    </a:lnTo>
                    <a:lnTo>
                      <a:pt x="404" y="194"/>
                    </a:lnTo>
                    <a:lnTo>
                      <a:pt x="412" y="194"/>
                    </a:lnTo>
                    <a:lnTo>
                      <a:pt x="413" y="193"/>
                    </a:lnTo>
                    <a:lnTo>
                      <a:pt x="413" y="189"/>
                    </a:lnTo>
                    <a:lnTo>
                      <a:pt x="407" y="177"/>
                    </a:lnTo>
                    <a:lnTo>
                      <a:pt x="406" y="176"/>
                    </a:lnTo>
                    <a:lnTo>
                      <a:pt x="404" y="173"/>
                    </a:lnTo>
                    <a:lnTo>
                      <a:pt x="404" y="170"/>
                    </a:lnTo>
                    <a:lnTo>
                      <a:pt x="413" y="150"/>
                    </a:lnTo>
                    <a:lnTo>
                      <a:pt x="417" y="144"/>
                    </a:lnTo>
                    <a:lnTo>
                      <a:pt x="421" y="137"/>
                    </a:lnTo>
                    <a:lnTo>
                      <a:pt x="419" y="129"/>
                    </a:lnTo>
                    <a:lnTo>
                      <a:pt x="419" y="120"/>
                    </a:lnTo>
                    <a:lnTo>
                      <a:pt x="418" y="102"/>
                    </a:lnTo>
                    <a:lnTo>
                      <a:pt x="426" y="83"/>
                    </a:lnTo>
                    <a:lnTo>
                      <a:pt x="426" y="74"/>
                    </a:lnTo>
                    <a:lnTo>
                      <a:pt x="410" y="49"/>
                    </a:lnTo>
                    <a:lnTo>
                      <a:pt x="404" y="39"/>
                    </a:lnTo>
                    <a:lnTo>
                      <a:pt x="394" y="31"/>
                    </a:lnTo>
                    <a:lnTo>
                      <a:pt x="363" y="26"/>
                    </a:lnTo>
                    <a:lnTo>
                      <a:pt x="355" y="22"/>
                    </a:lnTo>
                    <a:lnTo>
                      <a:pt x="333" y="23"/>
                    </a:lnTo>
                    <a:lnTo>
                      <a:pt x="319" y="34"/>
                    </a:lnTo>
                    <a:lnTo>
                      <a:pt x="313" y="46"/>
                    </a:lnTo>
                    <a:lnTo>
                      <a:pt x="298" y="66"/>
                    </a:lnTo>
                    <a:lnTo>
                      <a:pt x="286" y="65"/>
                    </a:lnTo>
                    <a:lnTo>
                      <a:pt x="280" y="54"/>
                    </a:lnTo>
                    <a:lnTo>
                      <a:pt x="279" y="54"/>
                    </a:lnTo>
                    <a:lnTo>
                      <a:pt x="260" y="47"/>
                    </a:lnTo>
                    <a:lnTo>
                      <a:pt x="256" y="48"/>
                    </a:lnTo>
                    <a:lnTo>
                      <a:pt x="242" y="54"/>
                    </a:lnTo>
                    <a:lnTo>
                      <a:pt x="234" y="48"/>
                    </a:lnTo>
                    <a:lnTo>
                      <a:pt x="230" y="46"/>
                    </a:lnTo>
                    <a:lnTo>
                      <a:pt x="222" y="46"/>
                    </a:lnTo>
                    <a:lnTo>
                      <a:pt x="218" y="48"/>
                    </a:lnTo>
                    <a:lnTo>
                      <a:pt x="215" y="53"/>
                    </a:lnTo>
                    <a:lnTo>
                      <a:pt x="212" y="54"/>
                    </a:lnTo>
                    <a:lnTo>
                      <a:pt x="200" y="50"/>
                    </a:lnTo>
                    <a:lnTo>
                      <a:pt x="193" y="45"/>
                    </a:lnTo>
                    <a:lnTo>
                      <a:pt x="175" y="27"/>
                    </a:lnTo>
                    <a:lnTo>
                      <a:pt x="171" y="24"/>
                    </a:lnTo>
                    <a:lnTo>
                      <a:pt x="164" y="23"/>
                    </a:lnTo>
                    <a:lnTo>
                      <a:pt x="151" y="17"/>
                    </a:lnTo>
                    <a:lnTo>
                      <a:pt x="148" y="15"/>
                    </a:lnTo>
                    <a:lnTo>
                      <a:pt x="138" y="2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8" y="3"/>
                    </a:lnTo>
                    <a:lnTo>
                      <a:pt x="124" y="11"/>
                    </a:lnTo>
                    <a:lnTo>
                      <a:pt x="119" y="11"/>
                    </a:lnTo>
                    <a:lnTo>
                      <a:pt x="117" y="8"/>
                    </a:lnTo>
                    <a:lnTo>
                      <a:pt x="112" y="15"/>
                    </a:lnTo>
                    <a:lnTo>
                      <a:pt x="104" y="23"/>
                    </a:lnTo>
                    <a:lnTo>
                      <a:pt x="106" y="41"/>
                    </a:lnTo>
                    <a:lnTo>
                      <a:pt x="105" y="49"/>
                    </a:lnTo>
                    <a:lnTo>
                      <a:pt x="99" y="51"/>
                    </a:lnTo>
                    <a:lnTo>
                      <a:pt x="89" y="52"/>
                    </a:lnTo>
                    <a:lnTo>
                      <a:pt x="84" y="53"/>
                    </a:lnTo>
                    <a:lnTo>
                      <a:pt x="80" y="53"/>
                    </a:lnTo>
                    <a:lnTo>
                      <a:pt x="78" y="55"/>
                    </a:lnTo>
                    <a:lnTo>
                      <a:pt x="79" y="60"/>
                    </a:lnTo>
                    <a:lnTo>
                      <a:pt x="82" y="74"/>
                    </a:lnTo>
                    <a:lnTo>
                      <a:pt x="82" y="80"/>
                    </a:lnTo>
                    <a:lnTo>
                      <a:pt x="79" y="84"/>
                    </a:lnTo>
                    <a:lnTo>
                      <a:pt x="72" y="90"/>
                    </a:lnTo>
                    <a:lnTo>
                      <a:pt x="70" y="95"/>
                    </a:lnTo>
                    <a:lnTo>
                      <a:pt x="67" y="129"/>
                    </a:lnTo>
                    <a:lnTo>
                      <a:pt x="57" y="135"/>
                    </a:lnTo>
                    <a:lnTo>
                      <a:pt x="42" y="139"/>
                    </a:lnTo>
                    <a:lnTo>
                      <a:pt x="36" y="138"/>
                    </a:lnTo>
                    <a:lnTo>
                      <a:pt x="32" y="137"/>
                    </a:lnTo>
                    <a:lnTo>
                      <a:pt x="24" y="138"/>
                    </a:lnTo>
                    <a:lnTo>
                      <a:pt x="6" y="137"/>
                    </a:lnTo>
                    <a:lnTo>
                      <a:pt x="5" y="142"/>
                    </a:lnTo>
                    <a:lnTo>
                      <a:pt x="6" y="150"/>
                    </a:lnTo>
                    <a:lnTo>
                      <a:pt x="5" y="161"/>
                    </a:lnTo>
                    <a:lnTo>
                      <a:pt x="3" y="167"/>
                    </a:lnTo>
                    <a:lnTo>
                      <a:pt x="1" y="174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9;p24">
                <a:extLst>
                  <a:ext uri="{FF2B5EF4-FFF2-40B4-BE49-F238E27FC236}">
                    <a16:creationId xmlns:a16="http://schemas.microsoft.com/office/drawing/2014/main" xmlns="" id="{4EDD23D1-A2A6-4635-9586-10D029CB279B}"/>
                  </a:ext>
                </a:extLst>
              </p:cNvPr>
              <p:cNvSpPr/>
              <p:nvPr/>
            </p:nvSpPr>
            <p:spPr>
              <a:xfrm>
                <a:off x="1096" y="1368"/>
                <a:ext cx="488" cy="482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0" y="279"/>
                    </a:moveTo>
                    <a:lnTo>
                      <a:pt x="2" y="286"/>
                    </a:lnTo>
                    <a:lnTo>
                      <a:pt x="6" y="291"/>
                    </a:lnTo>
                    <a:lnTo>
                      <a:pt x="11" y="297"/>
                    </a:lnTo>
                    <a:lnTo>
                      <a:pt x="11" y="300"/>
                    </a:lnTo>
                    <a:lnTo>
                      <a:pt x="13" y="299"/>
                    </a:lnTo>
                    <a:lnTo>
                      <a:pt x="14" y="300"/>
                    </a:lnTo>
                    <a:lnTo>
                      <a:pt x="14" y="318"/>
                    </a:lnTo>
                    <a:lnTo>
                      <a:pt x="19" y="329"/>
                    </a:lnTo>
                    <a:lnTo>
                      <a:pt x="26" y="341"/>
                    </a:lnTo>
                    <a:lnTo>
                      <a:pt x="34" y="351"/>
                    </a:lnTo>
                    <a:lnTo>
                      <a:pt x="38" y="356"/>
                    </a:lnTo>
                    <a:lnTo>
                      <a:pt x="39" y="360"/>
                    </a:lnTo>
                    <a:lnTo>
                      <a:pt x="40" y="361"/>
                    </a:lnTo>
                    <a:lnTo>
                      <a:pt x="46" y="368"/>
                    </a:lnTo>
                    <a:lnTo>
                      <a:pt x="46" y="370"/>
                    </a:lnTo>
                    <a:lnTo>
                      <a:pt x="47" y="371"/>
                    </a:lnTo>
                    <a:lnTo>
                      <a:pt x="53" y="378"/>
                    </a:lnTo>
                    <a:lnTo>
                      <a:pt x="53" y="379"/>
                    </a:lnTo>
                    <a:lnTo>
                      <a:pt x="56" y="379"/>
                    </a:lnTo>
                    <a:lnTo>
                      <a:pt x="58" y="381"/>
                    </a:lnTo>
                    <a:lnTo>
                      <a:pt x="59" y="381"/>
                    </a:lnTo>
                    <a:lnTo>
                      <a:pt x="59" y="382"/>
                    </a:lnTo>
                    <a:lnTo>
                      <a:pt x="59" y="383"/>
                    </a:lnTo>
                    <a:lnTo>
                      <a:pt x="61" y="384"/>
                    </a:lnTo>
                    <a:lnTo>
                      <a:pt x="61" y="383"/>
                    </a:lnTo>
                    <a:lnTo>
                      <a:pt x="63" y="384"/>
                    </a:lnTo>
                    <a:lnTo>
                      <a:pt x="64" y="384"/>
                    </a:lnTo>
                    <a:lnTo>
                      <a:pt x="66" y="387"/>
                    </a:lnTo>
                    <a:lnTo>
                      <a:pt x="67" y="390"/>
                    </a:lnTo>
                    <a:lnTo>
                      <a:pt x="66" y="393"/>
                    </a:lnTo>
                    <a:lnTo>
                      <a:pt x="67" y="394"/>
                    </a:lnTo>
                    <a:lnTo>
                      <a:pt x="68" y="394"/>
                    </a:lnTo>
                    <a:lnTo>
                      <a:pt x="68" y="395"/>
                    </a:lnTo>
                    <a:lnTo>
                      <a:pt x="68" y="396"/>
                    </a:lnTo>
                    <a:lnTo>
                      <a:pt x="68" y="397"/>
                    </a:lnTo>
                    <a:lnTo>
                      <a:pt x="67" y="399"/>
                    </a:lnTo>
                    <a:lnTo>
                      <a:pt x="68" y="399"/>
                    </a:lnTo>
                    <a:lnTo>
                      <a:pt x="70" y="400"/>
                    </a:lnTo>
                    <a:lnTo>
                      <a:pt x="71" y="402"/>
                    </a:lnTo>
                    <a:lnTo>
                      <a:pt x="72" y="402"/>
                    </a:lnTo>
                    <a:lnTo>
                      <a:pt x="73" y="404"/>
                    </a:lnTo>
                    <a:lnTo>
                      <a:pt x="73" y="405"/>
                    </a:lnTo>
                    <a:lnTo>
                      <a:pt x="74" y="405"/>
                    </a:lnTo>
                    <a:lnTo>
                      <a:pt x="74" y="407"/>
                    </a:lnTo>
                    <a:lnTo>
                      <a:pt x="73" y="409"/>
                    </a:lnTo>
                    <a:lnTo>
                      <a:pt x="80" y="415"/>
                    </a:lnTo>
                    <a:lnTo>
                      <a:pt x="80" y="417"/>
                    </a:lnTo>
                    <a:lnTo>
                      <a:pt x="83" y="418"/>
                    </a:lnTo>
                    <a:lnTo>
                      <a:pt x="85" y="419"/>
                    </a:lnTo>
                    <a:lnTo>
                      <a:pt x="86" y="420"/>
                    </a:lnTo>
                    <a:lnTo>
                      <a:pt x="88" y="421"/>
                    </a:lnTo>
                    <a:lnTo>
                      <a:pt x="89" y="423"/>
                    </a:lnTo>
                    <a:lnTo>
                      <a:pt x="89" y="422"/>
                    </a:lnTo>
                    <a:lnTo>
                      <a:pt x="91" y="421"/>
                    </a:lnTo>
                    <a:lnTo>
                      <a:pt x="94" y="421"/>
                    </a:lnTo>
                    <a:lnTo>
                      <a:pt x="95" y="420"/>
                    </a:lnTo>
                    <a:lnTo>
                      <a:pt x="98" y="420"/>
                    </a:lnTo>
                    <a:lnTo>
                      <a:pt x="99" y="421"/>
                    </a:lnTo>
                    <a:lnTo>
                      <a:pt x="100" y="422"/>
                    </a:lnTo>
                    <a:lnTo>
                      <a:pt x="98" y="426"/>
                    </a:lnTo>
                    <a:lnTo>
                      <a:pt x="97" y="426"/>
                    </a:lnTo>
                    <a:lnTo>
                      <a:pt x="97" y="429"/>
                    </a:lnTo>
                    <a:lnTo>
                      <a:pt x="99" y="430"/>
                    </a:lnTo>
                    <a:lnTo>
                      <a:pt x="100" y="429"/>
                    </a:lnTo>
                    <a:lnTo>
                      <a:pt x="102" y="429"/>
                    </a:lnTo>
                    <a:lnTo>
                      <a:pt x="103" y="429"/>
                    </a:lnTo>
                    <a:lnTo>
                      <a:pt x="104" y="429"/>
                    </a:lnTo>
                    <a:lnTo>
                      <a:pt x="105" y="429"/>
                    </a:lnTo>
                    <a:lnTo>
                      <a:pt x="106" y="428"/>
                    </a:lnTo>
                    <a:lnTo>
                      <a:pt x="107" y="429"/>
                    </a:lnTo>
                    <a:lnTo>
                      <a:pt x="106" y="430"/>
                    </a:lnTo>
                    <a:lnTo>
                      <a:pt x="107" y="430"/>
                    </a:lnTo>
                    <a:lnTo>
                      <a:pt x="108" y="431"/>
                    </a:lnTo>
                    <a:lnTo>
                      <a:pt x="108" y="430"/>
                    </a:lnTo>
                    <a:lnTo>
                      <a:pt x="109" y="431"/>
                    </a:lnTo>
                    <a:lnTo>
                      <a:pt x="110" y="430"/>
                    </a:lnTo>
                    <a:lnTo>
                      <a:pt x="112" y="432"/>
                    </a:lnTo>
                    <a:lnTo>
                      <a:pt x="110" y="435"/>
                    </a:lnTo>
                    <a:lnTo>
                      <a:pt x="111" y="435"/>
                    </a:lnTo>
                    <a:lnTo>
                      <a:pt x="112" y="435"/>
                    </a:lnTo>
                    <a:lnTo>
                      <a:pt x="113" y="435"/>
                    </a:lnTo>
                    <a:lnTo>
                      <a:pt x="116" y="437"/>
                    </a:lnTo>
                    <a:lnTo>
                      <a:pt x="120" y="439"/>
                    </a:lnTo>
                    <a:lnTo>
                      <a:pt x="122" y="439"/>
                    </a:lnTo>
                    <a:lnTo>
                      <a:pt x="126" y="439"/>
                    </a:lnTo>
                    <a:lnTo>
                      <a:pt x="137" y="433"/>
                    </a:lnTo>
                    <a:lnTo>
                      <a:pt x="140" y="426"/>
                    </a:lnTo>
                    <a:lnTo>
                      <a:pt x="142" y="425"/>
                    </a:lnTo>
                    <a:lnTo>
                      <a:pt x="143" y="425"/>
                    </a:lnTo>
                    <a:lnTo>
                      <a:pt x="146" y="426"/>
                    </a:lnTo>
                    <a:lnTo>
                      <a:pt x="149" y="428"/>
                    </a:lnTo>
                    <a:lnTo>
                      <a:pt x="153" y="427"/>
                    </a:lnTo>
                    <a:lnTo>
                      <a:pt x="157" y="429"/>
                    </a:lnTo>
                    <a:lnTo>
                      <a:pt x="159" y="430"/>
                    </a:lnTo>
                    <a:lnTo>
                      <a:pt x="161" y="431"/>
                    </a:lnTo>
                    <a:lnTo>
                      <a:pt x="162" y="430"/>
                    </a:lnTo>
                    <a:lnTo>
                      <a:pt x="162" y="427"/>
                    </a:lnTo>
                    <a:lnTo>
                      <a:pt x="163" y="426"/>
                    </a:lnTo>
                    <a:lnTo>
                      <a:pt x="164" y="421"/>
                    </a:lnTo>
                    <a:lnTo>
                      <a:pt x="167" y="424"/>
                    </a:lnTo>
                    <a:lnTo>
                      <a:pt x="167" y="426"/>
                    </a:lnTo>
                    <a:lnTo>
                      <a:pt x="169" y="426"/>
                    </a:lnTo>
                    <a:lnTo>
                      <a:pt x="171" y="426"/>
                    </a:lnTo>
                    <a:lnTo>
                      <a:pt x="173" y="426"/>
                    </a:lnTo>
                    <a:lnTo>
                      <a:pt x="175" y="425"/>
                    </a:lnTo>
                    <a:lnTo>
                      <a:pt x="178" y="425"/>
                    </a:lnTo>
                    <a:lnTo>
                      <a:pt x="179" y="423"/>
                    </a:lnTo>
                    <a:lnTo>
                      <a:pt x="181" y="423"/>
                    </a:lnTo>
                    <a:lnTo>
                      <a:pt x="182" y="423"/>
                    </a:lnTo>
                    <a:lnTo>
                      <a:pt x="185" y="422"/>
                    </a:lnTo>
                    <a:lnTo>
                      <a:pt x="186" y="421"/>
                    </a:lnTo>
                    <a:lnTo>
                      <a:pt x="191" y="418"/>
                    </a:lnTo>
                    <a:lnTo>
                      <a:pt x="199" y="412"/>
                    </a:lnTo>
                    <a:lnTo>
                      <a:pt x="201" y="406"/>
                    </a:lnTo>
                    <a:lnTo>
                      <a:pt x="202" y="405"/>
                    </a:lnTo>
                    <a:lnTo>
                      <a:pt x="205" y="403"/>
                    </a:lnTo>
                    <a:lnTo>
                      <a:pt x="208" y="404"/>
                    </a:lnTo>
                    <a:lnTo>
                      <a:pt x="217" y="406"/>
                    </a:lnTo>
                    <a:lnTo>
                      <a:pt x="230" y="408"/>
                    </a:lnTo>
                    <a:lnTo>
                      <a:pt x="232" y="409"/>
                    </a:lnTo>
                    <a:lnTo>
                      <a:pt x="233" y="408"/>
                    </a:lnTo>
                    <a:lnTo>
                      <a:pt x="238" y="407"/>
                    </a:lnTo>
                    <a:lnTo>
                      <a:pt x="239" y="406"/>
                    </a:lnTo>
                    <a:lnTo>
                      <a:pt x="242" y="406"/>
                    </a:lnTo>
                    <a:lnTo>
                      <a:pt x="244" y="404"/>
                    </a:lnTo>
                    <a:lnTo>
                      <a:pt x="245" y="401"/>
                    </a:lnTo>
                    <a:lnTo>
                      <a:pt x="251" y="398"/>
                    </a:lnTo>
                    <a:lnTo>
                      <a:pt x="253" y="396"/>
                    </a:lnTo>
                    <a:lnTo>
                      <a:pt x="254" y="396"/>
                    </a:lnTo>
                    <a:lnTo>
                      <a:pt x="255" y="397"/>
                    </a:lnTo>
                    <a:lnTo>
                      <a:pt x="256" y="398"/>
                    </a:lnTo>
                    <a:lnTo>
                      <a:pt x="256" y="400"/>
                    </a:lnTo>
                    <a:lnTo>
                      <a:pt x="257" y="403"/>
                    </a:lnTo>
                    <a:lnTo>
                      <a:pt x="259" y="405"/>
                    </a:lnTo>
                    <a:lnTo>
                      <a:pt x="272" y="419"/>
                    </a:lnTo>
                    <a:lnTo>
                      <a:pt x="271" y="422"/>
                    </a:lnTo>
                    <a:lnTo>
                      <a:pt x="269" y="427"/>
                    </a:lnTo>
                    <a:lnTo>
                      <a:pt x="269" y="433"/>
                    </a:lnTo>
                    <a:lnTo>
                      <a:pt x="270" y="435"/>
                    </a:lnTo>
                    <a:lnTo>
                      <a:pt x="270" y="439"/>
                    </a:lnTo>
                    <a:lnTo>
                      <a:pt x="269" y="442"/>
                    </a:lnTo>
                    <a:lnTo>
                      <a:pt x="268" y="445"/>
                    </a:lnTo>
                    <a:lnTo>
                      <a:pt x="268" y="450"/>
                    </a:lnTo>
                    <a:lnTo>
                      <a:pt x="272" y="454"/>
                    </a:lnTo>
                    <a:lnTo>
                      <a:pt x="272" y="458"/>
                    </a:lnTo>
                    <a:lnTo>
                      <a:pt x="282" y="461"/>
                    </a:lnTo>
                    <a:lnTo>
                      <a:pt x="286" y="461"/>
                    </a:lnTo>
                    <a:lnTo>
                      <a:pt x="292" y="457"/>
                    </a:lnTo>
                    <a:lnTo>
                      <a:pt x="295" y="452"/>
                    </a:lnTo>
                    <a:lnTo>
                      <a:pt x="296" y="454"/>
                    </a:lnTo>
                    <a:lnTo>
                      <a:pt x="301" y="463"/>
                    </a:lnTo>
                    <a:lnTo>
                      <a:pt x="307" y="463"/>
                    </a:lnTo>
                    <a:lnTo>
                      <a:pt x="311" y="459"/>
                    </a:lnTo>
                    <a:lnTo>
                      <a:pt x="313" y="458"/>
                    </a:lnTo>
                    <a:lnTo>
                      <a:pt x="313" y="456"/>
                    </a:lnTo>
                    <a:lnTo>
                      <a:pt x="316" y="457"/>
                    </a:lnTo>
                    <a:lnTo>
                      <a:pt x="326" y="452"/>
                    </a:lnTo>
                    <a:lnTo>
                      <a:pt x="329" y="450"/>
                    </a:lnTo>
                    <a:lnTo>
                      <a:pt x="335" y="447"/>
                    </a:lnTo>
                    <a:lnTo>
                      <a:pt x="338" y="441"/>
                    </a:lnTo>
                    <a:lnTo>
                      <a:pt x="341" y="439"/>
                    </a:lnTo>
                    <a:lnTo>
                      <a:pt x="349" y="432"/>
                    </a:lnTo>
                    <a:lnTo>
                      <a:pt x="356" y="429"/>
                    </a:lnTo>
                    <a:lnTo>
                      <a:pt x="357" y="428"/>
                    </a:lnTo>
                    <a:lnTo>
                      <a:pt x="362" y="426"/>
                    </a:lnTo>
                    <a:lnTo>
                      <a:pt x="365" y="429"/>
                    </a:lnTo>
                    <a:lnTo>
                      <a:pt x="368" y="429"/>
                    </a:lnTo>
                    <a:lnTo>
                      <a:pt x="370" y="431"/>
                    </a:lnTo>
                    <a:lnTo>
                      <a:pt x="373" y="427"/>
                    </a:lnTo>
                    <a:lnTo>
                      <a:pt x="373" y="424"/>
                    </a:lnTo>
                    <a:lnTo>
                      <a:pt x="374" y="422"/>
                    </a:lnTo>
                    <a:lnTo>
                      <a:pt x="376" y="418"/>
                    </a:lnTo>
                    <a:lnTo>
                      <a:pt x="378" y="418"/>
                    </a:lnTo>
                    <a:lnTo>
                      <a:pt x="379" y="415"/>
                    </a:lnTo>
                    <a:lnTo>
                      <a:pt x="381" y="413"/>
                    </a:lnTo>
                    <a:lnTo>
                      <a:pt x="382" y="411"/>
                    </a:lnTo>
                    <a:lnTo>
                      <a:pt x="383" y="411"/>
                    </a:lnTo>
                    <a:lnTo>
                      <a:pt x="384" y="407"/>
                    </a:lnTo>
                    <a:lnTo>
                      <a:pt x="384" y="403"/>
                    </a:lnTo>
                    <a:lnTo>
                      <a:pt x="386" y="401"/>
                    </a:lnTo>
                    <a:lnTo>
                      <a:pt x="386" y="400"/>
                    </a:lnTo>
                    <a:lnTo>
                      <a:pt x="383" y="396"/>
                    </a:lnTo>
                    <a:lnTo>
                      <a:pt x="380" y="396"/>
                    </a:lnTo>
                    <a:lnTo>
                      <a:pt x="377" y="397"/>
                    </a:lnTo>
                    <a:lnTo>
                      <a:pt x="373" y="400"/>
                    </a:lnTo>
                    <a:lnTo>
                      <a:pt x="371" y="398"/>
                    </a:lnTo>
                    <a:lnTo>
                      <a:pt x="365" y="400"/>
                    </a:lnTo>
                    <a:lnTo>
                      <a:pt x="365" y="399"/>
                    </a:lnTo>
                    <a:lnTo>
                      <a:pt x="367" y="396"/>
                    </a:lnTo>
                    <a:lnTo>
                      <a:pt x="367" y="394"/>
                    </a:lnTo>
                    <a:lnTo>
                      <a:pt x="366" y="389"/>
                    </a:lnTo>
                    <a:lnTo>
                      <a:pt x="367" y="384"/>
                    </a:lnTo>
                    <a:lnTo>
                      <a:pt x="362" y="379"/>
                    </a:lnTo>
                    <a:lnTo>
                      <a:pt x="360" y="379"/>
                    </a:lnTo>
                    <a:lnTo>
                      <a:pt x="358" y="374"/>
                    </a:lnTo>
                    <a:lnTo>
                      <a:pt x="352" y="371"/>
                    </a:lnTo>
                    <a:lnTo>
                      <a:pt x="352" y="367"/>
                    </a:lnTo>
                    <a:lnTo>
                      <a:pt x="355" y="362"/>
                    </a:lnTo>
                    <a:lnTo>
                      <a:pt x="360" y="361"/>
                    </a:lnTo>
                    <a:lnTo>
                      <a:pt x="362" y="356"/>
                    </a:lnTo>
                    <a:lnTo>
                      <a:pt x="362" y="351"/>
                    </a:lnTo>
                    <a:lnTo>
                      <a:pt x="359" y="348"/>
                    </a:lnTo>
                    <a:lnTo>
                      <a:pt x="353" y="343"/>
                    </a:lnTo>
                    <a:lnTo>
                      <a:pt x="349" y="342"/>
                    </a:lnTo>
                    <a:lnTo>
                      <a:pt x="343" y="337"/>
                    </a:lnTo>
                    <a:lnTo>
                      <a:pt x="339" y="342"/>
                    </a:lnTo>
                    <a:lnTo>
                      <a:pt x="335" y="339"/>
                    </a:lnTo>
                    <a:lnTo>
                      <a:pt x="332" y="339"/>
                    </a:lnTo>
                    <a:lnTo>
                      <a:pt x="329" y="342"/>
                    </a:lnTo>
                    <a:lnTo>
                      <a:pt x="324" y="339"/>
                    </a:lnTo>
                    <a:lnTo>
                      <a:pt x="328" y="333"/>
                    </a:lnTo>
                    <a:lnTo>
                      <a:pt x="326" y="327"/>
                    </a:lnTo>
                    <a:lnTo>
                      <a:pt x="329" y="321"/>
                    </a:lnTo>
                    <a:lnTo>
                      <a:pt x="330" y="313"/>
                    </a:lnTo>
                    <a:lnTo>
                      <a:pt x="332" y="312"/>
                    </a:lnTo>
                    <a:lnTo>
                      <a:pt x="334" y="314"/>
                    </a:lnTo>
                    <a:lnTo>
                      <a:pt x="339" y="314"/>
                    </a:lnTo>
                    <a:lnTo>
                      <a:pt x="341" y="316"/>
                    </a:lnTo>
                    <a:lnTo>
                      <a:pt x="343" y="316"/>
                    </a:lnTo>
                    <a:lnTo>
                      <a:pt x="343" y="313"/>
                    </a:lnTo>
                    <a:lnTo>
                      <a:pt x="341" y="313"/>
                    </a:lnTo>
                    <a:lnTo>
                      <a:pt x="339" y="312"/>
                    </a:lnTo>
                    <a:lnTo>
                      <a:pt x="340" y="310"/>
                    </a:lnTo>
                    <a:lnTo>
                      <a:pt x="344" y="312"/>
                    </a:lnTo>
                    <a:lnTo>
                      <a:pt x="348" y="312"/>
                    </a:lnTo>
                    <a:lnTo>
                      <a:pt x="350" y="316"/>
                    </a:lnTo>
                    <a:lnTo>
                      <a:pt x="351" y="319"/>
                    </a:lnTo>
                    <a:lnTo>
                      <a:pt x="353" y="320"/>
                    </a:lnTo>
                    <a:lnTo>
                      <a:pt x="354" y="319"/>
                    </a:lnTo>
                    <a:lnTo>
                      <a:pt x="354" y="316"/>
                    </a:lnTo>
                    <a:lnTo>
                      <a:pt x="356" y="317"/>
                    </a:lnTo>
                    <a:lnTo>
                      <a:pt x="361" y="316"/>
                    </a:lnTo>
                    <a:lnTo>
                      <a:pt x="366" y="312"/>
                    </a:lnTo>
                    <a:lnTo>
                      <a:pt x="368" y="309"/>
                    </a:lnTo>
                    <a:lnTo>
                      <a:pt x="372" y="308"/>
                    </a:lnTo>
                    <a:lnTo>
                      <a:pt x="373" y="307"/>
                    </a:lnTo>
                    <a:lnTo>
                      <a:pt x="374" y="307"/>
                    </a:lnTo>
                    <a:lnTo>
                      <a:pt x="376" y="306"/>
                    </a:lnTo>
                    <a:lnTo>
                      <a:pt x="377" y="303"/>
                    </a:lnTo>
                    <a:lnTo>
                      <a:pt x="385" y="302"/>
                    </a:lnTo>
                    <a:lnTo>
                      <a:pt x="386" y="301"/>
                    </a:lnTo>
                    <a:lnTo>
                      <a:pt x="389" y="302"/>
                    </a:lnTo>
                    <a:lnTo>
                      <a:pt x="398" y="300"/>
                    </a:lnTo>
                    <a:lnTo>
                      <a:pt x="404" y="301"/>
                    </a:lnTo>
                    <a:lnTo>
                      <a:pt x="407" y="298"/>
                    </a:lnTo>
                    <a:lnTo>
                      <a:pt x="412" y="298"/>
                    </a:lnTo>
                    <a:lnTo>
                      <a:pt x="418" y="300"/>
                    </a:lnTo>
                    <a:lnTo>
                      <a:pt x="423" y="297"/>
                    </a:lnTo>
                    <a:lnTo>
                      <a:pt x="438" y="291"/>
                    </a:lnTo>
                    <a:lnTo>
                      <a:pt x="442" y="290"/>
                    </a:lnTo>
                    <a:lnTo>
                      <a:pt x="452" y="274"/>
                    </a:lnTo>
                    <a:lnTo>
                      <a:pt x="456" y="270"/>
                    </a:lnTo>
                    <a:lnTo>
                      <a:pt x="455" y="259"/>
                    </a:lnTo>
                    <a:lnTo>
                      <a:pt x="451" y="259"/>
                    </a:lnTo>
                    <a:lnTo>
                      <a:pt x="446" y="253"/>
                    </a:lnTo>
                    <a:lnTo>
                      <a:pt x="440" y="244"/>
                    </a:lnTo>
                    <a:lnTo>
                      <a:pt x="443" y="240"/>
                    </a:lnTo>
                    <a:lnTo>
                      <a:pt x="446" y="235"/>
                    </a:lnTo>
                    <a:lnTo>
                      <a:pt x="458" y="220"/>
                    </a:lnTo>
                    <a:lnTo>
                      <a:pt x="457" y="216"/>
                    </a:lnTo>
                    <a:lnTo>
                      <a:pt x="460" y="214"/>
                    </a:lnTo>
                    <a:lnTo>
                      <a:pt x="467" y="207"/>
                    </a:lnTo>
                    <a:lnTo>
                      <a:pt x="472" y="200"/>
                    </a:lnTo>
                    <a:lnTo>
                      <a:pt x="473" y="196"/>
                    </a:lnTo>
                    <a:lnTo>
                      <a:pt x="476" y="193"/>
                    </a:lnTo>
                    <a:lnTo>
                      <a:pt x="476" y="186"/>
                    </a:lnTo>
                    <a:lnTo>
                      <a:pt x="479" y="183"/>
                    </a:lnTo>
                    <a:lnTo>
                      <a:pt x="485" y="186"/>
                    </a:lnTo>
                    <a:lnTo>
                      <a:pt x="485" y="183"/>
                    </a:lnTo>
                    <a:lnTo>
                      <a:pt x="490" y="182"/>
                    </a:lnTo>
                    <a:lnTo>
                      <a:pt x="500" y="168"/>
                    </a:lnTo>
                    <a:lnTo>
                      <a:pt x="493" y="160"/>
                    </a:lnTo>
                    <a:lnTo>
                      <a:pt x="488" y="153"/>
                    </a:lnTo>
                    <a:lnTo>
                      <a:pt x="490" y="147"/>
                    </a:lnTo>
                    <a:lnTo>
                      <a:pt x="493" y="142"/>
                    </a:lnTo>
                    <a:lnTo>
                      <a:pt x="497" y="138"/>
                    </a:lnTo>
                    <a:lnTo>
                      <a:pt x="500" y="134"/>
                    </a:lnTo>
                    <a:lnTo>
                      <a:pt x="501" y="132"/>
                    </a:lnTo>
                    <a:lnTo>
                      <a:pt x="496" y="128"/>
                    </a:lnTo>
                    <a:lnTo>
                      <a:pt x="496" y="126"/>
                    </a:lnTo>
                    <a:lnTo>
                      <a:pt x="508" y="117"/>
                    </a:lnTo>
                    <a:lnTo>
                      <a:pt x="509" y="112"/>
                    </a:lnTo>
                    <a:lnTo>
                      <a:pt x="501" y="112"/>
                    </a:lnTo>
                    <a:lnTo>
                      <a:pt x="496" y="111"/>
                    </a:lnTo>
                    <a:lnTo>
                      <a:pt x="490" y="102"/>
                    </a:lnTo>
                    <a:lnTo>
                      <a:pt x="482" y="99"/>
                    </a:lnTo>
                    <a:lnTo>
                      <a:pt x="476" y="94"/>
                    </a:lnTo>
                    <a:lnTo>
                      <a:pt x="473" y="94"/>
                    </a:lnTo>
                    <a:lnTo>
                      <a:pt x="469" y="95"/>
                    </a:lnTo>
                    <a:lnTo>
                      <a:pt x="463" y="99"/>
                    </a:lnTo>
                    <a:lnTo>
                      <a:pt x="461" y="97"/>
                    </a:lnTo>
                    <a:lnTo>
                      <a:pt x="458" y="101"/>
                    </a:lnTo>
                    <a:lnTo>
                      <a:pt x="458" y="106"/>
                    </a:lnTo>
                    <a:lnTo>
                      <a:pt x="450" y="112"/>
                    </a:lnTo>
                    <a:lnTo>
                      <a:pt x="438" y="117"/>
                    </a:lnTo>
                    <a:lnTo>
                      <a:pt x="437" y="121"/>
                    </a:lnTo>
                    <a:lnTo>
                      <a:pt x="436" y="123"/>
                    </a:lnTo>
                    <a:lnTo>
                      <a:pt x="417" y="141"/>
                    </a:lnTo>
                    <a:lnTo>
                      <a:pt x="400" y="139"/>
                    </a:lnTo>
                    <a:lnTo>
                      <a:pt x="394" y="136"/>
                    </a:lnTo>
                    <a:lnTo>
                      <a:pt x="376" y="130"/>
                    </a:lnTo>
                    <a:lnTo>
                      <a:pt x="370" y="127"/>
                    </a:lnTo>
                    <a:lnTo>
                      <a:pt x="361" y="127"/>
                    </a:lnTo>
                    <a:lnTo>
                      <a:pt x="356" y="130"/>
                    </a:lnTo>
                    <a:lnTo>
                      <a:pt x="352" y="140"/>
                    </a:lnTo>
                    <a:lnTo>
                      <a:pt x="353" y="145"/>
                    </a:lnTo>
                    <a:lnTo>
                      <a:pt x="355" y="150"/>
                    </a:lnTo>
                    <a:lnTo>
                      <a:pt x="361" y="156"/>
                    </a:lnTo>
                    <a:lnTo>
                      <a:pt x="365" y="157"/>
                    </a:lnTo>
                    <a:lnTo>
                      <a:pt x="368" y="160"/>
                    </a:lnTo>
                    <a:lnTo>
                      <a:pt x="367" y="171"/>
                    </a:lnTo>
                    <a:lnTo>
                      <a:pt x="365" y="178"/>
                    </a:lnTo>
                    <a:lnTo>
                      <a:pt x="364" y="180"/>
                    </a:lnTo>
                    <a:lnTo>
                      <a:pt x="363" y="173"/>
                    </a:lnTo>
                    <a:lnTo>
                      <a:pt x="361" y="171"/>
                    </a:lnTo>
                    <a:lnTo>
                      <a:pt x="358" y="172"/>
                    </a:lnTo>
                    <a:lnTo>
                      <a:pt x="356" y="179"/>
                    </a:lnTo>
                    <a:lnTo>
                      <a:pt x="345" y="181"/>
                    </a:lnTo>
                    <a:lnTo>
                      <a:pt x="343" y="187"/>
                    </a:lnTo>
                    <a:lnTo>
                      <a:pt x="337" y="188"/>
                    </a:lnTo>
                    <a:lnTo>
                      <a:pt x="327" y="187"/>
                    </a:lnTo>
                    <a:lnTo>
                      <a:pt x="320" y="185"/>
                    </a:lnTo>
                    <a:lnTo>
                      <a:pt x="316" y="190"/>
                    </a:lnTo>
                    <a:lnTo>
                      <a:pt x="318" y="203"/>
                    </a:lnTo>
                    <a:lnTo>
                      <a:pt x="318" y="209"/>
                    </a:lnTo>
                    <a:lnTo>
                      <a:pt x="311" y="210"/>
                    </a:lnTo>
                    <a:lnTo>
                      <a:pt x="300" y="205"/>
                    </a:lnTo>
                    <a:lnTo>
                      <a:pt x="293" y="208"/>
                    </a:lnTo>
                    <a:lnTo>
                      <a:pt x="281" y="208"/>
                    </a:lnTo>
                    <a:lnTo>
                      <a:pt x="277" y="201"/>
                    </a:lnTo>
                    <a:lnTo>
                      <a:pt x="250" y="198"/>
                    </a:lnTo>
                    <a:lnTo>
                      <a:pt x="248" y="195"/>
                    </a:lnTo>
                    <a:lnTo>
                      <a:pt x="248" y="190"/>
                    </a:lnTo>
                    <a:lnTo>
                      <a:pt x="232" y="192"/>
                    </a:lnTo>
                    <a:lnTo>
                      <a:pt x="223" y="189"/>
                    </a:lnTo>
                    <a:lnTo>
                      <a:pt x="225" y="186"/>
                    </a:lnTo>
                    <a:lnTo>
                      <a:pt x="228" y="172"/>
                    </a:lnTo>
                    <a:lnTo>
                      <a:pt x="232" y="165"/>
                    </a:lnTo>
                    <a:lnTo>
                      <a:pt x="232" y="161"/>
                    </a:lnTo>
                    <a:lnTo>
                      <a:pt x="236" y="157"/>
                    </a:lnTo>
                    <a:lnTo>
                      <a:pt x="239" y="158"/>
                    </a:lnTo>
                    <a:lnTo>
                      <a:pt x="241" y="153"/>
                    </a:lnTo>
                    <a:lnTo>
                      <a:pt x="244" y="156"/>
                    </a:lnTo>
                    <a:lnTo>
                      <a:pt x="250" y="150"/>
                    </a:lnTo>
                    <a:lnTo>
                      <a:pt x="247" y="147"/>
                    </a:lnTo>
                    <a:lnTo>
                      <a:pt x="245" y="145"/>
                    </a:lnTo>
                    <a:lnTo>
                      <a:pt x="246" y="144"/>
                    </a:lnTo>
                    <a:lnTo>
                      <a:pt x="247" y="138"/>
                    </a:lnTo>
                    <a:lnTo>
                      <a:pt x="245" y="133"/>
                    </a:lnTo>
                    <a:lnTo>
                      <a:pt x="246" y="131"/>
                    </a:lnTo>
                    <a:lnTo>
                      <a:pt x="248" y="133"/>
                    </a:lnTo>
                    <a:lnTo>
                      <a:pt x="251" y="135"/>
                    </a:lnTo>
                    <a:lnTo>
                      <a:pt x="251" y="129"/>
                    </a:lnTo>
                    <a:lnTo>
                      <a:pt x="249" y="121"/>
                    </a:lnTo>
                    <a:lnTo>
                      <a:pt x="252" y="117"/>
                    </a:lnTo>
                    <a:lnTo>
                      <a:pt x="255" y="121"/>
                    </a:lnTo>
                    <a:lnTo>
                      <a:pt x="260" y="120"/>
                    </a:lnTo>
                    <a:lnTo>
                      <a:pt x="265" y="121"/>
                    </a:lnTo>
                    <a:lnTo>
                      <a:pt x="275" y="108"/>
                    </a:lnTo>
                    <a:lnTo>
                      <a:pt x="284" y="103"/>
                    </a:lnTo>
                    <a:lnTo>
                      <a:pt x="286" y="104"/>
                    </a:lnTo>
                    <a:lnTo>
                      <a:pt x="289" y="104"/>
                    </a:lnTo>
                    <a:lnTo>
                      <a:pt x="292" y="103"/>
                    </a:lnTo>
                    <a:lnTo>
                      <a:pt x="295" y="97"/>
                    </a:lnTo>
                    <a:lnTo>
                      <a:pt x="293" y="91"/>
                    </a:lnTo>
                    <a:lnTo>
                      <a:pt x="295" y="88"/>
                    </a:lnTo>
                    <a:lnTo>
                      <a:pt x="298" y="76"/>
                    </a:lnTo>
                    <a:lnTo>
                      <a:pt x="305" y="64"/>
                    </a:lnTo>
                    <a:lnTo>
                      <a:pt x="307" y="58"/>
                    </a:lnTo>
                    <a:lnTo>
                      <a:pt x="306" y="51"/>
                    </a:lnTo>
                    <a:lnTo>
                      <a:pt x="301" y="46"/>
                    </a:lnTo>
                    <a:lnTo>
                      <a:pt x="298" y="46"/>
                    </a:lnTo>
                    <a:lnTo>
                      <a:pt x="292" y="44"/>
                    </a:lnTo>
                    <a:lnTo>
                      <a:pt x="278" y="43"/>
                    </a:lnTo>
                    <a:lnTo>
                      <a:pt x="275" y="45"/>
                    </a:lnTo>
                    <a:lnTo>
                      <a:pt x="266" y="53"/>
                    </a:lnTo>
                    <a:lnTo>
                      <a:pt x="267" y="60"/>
                    </a:lnTo>
                    <a:lnTo>
                      <a:pt x="268" y="66"/>
                    </a:lnTo>
                    <a:lnTo>
                      <a:pt x="268" y="70"/>
                    </a:lnTo>
                    <a:lnTo>
                      <a:pt x="265" y="77"/>
                    </a:lnTo>
                    <a:lnTo>
                      <a:pt x="262" y="80"/>
                    </a:lnTo>
                    <a:lnTo>
                      <a:pt x="260" y="82"/>
                    </a:lnTo>
                    <a:lnTo>
                      <a:pt x="256" y="83"/>
                    </a:lnTo>
                    <a:lnTo>
                      <a:pt x="244" y="81"/>
                    </a:lnTo>
                    <a:lnTo>
                      <a:pt x="243" y="64"/>
                    </a:lnTo>
                    <a:lnTo>
                      <a:pt x="250" y="45"/>
                    </a:lnTo>
                    <a:lnTo>
                      <a:pt x="253" y="32"/>
                    </a:lnTo>
                    <a:lnTo>
                      <a:pt x="250" y="29"/>
                    </a:lnTo>
                    <a:lnTo>
                      <a:pt x="250" y="28"/>
                    </a:lnTo>
                    <a:lnTo>
                      <a:pt x="240" y="26"/>
                    </a:lnTo>
                    <a:lnTo>
                      <a:pt x="236" y="24"/>
                    </a:lnTo>
                    <a:lnTo>
                      <a:pt x="235" y="25"/>
                    </a:lnTo>
                    <a:lnTo>
                      <a:pt x="232" y="42"/>
                    </a:lnTo>
                    <a:lnTo>
                      <a:pt x="229" y="51"/>
                    </a:lnTo>
                    <a:lnTo>
                      <a:pt x="229" y="54"/>
                    </a:lnTo>
                    <a:lnTo>
                      <a:pt x="226" y="66"/>
                    </a:lnTo>
                    <a:lnTo>
                      <a:pt x="221" y="69"/>
                    </a:lnTo>
                    <a:lnTo>
                      <a:pt x="223" y="43"/>
                    </a:lnTo>
                    <a:lnTo>
                      <a:pt x="221" y="39"/>
                    </a:lnTo>
                    <a:lnTo>
                      <a:pt x="221" y="37"/>
                    </a:lnTo>
                    <a:lnTo>
                      <a:pt x="224" y="37"/>
                    </a:lnTo>
                    <a:lnTo>
                      <a:pt x="222" y="27"/>
                    </a:lnTo>
                    <a:lnTo>
                      <a:pt x="232" y="21"/>
                    </a:lnTo>
                    <a:lnTo>
                      <a:pt x="233" y="7"/>
                    </a:lnTo>
                    <a:lnTo>
                      <a:pt x="206" y="0"/>
                    </a:lnTo>
                    <a:lnTo>
                      <a:pt x="204" y="2"/>
                    </a:lnTo>
                    <a:lnTo>
                      <a:pt x="204" y="28"/>
                    </a:lnTo>
                    <a:lnTo>
                      <a:pt x="215" y="33"/>
                    </a:lnTo>
                    <a:lnTo>
                      <a:pt x="215" y="42"/>
                    </a:lnTo>
                    <a:lnTo>
                      <a:pt x="209" y="41"/>
                    </a:lnTo>
                    <a:lnTo>
                      <a:pt x="179" y="40"/>
                    </a:lnTo>
                    <a:lnTo>
                      <a:pt x="167" y="63"/>
                    </a:lnTo>
                    <a:lnTo>
                      <a:pt x="161" y="84"/>
                    </a:lnTo>
                    <a:lnTo>
                      <a:pt x="171" y="104"/>
                    </a:lnTo>
                    <a:lnTo>
                      <a:pt x="182" y="112"/>
                    </a:lnTo>
                    <a:lnTo>
                      <a:pt x="187" y="139"/>
                    </a:lnTo>
                    <a:lnTo>
                      <a:pt x="181" y="147"/>
                    </a:lnTo>
                    <a:lnTo>
                      <a:pt x="209" y="169"/>
                    </a:lnTo>
                    <a:lnTo>
                      <a:pt x="206" y="182"/>
                    </a:lnTo>
                    <a:lnTo>
                      <a:pt x="197" y="189"/>
                    </a:lnTo>
                    <a:lnTo>
                      <a:pt x="181" y="189"/>
                    </a:lnTo>
                    <a:lnTo>
                      <a:pt x="177" y="193"/>
                    </a:lnTo>
                    <a:lnTo>
                      <a:pt x="176" y="198"/>
                    </a:lnTo>
                    <a:lnTo>
                      <a:pt x="181" y="201"/>
                    </a:lnTo>
                    <a:lnTo>
                      <a:pt x="178" y="209"/>
                    </a:lnTo>
                    <a:lnTo>
                      <a:pt x="179" y="216"/>
                    </a:lnTo>
                    <a:lnTo>
                      <a:pt x="175" y="231"/>
                    </a:lnTo>
                    <a:lnTo>
                      <a:pt x="172" y="240"/>
                    </a:lnTo>
                    <a:lnTo>
                      <a:pt x="173" y="251"/>
                    </a:lnTo>
                    <a:lnTo>
                      <a:pt x="171" y="250"/>
                    </a:lnTo>
                    <a:lnTo>
                      <a:pt x="161" y="243"/>
                    </a:lnTo>
                    <a:lnTo>
                      <a:pt x="158" y="236"/>
                    </a:lnTo>
                    <a:lnTo>
                      <a:pt x="152" y="235"/>
                    </a:lnTo>
                    <a:lnTo>
                      <a:pt x="137" y="219"/>
                    </a:lnTo>
                    <a:lnTo>
                      <a:pt x="131" y="220"/>
                    </a:lnTo>
                    <a:lnTo>
                      <a:pt x="122" y="214"/>
                    </a:lnTo>
                    <a:lnTo>
                      <a:pt x="117" y="209"/>
                    </a:lnTo>
                    <a:lnTo>
                      <a:pt x="110" y="208"/>
                    </a:lnTo>
                    <a:lnTo>
                      <a:pt x="104" y="208"/>
                    </a:lnTo>
                    <a:lnTo>
                      <a:pt x="97" y="215"/>
                    </a:lnTo>
                    <a:lnTo>
                      <a:pt x="88" y="219"/>
                    </a:lnTo>
                    <a:lnTo>
                      <a:pt x="82" y="219"/>
                    </a:lnTo>
                    <a:lnTo>
                      <a:pt x="77" y="217"/>
                    </a:lnTo>
                    <a:lnTo>
                      <a:pt x="75" y="219"/>
                    </a:lnTo>
                    <a:lnTo>
                      <a:pt x="71" y="219"/>
                    </a:lnTo>
                    <a:lnTo>
                      <a:pt x="68" y="223"/>
                    </a:lnTo>
                    <a:lnTo>
                      <a:pt x="62" y="233"/>
                    </a:lnTo>
                    <a:lnTo>
                      <a:pt x="57" y="238"/>
                    </a:lnTo>
                    <a:lnTo>
                      <a:pt x="54" y="246"/>
                    </a:lnTo>
                    <a:lnTo>
                      <a:pt x="52" y="247"/>
                    </a:lnTo>
                    <a:lnTo>
                      <a:pt x="50" y="247"/>
                    </a:lnTo>
                    <a:lnTo>
                      <a:pt x="53" y="249"/>
                    </a:lnTo>
                    <a:lnTo>
                      <a:pt x="53" y="252"/>
                    </a:lnTo>
                    <a:lnTo>
                      <a:pt x="51" y="260"/>
                    </a:lnTo>
                    <a:lnTo>
                      <a:pt x="46" y="261"/>
                    </a:lnTo>
                    <a:lnTo>
                      <a:pt x="45" y="262"/>
                    </a:lnTo>
                    <a:lnTo>
                      <a:pt x="41" y="265"/>
                    </a:lnTo>
                    <a:lnTo>
                      <a:pt x="36" y="267"/>
                    </a:lnTo>
                    <a:lnTo>
                      <a:pt x="34" y="266"/>
                    </a:lnTo>
                    <a:lnTo>
                      <a:pt x="32" y="267"/>
                    </a:lnTo>
                    <a:lnTo>
                      <a:pt x="31" y="267"/>
                    </a:lnTo>
                    <a:lnTo>
                      <a:pt x="30" y="268"/>
                    </a:lnTo>
                    <a:lnTo>
                      <a:pt x="29" y="267"/>
                    </a:lnTo>
                    <a:lnTo>
                      <a:pt x="29" y="269"/>
                    </a:lnTo>
                    <a:lnTo>
                      <a:pt x="26" y="267"/>
                    </a:lnTo>
                    <a:lnTo>
                      <a:pt x="23" y="268"/>
                    </a:lnTo>
                    <a:lnTo>
                      <a:pt x="20" y="268"/>
                    </a:lnTo>
                    <a:lnTo>
                      <a:pt x="18" y="268"/>
                    </a:lnTo>
                    <a:lnTo>
                      <a:pt x="16" y="268"/>
                    </a:lnTo>
                    <a:lnTo>
                      <a:pt x="14" y="269"/>
                    </a:lnTo>
                    <a:lnTo>
                      <a:pt x="13" y="269"/>
                    </a:lnTo>
                    <a:lnTo>
                      <a:pt x="13" y="270"/>
                    </a:lnTo>
                    <a:lnTo>
                      <a:pt x="9" y="271"/>
                    </a:lnTo>
                    <a:lnTo>
                      <a:pt x="8" y="271"/>
                    </a:lnTo>
                    <a:lnTo>
                      <a:pt x="6" y="273"/>
                    </a:lnTo>
                    <a:lnTo>
                      <a:pt x="5" y="273"/>
                    </a:lnTo>
                    <a:lnTo>
                      <a:pt x="4" y="276"/>
                    </a:lnTo>
                    <a:lnTo>
                      <a:pt x="3" y="276"/>
                    </a:lnTo>
                    <a:lnTo>
                      <a:pt x="2" y="278"/>
                    </a:lnTo>
                    <a:lnTo>
                      <a:pt x="0" y="27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200;p24">
                <a:extLst>
                  <a:ext uri="{FF2B5EF4-FFF2-40B4-BE49-F238E27FC236}">
                    <a16:creationId xmlns:a16="http://schemas.microsoft.com/office/drawing/2014/main" xmlns="" id="{CD5CA6CA-C00F-4D0D-A477-C54C528797FE}"/>
                  </a:ext>
                </a:extLst>
              </p:cNvPr>
              <p:cNvSpPr/>
              <p:nvPr/>
            </p:nvSpPr>
            <p:spPr>
              <a:xfrm>
                <a:off x="1097" y="1329"/>
                <a:ext cx="199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88" extrusionOk="0">
                    <a:moveTo>
                      <a:pt x="0" y="50"/>
                    </a:moveTo>
                    <a:lnTo>
                      <a:pt x="3" y="56"/>
                    </a:lnTo>
                    <a:lnTo>
                      <a:pt x="9" y="71"/>
                    </a:lnTo>
                    <a:lnTo>
                      <a:pt x="12" y="91"/>
                    </a:lnTo>
                    <a:lnTo>
                      <a:pt x="11" y="94"/>
                    </a:lnTo>
                    <a:lnTo>
                      <a:pt x="12" y="98"/>
                    </a:lnTo>
                    <a:lnTo>
                      <a:pt x="11" y="104"/>
                    </a:lnTo>
                    <a:lnTo>
                      <a:pt x="11" y="106"/>
                    </a:lnTo>
                    <a:lnTo>
                      <a:pt x="9" y="115"/>
                    </a:lnTo>
                    <a:lnTo>
                      <a:pt x="11" y="119"/>
                    </a:lnTo>
                    <a:lnTo>
                      <a:pt x="12" y="121"/>
                    </a:lnTo>
                    <a:lnTo>
                      <a:pt x="12" y="122"/>
                    </a:lnTo>
                    <a:lnTo>
                      <a:pt x="14" y="126"/>
                    </a:lnTo>
                    <a:lnTo>
                      <a:pt x="17" y="130"/>
                    </a:lnTo>
                    <a:lnTo>
                      <a:pt x="17" y="131"/>
                    </a:lnTo>
                    <a:lnTo>
                      <a:pt x="21" y="139"/>
                    </a:lnTo>
                    <a:lnTo>
                      <a:pt x="22" y="139"/>
                    </a:lnTo>
                    <a:lnTo>
                      <a:pt x="23" y="139"/>
                    </a:lnTo>
                    <a:lnTo>
                      <a:pt x="23" y="140"/>
                    </a:lnTo>
                    <a:lnTo>
                      <a:pt x="22" y="140"/>
                    </a:lnTo>
                    <a:lnTo>
                      <a:pt x="25" y="144"/>
                    </a:lnTo>
                    <a:lnTo>
                      <a:pt x="25" y="145"/>
                    </a:lnTo>
                    <a:lnTo>
                      <a:pt x="26" y="146"/>
                    </a:lnTo>
                    <a:lnTo>
                      <a:pt x="27" y="148"/>
                    </a:lnTo>
                    <a:lnTo>
                      <a:pt x="31" y="158"/>
                    </a:lnTo>
                    <a:lnTo>
                      <a:pt x="32" y="161"/>
                    </a:lnTo>
                    <a:lnTo>
                      <a:pt x="31" y="164"/>
                    </a:lnTo>
                    <a:lnTo>
                      <a:pt x="32" y="165"/>
                    </a:lnTo>
                    <a:lnTo>
                      <a:pt x="32" y="166"/>
                    </a:lnTo>
                    <a:lnTo>
                      <a:pt x="35" y="169"/>
                    </a:lnTo>
                    <a:lnTo>
                      <a:pt x="38" y="170"/>
                    </a:lnTo>
                    <a:lnTo>
                      <a:pt x="45" y="174"/>
                    </a:lnTo>
                    <a:lnTo>
                      <a:pt x="48" y="177"/>
                    </a:lnTo>
                    <a:lnTo>
                      <a:pt x="48" y="176"/>
                    </a:lnTo>
                    <a:lnTo>
                      <a:pt x="49" y="177"/>
                    </a:lnTo>
                    <a:lnTo>
                      <a:pt x="51" y="179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54" y="178"/>
                    </a:lnTo>
                    <a:lnTo>
                      <a:pt x="56" y="179"/>
                    </a:lnTo>
                    <a:lnTo>
                      <a:pt x="59" y="184"/>
                    </a:lnTo>
                    <a:lnTo>
                      <a:pt x="59" y="185"/>
                    </a:lnTo>
                    <a:lnTo>
                      <a:pt x="60" y="187"/>
                    </a:lnTo>
                    <a:lnTo>
                      <a:pt x="60" y="189"/>
                    </a:lnTo>
                    <a:lnTo>
                      <a:pt x="59" y="191"/>
                    </a:lnTo>
                    <a:lnTo>
                      <a:pt x="58" y="192"/>
                    </a:lnTo>
                    <a:lnTo>
                      <a:pt x="57" y="193"/>
                    </a:lnTo>
                    <a:lnTo>
                      <a:pt x="54" y="198"/>
                    </a:lnTo>
                    <a:lnTo>
                      <a:pt x="54" y="201"/>
                    </a:lnTo>
                    <a:lnTo>
                      <a:pt x="53" y="202"/>
                    </a:lnTo>
                    <a:lnTo>
                      <a:pt x="56" y="206"/>
                    </a:lnTo>
                    <a:lnTo>
                      <a:pt x="56" y="211"/>
                    </a:lnTo>
                    <a:lnTo>
                      <a:pt x="56" y="215"/>
                    </a:lnTo>
                    <a:lnTo>
                      <a:pt x="57" y="216"/>
                    </a:lnTo>
                    <a:lnTo>
                      <a:pt x="56" y="217"/>
                    </a:lnTo>
                    <a:lnTo>
                      <a:pt x="56" y="218"/>
                    </a:lnTo>
                    <a:lnTo>
                      <a:pt x="54" y="221"/>
                    </a:lnTo>
                    <a:lnTo>
                      <a:pt x="54" y="223"/>
                    </a:lnTo>
                    <a:lnTo>
                      <a:pt x="56" y="223"/>
                    </a:lnTo>
                    <a:lnTo>
                      <a:pt x="55" y="225"/>
                    </a:lnTo>
                    <a:lnTo>
                      <a:pt x="53" y="226"/>
                    </a:lnTo>
                    <a:lnTo>
                      <a:pt x="54" y="227"/>
                    </a:lnTo>
                    <a:lnTo>
                      <a:pt x="54" y="228"/>
                    </a:lnTo>
                    <a:lnTo>
                      <a:pt x="54" y="230"/>
                    </a:lnTo>
                    <a:lnTo>
                      <a:pt x="53" y="236"/>
                    </a:lnTo>
                    <a:lnTo>
                      <a:pt x="50" y="239"/>
                    </a:lnTo>
                    <a:lnTo>
                      <a:pt x="49" y="239"/>
                    </a:lnTo>
                    <a:lnTo>
                      <a:pt x="48" y="240"/>
                    </a:lnTo>
                    <a:lnTo>
                      <a:pt x="47" y="239"/>
                    </a:lnTo>
                    <a:lnTo>
                      <a:pt x="45" y="238"/>
                    </a:lnTo>
                    <a:lnTo>
                      <a:pt x="44" y="241"/>
                    </a:lnTo>
                    <a:lnTo>
                      <a:pt x="44" y="242"/>
                    </a:lnTo>
                    <a:lnTo>
                      <a:pt x="42" y="244"/>
                    </a:lnTo>
                    <a:lnTo>
                      <a:pt x="41" y="245"/>
                    </a:lnTo>
                    <a:lnTo>
                      <a:pt x="40" y="247"/>
                    </a:lnTo>
                    <a:lnTo>
                      <a:pt x="36" y="250"/>
                    </a:lnTo>
                    <a:lnTo>
                      <a:pt x="35" y="250"/>
                    </a:lnTo>
                    <a:lnTo>
                      <a:pt x="30" y="257"/>
                    </a:lnTo>
                    <a:lnTo>
                      <a:pt x="29" y="256"/>
                    </a:lnTo>
                    <a:lnTo>
                      <a:pt x="27" y="259"/>
                    </a:lnTo>
                    <a:lnTo>
                      <a:pt x="27" y="260"/>
                    </a:lnTo>
                    <a:lnTo>
                      <a:pt x="23" y="266"/>
                    </a:lnTo>
                    <a:lnTo>
                      <a:pt x="21" y="267"/>
                    </a:lnTo>
                    <a:lnTo>
                      <a:pt x="20" y="265"/>
                    </a:lnTo>
                    <a:lnTo>
                      <a:pt x="19" y="266"/>
                    </a:lnTo>
                    <a:lnTo>
                      <a:pt x="17" y="268"/>
                    </a:lnTo>
                    <a:lnTo>
                      <a:pt x="18" y="270"/>
                    </a:lnTo>
                    <a:lnTo>
                      <a:pt x="20" y="269"/>
                    </a:lnTo>
                    <a:lnTo>
                      <a:pt x="21" y="268"/>
                    </a:lnTo>
                    <a:lnTo>
                      <a:pt x="25" y="271"/>
                    </a:lnTo>
                    <a:lnTo>
                      <a:pt x="26" y="271"/>
                    </a:lnTo>
                    <a:lnTo>
                      <a:pt x="27" y="272"/>
                    </a:lnTo>
                    <a:lnTo>
                      <a:pt x="28" y="271"/>
                    </a:lnTo>
                    <a:lnTo>
                      <a:pt x="32" y="274"/>
                    </a:lnTo>
                    <a:lnTo>
                      <a:pt x="33" y="274"/>
                    </a:lnTo>
                    <a:lnTo>
                      <a:pt x="38" y="271"/>
                    </a:lnTo>
                    <a:lnTo>
                      <a:pt x="40" y="272"/>
                    </a:lnTo>
                    <a:lnTo>
                      <a:pt x="42" y="275"/>
                    </a:lnTo>
                    <a:lnTo>
                      <a:pt x="45" y="281"/>
                    </a:lnTo>
                    <a:lnTo>
                      <a:pt x="47" y="281"/>
                    </a:lnTo>
                    <a:lnTo>
                      <a:pt x="47" y="283"/>
                    </a:lnTo>
                    <a:lnTo>
                      <a:pt x="48" y="284"/>
                    </a:lnTo>
                    <a:lnTo>
                      <a:pt x="50" y="284"/>
                    </a:lnTo>
                    <a:lnTo>
                      <a:pt x="52" y="283"/>
                    </a:lnTo>
                    <a:lnTo>
                      <a:pt x="55" y="275"/>
                    </a:lnTo>
                    <a:lnTo>
                      <a:pt x="60" y="270"/>
                    </a:lnTo>
                    <a:lnTo>
                      <a:pt x="66" y="260"/>
                    </a:lnTo>
                    <a:lnTo>
                      <a:pt x="69" y="256"/>
                    </a:lnTo>
                    <a:lnTo>
                      <a:pt x="73" y="256"/>
                    </a:lnTo>
                    <a:lnTo>
                      <a:pt x="75" y="254"/>
                    </a:lnTo>
                    <a:lnTo>
                      <a:pt x="80" y="256"/>
                    </a:lnTo>
                    <a:lnTo>
                      <a:pt x="81" y="256"/>
                    </a:lnTo>
                    <a:lnTo>
                      <a:pt x="86" y="256"/>
                    </a:lnTo>
                    <a:lnTo>
                      <a:pt x="95" y="252"/>
                    </a:lnTo>
                    <a:lnTo>
                      <a:pt x="102" y="245"/>
                    </a:lnTo>
                    <a:lnTo>
                      <a:pt x="108" y="245"/>
                    </a:lnTo>
                    <a:lnTo>
                      <a:pt x="115" y="246"/>
                    </a:lnTo>
                    <a:lnTo>
                      <a:pt x="120" y="251"/>
                    </a:lnTo>
                    <a:lnTo>
                      <a:pt x="129" y="257"/>
                    </a:lnTo>
                    <a:lnTo>
                      <a:pt x="135" y="256"/>
                    </a:lnTo>
                    <a:lnTo>
                      <a:pt x="150" y="272"/>
                    </a:lnTo>
                    <a:lnTo>
                      <a:pt x="156" y="273"/>
                    </a:lnTo>
                    <a:lnTo>
                      <a:pt x="159" y="280"/>
                    </a:lnTo>
                    <a:lnTo>
                      <a:pt x="169" y="287"/>
                    </a:lnTo>
                    <a:lnTo>
                      <a:pt x="171" y="288"/>
                    </a:lnTo>
                    <a:lnTo>
                      <a:pt x="170" y="277"/>
                    </a:lnTo>
                    <a:lnTo>
                      <a:pt x="173" y="268"/>
                    </a:lnTo>
                    <a:lnTo>
                      <a:pt x="177" y="253"/>
                    </a:lnTo>
                    <a:lnTo>
                      <a:pt x="176" y="246"/>
                    </a:lnTo>
                    <a:lnTo>
                      <a:pt x="179" y="238"/>
                    </a:lnTo>
                    <a:lnTo>
                      <a:pt x="174" y="235"/>
                    </a:lnTo>
                    <a:lnTo>
                      <a:pt x="175" y="230"/>
                    </a:lnTo>
                    <a:lnTo>
                      <a:pt x="179" y="226"/>
                    </a:lnTo>
                    <a:lnTo>
                      <a:pt x="195" y="226"/>
                    </a:lnTo>
                    <a:lnTo>
                      <a:pt x="204" y="219"/>
                    </a:lnTo>
                    <a:lnTo>
                      <a:pt x="207" y="206"/>
                    </a:lnTo>
                    <a:lnTo>
                      <a:pt x="179" y="184"/>
                    </a:lnTo>
                    <a:lnTo>
                      <a:pt x="185" y="176"/>
                    </a:lnTo>
                    <a:lnTo>
                      <a:pt x="180" y="149"/>
                    </a:lnTo>
                    <a:lnTo>
                      <a:pt x="169" y="141"/>
                    </a:lnTo>
                    <a:lnTo>
                      <a:pt x="159" y="121"/>
                    </a:lnTo>
                    <a:lnTo>
                      <a:pt x="165" y="100"/>
                    </a:lnTo>
                    <a:lnTo>
                      <a:pt x="159" y="71"/>
                    </a:lnTo>
                    <a:lnTo>
                      <a:pt x="156" y="73"/>
                    </a:lnTo>
                    <a:lnTo>
                      <a:pt x="155" y="73"/>
                    </a:lnTo>
                    <a:lnTo>
                      <a:pt x="153" y="73"/>
                    </a:lnTo>
                    <a:lnTo>
                      <a:pt x="144" y="73"/>
                    </a:lnTo>
                    <a:lnTo>
                      <a:pt x="137" y="71"/>
                    </a:lnTo>
                    <a:lnTo>
                      <a:pt x="131" y="68"/>
                    </a:lnTo>
                    <a:lnTo>
                      <a:pt x="127" y="62"/>
                    </a:lnTo>
                    <a:lnTo>
                      <a:pt x="125" y="49"/>
                    </a:lnTo>
                    <a:lnTo>
                      <a:pt x="119" y="44"/>
                    </a:lnTo>
                    <a:lnTo>
                      <a:pt x="113" y="43"/>
                    </a:lnTo>
                    <a:lnTo>
                      <a:pt x="104" y="44"/>
                    </a:lnTo>
                    <a:lnTo>
                      <a:pt x="95" y="49"/>
                    </a:lnTo>
                    <a:lnTo>
                      <a:pt x="92" y="52"/>
                    </a:lnTo>
                    <a:lnTo>
                      <a:pt x="88" y="53"/>
                    </a:lnTo>
                    <a:lnTo>
                      <a:pt x="80" y="52"/>
                    </a:lnTo>
                    <a:lnTo>
                      <a:pt x="77" y="50"/>
                    </a:lnTo>
                    <a:lnTo>
                      <a:pt x="77" y="46"/>
                    </a:lnTo>
                    <a:lnTo>
                      <a:pt x="80" y="43"/>
                    </a:lnTo>
                    <a:lnTo>
                      <a:pt x="86" y="37"/>
                    </a:lnTo>
                    <a:lnTo>
                      <a:pt x="77" y="17"/>
                    </a:lnTo>
                    <a:lnTo>
                      <a:pt x="75" y="15"/>
                    </a:lnTo>
                    <a:lnTo>
                      <a:pt x="76" y="10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4" y="3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13"/>
                    </a:lnTo>
                    <a:lnTo>
                      <a:pt x="24" y="14"/>
                    </a:lnTo>
                    <a:lnTo>
                      <a:pt x="21" y="40"/>
                    </a:lnTo>
                    <a:lnTo>
                      <a:pt x="23" y="44"/>
                    </a:lnTo>
                    <a:lnTo>
                      <a:pt x="23" y="46"/>
                    </a:lnTo>
                    <a:lnTo>
                      <a:pt x="26" y="50"/>
                    </a:lnTo>
                    <a:lnTo>
                      <a:pt x="26" y="56"/>
                    </a:lnTo>
                    <a:lnTo>
                      <a:pt x="24" y="57"/>
                    </a:lnTo>
                    <a:lnTo>
                      <a:pt x="15" y="57"/>
                    </a:lnTo>
                    <a:lnTo>
                      <a:pt x="14" y="58"/>
                    </a:lnTo>
                    <a:lnTo>
                      <a:pt x="12" y="57"/>
                    </a:lnTo>
                    <a:lnTo>
                      <a:pt x="13" y="55"/>
                    </a:lnTo>
                    <a:lnTo>
                      <a:pt x="9" y="53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3" y="48"/>
                    </a:lnTo>
                    <a:lnTo>
                      <a:pt x="0" y="4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201;p24">
                <a:extLst>
                  <a:ext uri="{FF2B5EF4-FFF2-40B4-BE49-F238E27FC236}">
                    <a16:creationId xmlns:a16="http://schemas.microsoft.com/office/drawing/2014/main" xmlns="" id="{E4361E7F-69A7-4588-B89E-5982A2CCCF4F}"/>
                  </a:ext>
                </a:extLst>
              </p:cNvPr>
              <p:cNvSpPr/>
              <p:nvPr/>
            </p:nvSpPr>
            <p:spPr>
              <a:xfrm>
                <a:off x="196" y="22"/>
                <a:ext cx="648" cy="856"/>
              </a:xfrm>
              <a:custGeom>
                <a:avLst/>
                <a:gdLst/>
                <a:ahLst/>
                <a:cxnLst/>
                <a:rect l="l" t="t" r="r" b="b"/>
                <a:pathLst>
                  <a:path w="676" h="822" extrusionOk="0">
                    <a:moveTo>
                      <a:pt x="652" y="201"/>
                    </a:moveTo>
                    <a:lnTo>
                      <a:pt x="645" y="214"/>
                    </a:lnTo>
                    <a:lnTo>
                      <a:pt x="651" y="213"/>
                    </a:lnTo>
                    <a:lnTo>
                      <a:pt x="652" y="233"/>
                    </a:lnTo>
                    <a:lnTo>
                      <a:pt x="661" y="287"/>
                    </a:lnTo>
                    <a:lnTo>
                      <a:pt x="672" y="315"/>
                    </a:lnTo>
                    <a:lnTo>
                      <a:pt x="676" y="353"/>
                    </a:lnTo>
                    <a:lnTo>
                      <a:pt x="667" y="440"/>
                    </a:lnTo>
                    <a:lnTo>
                      <a:pt x="658" y="438"/>
                    </a:lnTo>
                    <a:lnTo>
                      <a:pt x="661" y="456"/>
                    </a:lnTo>
                    <a:lnTo>
                      <a:pt x="663" y="483"/>
                    </a:lnTo>
                    <a:lnTo>
                      <a:pt x="667" y="507"/>
                    </a:lnTo>
                    <a:lnTo>
                      <a:pt x="664" y="521"/>
                    </a:lnTo>
                    <a:lnTo>
                      <a:pt x="660" y="532"/>
                    </a:lnTo>
                    <a:lnTo>
                      <a:pt x="664" y="545"/>
                    </a:lnTo>
                    <a:lnTo>
                      <a:pt x="664" y="555"/>
                    </a:lnTo>
                    <a:lnTo>
                      <a:pt x="664" y="563"/>
                    </a:lnTo>
                    <a:lnTo>
                      <a:pt x="666" y="572"/>
                    </a:lnTo>
                    <a:lnTo>
                      <a:pt x="666" y="575"/>
                    </a:lnTo>
                    <a:lnTo>
                      <a:pt x="655" y="583"/>
                    </a:lnTo>
                    <a:lnTo>
                      <a:pt x="643" y="577"/>
                    </a:lnTo>
                    <a:lnTo>
                      <a:pt x="637" y="575"/>
                    </a:lnTo>
                    <a:lnTo>
                      <a:pt x="622" y="576"/>
                    </a:lnTo>
                    <a:lnTo>
                      <a:pt x="618" y="575"/>
                    </a:lnTo>
                    <a:lnTo>
                      <a:pt x="615" y="573"/>
                    </a:lnTo>
                    <a:lnTo>
                      <a:pt x="612" y="572"/>
                    </a:lnTo>
                    <a:lnTo>
                      <a:pt x="610" y="573"/>
                    </a:lnTo>
                    <a:lnTo>
                      <a:pt x="609" y="575"/>
                    </a:lnTo>
                    <a:lnTo>
                      <a:pt x="603" y="578"/>
                    </a:lnTo>
                    <a:lnTo>
                      <a:pt x="601" y="581"/>
                    </a:lnTo>
                    <a:lnTo>
                      <a:pt x="601" y="585"/>
                    </a:lnTo>
                    <a:lnTo>
                      <a:pt x="601" y="591"/>
                    </a:lnTo>
                    <a:lnTo>
                      <a:pt x="606" y="603"/>
                    </a:lnTo>
                    <a:lnTo>
                      <a:pt x="609" y="607"/>
                    </a:lnTo>
                    <a:lnTo>
                      <a:pt x="610" y="610"/>
                    </a:lnTo>
                    <a:lnTo>
                      <a:pt x="614" y="611"/>
                    </a:lnTo>
                    <a:lnTo>
                      <a:pt x="617" y="614"/>
                    </a:lnTo>
                    <a:lnTo>
                      <a:pt x="621" y="620"/>
                    </a:lnTo>
                    <a:lnTo>
                      <a:pt x="627" y="637"/>
                    </a:lnTo>
                    <a:lnTo>
                      <a:pt x="639" y="651"/>
                    </a:lnTo>
                    <a:lnTo>
                      <a:pt x="639" y="658"/>
                    </a:lnTo>
                    <a:lnTo>
                      <a:pt x="640" y="662"/>
                    </a:lnTo>
                    <a:lnTo>
                      <a:pt x="648" y="668"/>
                    </a:lnTo>
                    <a:lnTo>
                      <a:pt x="651" y="679"/>
                    </a:lnTo>
                    <a:lnTo>
                      <a:pt x="656" y="693"/>
                    </a:lnTo>
                    <a:lnTo>
                      <a:pt x="649" y="699"/>
                    </a:lnTo>
                    <a:lnTo>
                      <a:pt x="644" y="704"/>
                    </a:lnTo>
                    <a:lnTo>
                      <a:pt x="643" y="708"/>
                    </a:lnTo>
                    <a:lnTo>
                      <a:pt x="643" y="717"/>
                    </a:lnTo>
                    <a:lnTo>
                      <a:pt x="648" y="725"/>
                    </a:lnTo>
                    <a:lnTo>
                      <a:pt x="655" y="728"/>
                    </a:lnTo>
                    <a:lnTo>
                      <a:pt x="661" y="735"/>
                    </a:lnTo>
                    <a:lnTo>
                      <a:pt x="661" y="749"/>
                    </a:lnTo>
                    <a:lnTo>
                      <a:pt x="663" y="755"/>
                    </a:lnTo>
                    <a:lnTo>
                      <a:pt x="661" y="759"/>
                    </a:lnTo>
                    <a:lnTo>
                      <a:pt x="650" y="774"/>
                    </a:lnTo>
                    <a:lnTo>
                      <a:pt x="634" y="787"/>
                    </a:lnTo>
                    <a:lnTo>
                      <a:pt x="598" y="809"/>
                    </a:lnTo>
                    <a:lnTo>
                      <a:pt x="581" y="822"/>
                    </a:lnTo>
                    <a:lnTo>
                      <a:pt x="577" y="812"/>
                    </a:lnTo>
                    <a:lnTo>
                      <a:pt x="574" y="811"/>
                    </a:lnTo>
                    <a:lnTo>
                      <a:pt x="574" y="793"/>
                    </a:lnTo>
                    <a:lnTo>
                      <a:pt x="570" y="786"/>
                    </a:lnTo>
                    <a:lnTo>
                      <a:pt x="568" y="784"/>
                    </a:lnTo>
                    <a:lnTo>
                      <a:pt x="564" y="781"/>
                    </a:lnTo>
                    <a:lnTo>
                      <a:pt x="562" y="777"/>
                    </a:lnTo>
                    <a:lnTo>
                      <a:pt x="558" y="773"/>
                    </a:lnTo>
                    <a:lnTo>
                      <a:pt x="551" y="770"/>
                    </a:lnTo>
                    <a:lnTo>
                      <a:pt x="550" y="771"/>
                    </a:lnTo>
                    <a:lnTo>
                      <a:pt x="546" y="770"/>
                    </a:lnTo>
                    <a:lnTo>
                      <a:pt x="543" y="766"/>
                    </a:lnTo>
                    <a:lnTo>
                      <a:pt x="538" y="768"/>
                    </a:lnTo>
                    <a:lnTo>
                      <a:pt x="534" y="767"/>
                    </a:lnTo>
                    <a:lnTo>
                      <a:pt x="532" y="768"/>
                    </a:lnTo>
                    <a:lnTo>
                      <a:pt x="531" y="770"/>
                    </a:lnTo>
                    <a:lnTo>
                      <a:pt x="529" y="770"/>
                    </a:lnTo>
                    <a:lnTo>
                      <a:pt x="525" y="767"/>
                    </a:lnTo>
                    <a:lnTo>
                      <a:pt x="522" y="766"/>
                    </a:lnTo>
                    <a:lnTo>
                      <a:pt x="521" y="764"/>
                    </a:lnTo>
                    <a:lnTo>
                      <a:pt x="518" y="763"/>
                    </a:lnTo>
                    <a:lnTo>
                      <a:pt x="513" y="758"/>
                    </a:lnTo>
                    <a:lnTo>
                      <a:pt x="508" y="738"/>
                    </a:lnTo>
                    <a:lnTo>
                      <a:pt x="503" y="728"/>
                    </a:lnTo>
                    <a:lnTo>
                      <a:pt x="504" y="727"/>
                    </a:lnTo>
                    <a:lnTo>
                      <a:pt x="507" y="726"/>
                    </a:lnTo>
                    <a:lnTo>
                      <a:pt x="507" y="720"/>
                    </a:lnTo>
                    <a:lnTo>
                      <a:pt x="502" y="716"/>
                    </a:lnTo>
                    <a:lnTo>
                      <a:pt x="499" y="714"/>
                    </a:lnTo>
                    <a:lnTo>
                      <a:pt x="492" y="717"/>
                    </a:lnTo>
                    <a:lnTo>
                      <a:pt x="489" y="714"/>
                    </a:lnTo>
                    <a:lnTo>
                      <a:pt x="487" y="713"/>
                    </a:lnTo>
                    <a:lnTo>
                      <a:pt x="483" y="712"/>
                    </a:lnTo>
                    <a:lnTo>
                      <a:pt x="474" y="709"/>
                    </a:lnTo>
                    <a:lnTo>
                      <a:pt x="470" y="708"/>
                    </a:lnTo>
                    <a:lnTo>
                      <a:pt x="466" y="707"/>
                    </a:lnTo>
                    <a:lnTo>
                      <a:pt x="463" y="704"/>
                    </a:lnTo>
                    <a:lnTo>
                      <a:pt x="458" y="698"/>
                    </a:lnTo>
                    <a:lnTo>
                      <a:pt x="457" y="696"/>
                    </a:lnTo>
                    <a:lnTo>
                      <a:pt x="453" y="692"/>
                    </a:lnTo>
                    <a:lnTo>
                      <a:pt x="448" y="689"/>
                    </a:lnTo>
                    <a:lnTo>
                      <a:pt x="444" y="688"/>
                    </a:lnTo>
                    <a:lnTo>
                      <a:pt x="442" y="687"/>
                    </a:lnTo>
                    <a:lnTo>
                      <a:pt x="444" y="687"/>
                    </a:lnTo>
                    <a:lnTo>
                      <a:pt x="447" y="684"/>
                    </a:lnTo>
                    <a:lnTo>
                      <a:pt x="448" y="680"/>
                    </a:lnTo>
                    <a:lnTo>
                      <a:pt x="448" y="678"/>
                    </a:lnTo>
                    <a:lnTo>
                      <a:pt x="445" y="676"/>
                    </a:lnTo>
                    <a:lnTo>
                      <a:pt x="442" y="678"/>
                    </a:lnTo>
                    <a:lnTo>
                      <a:pt x="441" y="678"/>
                    </a:lnTo>
                    <a:lnTo>
                      <a:pt x="439" y="678"/>
                    </a:lnTo>
                    <a:lnTo>
                      <a:pt x="440" y="675"/>
                    </a:lnTo>
                    <a:lnTo>
                      <a:pt x="440" y="672"/>
                    </a:lnTo>
                    <a:lnTo>
                      <a:pt x="440" y="671"/>
                    </a:lnTo>
                    <a:lnTo>
                      <a:pt x="440" y="669"/>
                    </a:lnTo>
                    <a:lnTo>
                      <a:pt x="439" y="669"/>
                    </a:lnTo>
                    <a:lnTo>
                      <a:pt x="438" y="668"/>
                    </a:lnTo>
                    <a:lnTo>
                      <a:pt x="436" y="669"/>
                    </a:lnTo>
                    <a:lnTo>
                      <a:pt x="438" y="661"/>
                    </a:lnTo>
                    <a:lnTo>
                      <a:pt x="438" y="658"/>
                    </a:lnTo>
                    <a:lnTo>
                      <a:pt x="436" y="653"/>
                    </a:lnTo>
                    <a:lnTo>
                      <a:pt x="435" y="651"/>
                    </a:lnTo>
                    <a:lnTo>
                      <a:pt x="434" y="650"/>
                    </a:lnTo>
                    <a:lnTo>
                      <a:pt x="434" y="648"/>
                    </a:lnTo>
                    <a:lnTo>
                      <a:pt x="434" y="647"/>
                    </a:lnTo>
                    <a:lnTo>
                      <a:pt x="434" y="646"/>
                    </a:lnTo>
                    <a:lnTo>
                      <a:pt x="435" y="641"/>
                    </a:lnTo>
                    <a:lnTo>
                      <a:pt x="435" y="639"/>
                    </a:lnTo>
                    <a:lnTo>
                      <a:pt x="436" y="640"/>
                    </a:lnTo>
                    <a:lnTo>
                      <a:pt x="437" y="640"/>
                    </a:lnTo>
                    <a:lnTo>
                      <a:pt x="438" y="637"/>
                    </a:lnTo>
                    <a:lnTo>
                      <a:pt x="438" y="632"/>
                    </a:lnTo>
                    <a:lnTo>
                      <a:pt x="437" y="630"/>
                    </a:lnTo>
                    <a:lnTo>
                      <a:pt x="437" y="627"/>
                    </a:lnTo>
                    <a:lnTo>
                      <a:pt x="436" y="625"/>
                    </a:lnTo>
                    <a:lnTo>
                      <a:pt x="437" y="621"/>
                    </a:lnTo>
                    <a:lnTo>
                      <a:pt x="438" y="621"/>
                    </a:lnTo>
                    <a:lnTo>
                      <a:pt x="440" y="621"/>
                    </a:lnTo>
                    <a:lnTo>
                      <a:pt x="441" y="620"/>
                    </a:lnTo>
                    <a:lnTo>
                      <a:pt x="441" y="618"/>
                    </a:lnTo>
                    <a:lnTo>
                      <a:pt x="438" y="617"/>
                    </a:lnTo>
                    <a:lnTo>
                      <a:pt x="436" y="616"/>
                    </a:lnTo>
                    <a:lnTo>
                      <a:pt x="434" y="613"/>
                    </a:lnTo>
                    <a:lnTo>
                      <a:pt x="432" y="612"/>
                    </a:lnTo>
                    <a:lnTo>
                      <a:pt x="431" y="612"/>
                    </a:lnTo>
                    <a:lnTo>
                      <a:pt x="425" y="609"/>
                    </a:lnTo>
                    <a:lnTo>
                      <a:pt x="418" y="608"/>
                    </a:lnTo>
                    <a:lnTo>
                      <a:pt x="412" y="608"/>
                    </a:lnTo>
                    <a:lnTo>
                      <a:pt x="411" y="610"/>
                    </a:lnTo>
                    <a:lnTo>
                      <a:pt x="411" y="611"/>
                    </a:lnTo>
                    <a:lnTo>
                      <a:pt x="410" y="612"/>
                    </a:lnTo>
                    <a:lnTo>
                      <a:pt x="411" y="612"/>
                    </a:lnTo>
                    <a:lnTo>
                      <a:pt x="400" y="609"/>
                    </a:lnTo>
                    <a:lnTo>
                      <a:pt x="400" y="608"/>
                    </a:lnTo>
                    <a:lnTo>
                      <a:pt x="401" y="608"/>
                    </a:lnTo>
                    <a:lnTo>
                      <a:pt x="402" y="607"/>
                    </a:lnTo>
                    <a:lnTo>
                      <a:pt x="402" y="606"/>
                    </a:lnTo>
                    <a:lnTo>
                      <a:pt x="400" y="605"/>
                    </a:lnTo>
                    <a:lnTo>
                      <a:pt x="399" y="603"/>
                    </a:lnTo>
                    <a:lnTo>
                      <a:pt x="397" y="601"/>
                    </a:lnTo>
                    <a:lnTo>
                      <a:pt x="394" y="601"/>
                    </a:lnTo>
                    <a:lnTo>
                      <a:pt x="391" y="602"/>
                    </a:lnTo>
                    <a:lnTo>
                      <a:pt x="391" y="603"/>
                    </a:lnTo>
                    <a:lnTo>
                      <a:pt x="390" y="603"/>
                    </a:lnTo>
                    <a:lnTo>
                      <a:pt x="390" y="602"/>
                    </a:lnTo>
                    <a:lnTo>
                      <a:pt x="390" y="605"/>
                    </a:lnTo>
                    <a:lnTo>
                      <a:pt x="389" y="603"/>
                    </a:lnTo>
                    <a:lnTo>
                      <a:pt x="387" y="603"/>
                    </a:lnTo>
                    <a:lnTo>
                      <a:pt x="385" y="603"/>
                    </a:lnTo>
                    <a:lnTo>
                      <a:pt x="385" y="602"/>
                    </a:lnTo>
                    <a:lnTo>
                      <a:pt x="387" y="602"/>
                    </a:lnTo>
                    <a:lnTo>
                      <a:pt x="385" y="600"/>
                    </a:lnTo>
                    <a:lnTo>
                      <a:pt x="384" y="601"/>
                    </a:lnTo>
                    <a:lnTo>
                      <a:pt x="384" y="599"/>
                    </a:lnTo>
                    <a:lnTo>
                      <a:pt x="384" y="598"/>
                    </a:lnTo>
                    <a:lnTo>
                      <a:pt x="382" y="598"/>
                    </a:lnTo>
                    <a:lnTo>
                      <a:pt x="382" y="597"/>
                    </a:lnTo>
                    <a:lnTo>
                      <a:pt x="381" y="597"/>
                    </a:lnTo>
                    <a:lnTo>
                      <a:pt x="378" y="596"/>
                    </a:lnTo>
                    <a:lnTo>
                      <a:pt x="377" y="592"/>
                    </a:lnTo>
                    <a:lnTo>
                      <a:pt x="376" y="591"/>
                    </a:lnTo>
                    <a:lnTo>
                      <a:pt x="374" y="589"/>
                    </a:lnTo>
                    <a:lnTo>
                      <a:pt x="372" y="588"/>
                    </a:lnTo>
                    <a:lnTo>
                      <a:pt x="371" y="587"/>
                    </a:lnTo>
                    <a:lnTo>
                      <a:pt x="370" y="588"/>
                    </a:lnTo>
                    <a:lnTo>
                      <a:pt x="370" y="587"/>
                    </a:lnTo>
                    <a:lnTo>
                      <a:pt x="368" y="584"/>
                    </a:lnTo>
                    <a:lnTo>
                      <a:pt x="368" y="583"/>
                    </a:lnTo>
                    <a:lnTo>
                      <a:pt x="367" y="582"/>
                    </a:lnTo>
                    <a:lnTo>
                      <a:pt x="367" y="581"/>
                    </a:lnTo>
                    <a:lnTo>
                      <a:pt x="367" y="580"/>
                    </a:lnTo>
                    <a:lnTo>
                      <a:pt x="367" y="579"/>
                    </a:lnTo>
                    <a:lnTo>
                      <a:pt x="366" y="579"/>
                    </a:lnTo>
                    <a:lnTo>
                      <a:pt x="366" y="578"/>
                    </a:lnTo>
                    <a:lnTo>
                      <a:pt x="366" y="577"/>
                    </a:lnTo>
                    <a:lnTo>
                      <a:pt x="364" y="576"/>
                    </a:lnTo>
                    <a:lnTo>
                      <a:pt x="364" y="575"/>
                    </a:lnTo>
                    <a:lnTo>
                      <a:pt x="363" y="575"/>
                    </a:lnTo>
                    <a:lnTo>
                      <a:pt x="363" y="573"/>
                    </a:lnTo>
                    <a:lnTo>
                      <a:pt x="363" y="570"/>
                    </a:lnTo>
                    <a:lnTo>
                      <a:pt x="361" y="567"/>
                    </a:lnTo>
                    <a:lnTo>
                      <a:pt x="358" y="567"/>
                    </a:lnTo>
                    <a:lnTo>
                      <a:pt x="358" y="566"/>
                    </a:lnTo>
                    <a:lnTo>
                      <a:pt x="358" y="563"/>
                    </a:lnTo>
                    <a:lnTo>
                      <a:pt x="357" y="562"/>
                    </a:lnTo>
                    <a:lnTo>
                      <a:pt x="355" y="560"/>
                    </a:lnTo>
                    <a:lnTo>
                      <a:pt x="355" y="558"/>
                    </a:lnTo>
                    <a:lnTo>
                      <a:pt x="354" y="558"/>
                    </a:lnTo>
                    <a:lnTo>
                      <a:pt x="353" y="557"/>
                    </a:lnTo>
                    <a:lnTo>
                      <a:pt x="351" y="555"/>
                    </a:lnTo>
                    <a:lnTo>
                      <a:pt x="351" y="554"/>
                    </a:lnTo>
                    <a:lnTo>
                      <a:pt x="350" y="551"/>
                    </a:lnTo>
                    <a:lnTo>
                      <a:pt x="351" y="549"/>
                    </a:lnTo>
                    <a:lnTo>
                      <a:pt x="350" y="547"/>
                    </a:lnTo>
                    <a:lnTo>
                      <a:pt x="347" y="545"/>
                    </a:lnTo>
                    <a:lnTo>
                      <a:pt x="344" y="543"/>
                    </a:lnTo>
                    <a:lnTo>
                      <a:pt x="339" y="542"/>
                    </a:lnTo>
                    <a:lnTo>
                      <a:pt x="331" y="536"/>
                    </a:lnTo>
                    <a:lnTo>
                      <a:pt x="325" y="534"/>
                    </a:lnTo>
                    <a:lnTo>
                      <a:pt x="324" y="534"/>
                    </a:lnTo>
                    <a:lnTo>
                      <a:pt x="324" y="532"/>
                    </a:lnTo>
                    <a:lnTo>
                      <a:pt x="325" y="531"/>
                    </a:lnTo>
                    <a:lnTo>
                      <a:pt x="324" y="528"/>
                    </a:lnTo>
                    <a:lnTo>
                      <a:pt x="322" y="525"/>
                    </a:lnTo>
                    <a:lnTo>
                      <a:pt x="321" y="521"/>
                    </a:lnTo>
                    <a:lnTo>
                      <a:pt x="320" y="519"/>
                    </a:lnTo>
                    <a:lnTo>
                      <a:pt x="320" y="517"/>
                    </a:lnTo>
                    <a:lnTo>
                      <a:pt x="318" y="513"/>
                    </a:lnTo>
                    <a:lnTo>
                      <a:pt x="312" y="509"/>
                    </a:lnTo>
                    <a:lnTo>
                      <a:pt x="308" y="505"/>
                    </a:lnTo>
                    <a:lnTo>
                      <a:pt x="307" y="503"/>
                    </a:lnTo>
                    <a:lnTo>
                      <a:pt x="306" y="502"/>
                    </a:lnTo>
                    <a:lnTo>
                      <a:pt x="305" y="501"/>
                    </a:lnTo>
                    <a:lnTo>
                      <a:pt x="304" y="500"/>
                    </a:lnTo>
                    <a:lnTo>
                      <a:pt x="303" y="497"/>
                    </a:lnTo>
                    <a:lnTo>
                      <a:pt x="301" y="495"/>
                    </a:lnTo>
                    <a:lnTo>
                      <a:pt x="302" y="494"/>
                    </a:lnTo>
                    <a:lnTo>
                      <a:pt x="301" y="485"/>
                    </a:lnTo>
                    <a:lnTo>
                      <a:pt x="294" y="482"/>
                    </a:lnTo>
                    <a:lnTo>
                      <a:pt x="292" y="479"/>
                    </a:lnTo>
                    <a:lnTo>
                      <a:pt x="292" y="478"/>
                    </a:lnTo>
                    <a:lnTo>
                      <a:pt x="289" y="473"/>
                    </a:lnTo>
                    <a:lnTo>
                      <a:pt x="288" y="470"/>
                    </a:lnTo>
                    <a:lnTo>
                      <a:pt x="286" y="469"/>
                    </a:lnTo>
                    <a:lnTo>
                      <a:pt x="280" y="468"/>
                    </a:lnTo>
                    <a:lnTo>
                      <a:pt x="280" y="467"/>
                    </a:lnTo>
                    <a:lnTo>
                      <a:pt x="282" y="465"/>
                    </a:lnTo>
                    <a:lnTo>
                      <a:pt x="282" y="464"/>
                    </a:lnTo>
                    <a:lnTo>
                      <a:pt x="280" y="460"/>
                    </a:lnTo>
                    <a:lnTo>
                      <a:pt x="281" y="455"/>
                    </a:lnTo>
                    <a:lnTo>
                      <a:pt x="279" y="454"/>
                    </a:lnTo>
                    <a:lnTo>
                      <a:pt x="281" y="451"/>
                    </a:lnTo>
                    <a:lnTo>
                      <a:pt x="282" y="449"/>
                    </a:lnTo>
                    <a:lnTo>
                      <a:pt x="280" y="444"/>
                    </a:lnTo>
                    <a:lnTo>
                      <a:pt x="279" y="444"/>
                    </a:lnTo>
                    <a:lnTo>
                      <a:pt x="279" y="443"/>
                    </a:lnTo>
                    <a:lnTo>
                      <a:pt x="278" y="441"/>
                    </a:lnTo>
                    <a:lnTo>
                      <a:pt x="276" y="441"/>
                    </a:lnTo>
                    <a:lnTo>
                      <a:pt x="279" y="434"/>
                    </a:lnTo>
                    <a:lnTo>
                      <a:pt x="277" y="429"/>
                    </a:lnTo>
                    <a:lnTo>
                      <a:pt x="276" y="425"/>
                    </a:lnTo>
                    <a:lnTo>
                      <a:pt x="274" y="423"/>
                    </a:lnTo>
                    <a:lnTo>
                      <a:pt x="270" y="422"/>
                    </a:lnTo>
                    <a:lnTo>
                      <a:pt x="266" y="423"/>
                    </a:lnTo>
                    <a:lnTo>
                      <a:pt x="265" y="426"/>
                    </a:lnTo>
                    <a:lnTo>
                      <a:pt x="263" y="423"/>
                    </a:lnTo>
                    <a:lnTo>
                      <a:pt x="258" y="420"/>
                    </a:lnTo>
                    <a:lnTo>
                      <a:pt x="258" y="419"/>
                    </a:lnTo>
                    <a:lnTo>
                      <a:pt x="257" y="415"/>
                    </a:lnTo>
                    <a:lnTo>
                      <a:pt x="262" y="405"/>
                    </a:lnTo>
                    <a:lnTo>
                      <a:pt x="262" y="401"/>
                    </a:lnTo>
                    <a:lnTo>
                      <a:pt x="261" y="400"/>
                    </a:lnTo>
                    <a:lnTo>
                      <a:pt x="257" y="398"/>
                    </a:lnTo>
                    <a:lnTo>
                      <a:pt x="257" y="393"/>
                    </a:lnTo>
                    <a:lnTo>
                      <a:pt x="255" y="390"/>
                    </a:lnTo>
                    <a:lnTo>
                      <a:pt x="253" y="388"/>
                    </a:lnTo>
                    <a:lnTo>
                      <a:pt x="251" y="385"/>
                    </a:lnTo>
                    <a:lnTo>
                      <a:pt x="250" y="384"/>
                    </a:lnTo>
                    <a:lnTo>
                      <a:pt x="247" y="376"/>
                    </a:lnTo>
                    <a:lnTo>
                      <a:pt x="246" y="375"/>
                    </a:lnTo>
                    <a:lnTo>
                      <a:pt x="244" y="374"/>
                    </a:lnTo>
                    <a:lnTo>
                      <a:pt x="240" y="363"/>
                    </a:lnTo>
                    <a:lnTo>
                      <a:pt x="237" y="356"/>
                    </a:lnTo>
                    <a:lnTo>
                      <a:pt x="236" y="350"/>
                    </a:lnTo>
                    <a:lnTo>
                      <a:pt x="234" y="347"/>
                    </a:lnTo>
                    <a:lnTo>
                      <a:pt x="233" y="348"/>
                    </a:lnTo>
                    <a:lnTo>
                      <a:pt x="232" y="347"/>
                    </a:lnTo>
                    <a:lnTo>
                      <a:pt x="229" y="347"/>
                    </a:lnTo>
                    <a:lnTo>
                      <a:pt x="228" y="346"/>
                    </a:lnTo>
                    <a:lnTo>
                      <a:pt x="229" y="330"/>
                    </a:lnTo>
                    <a:lnTo>
                      <a:pt x="227" y="327"/>
                    </a:lnTo>
                    <a:lnTo>
                      <a:pt x="229" y="315"/>
                    </a:lnTo>
                    <a:lnTo>
                      <a:pt x="227" y="307"/>
                    </a:lnTo>
                    <a:lnTo>
                      <a:pt x="224" y="303"/>
                    </a:lnTo>
                    <a:lnTo>
                      <a:pt x="222" y="301"/>
                    </a:lnTo>
                    <a:lnTo>
                      <a:pt x="220" y="301"/>
                    </a:lnTo>
                    <a:lnTo>
                      <a:pt x="219" y="302"/>
                    </a:lnTo>
                    <a:lnTo>
                      <a:pt x="219" y="301"/>
                    </a:lnTo>
                    <a:lnTo>
                      <a:pt x="221" y="294"/>
                    </a:lnTo>
                    <a:lnTo>
                      <a:pt x="220" y="287"/>
                    </a:lnTo>
                    <a:lnTo>
                      <a:pt x="217" y="278"/>
                    </a:lnTo>
                    <a:lnTo>
                      <a:pt x="209" y="267"/>
                    </a:lnTo>
                    <a:lnTo>
                      <a:pt x="208" y="267"/>
                    </a:lnTo>
                    <a:lnTo>
                      <a:pt x="200" y="251"/>
                    </a:lnTo>
                    <a:lnTo>
                      <a:pt x="198" y="246"/>
                    </a:lnTo>
                    <a:lnTo>
                      <a:pt x="198" y="238"/>
                    </a:lnTo>
                    <a:lnTo>
                      <a:pt x="196" y="231"/>
                    </a:lnTo>
                    <a:lnTo>
                      <a:pt x="198" y="230"/>
                    </a:lnTo>
                    <a:lnTo>
                      <a:pt x="199" y="224"/>
                    </a:lnTo>
                    <a:lnTo>
                      <a:pt x="201" y="213"/>
                    </a:lnTo>
                    <a:lnTo>
                      <a:pt x="201" y="209"/>
                    </a:lnTo>
                    <a:lnTo>
                      <a:pt x="199" y="203"/>
                    </a:lnTo>
                    <a:lnTo>
                      <a:pt x="199" y="201"/>
                    </a:lnTo>
                    <a:lnTo>
                      <a:pt x="200" y="202"/>
                    </a:lnTo>
                    <a:lnTo>
                      <a:pt x="207" y="200"/>
                    </a:lnTo>
                    <a:lnTo>
                      <a:pt x="208" y="200"/>
                    </a:lnTo>
                    <a:lnTo>
                      <a:pt x="208" y="196"/>
                    </a:lnTo>
                    <a:lnTo>
                      <a:pt x="208" y="195"/>
                    </a:lnTo>
                    <a:lnTo>
                      <a:pt x="209" y="192"/>
                    </a:lnTo>
                    <a:lnTo>
                      <a:pt x="209" y="191"/>
                    </a:lnTo>
                    <a:lnTo>
                      <a:pt x="207" y="189"/>
                    </a:lnTo>
                    <a:lnTo>
                      <a:pt x="206" y="188"/>
                    </a:lnTo>
                    <a:lnTo>
                      <a:pt x="206" y="187"/>
                    </a:lnTo>
                    <a:lnTo>
                      <a:pt x="205" y="186"/>
                    </a:lnTo>
                    <a:lnTo>
                      <a:pt x="202" y="186"/>
                    </a:lnTo>
                    <a:lnTo>
                      <a:pt x="201" y="186"/>
                    </a:lnTo>
                    <a:lnTo>
                      <a:pt x="193" y="181"/>
                    </a:lnTo>
                    <a:lnTo>
                      <a:pt x="192" y="179"/>
                    </a:lnTo>
                    <a:lnTo>
                      <a:pt x="189" y="179"/>
                    </a:lnTo>
                    <a:lnTo>
                      <a:pt x="184" y="177"/>
                    </a:lnTo>
                    <a:lnTo>
                      <a:pt x="175" y="174"/>
                    </a:lnTo>
                    <a:lnTo>
                      <a:pt x="169" y="172"/>
                    </a:lnTo>
                    <a:lnTo>
                      <a:pt x="168" y="171"/>
                    </a:lnTo>
                    <a:lnTo>
                      <a:pt x="168" y="172"/>
                    </a:lnTo>
                    <a:lnTo>
                      <a:pt x="157" y="168"/>
                    </a:lnTo>
                    <a:lnTo>
                      <a:pt x="154" y="165"/>
                    </a:lnTo>
                    <a:lnTo>
                      <a:pt x="149" y="164"/>
                    </a:lnTo>
                    <a:lnTo>
                      <a:pt x="148" y="162"/>
                    </a:lnTo>
                    <a:lnTo>
                      <a:pt x="150" y="158"/>
                    </a:lnTo>
                    <a:lnTo>
                      <a:pt x="150" y="156"/>
                    </a:lnTo>
                    <a:lnTo>
                      <a:pt x="150" y="152"/>
                    </a:lnTo>
                    <a:lnTo>
                      <a:pt x="150" y="149"/>
                    </a:lnTo>
                    <a:lnTo>
                      <a:pt x="148" y="144"/>
                    </a:lnTo>
                    <a:lnTo>
                      <a:pt x="146" y="141"/>
                    </a:lnTo>
                    <a:lnTo>
                      <a:pt x="144" y="140"/>
                    </a:lnTo>
                    <a:lnTo>
                      <a:pt x="136" y="136"/>
                    </a:lnTo>
                    <a:lnTo>
                      <a:pt x="135" y="135"/>
                    </a:lnTo>
                    <a:lnTo>
                      <a:pt x="133" y="134"/>
                    </a:lnTo>
                    <a:lnTo>
                      <a:pt x="132" y="134"/>
                    </a:lnTo>
                    <a:lnTo>
                      <a:pt x="130" y="132"/>
                    </a:lnTo>
                    <a:lnTo>
                      <a:pt x="127" y="131"/>
                    </a:lnTo>
                    <a:lnTo>
                      <a:pt x="126" y="131"/>
                    </a:lnTo>
                    <a:lnTo>
                      <a:pt x="124" y="131"/>
                    </a:lnTo>
                    <a:lnTo>
                      <a:pt x="124" y="130"/>
                    </a:lnTo>
                    <a:lnTo>
                      <a:pt x="122" y="129"/>
                    </a:lnTo>
                    <a:lnTo>
                      <a:pt x="121" y="128"/>
                    </a:lnTo>
                    <a:lnTo>
                      <a:pt x="120" y="128"/>
                    </a:lnTo>
                    <a:lnTo>
                      <a:pt x="116" y="129"/>
                    </a:lnTo>
                    <a:lnTo>
                      <a:pt x="115" y="130"/>
                    </a:lnTo>
                    <a:lnTo>
                      <a:pt x="114" y="131"/>
                    </a:lnTo>
                    <a:lnTo>
                      <a:pt x="112" y="131"/>
                    </a:lnTo>
                    <a:lnTo>
                      <a:pt x="109" y="129"/>
                    </a:lnTo>
                    <a:lnTo>
                      <a:pt x="102" y="133"/>
                    </a:lnTo>
                    <a:lnTo>
                      <a:pt x="102" y="137"/>
                    </a:lnTo>
                    <a:lnTo>
                      <a:pt x="99" y="140"/>
                    </a:lnTo>
                    <a:lnTo>
                      <a:pt x="93" y="138"/>
                    </a:lnTo>
                    <a:lnTo>
                      <a:pt x="89" y="135"/>
                    </a:lnTo>
                    <a:lnTo>
                      <a:pt x="86" y="133"/>
                    </a:lnTo>
                    <a:lnTo>
                      <a:pt x="82" y="131"/>
                    </a:lnTo>
                    <a:lnTo>
                      <a:pt x="80" y="129"/>
                    </a:lnTo>
                    <a:lnTo>
                      <a:pt x="78" y="126"/>
                    </a:lnTo>
                    <a:lnTo>
                      <a:pt x="78" y="125"/>
                    </a:lnTo>
                    <a:lnTo>
                      <a:pt x="74" y="122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6"/>
                    </a:lnTo>
                    <a:lnTo>
                      <a:pt x="64" y="115"/>
                    </a:lnTo>
                    <a:lnTo>
                      <a:pt x="61" y="113"/>
                    </a:lnTo>
                    <a:lnTo>
                      <a:pt x="60" y="112"/>
                    </a:lnTo>
                    <a:lnTo>
                      <a:pt x="60" y="111"/>
                    </a:lnTo>
                    <a:lnTo>
                      <a:pt x="58" y="110"/>
                    </a:lnTo>
                    <a:lnTo>
                      <a:pt x="57" y="107"/>
                    </a:lnTo>
                    <a:lnTo>
                      <a:pt x="56" y="106"/>
                    </a:lnTo>
                    <a:lnTo>
                      <a:pt x="53" y="104"/>
                    </a:lnTo>
                    <a:lnTo>
                      <a:pt x="51" y="102"/>
                    </a:lnTo>
                    <a:lnTo>
                      <a:pt x="46" y="101"/>
                    </a:lnTo>
                    <a:lnTo>
                      <a:pt x="43" y="101"/>
                    </a:lnTo>
                    <a:lnTo>
                      <a:pt x="41" y="100"/>
                    </a:lnTo>
                    <a:lnTo>
                      <a:pt x="37" y="96"/>
                    </a:lnTo>
                    <a:lnTo>
                      <a:pt x="35" y="93"/>
                    </a:lnTo>
                    <a:lnTo>
                      <a:pt x="33" y="92"/>
                    </a:lnTo>
                    <a:lnTo>
                      <a:pt x="31" y="93"/>
                    </a:lnTo>
                    <a:lnTo>
                      <a:pt x="30" y="92"/>
                    </a:lnTo>
                    <a:lnTo>
                      <a:pt x="28" y="95"/>
                    </a:lnTo>
                    <a:lnTo>
                      <a:pt x="28" y="97"/>
                    </a:lnTo>
                    <a:lnTo>
                      <a:pt x="28" y="99"/>
                    </a:lnTo>
                    <a:lnTo>
                      <a:pt x="22" y="97"/>
                    </a:lnTo>
                    <a:lnTo>
                      <a:pt x="19" y="93"/>
                    </a:lnTo>
                    <a:lnTo>
                      <a:pt x="9" y="81"/>
                    </a:lnTo>
                    <a:lnTo>
                      <a:pt x="5" y="79"/>
                    </a:lnTo>
                    <a:lnTo>
                      <a:pt x="0" y="71"/>
                    </a:lnTo>
                    <a:lnTo>
                      <a:pt x="4" y="71"/>
                    </a:lnTo>
                    <a:lnTo>
                      <a:pt x="6" y="66"/>
                    </a:lnTo>
                    <a:lnTo>
                      <a:pt x="5" y="44"/>
                    </a:lnTo>
                    <a:lnTo>
                      <a:pt x="9" y="42"/>
                    </a:lnTo>
                    <a:lnTo>
                      <a:pt x="12" y="44"/>
                    </a:lnTo>
                    <a:lnTo>
                      <a:pt x="13" y="30"/>
                    </a:lnTo>
                    <a:lnTo>
                      <a:pt x="24" y="14"/>
                    </a:lnTo>
                    <a:lnTo>
                      <a:pt x="38" y="0"/>
                    </a:lnTo>
                    <a:lnTo>
                      <a:pt x="52" y="17"/>
                    </a:lnTo>
                    <a:lnTo>
                      <a:pt x="187" y="80"/>
                    </a:lnTo>
                    <a:lnTo>
                      <a:pt x="375" y="165"/>
                    </a:lnTo>
                    <a:lnTo>
                      <a:pt x="389" y="172"/>
                    </a:lnTo>
                    <a:lnTo>
                      <a:pt x="392" y="173"/>
                    </a:lnTo>
                    <a:lnTo>
                      <a:pt x="418" y="186"/>
                    </a:lnTo>
                    <a:lnTo>
                      <a:pt x="484" y="191"/>
                    </a:lnTo>
                    <a:lnTo>
                      <a:pt x="634" y="200"/>
                    </a:lnTo>
                    <a:lnTo>
                      <a:pt x="652" y="20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2;p24">
                <a:extLst>
                  <a:ext uri="{FF2B5EF4-FFF2-40B4-BE49-F238E27FC236}">
                    <a16:creationId xmlns:a16="http://schemas.microsoft.com/office/drawing/2014/main" xmlns="" id="{4A846389-8796-4C63-957A-1A4EC74E3223}"/>
                  </a:ext>
                </a:extLst>
              </p:cNvPr>
              <p:cNvSpPr/>
              <p:nvPr/>
            </p:nvSpPr>
            <p:spPr>
              <a:xfrm>
                <a:off x="1514" y="1878"/>
                <a:ext cx="414" cy="309"/>
              </a:xfrm>
              <a:custGeom>
                <a:avLst/>
                <a:gdLst/>
                <a:ahLst/>
                <a:cxnLst/>
                <a:rect l="l" t="t" r="r" b="b"/>
                <a:pathLst>
                  <a:path w="432" h="297" extrusionOk="0">
                    <a:moveTo>
                      <a:pt x="0" y="103"/>
                    </a:moveTo>
                    <a:lnTo>
                      <a:pt x="2" y="94"/>
                    </a:lnTo>
                    <a:lnTo>
                      <a:pt x="3" y="77"/>
                    </a:lnTo>
                    <a:lnTo>
                      <a:pt x="10" y="75"/>
                    </a:lnTo>
                    <a:lnTo>
                      <a:pt x="14" y="77"/>
                    </a:lnTo>
                    <a:lnTo>
                      <a:pt x="16" y="77"/>
                    </a:lnTo>
                    <a:lnTo>
                      <a:pt x="16" y="75"/>
                    </a:lnTo>
                    <a:lnTo>
                      <a:pt x="17" y="74"/>
                    </a:lnTo>
                    <a:lnTo>
                      <a:pt x="21" y="77"/>
                    </a:lnTo>
                    <a:lnTo>
                      <a:pt x="24" y="74"/>
                    </a:lnTo>
                    <a:lnTo>
                      <a:pt x="24" y="72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31" y="64"/>
                    </a:lnTo>
                    <a:lnTo>
                      <a:pt x="30" y="56"/>
                    </a:lnTo>
                    <a:lnTo>
                      <a:pt x="28" y="52"/>
                    </a:lnTo>
                    <a:lnTo>
                      <a:pt x="28" y="39"/>
                    </a:lnTo>
                    <a:lnTo>
                      <a:pt x="31" y="33"/>
                    </a:lnTo>
                    <a:lnTo>
                      <a:pt x="42" y="29"/>
                    </a:lnTo>
                    <a:lnTo>
                      <a:pt x="45" y="29"/>
                    </a:lnTo>
                    <a:lnTo>
                      <a:pt x="48" y="29"/>
                    </a:lnTo>
                    <a:lnTo>
                      <a:pt x="51" y="31"/>
                    </a:lnTo>
                    <a:lnTo>
                      <a:pt x="58" y="30"/>
                    </a:lnTo>
                    <a:lnTo>
                      <a:pt x="60" y="32"/>
                    </a:lnTo>
                    <a:lnTo>
                      <a:pt x="63" y="35"/>
                    </a:lnTo>
                    <a:lnTo>
                      <a:pt x="64" y="38"/>
                    </a:lnTo>
                    <a:lnTo>
                      <a:pt x="70" y="43"/>
                    </a:lnTo>
                    <a:lnTo>
                      <a:pt x="71" y="45"/>
                    </a:lnTo>
                    <a:lnTo>
                      <a:pt x="72" y="45"/>
                    </a:lnTo>
                    <a:lnTo>
                      <a:pt x="74" y="47"/>
                    </a:lnTo>
                    <a:lnTo>
                      <a:pt x="79" y="47"/>
                    </a:lnTo>
                    <a:lnTo>
                      <a:pt x="81" y="46"/>
                    </a:lnTo>
                    <a:lnTo>
                      <a:pt x="82" y="47"/>
                    </a:lnTo>
                    <a:lnTo>
                      <a:pt x="90" y="46"/>
                    </a:lnTo>
                    <a:lnTo>
                      <a:pt x="94" y="44"/>
                    </a:lnTo>
                    <a:lnTo>
                      <a:pt x="108" y="44"/>
                    </a:lnTo>
                    <a:lnTo>
                      <a:pt x="115" y="46"/>
                    </a:lnTo>
                    <a:lnTo>
                      <a:pt x="125" y="49"/>
                    </a:lnTo>
                    <a:lnTo>
                      <a:pt x="131" y="50"/>
                    </a:lnTo>
                    <a:lnTo>
                      <a:pt x="134" y="51"/>
                    </a:lnTo>
                    <a:lnTo>
                      <a:pt x="136" y="50"/>
                    </a:lnTo>
                    <a:lnTo>
                      <a:pt x="139" y="50"/>
                    </a:lnTo>
                    <a:lnTo>
                      <a:pt x="138" y="55"/>
                    </a:lnTo>
                    <a:lnTo>
                      <a:pt x="144" y="58"/>
                    </a:lnTo>
                    <a:lnTo>
                      <a:pt x="144" y="56"/>
                    </a:lnTo>
                    <a:lnTo>
                      <a:pt x="146" y="56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5" y="57"/>
                    </a:lnTo>
                    <a:lnTo>
                      <a:pt x="156" y="59"/>
                    </a:lnTo>
                    <a:lnTo>
                      <a:pt x="162" y="59"/>
                    </a:lnTo>
                    <a:lnTo>
                      <a:pt x="161" y="65"/>
                    </a:lnTo>
                    <a:lnTo>
                      <a:pt x="162" y="66"/>
                    </a:lnTo>
                    <a:lnTo>
                      <a:pt x="166" y="66"/>
                    </a:lnTo>
                    <a:lnTo>
                      <a:pt x="172" y="63"/>
                    </a:lnTo>
                    <a:lnTo>
                      <a:pt x="174" y="62"/>
                    </a:lnTo>
                    <a:lnTo>
                      <a:pt x="174" y="59"/>
                    </a:lnTo>
                    <a:lnTo>
                      <a:pt x="171" y="58"/>
                    </a:lnTo>
                    <a:lnTo>
                      <a:pt x="167" y="54"/>
                    </a:lnTo>
                    <a:lnTo>
                      <a:pt x="165" y="41"/>
                    </a:lnTo>
                    <a:lnTo>
                      <a:pt x="165" y="37"/>
                    </a:lnTo>
                    <a:lnTo>
                      <a:pt x="163" y="35"/>
                    </a:lnTo>
                    <a:lnTo>
                      <a:pt x="162" y="30"/>
                    </a:lnTo>
                    <a:lnTo>
                      <a:pt x="161" y="29"/>
                    </a:lnTo>
                    <a:lnTo>
                      <a:pt x="162" y="27"/>
                    </a:lnTo>
                    <a:lnTo>
                      <a:pt x="162" y="26"/>
                    </a:lnTo>
                    <a:lnTo>
                      <a:pt x="162" y="23"/>
                    </a:lnTo>
                    <a:lnTo>
                      <a:pt x="159" y="23"/>
                    </a:lnTo>
                    <a:lnTo>
                      <a:pt x="159" y="20"/>
                    </a:lnTo>
                    <a:lnTo>
                      <a:pt x="159" y="18"/>
                    </a:lnTo>
                    <a:lnTo>
                      <a:pt x="160" y="17"/>
                    </a:lnTo>
                    <a:lnTo>
                      <a:pt x="160" y="11"/>
                    </a:lnTo>
                    <a:lnTo>
                      <a:pt x="159" y="9"/>
                    </a:lnTo>
                    <a:lnTo>
                      <a:pt x="158" y="6"/>
                    </a:lnTo>
                    <a:lnTo>
                      <a:pt x="161" y="3"/>
                    </a:lnTo>
                    <a:lnTo>
                      <a:pt x="165" y="4"/>
                    </a:lnTo>
                    <a:lnTo>
                      <a:pt x="166" y="6"/>
                    </a:lnTo>
                    <a:lnTo>
                      <a:pt x="166" y="9"/>
                    </a:lnTo>
                    <a:lnTo>
                      <a:pt x="168" y="10"/>
                    </a:lnTo>
                    <a:lnTo>
                      <a:pt x="169" y="9"/>
                    </a:lnTo>
                    <a:lnTo>
                      <a:pt x="172" y="6"/>
                    </a:lnTo>
                    <a:lnTo>
                      <a:pt x="174" y="3"/>
                    </a:lnTo>
                    <a:lnTo>
                      <a:pt x="175" y="2"/>
                    </a:lnTo>
                    <a:lnTo>
                      <a:pt x="175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5" y="3"/>
                    </a:lnTo>
                    <a:lnTo>
                      <a:pt x="186" y="1"/>
                    </a:lnTo>
                    <a:lnTo>
                      <a:pt x="189" y="0"/>
                    </a:lnTo>
                    <a:lnTo>
                      <a:pt x="188" y="3"/>
                    </a:lnTo>
                    <a:lnTo>
                      <a:pt x="191" y="10"/>
                    </a:lnTo>
                    <a:lnTo>
                      <a:pt x="192" y="12"/>
                    </a:lnTo>
                    <a:lnTo>
                      <a:pt x="202" y="15"/>
                    </a:lnTo>
                    <a:lnTo>
                      <a:pt x="204" y="17"/>
                    </a:lnTo>
                    <a:lnTo>
                      <a:pt x="204" y="18"/>
                    </a:lnTo>
                    <a:lnTo>
                      <a:pt x="202" y="19"/>
                    </a:lnTo>
                    <a:lnTo>
                      <a:pt x="202" y="21"/>
                    </a:lnTo>
                    <a:lnTo>
                      <a:pt x="200" y="23"/>
                    </a:lnTo>
                    <a:lnTo>
                      <a:pt x="199" y="26"/>
                    </a:lnTo>
                    <a:lnTo>
                      <a:pt x="199" y="32"/>
                    </a:lnTo>
                    <a:lnTo>
                      <a:pt x="199" y="36"/>
                    </a:lnTo>
                    <a:lnTo>
                      <a:pt x="196" y="39"/>
                    </a:lnTo>
                    <a:lnTo>
                      <a:pt x="195" y="41"/>
                    </a:lnTo>
                    <a:lnTo>
                      <a:pt x="192" y="42"/>
                    </a:lnTo>
                    <a:lnTo>
                      <a:pt x="193" y="44"/>
                    </a:lnTo>
                    <a:lnTo>
                      <a:pt x="194" y="45"/>
                    </a:lnTo>
                    <a:lnTo>
                      <a:pt x="196" y="45"/>
                    </a:lnTo>
                    <a:lnTo>
                      <a:pt x="198" y="43"/>
                    </a:lnTo>
                    <a:lnTo>
                      <a:pt x="204" y="44"/>
                    </a:lnTo>
                    <a:lnTo>
                      <a:pt x="205" y="45"/>
                    </a:lnTo>
                    <a:lnTo>
                      <a:pt x="205" y="48"/>
                    </a:lnTo>
                    <a:lnTo>
                      <a:pt x="205" y="54"/>
                    </a:lnTo>
                    <a:lnTo>
                      <a:pt x="212" y="54"/>
                    </a:lnTo>
                    <a:lnTo>
                      <a:pt x="213" y="51"/>
                    </a:lnTo>
                    <a:lnTo>
                      <a:pt x="222" y="43"/>
                    </a:lnTo>
                    <a:lnTo>
                      <a:pt x="227" y="33"/>
                    </a:lnTo>
                    <a:lnTo>
                      <a:pt x="236" y="32"/>
                    </a:lnTo>
                    <a:lnTo>
                      <a:pt x="238" y="29"/>
                    </a:lnTo>
                    <a:lnTo>
                      <a:pt x="240" y="28"/>
                    </a:lnTo>
                    <a:lnTo>
                      <a:pt x="243" y="30"/>
                    </a:lnTo>
                    <a:lnTo>
                      <a:pt x="245" y="29"/>
                    </a:lnTo>
                    <a:lnTo>
                      <a:pt x="248" y="27"/>
                    </a:lnTo>
                    <a:lnTo>
                      <a:pt x="251" y="27"/>
                    </a:lnTo>
                    <a:lnTo>
                      <a:pt x="252" y="26"/>
                    </a:lnTo>
                    <a:lnTo>
                      <a:pt x="255" y="26"/>
                    </a:lnTo>
                    <a:lnTo>
                      <a:pt x="256" y="26"/>
                    </a:lnTo>
                    <a:lnTo>
                      <a:pt x="258" y="24"/>
                    </a:lnTo>
                    <a:lnTo>
                      <a:pt x="258" y="23"/>
                    </a:lnTo>
                    <a:lnTo>
                      <a:pt x="261" y="22"/>
                    </a:lnTo>
                    <a:lnTo>
                      <a:pt x="262" y="23"/>
                    </a:lnTo>
                    <a:lnTo>
                      <a:pt x="268" y="15"/>
                    </a:lnTo>
                    <a:lnTo>
                      <a:pt x="269" y="12"/>
                    </a:lnTo>
                    <a:lnTo>
                      <a:pt x="271" y="11"/>
                    </a:lnTo>
                    <a:lnTo>
                      <a:pt x="274" y="11"/>
                    </a:lnTo>
                    <a:lnTo>
                      <a:pt x="271" y="6"/>
                    </a:lnTo>
                    <a:lnTo>
                      <a:pt x="274" y="5"/>
                    </a:lnTo>
                    <a:lnTo>
                      <a:pt x="277" y="8"/>
                    </a:lnTo>
                    <a:lnTo>
                      <a:pt x="279" y="9"/>
                    </a:lnTo>
                    <a:lnTo>
                      <a:pt x="279" y="11"/>
                    </a:lnTo>
                    <a:lnTo>
                      <a:pt x="280" y="12"/>
                    </a:lnTo>
                    <a:lnTo>
                      <a:pt x="282" y="20"/>
                    </a:lnTo>
                    <a:lnTo>
                      <a:pt x="288" y="20"/>
                    </a:lnTo>
                    <a:lnTo>
                      <a:pt x="290" y="29"/>
                    </a:lnTo>
                    <a:lnTo>
                      <a:pt x="293" y="38"/>
                    </a:lnTo>
                    <a:lnTo>
                      <a:pt x="295" y="41"/>
                    </a:lnTo>
                    <a:lnTo>
                      <a:pt x="297" y="41"/>
                    </a:lnTo>
                    <a:lnTo>
                      <a:pt x="306" y="39"/>
                    </a:lnTo>
                    <a:lnTo>
                      <a:pt x="309" y="36"/>
                    </a:lnTo>
                    <a:lnTo>
                      <a:pt x="311" y="33"/>
                    </a:lnTo>
                    <a:lnTo>
                      <a:pt x="312" y="33"/>
                    </a:lnTo>
                    <a:lnTo>
                      <a:pt x="315" y="35"/>
                    </a:lnTo>
                    <a:lnTo>
                      <a:pt x="317" y="41"/>
                    </a:lnTo>
                    <a:lnTo>
                      <a:pt x="319" y="42"/>
                    </a:lnTo>
                    <a:lnTo>
                      <a:pt x="322" y="47"/>
                    </a:lnTo>
                    <a:lnTo>
                      <a:pt x="324" y="48"/>
                    </a:lnTo>
                    <a:lnTo>
                      <a:pt x="326" y="52"/>
                    </a:lnTo>
                    <a:lnTo>
                      <a:pt x="326" y="54"/>
                    </a:lnTo>
                    <a:lnTo>
                      <a:pt x="328" y="57"/>
                    </a:lnTo>
                    <a:lnTo>
                      <a:pt x="337" y="67"/>
                    </a:lnTo>
                    <a:lnTo>
                      <a:pt x="340" y="68"/>
                    </a:lnTo>
                    <a:lnTo>
                      <a:pt x="343" y="69"/>
                    </a:lnTo>
                    <a:lnTo>
                      <a:pt x="343" y="71"/>
                    </a:lnTo>
                    <a:lnTo>
                      <a:pt x="345" y="76"/>
                    </a:lnTo>
                    <a:lnTo>
                      <a:pt x="348" y="79"/>
                    </a:lnTo>
                    <a:lnTo>
                      <a:pt x="355" y="80"/>
                    </a:lnTo>
                    <a:lnTo>
                      <a:pt x="358" y="83"/>
                    </a:lnTo>
                    <a:lnTo>
                      <a:pt x="360" y="84"/>
                    </a:lnTo>
                    <a:lnTo>
                      <a:pt x="361" y="89"/>
                    </a:lnTo>
                    <a:lnTo>
                      <a:pt x="370" y="95"/>
                    </a:lnTo>
                    <a:lnTo>
                      <a:pt x="373" y="98"/>
                    </a:lnTo>
                    <a:lnTo>
                      <a:pt x="378" y="98"/>
                    </a:lnTo>
                    <a:lnTo>
                      <a:pt x="385" y="98"/>
                    </a:lnTo>
                    <a:lnTo>
                      <a:pt x="388" y="99"/>
                    </a:lnTo>
                    <a:lnTo>
                      <a:pt x="394" y="106"/>
                    </a:lnTo>
                    <a:lnTo>
                      <a:pt x="397" y="108"/>
                    </a:lnTo>
                    <a:lnTo>
                      <a:pt x="397" y="114"/>
                    </a:lnTo>
                    <a:lnTo>
                      <a:pt x="397" y="122"/>
                    </a:lnTo>
                    <a:lnTo>
                      <a:pt x="392" y="146"/>
                    </a:lnTo>
                    <a:lnTo>
                      <a:pt x="393" y="150"/>
                    </a:lnTo>
                    <a:lnTo>
                      <a:pt x="397" y="153"/>
                    </a:lnTo>
                    <a:lnTo>
                      <a:pt x="399" y="158"/>
                    </a:lnTo>
                    <a:lnTo>
                      <a:pt x="403" y="191"/>
                    </a:lnTo>
                    <a:lnTo>
                      <a:pt x="409" y="193"/>
                    </a:lnTo>
                    <a:lnTo>
                      <a:pt x="412" y="195"/>
                    </a:lnTo>
                    <a:lnTo>
                      <a:pt x="414" y="207"/>
                    </a:lnTo>
                    <a:lnTo>
                      <a:pt x="417" y="211"/>
                    </a:lnTo>
                    <a:lnTo>
                      <a:pt x="420" y="215"/>
                    </a:lnTo>
                    <a:lnTo>
                      <a:pt x="422" y="214"/>
                    </a:lnTo>
                    <a:lnTo>
                      <a:pt x="423" y="215"/>
                    </a:lnTo>
                    <a:lnTo>
                      <a:pt x="432" y="218"/>
                    </a:lnTo>
                    <a:lnTo>
                      <a:pt x="432" y="225"/>
                    </a:lnTo>
                    <a:lnTo>
                      <a:pt x="430" y="229"/>
                    </a:lnTo>
                    <a:lnTo>
                      <a:pt x="427" y="231"/>
                    </a:lnTo>
                    <a:lnTo>
                      <a:pt x="427" y="238"/>
                    </a:lnTo>
                    <a:lnTo>
                      <a:pt x="423" y="248"/>
                    </a:lnTo>
                    <a:lnTo>
                      <a:pt x="420" y="252"/>
                    </a:lnTo>
                    <a:lnTo>
                      <a:pt x="418" y="253"/>
                    </a:lnTo>
                    <a:lnTo>
                      <a:pt x="417" y="256"/>
                    </a:lnTo>
                    <a:lnTo>
                      <a:pt x="413" y="257"/>
                    </a:lnTo>
                    <a:lnTo>
                      <a:pt x="411" y="259"/>
                    </a:lnTo>
                    <a:lnTo>
                      <a:pt x="409" y="258"/>
                    </a:lnTo>
                    <a:lnTo>
                      <a:pt x="405" y="259"/>
                    </a:lnTo>
                    <a:lnTo>
                      <a:pt x="409" y="268"/>
                    </a:lnTo>
                    <a:lnTo>
                      <a:pt x="409" y="270"/>
                    </a:lnTo>
                    <a:lnTo>
                      <a:pt x="405" y="273"/>
                    </a:lnTo>
                    <a:lnTo>
                      <a:pt x="400" y="277"/>
                    </a:lnTo>
                    <a:lnTo>
                      <a:pt x="399" y="278"/>
                    </a:lnTo>
                    <a:lnTo>
                      <a:pt x="396" y="277"/>
                    </a:lnTo>
                    <a:lnTo>
                      <a:pt x="391" y="280"/>
                    </a:lnTo>
                    <a:lnTo>
                      <a:pt x="387" y="284"/>
                    </a:lnTo>
                    <a:lnTo>
                      <a:pt x="388" y="290"/>
                    </a:lnTo>
                    <a:lnTo>
                      <a:pt x="390" y="293"/>
                    </a:lnTo>
                    <a:lnTo>
                      <a:pt x="388" y="296"/>
                    </a:lnTo>
                    <a:lnTo>
                      <a:pt x="384" y="297"/>
                    </a:lnTo>
                    <a:lnTo>
                      <a:pt x="378" y="291"/>
                    </a:lnTo>
                    <a:lnTo>
                      <a:pt x="375" y="289"/>
                    </a:lnTo>
                    <a:lnTo>
                      <a:pt x="373" y="285"/>
                    </a:lnTo>
                    <a:lnTo>
                      <a:pt x="372" y="284"/>
                    </a:lnTo>
                    <a:lnTo>
                      <a:pt x="372" y="282"/>
                    </a:lnTo>
                    <a:lnTo>
                      <a:pt x="371" y="282"/>
                    </a:lnTo>
                    <a:lnTo>
                      <a:pt x="366" y="278"/>
                    </a:lnTo>
                    <a:lnTo>
                      <a:pt x="362" y="277"/>
                    </a:lnTo>
                    <a:lnTo>
                      <a:pt x="358" y="278"/>
                    </a:lnTo>
                    <a:lnTo>
                      <a:pt x="358" y="277"/>
                    </a:lnTo>
                    <a:lnTo>
                      <a:pt x="356" y="277"/>
                    </a:lnTo>
                    <a:lnTo>
                      <a:pt x="357" y="279"/>
                    </a:lnTo>
                    <a:lnTo>
                      <a:pt x="355" y="280"/>
                    </a:lnTo>
                    <a:lnTo>
                      <a:pt x="343" y="275"/>
                    </a:lnTo>
                    <a:lnTo>
                      <a:pt x="342" y="274"/>
                    </a:lnTo>
                    <a:lnTo>
                      <a:pt x="341" y="273"/>
                    </a:lnTo>
                    <a:lnTo>
                      <a:pt x="339" y="273"/>
                    </a:lnTo>
                    <a:lnTo>
                      <a:pt x="325" y="272"/>
                    </a:lnTo>
                    <a:lnTo>
                      <a:pt x="319" y="270"/>
                    </a:lnTo>
                    <a:lnTo>
                      <a:pt x="313" y="269"/>
                    </a:lnTo>
                    <a:lnTo>
                      <a:pt x="307" y="269"/>
                    </a:lnTo>
                    <a:lnTo>
                      <a:pt x="301" y="267"/>
                    </a:lnTo>
                    <a:lnTo>
                      <a:pt x="294" y="264"/>
                    </a:lnTo>
                    <a:lnTo>
                      <a:pt x="283" y="261"/>
                    </a:lnTo>
                    <a:lnTo>
                      <a:pt x="279" y="261"/>
                    </a:lnTo>
                    <a:lnTo>
                      <a:pt x="273" y="261"/>
                    </a:lnTo>
                    <a:lnTo>
                      <a:pt x="270" y="261"/>
                    </a:lnTo>
                    <a:lnTo>
                      <a:pt x="257" y="260"/>
                    </a:lnTo>
                    <a:lnTo>
                      <a:pt x="250" y="257"/>
                    </a:lnTo>
                    <a:lnTo>
                      <a:pt x="248" y="255"/>
                    </a:lnTo>
                    <a:lnTo>
                      <a:pt x="242" y="249"/>
                    </a:lnTo>
                    <a:lnTo>
                      <a:pt x="240" y="250"/>
                    </a:lnTo>
                    <a:lnTo>
                      <a:pt x="238" y="248"/>
                    </a:lnTo>
                    <a:lnTo>
                      <a:pt x="237" y="246"/>
                    </a:lnTo>
                    <a:lnTo>
                      <a:pt x="233" y="244"/>
                    </a:lnTo>
                    <a:lnTo>
                      <a:pt x="232" y="245"/>
                    </a:lnTo>
                    <a:lnTo>
                      <a:pt x="231" y="243"/>
                    </a:lnTo>
                    <a:lnTo>
                      <a:pt x="229" y="240"/>
                    </a:lnTo>
                    <a:lnTo>
                      <a:pt x="228" y="238"/>
                    </a:lnTo>
                    <a:lnTo>
                      <a:pt x="225" y="236"/>
                    </a:lnTo>
                    <a:lnTo>
                      <a:pt x="216" y="233"/>
                    </a:lnTo>
                    <a:lnTo>
                      <a:pt x="210" y="231"/>
                    </a:lnTo>
                    <a:lnTo>
                      <a:pt x="208" y="230"/>
                    </a:lnTo>
                    <a:lnTo>
                      <a:pt x="207" y="230"/>
                    </a:lnTo>
                    <a:lnTo>
                      <a:pt x="204" y="230"/>
                    </a:lnTo>
                    <a:lnTo>
                      <a:pt x="186" y="222"/>
                    </a:lnTo>
                    <a:lnTo>
                      <a:pt x="171" y="216"/>
                    </a:lnTo>
                    <a:lnTo>
                      <a:pt x="159" y="212"/>
                    </a:lnTo>
                    <a:lnTo>
                      <a:pt x="153" y="210"/>
                    </a:lnTo>
                    <a:lnTo>
                      <a:pt x="142" y="206"/>
                    </a:lnTo>
                    <a:lnTo>
                      <a:pt x="129" y="201"/>
                    </a:lnTo>
                    <a:lnTo>
                      <a:pt x="123" y="198"/>
                    </a:lnTo>
                    <a:lnTo>
                      <a:pt x="112" y="195"/>
                    </a:lnTo>
                    <a:lnTo>
                      <a:pt x="103" y="191"/>
                    </a:lnTo>
                    <a:lnTo>
                      <a:pt x="102" y="192"/>
                    </a:lnTo>
                    <a:lnTo>
                      <a:pt x="101" y="191"/>
                    </a:lnTo>
                    <a:lnTo>
                      <a:pt x="99" y="189"/>
                    </a:lnTo>
                    <a:lnTo>
                      <a:pt x="97" y="189"/>
                    </a:lnTo>
                    <a:lnTo>
                      <a:pt x="96" y="189"/>
                    </a:lnTo>
                    <a:lnTo>
                      <a:pt x="96" y="183"/>
                    </a:lnTo>
                    <a:lnTo>
                      <a:pt x="93" y="181"/>
                    </a:lnTo>
                    <a:lnTo>
                      <a:pt x="82" y="174"/>
                    </a:lnTo>
                    <a:lnTo>
                      <a:pt x="80" y="171"/>
                    </a:lnTo>
                    <a:lnTo>
                      <a:pt x="70" y="165"/>
                    </a:lnTo>
                    <a:lnTo>
                      <a:pt x="67" y="165"/>
                    </a:lnTo>
                    <a:lnTo>
                      <a:pt x="57" y="159"/>
                    </a:lnTo>
                    <a:lnTo>
                      <a:pt x="49" y="156"/>
                    </a:lnTo>
                    <a:lnTo>
                      <a:pt x="50" y="156"/>
                    </a:lnTo>
                    <a:lnTo>
                      <a:pt x="52" y="156"/>
                    </a:lnTo>
                    <a:lnTo>
                      <a:pt x="51" y="156"/>
                    </a:lnTo>
                    <a:lnTo>
                      <a:pt x="48" y="155"/>
                    </a:lnTo>
                    <a:lnTo>
                      <a:pt x="49" y="155"/>
                    </a:lnTo>
                    <a:lnTo>
                      <a:pt x="50" y="155"/>
                    </a:lnTo>
                    <a:lnTo>
                      <a:pt x="51" y="153"/>
                    </a:lnTo>
                    <a:lnTo>
                      <a:pt x="43" y="145"/>
                    </a:lnTo>
                    <a:lnTo>
                      <a:pt x="42" y="144"/>
                    </a:lnTo>
                    <a:lnTo>
                      <a:pt x="41" y="145"/>
                    </a:lnTo>
                    <a:lnTo>
                      <a:pt x="40" y="145"/>
                    </a:lnTo>
                    <a:lnTo>
                      <a:pt x="38" y="146"/>
                    </a:lnTo>
                    <a:lnTo>
                      <a:pt x="37" y="146"/>
                    </a:lnTo>
                    <a:lnTo>
                      <a:pt x="37" y="145"/>
                    </a:lnTo>
                    <a:lnTo>
                      <a:pt x="39" y="144"/>
                    </a:lnTo>
                    <a:lnTo>
                      <a:pt x="37" y="143"/>
                    </a:lnTo>
                    <a:lnTo>
                      <a:pt x="36" y="144"/>
                    </a:lnTo>
                    <a:lnTo>
                      <a:pt x="36" y="146"/>
                    </a:lnTo>
                    <a:lnTo>
                      <a:pt x="34" y="143"/>
                    </a:lnTo>
                    <a:lnTo>
                      <a:pt x="32" y="143"/>
                    </a:lnTo>
                    <a:lnTo>
                      <a:pt x="31" y="140"/>
                    </a:lnTo>
                    <a:lnTo>
                      <a:pt x="30" y="140"/>
                    </a:lnTo>
                    <a:lnTo>
                      <a:pt x="25" y="140"/>
                    </a:lnTo>
                    <a:lnTo>
                      <a:pt x="25" y="134"/>
                    </a:lnTo>
                    <a:lnTo>
                      <a:pt x="21" y="128"/>
                    </a:lnTo>
                    <a:lnTo>
                      <a:pt x="18" y="126"/>
                    </a:lnTo>
                    <a:lnTo>
                      <a:pt x="14" y="122"/>
                    </a:lnTo>
                    <a:lnTo>
                      <a:pt x="13" y="119"/>
                    </a:lnTo>
                    <a:lnTo>
                      <a:pt x="12" y="119"/>
                    </a:lnTo>
                    <a:lnTo>
                      <a:pt x="12" y="116"/>
                    </a:lnTo>
                    <a:lnTo>
                      <a:pt x="10" y="113"/>
                    </a:lnTo>
                    <a:lnTo>
                      <a:pt x="5" y="109"/>
                    </a:lnTo>
                    <a:lnTo>
                      <a:pt x="1" y="107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3;p24">
                <a:extLst>
                  <a:ext uri="{FF2B5EF4-FFF2-40B4-BE49-F238E27FC236}">
                    <a16:creationId xmlns:a16="http://schemas.microsoft.com/office/drawing/2014/main" xmlns="" id="{10ECBD08-557E-4F47-9DC4-5185F56716D1}"/>
                  </a:ext>
                </a:extLst>
              </p:cNvPr>
              <p:cNvSpPr/>
              <p:nvPr/>
            </p:nvSpPr>
            <p:spPr>
              <a:xfrm>
                <a:off x="1309" y="1671"/>
                <a:ext cx="447" cy="31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07" extrusionOk="0">
                    <a:moveTo>
                      <a:pt x="0" y="220"/>
                    </a:moveTo>
                    <a:lnTo>
                      <a:pt x="0" y="220"/>
                    </a:lnTo>
                    <a:lnTo>
                      <a:pt x="3" y="220"/>
                    </a:lnTo>
                    <a:lnTo>
                      <a:pt x="7" y="225"/>
                    </a:lnTo>
                    <a:lnTo>
                      <a:pt x="13" y="229"/>
                    </a:lnTo>
                    <a:lnTo>
                      <a:pt x="15" y="232"/>
                    </a:lnTo>
                    <a:lnTo>
                      <a:pt x="18" y="238"/>
                    </a:lnTo>
                    <a:lnTo>
                      <a:pt x="20" y="240"/>
                    </a:lnTo>
                    <a:lnTo>
                      <a:pt x="22" y="244"/>
                    </a:lnTo>
                    <a:lnTo>
                      <a:pt x="24" y="251"/>
                    </a:lnTo>
                    <a:lnTo>
                      <a:pt x="26" y="253"/>
                    </a:lnTo>
                    <a:lnTo>
                      <a:pt x="28" y="255"/>
                    </a:lnTo>
                    <a:lnTo>
                      <a:pt x="38" y="259"/>
                    </a:lnTo>
                    <a:lnTo>
                      <a:pt x="39" y="259"/>
                    </a:lnTo>
                    <a:lnTo>
                      <a:pt x="39" y="260"/>
                    </a:lnTo>
                    <a:lnTo>
                      <a:pt x="41" y="261"/>
                    </a:lnTo>
                    <a:lnTo>
                      <a:pt x="43" y="261"/>
                    </a:lnTo>
                    <a:lnTo>
                      <a:pt x="48" y="262"/>
                    </a:lnTo>
                    <a:lnTo>
                      <a:pt x="53" y="265"/>
                    </a:lnTo>
                    <a:lnTo>
                      <a:pt x="58" y="266"/>
                    </a:lnTo>
                    <a:lnTo>
                      <a:pt x="59" y="267"/>
                    </a:lnTo>
                    <a:lnTo>
                      <a:pt x="62" y="267"/>
                    </a:lnTo>
                    <a:lnTo>
                      <a:pt x="66" y="269"/>
                    </a:lnTo>
                    <a:lnTo>
                      <a:pt x="69" y="270"/>
                    </a:lnTo>
                    <a:lnTo>
                      <a:pt x="70" y="270"/>
                    </a:lnTo>
                    <a:lnTo>
                      <a:pt x="72" y="270"/>
                    </a:lnTo>
                    <a:lnTo>
                      <a:pt x="79" y="272"/>
                    </a:lnTo>
                    <a:lnTo>
                      <a:pt x="86" y="276"/>
                    </a:lnTo>
                    <a:lnTo>
                      <a:pt x="88" y="277"/>
                    </a:lnTo>
                    <a:lnTo>
                      <a:pt x="94" y="280"/>
                    </a:lnTo>
                    <a:lnTo>
                      <a:pt x="99" y="283"/>
                    </a:lnTo>
                    <a:lnTo>
                      <a:pt x="102" y="284"/>
                    </a:lnTo>
                    <a:lnTo>
                      <a:pt x="105" y="285"/>
                    </a:lnTo>
                    <a:lnTo>
                      <a:pt x="113" y="288"/>
                    </a:lnTo>
                    <a:lnTo>
                      <a:pt x="115" y="289"/>
                    </a:lnTo>
                    <a:lnTo>
                      <a:pt x="121" y="289"/>
                    </a:lnTo>
                    <a:lnTo>
                      <a:pt x="123" y="291"/>
                    </a:lnTo>
                    <a:lnTo>
                      <a:pt x="128" y="291"/>
                    </a:lnTo>
                    <a:lnTo>
                      <a:pt x="131" y="292"/>
                    </a:lnTo>
                    <a:lnTo>
                      <a:pt x="138" y="294"/>
                    </a:lnTo>
                    <a:lnTo>
                      <a:pt x="140" y="294"/>
                    </a:lnTo>
                    <a:lnTo>
                      <a:pt x="165" y="301"/>
                    </a:lnTo>
                    <a:lnTo>
                      <a:pt x="171" y="303"/>
                    </a:lnTo>
                    <a:lnTo>
                      <a:pt x="177" y="307"/>
                    </a:lnTo>
                    <a:lnTo>
                      <a:pt x="183" y="306"/>
                    </a:lnTo>
                    <a:lnTo>
                      <a:pt x="187" y="302"/>
                    </a:lnTo>
                    <a:lnTo>
                      <a:pt x="188" y="300"/>
                    </a:lnTo>
                    <a:lnTo>
                      <a:pt x="190" y="300"/>
                    </a:lnTo>
                    <a:lnTo>
                      <a:pt x="193" y="298"/>
                    </a:lnTo>
                    <a:lnTo>
                      <a:pt x="194" y="299"/>
                    </a:lnTo>
                    <a:lnTo>
                      <a:pt x="196" y="298"/>
                    </a:lnTo>
                    <a:lnTo>
                      <a:pt x="199" y="300"/>
                    </a:lnTo>
                    <a:lnTo>
                      <a:pt x="202" y="300"/>
                    </a:lnTo>
                    <a:lnTo>
                      <a:pt x="210" y="304"/>
                    </a:lnTo>
                    <a:lnTo>
                      <a:pt x="211" y="304"/>
                    </a:lnTo>
                    <a:lnTo>
                      <a:pt x="214" y="306"/>
                    </a:lnTo>
                    <a:lnTo>
                      <a:pt x="213" y="302"/>
                    </a:lnTo>
                    <a:lnTo>
                      <a:pt x="215" y="293"/>
                    </a:lnTo>
                    <a:lnTo>
                      <a:pt x="216" y="276"/>
                    </a:lnTo>
                    <a:lnTo>
                      <a:pt x="223" y="274"/>
                    </a:lnTo>
                    <a:lnTo>
                      <a:pt x="227" y="276"/>
                    </a:lnTo>
                    <a:lnTo>
                      <a:pt x="229" y="276"/>
                    </a:lnTo>
                    <a:lnTo>
                      <a:pt x="229" y="274"/>
                    </a:lnTo>
                    <a:lnTo>
                      <a:pt x="230" y="273"/>
                    </a:lnTo>
                    <a:lnTo>
                      <a:pt x="234" y="276"/>
                    </a:lnTo>
                    <a:lnTo>
                      <a:pt x="237" y="273"/>
                    </a:lnTo>
                    <a:lnTo>
                      <a:pt x="237" y="271"/>
                    </a:lnTo>
                    <a:lnTo>
                      <a:pt x="243" y="270"/>
                    </a:lnTo>
                    <a:lnTo>
                      <a:pt x="243" y="268"/>
                    </a:lnTo>
                    <a:lnTo>
                      <a:pt x="244" y="263"/>
                    </a:lnTo>
                    <a:lnTo>
                      <a:pt x="243" y="255"/>
                    </a:lnTo>
                    <a:lnTo>
                      <a:pt x="241" y="251"/>
                    </a:lnTo>
                    <a:lnTo>
                      <a:pt x="241" y="238"/>
                    </a:lnTo>
                    <a:lnTo>
                      <a:pt x="244" y="232"/>
                    </a:lnTo>
                    <a:lnTo>
                      <a:pt x="255" y="228"/>
                    </a:lnTo>
                    <a:lnTo>
                      <a:pt x="258" y="228"/>
                    </a:lnTo>
                    <a:lnTo>
                      <a:pt x="261" y="228"/>
                    </a:lnTo>
                    <a:lnTo>
                      <a:pt x="264" y="230"/>
                    </a:lnTo>
                    <a:lnTo>
                      <a:pt x="271" y="229"/>
                    </a:lnTo>
                    <a:lnTo>
                      <a:pt x="273" y="231"/>
                    </a:lnTo>
                    <a:lnTo>
                      <a:pt x="276" y="234"/>
                    </a:lnTo>
                    <a:lnTo>
                      <a:pt x="277" y="237"/>
                    </a:lnTo>
                    <a:lnTo>
                      <a:pt x="283" y="242"/>
                    </a:lnTo>
                    <a:lnTo>
                      <a:pt x="284" y="244"/>
                    </a:lnTo>
                    <a:lnTo>
                      <a:pt x="285" y="244"/>
                    </a:lnTo>
                    <a:lnTo>
                      <a:pt x="287" y="246"/>
                    </a:lnTo>
                    <a:lnTo>
                      <a:pt x="292" y="246"/>
                    </a:lnTo>
                    <a:lnTo>
                      <a:pt x="294" y="245"/>
                    </a:lnTo>
                    <a:lnTo>
                      <a:pt x="295" y="246"/>
                    </a:lnTo>
                    <a:lnTo>
                      <a:pt x="303" y="245"/>
                    </a:lnTo>
                    <a:lnTo>
                      <a:pt x="307" y="243"/>
                    </a:lnTo>
                    <a:lnTo>
                      <a:pt x="321" y="243"/>
                    </a:lnTo>
                    <a:lnTo>
                      <a:pt x="328" y="245"/>
                    </a:lnTo>
                    <a:lnTo>
                      <a:pt x="338" y="248"/>
                    </a:lnTo>
                    <a:lnTo>
                      <a:pt x="344" y="249"/>
                    </a:lnTo>
                    <a:lnTo>
                      <a:pt x="347" y="250"/>
                    </a:lnTo>
                    <a:lnTo>
                      <a:pt x="349" y="249"/>
                    </a:lnTo>
                    <a:lnTo>
                      <a:pt x="352" y="249"/>
                    </a:lnTo>
                    <a:lnTo>
                      <a:pt x="351" y="254"/>
                    </a:lnTo>
                    <a:lnTo>
                      <a:pt x="357" y="257"/>
                    </a:lnTo>
                    <a:lnTo>
                      <a:pt x="357" y="255"/>
                    </a:lnTo>
                    <a:lnTo>
                      <a:pt x="359" y="255"/>
                    </a:lnTo>
                    <a:lnTo>
                      <a:pt x="361" y="255"/>
                    </a:lnTo>
                    <a:lnTo>
                      <a:pt x="363" y="255"/>
                    </a:lnTo>
                    <a:lnTo>
                      <a:pt x="368" y="256"/>
                    </a:lnTo>
                    <a:lnTo>
                      <a:pt x="369" y="258"/>
                    </a:lnTo>
                    <a:lnTo>
                      <a:pt x="375" y="258"/>
                    </a:lnTo>
                    <a:lnTo>
                      <a:pt x="374" y="264"/>
                    </a:lnTo>
                    <a:lnTo>
                      <a:pt x="375" y="265"/>
                    </a:lnTo>
                    <a:lnTo>
                      <a:pt x="379" y="265"/>
                    </a:lnTo>
                    <a:lnTo>
                      <a:pt x="385" y="262"/>
                    </a:lnTo>
                    <a:lnTo>
                      <a:pt x="387" y="261"/>
                    </a:lnTo>
                    <a:lnTo>
                      <a:pt x="387" y="258"/>
                    </a:lnTo>
                    <a:lnTo>
                      <a:pt x="384" y="257"/>
                    </a:lnTo>
                    <a:lnTo>
                      <a:pt x="380" y="253"/>
                    </a:lnTo>
                    <a:lnTo>
                      <a:pt x="378" y="240"/>
                    </a:lnTo>
                    <a:lnTo>
                      <a:pt x="378" y="236"/>
                    </a:lnTo>
                    <a:lnTo>
                      <a:pt x="376" y="234"/>
                    </a:lnTo>
                    <a:lnTo>
                      <a:pt x="375" y="229"/>
                    </a:lnTo>
                    <a:lnTo>
                      <a:pt x="374" y="228"/>
                    </a:lnTo>
                    <a:lnTo>
                      <a:pt x="375" y="226"/>
                    </a:lnTo>
                    <a:lnTo>
                      <a:pt x="375" y="225"/>
                    </a:lnTo>
                    <a:lnTo>
                      <a:pt x="375" y="222"/>
                    </a:lnTo>
                    <a:lnTo>
                      <a:pt x="372" y="222"/>
                    </a:lnTo>
                    <a:lnTo>
                      <a:pt x="372" y="219"/>
                    </a:lnTo>
                    <a:lnTo>
                      <a:pt x="372" y="217"/>
                    </a:lnTo>
                    <a:lnTo>
                      <a:pt x="373" y="216"/>
                    </a:lnTo>
                    <a:lnTo>
                      <a:pt x="373" y="210"/>
                    </a:lnTo>
                    <a:lnTo>
                      <a:pt x="372" y="208"/>
                    </a:lnTo>
                    <a:lnTo>
                      <a:pt x="371" y="205"/>
                    </a:lnTo>
                    <a:lnTo>
                      <a:pt x="374" y="202"/>
                    </a:lnTo>
                    <a:lnTo>
                      <a:pt x="378" y="203"/>
                    </a:lnTo>
                    <a:lnTo>
                      <a:pt x="379" y="205"/>
                    </a:lnTo>
                    <a:lnTo>
                      <a:pt x="379" y="208"/>
                    </a:lnTo>
                    <a:lnTo>
                      <a:pt x="381" y="209"/>
                    </a:lnTo>
                    <a:lnTo>
                      <a:pt x="382" y="208"/>
                    </a:lnTo>
                    <a:lnTo>
                      <a:pt x="385" y="205"/>
                    </a:lnTo>
                    <a:lnTo>
                      <a:pt x="387" y="202"/>
                    </a:lnTo>
                    <a:lnTo>
                      <a:pt x="388" y="201"/>
                    </a:lnTo>
                    <a:lnTo>
                      <a:pt x="388" y="204"/>
                    </a:lnTo>
                    <a:lnTo>
                      <a:pt x="395" y="204"/>
                    </a:lnTo>
                    <a:lnTo>
                      <a:pt x="396" y="204"/>
                    </a:lnTo>
                    <a:lnTo>
                      <a:pt x="398" y="202"/>
                    </a:lnTo>
                    <a:lnTo>
                      <a:pt x="399" y="200"/>
                    </a:lnTo>
                    <a:lnTo>
                      <a:pt x="402" y="199"/>
                    </a:lnTo>
                    <a:lnTo>
                      <a:pt x="403" y="197"/>
                    </a:lnTo>
                    <a:lnTo>
                      <a:pt x="403" y="196"/>
                    </a:lnTo>
                    <a:lnTo>
                      <a:pt x="405" y="194"/>
                    </a:lnTo>
                    <a:lnTo>
                      <a:pt x="405" y="190"/>
                    </a:lnTo>
                    <a:lnTo>
                      <a:pt x="414" y="183"/>
                    </a:lnTo>
                    <a:lnTo>
                      <a:pt x="418" y="174"/>
                    </a:lnTo>
                    <a:lnTo>
                      <a:pt x="421" y="172"/>
                    </a:lnTo>
                    <a:lnTo>
                      <a:pt x="423" y="171"/>
                    </a:lnTo>
                    <a:lnTo>
                      <a:pt x="424" y="169"/>
                    </a:lnTo>
                    <a:lnTo>
                      <a:pt x="422" y="166"/>
                    </a:lnTo>
                    <a:lnTo>
                      <a:pt x="423" y="165"/>
                    </a:lnTo>
                    <a:lnTo>
                      <a:pt x="427" y="162"/>
                    </a:lnTo>
                    <a:lnTo>
                      <a:pt x="427" y="150"/>
                    </a:lnTo>
                    <a:lnTo>
                      <a:pt x="429" y="149"/>
                    </a:lnTo>
                    <a:lnTo>
                      <a:pt x="431" y="147"/>
                    </a:lnTo>
                    <a:lnTo>
                      <a:pt x="431" y="144"/>
                    </a:lnTo>
                    <a:lnTo>
                      <a:pt x="433" y="142"/>
                    </a:lnTo>
                    <a:lnTo>
                      <a:pt x="438" y="144"/>
                    </a:lnTo>
                    <a:lnTo>
                      <a:pt x="439" y="142"/>
                    </a:lnTo>
                    <a:lnTo>
                      <a:pt x="442" y="141"/>
                    </a:lnTo>
                    <a:lnTo>
                      <a:pt x="441" y="134"/>
                    </a:lnTo>
                    <a:lnTo>
                      <a:pt x="439" y="132"/>
                    </a:lnTo>
                    <a:lnTo>
                      <a:pt x="439" y="130"/>
                    </a:lnTo>
                    <a:lnTo>
                      <a:pt x="439" y="129"/>
                    </a:lnTo>
                    <a:lnTo>
                      <a:pt x="437" y="125"/>
                    </a:lnTo>
                    <a:lnTo>
                      <a:pt x="435" y="123"/>
                    </a:lnTo>
                    <a:lnTo>
                      <a:pt x="438" y="121"/>
                    </a:lnTo>
                    <a:lnTo>
                      <a:pt x="437" y="115"/>
                    </a:lnTo>
                    <a:lnTo>
                      <a:pt x="436" y="115"/>
                    </a:lnTo>
                    <a:lnTo>
                      <a:pt x="434" y="113"/>
                    </a:lnTo>
                    <a:lnTo>
                      <a:pt x="433" y="109"/>
                    </a:lnTo>
                    <a:lnTo>
                      <a:pt x="435" y="108"/>
                    </a:lnTo>
                    <a:lnTo>
                      <a:pt x="438" y="108"/>
                    </a:lnTo>
                    <a:lnTo>
                      <a:pt x="439" y="108"/>
                    </a:lnTo>
                    <a:lnTo>
                      <a:pt x="441" y="108"/>
                    </a:lnTo>
                    <a:lnTo>
                      <a:pt x="446" y="105"/>
                    </a:lnTo>
                    <a:lnTo>
                      <a:pt x="447" y="103"/>
                    </a:lnTo>
                    <a:lnTo>
                      <a:pt x="445" y="101"/>
                    </a:lnTo>
                    <a:lnTo>
                      <a:pt x="446" y="93"/>
                    </a:lnTo>
                    <a:lnTo>
                      <a:pt x="447" y="91"/>
                    </a:lnTo>
                    <a:lnTo>
                      <a:pt x="449" y="91"/>
                    </a:lnTo>
                    <a:lnTo>
                      <a:pt x="450" y="88"/>
                    </a:lnTo>
                    <a:lnTo>
                      <a:pt x="451" y="87"/>
                    </a:lnTo>
                    <a:lnTo>
                      <a:pt x="451" y="84"/>
                    </a:lnTo>
                    <a:lnTo>
                      <a:pt x="450" y="83"/>
                    </a:lnTo>
                    <a:lnTo>
                      <a:pt x="449" y="81"/>
                    </a:lnTo>
                    <a:lnTo>
                      <a:pt x="448" y="81"/>
                    </a:lnTo>
                    <a:lnTo>
                      <a:pt x="447" y="74"/>
                    </a:lnTo>
                    <a:lnTo>
                      <a:pt x="445" y="75"/>
                    </a:lnTo>
                    <a:lnTo>
                      <a:pt x="447" y="72"/>
                    </a:lnTo>
                    <a:lnTo>
                      <a:pt x="449" y="71"/>
                    </a:lnTo>
                    <a:lnTo>
                      <a:pt x="451" y="72"/>
                    </a:lnTo>
                    <a:lnTo>
                      <a:pt x="453" y="73"/>
                    </a:lnTo>
                    <a:lnTo>
                      <a:pt x="455" y="72"/>
                    </a:lnTo>
                    <a:lnTo>
                      <a:pt x="460" y="64"/>
                    </a:lnTo>
                    <a:lnTo>
                      <a:pt x="461" y="65"/>
                    </a:lnTo>
                    <a:lnTo>
                      <a:pt x="463" y="66"/>
                    </a:lnTo>
                    <a:lnTo>
                      <a:pt x="463" y="63"/>
                    </a:lnTo>
                    <a:lnTo>
                      <a:pt x="466" y="57"/>
                    </a:lnTo>
                    <a:lnTo>
                      <a:pt x="466" y="54"/>
                    </a:lnTo>
                    <a:lnTo>
                      <a:pt x="464" y="52"/>
                    </a:lnTo>
                    <a:lnTo>
                      <a:pt x="437" y="47"/>
                    </a:lnTo>
                    <a:lnTo>
                      <a:pt x="434" y="45"/>
                    </a:lnTo>
                    <a:lnTo>
                      <a:pt x="422" y="39"/>
                    </a:lnTo>
                    <a:lnTo>
                      <a:pt x="420" y="43"/>
                    </a:lnTo>
                    <a:lnTo>
                      <a:pt x="420" y="46"/>
                    </a:lnTo>
                    <a:lnTo>
                      <a:pt x="418" y="48"/>
                    </a:lnTo>
                    <a:lnTo>
                      <a:pt x="417" y="49"/>
                    </a:lnTo>
                    <a:lnTo>
                      <a:pt x="417" y="51"/>
                    </a:lnTo>
                    <a:lnTo>
                      <a:pt x="413" y="56"/>
                    </a:lnTo>
                    <a:lnTo>
                      <a:pt x="408" y="64"/>
                    </a:lnTo>
                    <a:lnTo>
                      <a:pt x="403" y="67"/>
                    </a:lnTo>
                    <a:lnTo>
                      <a:pt x="396" y="69"/>
                    </a:lnTo>
                    <a:lnTo>
                      <a:pt x="392" y="69"/>
                    </a:lnTo>
                    <a:lnTo>
                      <a:pt x="391" y="68"/>
                    </a:lnTo>
                    <a:lnTo>
                      <a:pt x="388" y="68"/>
                    </a:lnTo>
                    <a:lnTo>
                      <a:pt x="384" y="69"/>
                    </a:lnTo>
                    <a:lnTo>
                      <a:pt x="376" y="68"/>
                    </a:lnTo>
                    <a:lnTo>
                      <a:pt x="372" y="69"/>
                    </a:lnTo>
                    <a:lnTo>
                      <a:pt x="369" y="69"/>
                    </a:lnTo>
                    <a:lnTo>
                      <a:pt x="367" y="68"/>
                    </a:lnTo>
                    <a:lnTo>
                      <a:pt x="366" y="67"/>
                    </a:lnTo>
                    <a:lnTo>
                      <a:pt x="357" y="66"/>
                    </a:lnTo>
                    <a:lnTo>
                      <a:pt x="351" y="70"/>
                    </a:lnTo>
                    <a:lnTo>
                      <a:pt x="349" y="69"/>
                    </a:lnTo>
                    <a:lnTo>
                      <a:pt x="348" y="69"/>
                    </a:lnTo>
                    <a:lnTo>
                      <a:pt x="346" y="68"/>
                    </a:lnTo>
                    <a:lnTo>
                      <a:pt x="346" y="66"/>
                    </a:lnTo>
                    <a:lnTo>
                      <a:pt x="351" y="63"/>
                    </a:lnTo>
                    <a:lnTo>
                      <a:pt x="353" y="60"/>
                    </a:lnTo>
                    <a:lnTo>
                      <a:pt x="351" y="53"/>
                    </a:lnTo>
                    <a:lnTo>
                      <a:pt x="348" y="50"/>
                    </a:lnTo>
                    <a:lnTo>
                      <a:pt x="342" y="49"/>
                    </a:lnTo>
                    <a:lnTo>
                      <a:pt x="336" y="50"/>
                    </a:lnTo>
                    <a:lnTo>
                      <a:pt x="333" y="50"/>
                    </a:lnTo>
                    <a:lnTo>
                      <a:pt x="331" y="52"/>
                    </a:lnTo>
                    <a:lnTo>
                      <a:pt x="324" y="49"/>
                    </a:lnTo>
                    <a:lnTo>
                      <a:pt x="321" y="54"/>
                    </a:lnTo>
                    <a:lnTo>
                      <a:pt x="320" y="54"/>
                    </a:lnTo>
                    <a:lnTo>
                      <a:pt x="316" y="54"/>
                    </a:lnTo>
                    <a:lnTo>
                      <a:pt x="312" y="55"/>
                    </a:lnTo>
                    <a:lnTo>
                      <a:pt x="309" y="55"/>
                    </a:lnTo>
                    <a:lnTo>
                      <a:pt x="307" y="54"/>
                    </a:lnTo>
                    <a:lnTo>
                      <a:pt x="307" y="52"/>
                    </a:lnTo>
                    <a:lnTo>
                      <a:pt x="305" y="54"/>
                    </a:lnTo>
                    <a:lnTo>
                      <a:pt x="304" y="54"/>
                    </a:lnTo>
                    <a:lnTo>
                      <a:pt x="302" y="54"/>
                    </a:lnTo>
                    <a:lnTo>
                      <a:pt x="297" y="50"/>
                    </a:lnTo>
                    <a:lnTo>
                      <a:pt x="294" y="43"/>
                    </a:lnTo>
                    <a:lnTo>
                      <a:pt x="292" y="16"/>
                    </a:lnTo>
                    <a:lnTo>
                      <a:pt x="288" y="16"/>
                    </a:lnTo>
                    <a:lnTo>
                      <a:pt x="286" y="18"/>
                    </a:lnTo>
                    <a:lnTo>
                      <a:pt x="285" y="16"/>
                    </a:lnTo>
                    <a:lnTo>
                      <a:pt x="279" y="13"/>
                    </a:lnTo>
                    <a:lnTo>
                      <a:pt x="277" y="13"/>
                    </a:lnTo>
                    <a:lnTo>
                      <a:pt x="275" y="15"/>
                    </a:lnTo>
                    <a:lnTo>
                      <a:pt x="274" y="15"/>
                    </a:lnTo>
                    <a:lnTo>
                      <a:pt x="272" y="19"/>
                    </a:lnTo>
                    <a:lnTo>
                      <a:pt x="269" y="21"/>
                    </a:lnTo>
                    <a:lnTo>
                      <a:pt x="268" y="24"/>
                    </a:lnTo>
                    <a:lnTo>
                      <a:pt x="263" y="27"/>
                    </a:lnTo>
                    <a:lnTo>
                      <a:pt x="260" y="28"/>
                    </a:lnTo>
                    <a:lnTo>
                      <a:pt x="256" y="26"/>
                    </a:lnTo>
                    <a:lnTo>
                      <a:pt x="253" y="26"/>
                    </a:lnTo>
                    <a:lnTo>
                      <a:pt x="250" y="24"/>
                    </a:lnTo>
                    <a:lnTo>
                      <a:pt x="242" y="23"/>
                    </a:lnTo>
                    <a:lnTo>
                      <a:pt x="241" y="22"/>
                    </a:lnTo>
                    <a:lnTo>
                      <a:pt x="238" y="16"/>
                    </a:lnTo>
                    <a:lnTo>
                      <a:pt x="239" y="12"/>
                    </a:lnTo>
                    <a:lnTo>
                      <a:pt x="236" y="8"/>
                    </a:lnTo>
                    <a:lnTo>
                      <a:pt x="237" y="4"/>
                    </a:lnTo>
                    <a:lnTo>
                      <a:pt x="230" y="1"/>
                    </a:lnTo>
                    <a:lnTo>
                      <a:pt x="229" y="5"/>
                    </a:lnTo>
                    <a:lnTo>
                      <a:pt x="226" y="4"/>
                    </a:lnTo>
                    <a:lnTo>
                      <a:pt x="224" y="0"/>
                    </a:lnTo>
                    <a:lnTo>
                      <a:pt x="218" y="1"/>
                    </a:lnTo>
                    <a:lnTo>
                      <a:pt x="215" y="0"/>
                    </a:lnTo>
                    <a:lnTo>
                      <a:pt x="200" y="6"/>
                    </a:lnTo>
                    <a:lnTo>
                      <a:pt x="195" y="9"/>
                    </a:lnTo>
                    <a:lnTo>
                      <a:pt x="189" y="7"/>
                    </a:lnTo>
                    <a:lnTo>
                      <a:pt x="184" y="7"/>
                    </a:lnTo>
                    <a:lnTo>
                      <a:pt x="181" y="10"/>
                    </a:lnTo>
                    <a:lnTo>
                      <a:pt x="175" y="9"/>
                    </a:lnTo>
                    <a:lnTo>
                      <a:pt x="166" y="11"/>
                    </a:lnTo>
                    <a:lnTo>
                      <a:pt x="163" y="10"/>
                    </a:lnTo>
                    <a:lnTo>
                      <a:pt x="162" y="11"/>
                    </a:lnTo>
                    <a:lnTo>
                      <a:pt x="154" y="12"/>
                    </a:lnTo>
                    <a:lnTo>
                      <a:pt x="153" y="15"/>
                    </a:lnTo>
                    <a:lnTo>
                      <a:pt x="151" y="16"/>
                    </a:lnTo>
                    <a:lnTo>
                      <a:pt x="150" y="16"/>
                    </a:lnTo>
                    <a:lnTo>
                      <a:pt x="149" y="17"/>
                    </a:lnTo>
                    <a:lnTo>
                      <a:pt x="145" y="18"/>
                    </a:lnTo>
                    <a:lnTo>
                      <a:pt x="143" y="21"/>
                    </a:lnTo>
                    <a:lnTo>
                      <a:pt x="138" y="25"/>
                    </a:lnTo>
                    <a:lnTo>
                      <a:pt x="133" y="26"/>
                    </a:lnTo>
                    <a:lnTo>
                      <a:pt x="131" y="25"/>
                    </a:lnTo>
                    <a:lnTo>
                      <a:pt x="131" y="28"/>
                    </a:lnTo>
                    <a:lnTo>
                      <a:pt x="130" y="29"/>
                    </a:lnTo>
                    <a:lnTo>
                      <a:pt x="128" y="28"/>
                    </a:lnTo>
                    <a:lnTo>
                      <a:pt x="127" y="25"/>
                    </a:lnTo>
                    <a:lnTo>
                      <a:pt x="125" y="21"/>
                    </a:lnTo>
                    <a:lnTo>
                      <a:pt x="121" y="21"/>
                    </a:lnTo>
                    <a:lnTo>
                      <a:pt x="117" y="19"/>
                    </a:lnTo>
                    <a:lnTo>
                      <a:pt x="116" y="21"/>
                    </a:lnTo>
                    <a:lnTo>
                      <a:pt x="118" y="22"/>
                    </a:lnTo>
                    <a:lnTo>
                      <a:pt x="120" y="22"/>
                    </a:lnTo>
                    <a:lnTo>
                      <a:pt x="120" y="25"/>
                    </a:lnTo>
                    <a:lnTo>
                      <a:pt x="118" y="25"/>
                    </a:lnTo>
                    <a:lnTo>
                      <a:pt x="116" y="23"/>
                    </a:lnTo>
                    <a:lnTo>
                      <a:pt x="111" y="23"/>
                    </a:lnTo>
                    <a:lnTo>
                      <a:pt x="109" y="21"/>
                    </a:lnTo>
                    <a:lnTo>
                      <a:pt x="107" y="22"/>
                    </a:lnTo>
                    <a:lnTo>
                      <a:pt x="106" y="30"/>
                    </a:lnTo>
                    <a:lnTo>
                      <a:pt x="103" y="36"/>
                    </a:lnTo>
                    <a:lnTo>
                      <a:pt x="105" y="42"/>
                    </a:lnTo>
                    <a:lnTo>
                      <a:pt x="101" y="48"/>
                    </a:lnTo>
                    <a:lnTo>
                      <a:pt x="106" y="51"/>
                    </a:lnTo>
                    <a:lnTo>
                      <a:pt x="109" y="48"/>
                    </a:lnTo>
                    <a:lnTo>
                      <a:pt x="112" y="48"/>
                    </a:lnTo>
                    <a:lnTo>
                      <a:pt x="116" y="51"/>
                    </a:lnTo>
                    <a:lnTo>
                      <a:pt x="120" y="46"/>
                    </a:lnTo>
                    <a:lnTo>
                      <a:pt x="126" y="51"/>
                    </a:lnTo>
                    <a:lnTo>
                      <a:pt x="130" y="52"/>
                    </a:lnTo>
                    <a:lnTo>
                      <a:pt x="136" y="57"/>
                    </a:lnTo>
                    <a:lnTo>
                      <a:pt x="139" y="60"/>
                    </a:lnTo>
                    <a:lnTo>
                      <a:pt x="139" y="65"/>
                    </a:lnTo>
                    <a:lnTo>
                      <a:pt x="137" y="70"/>
                    </a:lnTo>
                    <a:lnTo>
                      <a:pt x="132" y="71"/>
                    </a:lnTo>
                    <a:lnTo>
                      <a:pt x="129" y="76"/>
                    </a:lnTo>
                    <a:lnTo>
                      <a:pt x="129" y="80"/>
                    </a:lnTo>
                    <a:lnTo>
                      <a:pt x="135" y="83"/>
                    </a:lnTo>
                    <a:lnTo>
                      <a:pt x="137" y="88"/>
                    </a:lnTo>
                    <a:lnTo>
                      <a:pt x="139" y="88"/>
                    </a:lnTo>
                    <a:lnTo>
                      <a:pt x="144" y="93"/>
                    </a:lnTo>
                    <a:lnTo>
                      <a:pt x="143" y="98"/>
                    </a:lnTo>
                    <a:lnTo>
                      <a:pt x="144" y="103"/>
                    </a:lnTo>
                    <a:lnTo>
                      <a:pt x="144" y="105"/>
                    </a:lnTo>
                    <a:lnTo>
                      <a:pt x="142" y="108"/>
                    </a:lnTo>
                    <a:lnTo>
                      <a:pt x="142" y="109"/>
                    </a:lnTo>
                    <a:lnTo>
                      <a:pt x="148" y="107"/>
                    </a:lnTo>
                    <a:lnTo>
                      <a:pt x="150" y="109"/>
                    </a:lnTo>
                    <a:lnTo>
                      <a:pt x="154" y="106"/>
                    </a:lnTo>
                    <a:lnTo>
                      <a:pt x="157" y="105"/>
                    </a:lnTo>
                    <a:lnTo>
                      <a:pt x="160" y="105"/>
                    </a:lnTo>
                    <a:lnTo>
                      <a:pt x="163" y="109"/>
                    </a:lnTo>
                    <a:lnTo>
                      <a:pt x="163" y="110"/>
                    </a:lnTo>
                    <a:lnTo>
                      <a:pt x="161" y="112"/>
                    </a:lnTo>
                    <a:lnTo>
                      <a:pt x="161" y="116"/>
                    </a:lnTo>
                    <a:lnTo>
                      <a:pt x="160" y="120"/>
                    </a:lnTo>
                    <a:lnTo>
                      <a:pt x="159" y="120"/>
                    </a:lnTo>
                    <a:lnTo>
                      <a:pt x="158" y="122"/>
                    </a:lnTo>
                    <a:lnTo>
                      <a:pt x="156" y="124"/>
                    </a:lnTo>
                    <a:lnTo>
                      <a:pt x="155" y="127"/>
                    </a:lnTo>
                    <a:lnTo>
                      <a:pt x="153" y="127"/>
                    </a:lnTo>
                    <a:lnTo>
                      <a:pt x="151" y="131"/>
                    </a:lnTo>
                    <a:lnTo>
                      <a:pt x="150" y="133"/>
                    </a:lnTo>
                    <a:lnTo>
                      <a:pt x="150" y="136"/>
                    </a:lnTo>
                    <a:lnTo>
                      <a:pt x="147" y="140"/>
                    </a:lnTo>
                    <a:lnTo>
                      <a:pt x="145" y="138"/>
                    </a:lnTo>
                    <a:lnTo>
                      <a:pt x="142" y="138"/>
                    </a:lnTo>
                    <a:lnTo>
                      <a:pt x="139" y="135"/>
                    </a:lnTo>
                    <a:lnTo>
                      <a:pt x="134" y="137"/>
                    </a:lnTo>
                    <a:lnTo>
                      <a:pt x="133" y="138"/>
                    </a:lnTo>
                    <a:lnTo>
                      <a:pt x="126" y="141"/>
                    </a:lnTo>
                    <a:lnTo>
                      <a:pt x="118" y="148"/>
                    </a:lnTo>
                    <a:lnTo>
                      <a:pt x="115" y="150"/>
                    </a:lnTo>
                    <a:lnTo>
                      <a:pt x="112" y="156"/>
                    </a:lnTo>
                    <a:lnTo>
                      <a:pt x="106" y="159"/>
                    </a:lnTo>
                    <a:lnTo>
                      <a:pt x="103" y="161"/>
                    </a:lnTo>
                    <a:lnTo>
                      <a:pt x="93" y="166"/>
                    </a:lnTo>
                    <a:lnTo>
                      <a:pt x="90" y="165"/>
                    </a:lnTo>
                    <a:lnTo>
                      <a:pt x="90" y="167"/>
                    </a:lnTo>
                    <a:lnTo>
                      <a:pt x="88" y="168"/>
                    </a:lnTo>
                    <a:lnTo>
                      <a:pt x="84" y="172"/>
                    </a:lnTo>
                    <a:lnTo>
                      <a:pt x="78" y="172"/>
                    </a:lnTo>
                    <a:lnTo>
                      <a:pt x="73" y="163"/>
                    </a:lnTo>
                    <a:lnTo>
                      <a:pt x="72" y="161"/>
                    </a:lnTo>
                    <a:lnTo>
                      <a:pt x="69" y="166"/>
                    </a:lnTo>
                    <a:lnTo>
                      <a:pt x="63" y="170"/>
                    </a:lnTo>
                    <a:lnTo>
                      <a:pt x="59" y="170"/>
                    </a:lnTo>
                    <a:lnTo>
                      <a:pt x="49" y="167"/>
                    </a:lnTo>
                    <a:lnTo>
                      <a:pt x="48" y="168"/>
                    </a:lnTo>
                    <a:lnTo>
                      <a:pt x="45" y="169"/>
                    </a:lnTo>
                    <a:lnTo>
                      <a:pt x="45" y="171"/>
                    </a:lnTo>
                    <a:lnTo>
                      <a:pt x="43" y="174"/>
                    </a:lnTo>
                    <a:lnTo>
                      <a:pt x="42" y="175"/>
                    </a:lnTo>
                    <a:lnTo>
                      <a:pt x="40" y="175"/>
                    </a:lnTo>
                    <a:lnTo>
                      <a:pt x="39" y="174"/>
                    </a:lnTo>
                    <a:lnTo>
                      <a:pt x="37" y="174"/>
                    </a:lnTo>
                    <a:lnTo>
                      <a:pt x="36" y="172"/>
                    </a:lnTo>
                    <a:lnTo>
                      <a:pt x="34" y="175"/>
                    </a:lnTo>
                    <a:lnTo>
                      <a:pt x="35" y="177"/>
                    </a:lnTo>
                    <a:lnTo>
                      <a:pt x="35" y="179"/>
                    </a:lnTo>
                    <a:lnTo>
                      <a:pt x="35" y="180"/>
                    </a:lnTo>
                    <a:lnTo>
                      <a:pt x="33" y="183"/>
                    </a:lnTo>
                    <a:lnTo>
                      <a:pt x="27" y="187"/>
                    </a:lnTo>
                    <a:lnTo>
                      <a:pt x="24" y="192"/>
                    </a:lnTo>
                    <a:lnTo>
                      <a:pt x="21" y="195"/>
                    </a:lnTo>
                    <a:lnTo>
                      <a:pt x="12" y="204"/>
                    </a:lnTo>
                    <a:lnTo>
                      <a:pt x="1" y="213"/>
                    </a:lnTo>
                    <a:lnTo>
                      <a:pt x="3" y="216"/>
                    </a:lnTo>
                    <a:lnTo>
                      <a:pt x="3" y="218"/>
                    </a:lnTo>
                    <a:lnTo>
                      <a:pt x="1" y="218"/>
                    </a:lnTo>
                    <a:lnTo>
                      <a:pt x="1" y="219"/>
                    </a:lnTo>
                    <a:lnTo>
                      <a:pt x="0" y="22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4;p24">
                <a:extLst>
                  <a:ext uri="{FF2B5EF4-FFF2-40B4-BE49-F238E27FC236}">
                    <a16:creationId xmlns:a16="http://schemas.microsoft.com/office/drawing/2014/main" xmlns="" id="{5DCE1E43-CE2F-4AF9-BBC3-8266CF70A4EE}"/>
                  </a:ext>
                </a:extLst>
              </p:cNvPr>
              <p:cNvSpPr/>
              <p:nvPr/>
            </p:nvSpPr>
            <p:spPr>
              <a:xfrm>
                <a:off x="722" y="780"/>
                <a:ext cx="413" cy="6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85" extrusionOk="0">
                    <a:moveTo>
                      <a:pt x="1" y="134"/>
                    </a:moveTo>
                    <a:lnTo>
                      <a:pt x="1" y="138"/>
                    </a:lnTo>
                    <a:lnTo>
                      <a:pt x="3" y="139"/>
                    </a:lnTo>
                    <a:lnTo>
                      <a:pt x="4" y="141"/>
                    </a:lnTo>
                    <a:lnTo>
                      <a:pt x="1" y="150"/>
                    </a:lnTo>
                    <a:lnTo>
                      <a:pt x="0" y="151"/>
                    </a:lnTo>
                    <a:lnTo>
                      <a:pt x="1" y="153"/>
                    </a:lnTo>
                    <a:lnTo>
                      <a:pt x="4" y="156"/>
                    </a:lnTo>
                    <a:lnTo>
                      <a:pt x="4" y="166"/>
                    </a:lnTo>
                    <a:lnTo>
                      <a:pt x="4" y="172"/>
                    </a:lnTo>
                    <a:lnTo>
                      <a:pt x="6" y="173"/>
                    </a:lnTo>
                    <a:lnTo>
                      <a:pt x="8" y="172"/>
                    </a:lnTo>
                    <a:lnTo>
                      <a:pt x="12" y="172"/>
                    </a:lnTo>
                    <a:lnTo>
                      <a:pt x="17" y="172"/>
                    </a:lnTo>
                    <a:lnTo>
                      <a:pt x="22" y="175"/>
                    </a:lnTo>
                    <a:lnTo>
                      <a:pt x="27" y="178"/>
                    </a:lnTo>
                    <a:lnTo>
                      <a:pt x="28" y="181"/>
                    </a:lnTo>
                    <a:lnTo>
                      <a:pt x="28" y="183"/>
                    </a:lnTo>
                    <a:lnTo>
                      <a:pt x="29" y="184"/>
                    </a:lnTo>
                    <a:lnTo>
                      <a:pt x="30" y="184"/>
                    </a:lnTo>
                    <a:lnTo>
                      <a:pt x="30" y="183"/>
                    </a:lnTo>
                    <a:lnTo>
                      <a:pt x="29" y="182"/>
                    </a:lnTo>
                    <a:lnTo>
                      <a:pt x="30" y="181"/>
                    </a:lnTo>
                    <a:lnTo>
                      <a:pt x="30" y="180"/>
                    </a:lnTo>
                    <a:lnTo>
                      <a:pt x="35" y="181"/>
                    </a:lnTo>
                    <a:lnTo>
                      <a:pt x="36" y="181"/>
                    </a:lnTo>
                    <a:lnTo>
                      <a:pt x="35" y="186"/>
                    </a:lnTo>
                    <a:lnTo>
                      <a:pt x="39" y="191"/>
                    </a:lnTo>
                    <a:lnTo>
                      <a:pt x="39" y="192"/>
                    </a:lnTo>
                    <a:lnTo>
                      <a:pt x="41" y="193"/>
                    </a:lnTo>
                    <a:lnTo>
                      <a:pt x="42" y="196"/>
                    </a:lnTo>
                    <a:lnTo>
                      <a:pt x="43" y="196"/>
                    </a:lnTo>
                    <a:lnTo>
                      <a:pt x="45" y="196"/>
                    </a:lnTo>
                    <a:lnTo>
                      <a:pt x="46" y="196"/>
                    </a:lnTo>
                    <a:lnTo>
                      <a:pt x="46" y="195"/>
                    </a:lnTo>
                    <a:lnTo>
                      <a:pt x="45" y="194"/>
                    </a:lnTo>
                    <a:lnTo>
                      <a:pt x="45" y="192"/>
                    </a:lnTo>
                    <a:lnTo>
                      <a:pt x="45" y="191"/>
                    </a:lnTo>
                    <a:lnTo>
                      <a:pt x="47" y="192"/>
                    </a:lnTo>
                    <a:lnTo>
                      <a:pt x="48" y="192"/>
                    </a:lnTo>
                    <a:lnTo>
                      <a:pt x="50" y="192"/>
                    </a:lnTo>
                    <a:lnTo>
                      <a:pt x="52" y="193"/>
                    </a:lnTo>
                    <a:lnTo>
                      <a:pt x="54" y="193"/>
                    </a:lnTo>
                    <a:lnTo>
                      <a:pt x="55" y="196"/>
                    </a:lnTo>
                    <a:lnTo>
                      <a:pt x="57" y="195"/>
                    </a:lnTo>
                    <a:lnTo>
                      <a:pt x="58" y="195"/>
                    </a:lnTo>
                    <a:lnTo>
                      <a:pt x="58" y="193"/>
                    </a:lnTo>
                    <a:lnTo>
                      <a:pt x="60" y="192"/>
                    </a:lnTo>
                    <a:lnTo>
                      <a:pt x="58" y="190"/>
                    </a:lnTo>
                    <a:lnTo>
                      <a:pt x="58" y="188"/>
                    </a:lnTo>
                    <a:lnTo>
                      <a:pt x="61" y="186"/>
                    </a:lnTo>
                    <a:lnTo>
                      <a:pt x="63" y="185"/>
                    </a:lnTo>
                    <a:lnTo>
                      <a:pt x="65" y="185"/>
                    </a:lnTo>
                    <a:lnTo>
                      <a:pt x="66" y="186"/>
                    </a:lnTo>
                    <a:lnTo>
                      <a:pt x="66" y="187"/>
                    </a:lnTo>
                    <a:lnTo>
                      <a:pt x="66" y="189"/>
                    </a:lnTo>
                    <a:lnTo>
                      <a:pt x="67" y="190"/>
                    </a:lnTo>
                    <a:lnTo>
                      <a:pt x="67" y="191"/>
                    </a:lnTo>
                    <a:lnTo>
                      <a:pt x="72" y="193"/>
                    </a:lnTo>
                    <a:lnTo>
                      <a:pt x="72" y="196"/>
                    </a:lnTo>
                    <a:lnTo>
                      <a:pt x="70" y="198"/>
                    </a:lnTo>
                    <a:lnTo>
                      <a:pt x="71" y="199"/>
                    </a:lnTo>
                    <a:lnTo>
                      <a:pt x="71" y="200"/>
                    </a:lnTo>
                    <a:lnTo>
                      <a:pt x="69" y="203"/>
                    </a:lnTo>
                    <a:lnTo>
                      <a:pt x="69" y="204"/>
                    </a:lnTo>
                    <a:lnTo>
                      <a:pt x="69" y="206"/>
                    </a:lnTo>
                    <a:lnTo>
                      <a:pt x="69" y="208"/>
                    </a:lnTo>
                    <a:lnTo>
                      <a:pt x="71" y="210"/>
                    </a:lnTo>
                    <a:lnTo>
                      <a:pt x="73" y="210"/>
                    </a:lnTo>
                    <a:lnTo>
                      <a:pt x="82" y="213"/>
                    </a:lnTo>
                    <a:lnTo>
                      <a:pt x="96" y="219"/>
                    </a:lnTo>
                    <a:lnTo>
                      <a:pt x="97" y="219"/>
                    </a:lnTo>
                    <a:lnTo>
                      <a:pt x="97" y="220"/>
                    </a:lnTo>
                    <a:lnTo>
                      <a:pt x="100" y="222"/>
                    </a:lnTo>
                    <a:lnTo>
                      <a:pt x="101" y="222"/>
                    </a:lnTo>
                    <a:lnTo>
                      <a:pt x="106" y="226"/>
                    </a:lnTo>
                    <a:lnTo>
                      <a:pt x="108" y="228"/>
                    </a:lnTo>
                    <a:lnTo>
                      <a:pt x="112" y="235"/>
                    </a:lnTo>
                    <a:lnTo>
                      <a:pt x="123" y="236"/>
                    </a:lnTo>
                    <a:lnTo>
                      <a:pt x="124" y="237"/>
                    </a:lnTo>
                    <a:lnTo>
                      <a:pt x="129" y="238"/>
                    </a:lnTo>
                    <a:lnTo>
                      <a:pt x="131" y="239"/>
                    </a:lnTo>
                    <a:lnTo>
                      <a:pt x="137" y="246"/>
                    </a:lnTo>
                    <a:lnTo>
                      <a:pt x="141" y="247"/>
                    </a:lnTo>
                    <a:lnTo>
                      <a:pt x="145" y="249"/>
                    </a:lnTo>
                    <a:lnTo>
                      <a:pt x="147" y="249"/>
                    </a:lnTo>
                    <a:lnTo>
                      <a:pt x="150" y="252"/>
                    </a:lnTo>
                    <a:lnTo>
                      <a:pt x="151" y="256"/>
                    </a:lnTo>
                    <a:lnTo>
                      <a:pt x="150" y="260"/>
                    </a:lnTo>
                    <a:lnTo>
                      <a:pt x="150" y="261"/>
                    </a:lnTo>
                    <a:lnTo>
                      <a:pt x="151" y="262"/>
                    </a:lnTo>
                    <a:lnTo>
                      <a:pt x="153" y="264"/>
                    </a:lnTo>
                    <a:lnTo>
                      <a:pt x="154" y="269"/>
                    </a:lnTo>
                    <a:lnTo>
                      <a:pt x="152" y="271"/>
                    </a:lnTo>
                    <a:lnTo>
                      <a:pt x="151" y="273"/>
                    </a:lnTo>
                    <a:lnTo>
                      <a:pt x="152" y="274"/>
                    </a:lnTo>
                    <a:lnTo>
                      <a:pt x="153" y="278"/>
                    </a:lnTo>
                    <a:lnTo>
                      <a:pt x="151" y="280"/>
                    </a:lnTo>
                    <a:lnTo>
                      <a:pt x="148" y="286"/>
                    </a:lnTo>
                    <a:lnTo>
                      <a:pt x="145" y="288"/>
                    </a:lnTo>
                    <a:lnTo>
                      <a:pt x="150" y="293"/>
                    </a:lnTo>
                    <a:lnTo>
                      <a:pt x="151" y="295"/>
                    </a:lnTo>
                    <a:lnTo>
                      <a:pt x="150" y="300"/>
                    </a:lnTo>
                    <a:lnTo>
                      <a:pt x="151" y="301"/>
                    </a:lnTo>
                    <a:lnTo>
                      <a:pt x="154" y="306"/>
                    </a:lnTo>
                    <a:lnTo>
                      <a:pt x="159" y="310"/>
                    </a:lnTo>
                    <a:lnTo>
                      <a:pt x="172" y="320"/>
                    </a:lnTo>
                    <a:lnTo>
                      <a:pt x="174" y="321"/>
                    </a:lnTo>
                    <a:lnTo>
                      <a:pt x="174" y="323"/>
                    </a:lnTo>
                    <a:lnTo>
                      <a:pt x="175" y="325"/>
                    </a:lnTo>
                    <a:lnTo>
                      <a:pt x="204" y="348"/>
                    </a:lnTo>
                    <a:lnTo>
                      <a:pt x="216" y="359"/>
                    </a:lnTo>
                    <a:lnTo>
                      <a:pt x="217" y="360"/>
                    </a:lnTo>
                    <a:lnTo>
                      <a:pt x="219" y="361"/>
                    </a:lnTo>
                    <a:lnTo>
                      <a:pt x="224" y="365"/>
                    </a:lnTo>
                    <a:lnTo>
                      <a:pt x="229" y="369"/>
                    </a:lnTo>
                    <a:lnTo>
                      <a:pt x="240" y="379"/>
                    </a:lnTo>
                    <a:lnTo>
                      <a:pt x="261" y="399"/>
                    </a:lnTo>
                    <a:lnTo>
                      <a:pt x="271" y="410"/>
                    </a:lnTo>
                    <a:lnTo>
                      <a:pt x="272" y="415"/>
                    </a:lnTo>
                    <a:lnTo>
                      <a:pt x="276" y="421"/>
                    </a:lnTo>
                    <a:lnTo>
                      <a:pt x="276" y="423"/>
                    </a:lnTo>
                    <a:lnTo>
                      <a:pt x="279" y="427"/>
                    </a:lnTo>
                    <a:lnTo>
                      <a:pt x="279" y="433"/>
                    </a:lnTo>
                    <a:lnTo>
                      <a:pt x="280" y="434"/>
                    </a:lnTo>
                    <a:lnTo>
                      <a:pt x="285" y="439"/>
                    </a:lnTo>
                    <a:lnTo>
                      <a:pt x="286" y="439"/>
                    </a:lnTo>
                    <a:lnTo>
                      <a:pt x="288" y="441"/>
                    </a:lnTo>
                    <a:lnTo>
                      <a:pt x="289" y="442"/>
                    </a:lnTo>
                    <a:lnTo>
                      <a:pt x="291" y="444"/>
                    </a:lnTo>
                    <a:lnTo>
                      <a:pt x="294" y="450"/>
                    </a:lnTo>
                    <a:lnTo>
                      <a:pt x="298" y="453"/>
                    </a:lnTo>
                    <a:lnTo>
                      <a:pt x="300" y="457"/>
                    </a:lnTo>
                    <a:lnTo>
                      <a:pt x="301" y="457"/>
                    </a:lnTo>
                    <a:lnTo>
                      <a:pt x="304" y="462"/>
                    </a:lnTo>
                    <a:lnTo>
                      <a:pt x="306" y="463"/>
                    </a:lnTo>
                    <a:lnTo>
                      <a:pt x="313" y="473"/>
                    </a:lnTo>
                    <a:lnTo>
                      <a:pt x="314" y="478"/>
                    </a:lnTo>
                    <a:lnTo>
                      <a:pt x="313" y="478"/>
                    </a:lnTo>
                    <a:lnTo>
                      <a:pt x="315" y="480"/>
                    </a:lnTo>
                    <a:lnTo>
                      <a:pt x="316" y="486"/>
                    </a:lnTo>
                    <a:lnTo>
                      <a:pt x="320" y="489"/>
                    </a:lnTo>
                    <a:lnTo>
                      <a:pt x="320" y="496"/>
                    </a:lnTo>
                    <a:lnTo>
                      <a:pt x="321" y="493"/>
                    </a:lnTo>
                    <a:lnTo>
                      <a:pt x="322" y="495"/>
                    </a:lnTo>
                    <a:lnTo>
                      <a:pt x="322" y="493"/>
                    </a:lnTo>
                    <a:lnTo>
                      <a:pt x="330" y="499"/>
                    </a:lnTo>
                    <a:lnTo>
                      <a:pt x="334" y="505"/>
                    </a:lnTo>
                    <a:lnTo>
                      <a:pt x="335" y="505"/>
                    </a:lnTo>
                    <a:lnTo>
                      <a:pt x="336" y="505"/>
                    </a:lnTo>
                    <a:lnTo>
                      <a:pt x="336" y="507"/>
                    </a:lnTo>
                    <a:lnTo>
                      <a:pt x="339" y="510"/>
                    </a:lnTo>
                    <a:lnTo>
                      <a:pt x="342" y="513"/>
                    </a:lnTo>
                    <a:lnTo>
                      <a:pt x="346" y="517"/>
                    </a:lnTo>
                    <a:lnTo>
                      <a:pt x="349" y="522"/>
                    </a:lnTo>
                    <a:lnTo>
                      <a:pt x="355" y="528"/>
                    </a:lnTo>
                    <a:lnTo>
                      <a:pt x="356" y="531"/>
                    </a:lnTo>
                    <a:lnTo>
                      <a:pt x="360" y="536"/>
                    </a:lnTo>
                    <a:lnTo>
                      <a:pt x="361" y="540"/>
                    </a:lnTo>
                    <a:lnTo>
                      <a:pt x="362" y="541"/>
                    </a:lnTo>
                    <a:lnTo>
                      <a:pt x="362" y="539"/>
                    </a:lnTo>
                    <a:lnTo>
                      <a:pt x="363" y="541"/>
                    </a:lnTo>
                    <a:lnTo>
                      <a:pt x="372" y="547"/>
                    </a:lnTo>
                    <a:lnTo>
                      <a:pt x="374" y="550"/>
                    </a:lnTo>
                    <a:lnTo>
                      <a:pt x="375" y="550"/>
                    </a:lnTo>
                    <a:lnTo>
                      <a:pt x="376" y="552"/>
                    </a:lnTo>
                    <a:lnTo>
                      <a:pt x="384" y="560"/>
                    </a:lnTo>
                    <a:lnTo>
                      <a:pt x="391" y="571"/>
                    </a:lnTo>
                    <a:lnTo>
                      <a:pt x="391" y="574"/>
                    </a:lnTo>
                    <a:lnTo>
                      <a:pt x="391" y="576"/>
                    </a:lnTo>
                    <a:lnTo>
                      <a:pt x="394" y="575"/>
                    </a:lnTo>
                    <a:lnTo>
                      <a:pt x="395" y="577"/>
                    </a:lnTo>
                    <a:lnTo>
                      <a:pt x="399" y="579"/>
                    </a:lnTo>
                    <a:lnTo>
                      <a:pt x="400" y="580"/>
                    </a:lnTo>
                    <a:lnTo>
                      <a:pt x="404" y="582"/>
                    </a:lnTo>
                    <a:lnTo>
                      <a:pt x="403" y="584"/>
                    </a:lnTo>
                    <a:lnTo>
                      <a:pt x="405" y="585"/>
                    </a:lnTo>
                    <a:lnTo>
                      <a:pt x="406" y="584"/>
                    </a:lnTo>
                    <a:lnTo>
                      <a:pt x="415" y="584"/>
                    </a:lnTo>
                    <a:lnTo>
                      <a:pt x="417" y="583"/>
                    </a:lnTo>
                    <a:lnTo>
                      <a:pt x="417" y="577"/>
                    </a:lnTo>
                    <a:lnTo>
                      <a:pt x="414" y="573"/>
                    </a:lnTo>
                    <a:lnTo>
                      <a:pt x="414" y="571"/>
                    </a:lnTo>
                    <a:lnTo>
                      <a:pt x="412" y="567"/>
                    </a:lnTo>
                    <a:lnTo>
                      <a:pt x="415" y="541"/>
                    </a:lnTo>
                    <a:lnTo>
                      <a:pt x="414" y="540"/>
                    </a:lnTo>
                    <a:lnTo>
                      <a:pt x="412" y="536"/>
                    </a:lnTo>
                    <a:lnTo>
                      <a:pt x="412" y="533"/>
                    </a:lnTo>
                    <a:lnTo>
                      <a:pt x="415" y="530"/>
                    </a:lnTo>
                    <a:lnTo>
                      <a:pt x="422" y="527"/>
                    </a:lnTo>
                    <a:lnTo>
                      <a:pt x="428" y="529"/>
                    </a:lnTo>
                    <a:lnTo>
                      <a:pt x="430" y="517"/>
                    </a:lnTo>
                    <a:lnTo>
                      <a:pt x="429" y="510"/>
                    </a:lnTo>
                    <a:lnTo>
                      <a:pt x="425" y="502"/>
                    </a:lnTo>
                    <a:lnTo>
                      <a:pt x="417" y="501"/>
                    </a:lnTo>
                    <a:lnTo>
                      <a:pt x="410" y="501"/>
                    </a:lnTo>
                    <a:lnTo>
                      <a:pt x="408" y="499"/>
                    </a:lnTo>
                    <a:lnTo>
                      <a:pt x="409" y="498"/>
                    </a:lnTo>
                    <a:lnTo>
                      <a:pt x="405" y="492"/>
                    </a:lnTo>
                    <a:lnTo>
                      <a:pt x="403" y="486"/>
                    </a:lnTo>
                    <a:lnTo>
                      <a:pt x="398" y="476"/>
                    </a:lnTo>
                    <a:lnTo>
                      <a:pt x="396" y="474"/>
                    </a:lnTo>
                    <a:lnTo>
                      <a:pt x="394" y="469"/>
                    </a:lnTo>
                    <a:lnTo>
                      <a:pt x="391" y="465"/>
                    </a:lnTo>
                    <a:lnTo>
                      <a:pt x="389" y="462"/>
                    </a:lnTo>
                    <a:lnTo>
                      <a:pt x="387" y="447"/>
                    </a:lnTo>
                    <a:lnTo>
                      <a:pt x="381" y="436"/>
                    </a:lnTo>
                    <a:lnTo>
                      <a:pt x="377" y="428"/>
                    </a:lnTo>
                    <a:lnTo>
                      <a:pt x="373" y="413"/>
                    </a:lnTo>
                    <a:lnTo>
                      <a:pt x="375" y="405"/>
                    </a:lnTo>
                    <a:lnTo>
                      <a:pt x="372" y="397"/>
                    </a:lnTo>
                    <a:lnTo>
                      <a:pt x="373" y="391"/>
                    </a:lnTo>
                    <a:lnTo>
                      <a:pt x="363" y="369"/>
                    </a:lnTo>
                    <a:lnTo>
                      <a:pt x="360" y="366"/>
                    </a:lnTo>
                    <a:lnTo>
                      <a:pt x="352" y="355"/>
                    </a:lnTo>
                    <a:lnTo>
                      <a:pt x="351" y="354"/>
                    </a:lnTo>
                    <a:lnTo>
                      <a:pt x="345" y="349"/>
                    </a:lnTo>
                    <a:lnTo>
                      <a:pt x="339" y="351"/>
                    </a:lnTo>
                    <a:lnTo>
                      <a:pt x="333" y="352"/>
                    </a:lnTo>
                    <a:lnTo>
                      <a:pt x="331" y="354"/>
                    </a:lnTo>
                    <a:lnTo>
                      <a:pt x="325" y="354"/>
                    </a:lnTo>
                    <a:lnTo>
                      <a:pt x="321" y="357"/>
                    </a:lnTo>
                    <a:lnTo>
                      <a:pt x="314" y="358"/>
                    </a:lnTo>
                    <a:lnTo>
                      <a:pt x="309" y="354"/>
                    </a:lnTo>
                    <a:lnTo>
                      <a:pt x="303" y="342"/>
                    </a:lnTo>
                    <a:lnTo>
                      <a:pt x="300" y="335"/>
                    </a:lnTo>
                    <a:lnTo>
                      <a:pt x="299" y="330"/>
                    </a:lnTo>
                    <a:lnTo>
                      <a:pt x="295" y="321"/>
                    </a:lnTo>
                    <a:lnTo>
                      <a:pt x="289" y="312"/>
                    </a:lnTo>
                    <a:lnTo>
                      <a:pt x="286" y="304"/>
                    </a:lnTo>
                    <a:lnTo>
                      <a:pt x="282" y="300"/>
                    </a:lnTo>
                    <a:lnTo>
                      <a:pt x="276" y="292"/>
                    </a:lnTo>
                    <a:lnTo>
                      <a:pt x="272" y="291"/>
                    </a:lnTo>
                    <a:lnTo>
                      <a:pt x="270" y="291"/>
                    </a:lnTo>
                    <a:lnTo>
                      <a:pt x="267" y="289"/>
                    </a:lnTo>
                    <a:lnTo>
                      <a:pt x="261" y="283"/>
                    </a:lnTo>
                    <a:lnTo>
                      <a:pt x="258" y="271"/>
                    </a:lnTo>
                    <a:lnTo>
                      <a:pt x="253" y="258"/>
                    </a:lnTo>
                    <a:lnTo>
                      <a:pt x="253" y="247"/>
                    </a:lnTo>
                    <a:lnTo>
                      <a:pt x="251" y="237"/>
                    </a:lnTo>
                    <a:lnTo>
                      <a:pt x="252" y="226"/>
                    </a:lnTo>
                    <a:lnTo>
                      <a:pt x="254" y="219"/>
                    </a:lnTo>
                    <a:lnTo>
                      <a:pt x="256" y="213"/>
                    </a:lnTo>
                    <a:lnTo>
                      <a:pt x="257" y="202"/>
                    </a:lnTo>
                    <a:lnTo>
                      <a:pt x="256" y="194"/>
                    </a:lnTo>
                    <a:lnTo>
                      <a:pt x="257" y="189"/>
                    </a:lnTo>
                    <a:lnTo>
                      <a:pt x="255" y="177"/>
                    </a:lnTo>
                    <a:lnTo>
                      <a:pt x="250" y="169"/>
                    </a:lnTo>
                    <a:lnTo>
                      <a:pt x="240" y="156"/>
                    </a:lnTo>
                    <a:lnTo>
                      <a:pt x="233" y="154"/>
                    </a:lnTo>
                    <a:lnTo>
                      <a:pt x="230" y="148"/>
                    </a:lnTo>
                    <a:lnTo>
                      <a:pt x="229" y="135"/>
                    </a:lnTo>
                    <a:lnTo>
                      <a:pt x="228" y="129"/>
                    </a:lnTo>
                    <a:lnTo>
                      <a:pt x="222" y="125"/>
                    </a:lnTo>
                    <a:lnTo>
                      <a:pt x="216" y="126"/>
                    </a:lnTo>
                    <a:lnTo>
                      <a:pt x="207" y="125"/>
                    </a:lnTo>
                    <a:lnTo>
                      <a:pt x="194" y="121"/>
                    </a:lnTo>
                    <a:lnTo>
                      <a:pt x="189" y="121"/>
                    </a:lnTo>
                    <a:lnTo>
                      <a:pt x="185" y="117"/>
                    </a:lnTo>
                    <a:lnTo>
                      <a:pt x="184" y="115"/>
                    </a:lnTo>
                    <a:lnTo>
                      <a:pt x="180" y="112"/>
                    </a:lnTo>
                    <a:lnTo>
                      <a:pt x="177" y="96"/>
                    </a:lnTo>
                    <a:lnTo>
                      <a:pt x="177" y="85"/>
                    </a:lnTo>
                    <a:lnTo>
                      <a:pt x="173" y="64"/>
                    </a:lnTo>
                    <a:lnTo>
                      <a:pt x="168" y="52"/>
                    </a:lnTo>
                    <a:lnTo>
                      <a:pt x="165" y="37"/>
                    </a:lnTo>
                    <a:lnTo>
                      <a:pt x="161" y="29"/>
                    </a:lnTo>
                    <a:lnTo>
                      <a:pt x="160" y="22"/>
                    </a:lnTo>
                    <a:lnTo>
                      <a:pt x="155" y="13"/>
                    </a:lnTo>
                    <a:lnTo>
                      <a:pt x="145" y="9"/>
                    </a:lnTo>
                    <a:lnTo>
                      <a:pt x="138" y="2"/>
                    </a:lnTo>
                    <a:lnTo>
                      <a:pt x="133" y="1"/>
                    </a:lnTo>
                    <a:lnTo>
                      <a:pt x="130" y="1"/>
                    </a:lnTo>
                    <a:lnTo>
                      <a:pt x="127" y="1"/>
                    </a:lnTo>
                    <a:lnTo>
                      <a:pt x="123" y="0"/>
                    </a:lnTo>
                    <a:lnTo>
                      <a:pt x="112" y="7"/>
                    </a:lnTo>
                    <a:lnTo>
                      <a:pt x="112" y="21"/>
                    </a:lnTo>
                    <a:lnTo>
                      <a:pt x="114" y="27"/>
                    </a:lnTo>
                    <a:lnTo>
                      <a:pt x="112" y="31"/>
                    </a:lnTo>
                    <a:lnTo>
                      <a:pt x="101" y="46"/>
                    </a:lnTo>
                    <a:lnTo>
                      <a:pt x="85" y="59"/>
                    </a:lnTo>
                    <a:lnTo>
                      <a:pt x="49" y="81"/>
                    </a:lnTo>
                    <a:lnTo>
                      <a:pt x="32" y="94"/>
                    </a:lnTo>
                    <a:lnTo>
                      <a:pt x="28" y="84"/>
                    </a:lnTo>
                    <a:lnTo>
                      <a:pt x="25" y="83"/>
                    </a:lnTo>
                    <a:lnTo>
                      <a:pt x="25" y="87"/>
                    </a:lnTo>
                    <a:lnTo>
                      <a:pt x="25" y="90"/>
                    </a:lnTo>
                    <a:lnTo>
                      <a:pt x="21" y="94"/>
                    </a:lnTo>
                    <a:lnTo>
                      <a:pt x="17" y="105"/>
                    </a:lnTo>
                    <a:lnTo>
                      <a:pt x="10" y="115"/>
                    </a:lnTo>
                    <a:lnTo>
                      <a:pt x="9" y="116"/>
                    </a:lnTo>
                    <a:lnTo>
                      <a:pt x="3" y="126"/>
                    </a:lnTo>
                    <a:lnTo>
                      <a:pt x="3" y="128"/>
                    </a:lnTo>
                    <a:lnTo>
                      <a:pt x="1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" name="Google Shape;205;p24">
              <a:extLst>
                <a:ext uri="{FF2B5EF4-FFF2-40B4-BE49-F238E27FC236}">
                  <a16:creationId xmlns:a16="http://schemas.microsoft.com/office/drawing/2014/main" xmlns="" id="{794BB16C-79E6-4AD2-A66F-20EB060B93C7}"/>
                </a:ext>
              </a:extLst>
            </p:cNvPr>
            <p:cNvSpPr txBox="1"/>
            <p:nvPr/>
          </p:nvSpPr>
          <p:spPr>
            <a:xfrm>
              <a:off x="3521790" y="821859"/>
              <a:ext cx="1700039" cy="193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alibri"/>
                <a:buNone/>
              </a:pPr>
              <a:r>
                <a:rPr lang="es-MX" sz="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 6.05  a 7.6</a:t>
              </a:r>
              <a:endParaRPr/>
            </a:p>
          </p:txBody>
        </p:sp>
        <p:sp>
          <p:nvSpPr>
            <p:cNvPr id="24" name="Google Shape;206;p24">
              <a:extLst>
                <a:ext uri="{FF2B5EF4-FFF2-40B4-BE49-F238E27FC236}">
                  <a16:creationId xmlns:a16="http://schemas.microsoft.com/office/drawing/2014/main" xmlns="" id="{08A58A86-A9DB-4AE7-930E-C3B4EC934EAA}"/>
                </a:ext>
              </a:extLst>
            </p:cNvPr>
            <p:cNvSpPr/>
            <p:nvPr/>
          </p:nvSpPr>
          <p:spPr>
            <a:xfrm>
              <a:off x="3276594" y="1044097"/>
              <a:ext cx="196201" cy="125662"/>
            </a:xfrm>
            <a:prstGeom prst="rect">
              <a:avLst/>
            </a:prstGeom>
            <a:solidFill>
              <a:srgbClr val="FF0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7;p24">
              <a:extLst>
                <a:ext uri="{FF2B5EF4-FFF2-40B4-BE49-F238E27FC236}">
                  <a16:creationId xmlns:a16="http://schemas.microsoft.com/office/drawing/2014/main" xmlns="" id="{6F6C7D1F-7D0B-46AB-8F31-613BBAE117AA}"/>
                </a:ext>
              </a:extLst>
            </p:cNvPr>
            <p:cNvSpPr/>
            <p:nvPr/>
          </p:nvSpPr>
          <p:spPr>
            <a:xfrm>
              <a:off x="3276594" y="454540"/>
              <a:ext cx="196201" cy="125662"/>
            </a:xfrm>
            <a:prstGeom prst="rect">
              <a:avLst/>
            </a:prstGeom>
            <a:solidFill>
              <a:srgbClr val="00FF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8;p24">
              <a:extLst>
                <a:ext uri="{FF2B5EF4-FFF2-40B4-BE49-F238E27FC236}">
                  <a16:creationId xmlns:a16="http://schemas.microsoft.com/office/drawing/2014/main" xmlns="" id="{DD6EAD28-37A6-4A40-99A4-D05D88252C98}"/>
                </a:ext>
              </a:extLst>
            </p:cNvPr>
            <p:cNvSpPr/>
            <p:nvPr/>
          </p:nvSpPr>
          <p:spPr>
            <a:xfrm>
              <a:off x="3276594" y="651059"/>
              <a:ext cx="196201" cy="125662"/>
            </a:xfrm>
            <a:prstGeom prst="rect">
              <a:avLst/>
            </a:prstGeom>
            <a:solidFill>
              <a:srgbClr val="FFFF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9;p24">
              <a:extLst>
                <a:ext uri="{FF2B5EF4-FFF2-40B4-BE49-F238E27FC236}">
                  <a16:creationId xmlns:a16="http://schemas.microsoft.com/office/drawing/2014/main" xmlns="" id="{1F218411-7BAD-4CF8-8465-6FFFA3B0D925}"/>
                </a:ext>
              </a:extLst>
            </p:cNvPr>
            <p:cNvSpPr/>
            <p:nvPr/>
          </p:nvSpPr>
          <p:spPr>
            <a:xfrm>
              <a:off x="3276594" y="847578"/>
              <a:ext cx="196201" cy="125662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Calibri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10;p24">
              <a:extLst>
                <a:ext uri="{FF2B5EF4-FFF2-40B4-BE49-F238E27FC236}">
                  <a16:creationId xmlns:a16="http://schemas.microsoft.com/office/drawing/2014/main" xmlns="" id="{A9AAF386-6C43-4B12-ABD1-B788D92C12FE}"/>
                </a:ext>
              </a:extLst>
            </p:cNvPr>
            <p:cNvSpPr txBox="1"/>
            <p:nvPr/>
          </p:nvSpPr>
          <p:spPr>
            <a:xfrm>
              <a:off x="3525375" y="409575"/>
              <a:ext cx="1246644" cy="14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alibri"/>
                <a:buNone/>
              </a:pPr>
              <a:r>
                <a:rPr lang="es-MX" sz="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0 a 2.02*</a:t>
              </a:r>
              <a:endParaRPr/>
            </a:p>
          </p:txBody>
        </p:sp>
        <p:sp>
          <p:nvSpPr>
            <p:cNvPr id="29" name="Google Shape;211;p24">
              <a:extLst>
                <a:ext uri="{FF2B5EF4-FFF2-40B4-BE49-F238E27FC236}">
                  <a16:creationId xmlns:a16="http://schemas.microsoft.com/office/drawing/2014/main" xmlns="" id="{FE4D892B-9747-4E33-A3AC-E4468A1177EE}"/>
                </a:ext>
              </a:extLst>
            </p:cNvPr>
            <p:cNvSpPr txBox="1"/>
            <p:nvPr/>
          </p:nvSpPr>
          <p:spPr>
            <a:xfrm>
              <a:off x="3526240" y="600540"/>
              <a:ext cx="1617253" cy="190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alibri"/>
                <a:buNone/>
              </a:pPr>
              <a:r>
                <a:rPr lang="es-MX" sz="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&gt;2.03 a 5.09</a:t>
              </a:r>
              <a:endParaRPr/>
            </a:p>
          </p:txBody>
        </p:sp>
        <p:sp>
          <p:nvSpPr>
            <p:cNvPr id="30" name="Google Shape;212;p24">
              <a:extLst>
                <a:ext uri="{FF2B5EF4-FFF2-40B4-BE49-F238E27FC236}">
                  <a16:creationId xmlns:a16="http://schemas.microsoft.com/office/drawing/2014/main" xmlns="" id="{3EC0CAA8-490E-4616-8733-32D4C3C3BAF7}"/>
                </a:ext>
              </a:extLst>
            </p:cNvPr>
            <p:cNvSpPr txBox="1"/>
            <p:nvPr/>
          </p:nvSpPr>
          <p:spPr>
            <a:xfrm>
              <a:off x="3514566" y="1019289"/>
              <a:ext cx="1233969" cy="161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Calibri"/>
                <a:buNone/>
              </a:pPr>
              <a:r>
                <a:rPr lang="es-MX" sz="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&gt;=  8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490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300493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sz="3600" dirty="0"/>
              <a:t>Casos de Zika por </a:t>
            </a:r>
            <a:r>
              <a:rPr lang="es-MX" sz="3600" dirty="0" smtClean="0"/>
              <a:t>Estado </a:t>
            </a:r>
            <a:r>
              <a:rPr lang="es-MX" sz="3600" dirty="0" err="1"/>
              <a:t>Sem</a:t>
            </a:r>
            <a:r>
              <a:rPr lang="es-MX" sz="3600" dirty="0"/>
              <a:t> 12-2019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xmlns="" id="{9D390189-2B26-4CB8-9B0A-061A4B626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57"/>
          <a:stretch/>
        </p:blipFill>
        <p:spPr>
          <a:xfrm>
            <a:off x="8819968" y="1925060"/>
            <a:ext cx="2360297" cy="4254203"/>
          </a:xfrm>
          <a:prstGeom prst="rect">
            <a:avLst/>
          </a:prstGeom>
        </p:spPr>
      </p:pic>
      <p:grpSp>
        <p:nvGrpSpPr>
          <p:cNvPr id="64" name="46 Grupo">
            <a:extLst>
              <a:ext uri="{FF2B5EF4-FFF2-40B4-BE49-F238E27FC236}">
                <a16:creationId xmlns:a16="http://schemas.microsoft.com/office/drawing/2014/main" xmlns="" id="{73D25849-F178-4A3C-AD69-E64627259668}"/>
              </a:ext>
            </a:extLst>
          </p:cNvPr>
          <p:cNvGrpSpPr/>
          <p:nvPr/>
        </p:nvGrpSpPr>
        <p:grpSpPr>
          <a:xfrm>
            <a:off x="4352245" y="2901766"/>
            <a:ext cx="4812028" cy="2983228"/>
            <a:chOff x="1" y="-1"/>
            <a:chExt cx="5221828" cy="3556735"/>
          </a:xfrm>
        </p:grpSpPr>
        <p:grpSp>
          <p:nvGrpSpPr>
            <p:cNvPr id="65" name="Group 38">
              <a:extLst>
                <a:ext uri="{FF2B5EF4-FFF2-40B4-BE49-F238E27FC236}">
                  <a16:creationId xmlns:a16="http://schemas.microsoft.com/office/drawing/2014/main" xmlns="" id="{43DBAECA-1EB5-4D39-B649-014A153857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-1"/>
              <a:ext cx="4623934" cy="3556735"/>
              <a:chOff x="0" y="0"/>
              <a:chExt cx="3182" cy="2403"/>
            </a:xfrm>
          </p:grpSpPr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xmlns="" id="{154544F1-9399-4CA1-8817-49EC61B47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489"/>
                <a:ext cx="248" cy="255"/>
              </a:xfrm>
              <a:custGeom>
                <a:avLst/>
                <a:gdLst>
                  <a:gd name="T0" fmla="*/ 13 w 259"/>
                  <a:gd name="T1" fmla="*/ 164 h 244"/>
                  <a:gd name="T2" fmla="*/ 12 w 259"/>
                  <a:gd name="T3" fmla="*/ 148 h 244"/>
                  <a:gd name="T4" fmla="*/ 5 w 259"/>
                  <a:gd name="T5" fmla="*/ 129 h 244"/>
                  <a:gd name="T6" fmla="*/ 18 w 259"/>
                  <a:gd name="T7" fmla="*/ 103 h 244"/>
                  <a:gd name="T8" fmla="*/ 33 w 259"/>
                  <a:gd name="T9" fmla="*/ 87 h 244"/>
                  <a:gd name="T10" fmla="*/ 36 w 259"/>
                  <a:gd name="T11" fmla="*/ 72 h 244"/>
                  <a:gd name="T12" fmla="*/ 45 w 259"/>
                  <a:gd name="T13" fmla="*/ 69 h 244"/>
                  <a:gd name="T14" fmla="*/ 53 w 259"/>
                  <a:gd name="T15" fmla="*/ 45 h 244"/>
                  <a:gd name="T16" fmla="*/ 53 w 259"/>
                  <a:gd name="T17" fmla="*/ 26 h 244"/>
                  <a:gd name="T18" fmla="*/ 60 w 259"/>
                  <a:gd name="T19" fmla="*/ 16 h 244"/>
                  <a:gd name="T20" fmla="*/ 67 w 259"/>
                  <a:gd name="T21" fmla="*/ 0 h 244"/>
                  <a:gd name="T22" fmla="*/ 77 w 259"/>
                  <a:gd name="T23" fmla="*/ 4 h 244"/>
                  <a:gd name="T24" fmla="*/ 96 w 259"/>
                  <a:gd name="T25" fmla="*/ 14 h 244"/>
                  <a:gd name="T26" fmla="*/ 119 w 259"/>
                  <a:gd name="T27" fmla="*/ 28 h 244"/>
                  <a:gd name="T28" fmla="*/ 137 w 259"/>
                  <a:gd name="T29" fmla="*/ 40 h 244"/>
                  <a:gd name="T30" fmla="*/ 149 w 259"/>
                  <a:gd name="T31" fmla="*/ 47 h 244"/>
                  <a:gd name="T32" fmla="*/ 160 w 259"/>
                  <a:gd name="T33" fmla="*/ 34 h 244"/>
                  <a:gd name="T34" fmla="*/ 180 w 259"/>
                  <a:gd name="T35" fmla="*/ 28 h 244"/>
                  <a:gd name="T36" fmla="*/ 192 w 259"/>
                  <a:gd name="T37" fmla="*/ 29 h 244"/>
                  <a:gd name="T38" fmla="*/ 216 w 259"/>
                  <a:gd name="T39" fmla="*/ 48 h 244"/>
                  <a:gd name="T40" fmla="*/ 235 w 259"/>
                  <a:gd name="T41" fmla="*/ 50 h 244"/>
                  <a:gd name="T42" fmla="*/ 239 w 259"/>
                  <a:gd name="T43" fmla="*/ 61 h 244"/>
                  <a:gd name="T44" fmla="*/ 248 w 259"/>
                  <a:gd name="T45" fmla="*/ 72 h 244"/>
                  <a:gd name="T46" fmla="*/ 240 w 259"/>
                  <a:gd name="T47" fmla="*/ 86 h 244"/>
                  <a:gd name="T48" fmla="*/ 224 w 259"/>
                  <a:gd name="T49" fmla="*/ 85 h 244"/>
                  <a:gd name="T50" fmla="*/ 216 w 259"/>
                  <a:gd name="T51" fmla="*/ 87 h 244"/>
                  <a:gd name="T52" fmla="*/ 209 w 259"/>
                  <a:gd name="T53" fmla="*/ 111 h 244"/>
                  <a:gd name="T54" fmla="*/ 202 w 259"/>
                  <a:gd name="T55" fmla="*/ 116 h 244"/>
                  <a:gd name="T56" fmla="*/ 193 w 259"/>
                  <a:gd name="T57" fmla="*/ 111 h 244"/>
                  <a:gd name="T58" fmla="*/ 186 w 259"/>
                  <a:gd name="T59" fmla="*/ 111 h 244"/>
                  <a:gd name="T60" fmla="*/ 180 w 259"/>
                  <a:gd name="T61" fmla="*/ 121 h 244"/>
                  <a:gd name="T62" fmla="*/ 168 w 259"/>
                  <a:gd name="T63" fmla="*/ 118 h 244"/>
                  <a:gd name="T64" fmla="*/ 162 w 259"/>
                  <a:gd name="T65" fmla="*/ 126 h 244"/>
                  <a:gd name="T66" fmla="*/ 159 w 259"/>
                  <a:gd name="T67" fmla="*/ 149 h 244"/>
                  <a:gd name="T68" fmla="*/ 169 w 259"/>
                  <a:gd name="T69" fmla="*/ 184 h 244"/>
                  <a:gd name="T70" fmla="*/ 176 w 259"/>
                  <a:gd name="T71" fmla="*/ 195 h 244"/>
                  <a:gd name="T72" fmla="*/ 193 w 259"/>
                  <a:gd name="T73" fmla="*/ 213 h 244"/>
                  <a:gd name="T74" fmla="*/ 196 w 259"/>
                  <a:gd name="T75" fmla="*/ 227 h 244"/>
                  <a:gd name="T76" fmla="*/ 193 w 259"/>
                  <a:gd name="T77" fmla="*/ 233 h 244"/>
                  <a:gd name="T78" fmla="*/ 185 w 259"/>
                  <a:gd name="T79" fmla="*/ 249 h 244"/>
                  <a:gd name="T80" fmla="*/ 169 w 259"/>
                  <a:gd name="T81" fmla="*/ 254 h 244"/>
                  <a:gd name="T82" fmla="*/ 162 w 259"/>
                  <a:gd name="T83" fmla="*/ 254 h 244"/>
                  <a:gd name="T84" fmla="*/ 147 w 259"/>
                  <a:gd name="T85" fmla="*/ 254 h 244"/>
                  <a:gd name="T86" fmla="*/ 136 w 259"/>
                  <a:gd name="T87" fmla="*/ 251 h 244"/>
                  <a:gd name="T88" fmla="*/ 127 w 259"/>
                  <a:gd name="T89" fmla="*/ 254 h 244"/>
                  <a:gd name="T90" fmla="*/ 130 w 259"/>
                  <a:gd name="T91" fmla="*/ 248 h 244"/>
                  <a:gd name="T92" fmla="*/ 127 w 259"/>
                  <a:gd name="T93" fmla="*/ 234 h 244"/>
                  <a:gd name="T94" fmla="*/ 113 w 259"/>
                  <a:gd name="T95" fmla="*/ 234 h 244"/>
                  <a:gd name="T96" fmla="*/ 101 w 259"/>
                  <a:gd name="T97" fmla="*/ 238 h 244"/>
                  <a:gd name="T98" fmla="*/ 93 w 259"/>
                  <a:gd name="T99" fmla="*/ 239 h 244"/>
                  <a:gd name="T100" fmla="*/ 88 w 259"/>
                  <a:gd name="T101" fmla="*/ 236 h 244"/>
                  <a:gd name="T102" fmla="*/ 83 w 259"/>
                  <a:gd name="T103" fmla="*/ 238 h 244"/>
                  <a:gd name="T104" fmla="*/ 74 w 259"/>
                  <a:gd name="T105" fmla="*/ 199 h 244"/>
                  <a:gd name="T106" fmla="*/ 67 w 259"/>
                  <a:gd name="T107" fmla="*/ 199 h 244"/>
                  <a:gd name="T108" fmla="*/ 57 w 259"/>
                  <a:gd name="T109" fmla="*/ 198 h 244"/>
                  <a:gd name="T110" fmla="*/ 52 w 259"/>
                  <a:gd name="T111" fmla="*/ 204 h 244"/>
                  <a:gd name="T112" fmla="*/ 43 w 259"/>
                  <a:gd name="T113" fmla="*/ 211 h 244"/>
                  <a:gd name="T114" fmla="*/ 34 w 259"/>
                  <a:gd name="T115" fmla="*/ 207 h 244"/>
                  <a:gd name="T116" fmla="*/ 22 w 259"/>
                  <a:gd name="T117" fmla="*/ 199 h 244"/>
                  <a:gd name="T118" fmla="*/ 21 w 259"/>
                  <a:gd name="T119" fmla="*/ 186 h 244"/>
                  <a:gd name="T120" fmla="*/ 11 w 259"/>
                  <a:gd name="T121" fmla="*/ 186 h 244"/>
                  <a:gd name="T122" fmla="*/ 0 w 259"/>
                  <a:gd name="T123" fmla="*/ 182 h 24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59" h="244">
                    <a:moveTo>
                      <a:pt x="0" y="174"/>
                    </a:moveTo>
                    <a:lnTo>
                      <a:pt x="4" y="173"/>
                    </a:lnTo>
                    <a:lnTo>
                      <a:pt x="14" y="157"/>
                    </a:lnTo>
                    <a:lnTo>
                      <a:pt x="18" y="153"/>
                    </a:lnTo>
                    <a:lnTo>
                      <a:pt x="17" y="142"/>
                    </a:lnTo>
                    <a:lnTo>
                      <a:pt x="13" y="142"/>
                    </a:lnTo>
                    <a:lnTo>
                      <a:pt x="8" y="136"/>
                    </a:lnTo>
                    <a:lnTo>
                      <a:pt x="2" y="127"/>
                    </a:lnTo>
                    <a:lnTo>
                      <a:pt x="5" y="123"/>
                    </a:lnTo>
                    <a:lnTo>
                      <a:pt x="8" y="118"/>
                    </a:lnTo>
                    <a:lnTo>
                      <a:pt x="20" y="103"/>
                    </a:lnTo>
                    <a:lnTo>
                      <a:pt x="19" y="99"/>
                    </a:lnTo>
                    <a:lnTo>
                      <a:pt x="22" y="97"/>
                    </a:lnTo>
                    <a:lnTo>
                      <a:pt x="29" y="90"/>
                    </a:lnTo>
                    <a:lnTo>
                      <a:pt x="34" y="83"/>
                    </a:lnTo>
                    <a:lnTo>
                      <a:pt x="35" y="79"/>
                    </a:lnTo>
                    <a:lnTo>
                      <a:pt x="38" y="76"/>
                    </a:lnTo>
                    <a:lnTo>
                      <a:pt x="38" y="69"/>
                    </a:lnTo>
                    <a:lnTo>
                      <a:pt x="41" y="66"/>
                    </a:lnTo>
                    <a:lnTo>
                      <a:pt x="47" y="69"/>
                    </a:lnTo>
                    <a:lnTo>
                      <a:pt x="47" y="66"/>
                    </a:lnTo>
                    <a:lnTo>
                      <a:pt x="52" y="65"/>
                    </a:lnTo>
                    <a:lnTo>
                      <a:pt x="62" y="51"/>
                    </a:lnTo>
                    <a:lnTo>
                      <a:pt x="55" y="43"/>
                    </a:lnTo>
                    <a:lnTo>
                      <a:pt x="50" y="36"/>
                    </a:lnTo>
                    <a:lnTo>
                      <a:pt x="52" y="30"/>
                    </a:lnTo>
                    <a:lnTo>
                      <a:pt x="55" y="25"/>
                    </a:lnTo>
                    <a:lnTo>
                      <a:pt x="59" y="21"/>
                    </a:lnTo>
                    <a:lnTo>
                      <a:pt x="62" y="17"/>
                    </a:lnTo>
                    <a:lnTo>
                      <a:pt x="63" y="15"/>
                    </a:lnTo>
                    <a:lnTo>
                      <a:pt x="58" y="11"/>
                    </a:lnTo>
                    <a:lnTo>
                      <a:pt x="58" y="9"/>
                    </a:lnTo>
                    <a:lnTo>
                      <a:pt x="70" y="0"/>
                    </a:lnTo>
                    <a:lnTo>
                      <a:pt x="72" y="3"/>
                    </a:lnTo>
                    <a:lnTo>
                      <a:pt x="77" y="3"/>
                    </a:lnTo>
                    <a:lnTo>
                      <a:pt x="80" y="4"/>
                    </a:lnTo>
                    <a:lnTo>
                      <a:pt x="85" y="6"/>
                    </a:lnTo>
                    <a:lnTo>
                      <a:pt x="88" y="13"/>
                    </a:lnTo>
                    <a:lnTo>
                      <a:pt x="100" y="13"/>
                    </a:lnTo>
                    <a:lnTo>
                      <a:pt x="110" y="15"/>
                    </a:lnTo>
                    <a:lnTo>
                      <a:pt x="116" y="14"/>
                    </a:lnTo>
                    <a:lnTo>
                      <a:pt x="124" y="27"/>
                    </a:lnTo>
                    <a:lnTo>
                      <a:pt x="132" y="32"/>
                    </a:lnTo>
                    <a:lnTo>
                      <a:pt x="135" y="32"/>
                    </a:lnTo>
                    <a:lnTo>
                      <a:pt x="143" y="38"/>
                    </a:lnTo>
                    <a:lnTo>
                      <a:pt x="146" y="42"/>
                    </a:lnTo>
                    <a:lnTo>
                      <a:pt x="151" y="44"/>
                    </a:lnTo>
                    <a:lnTo>
                      <a:pt x="156" y="45"/>
                    </a:lnTo>
                    <a:lnTo>
                      <a:pt x="164" y="44"/>
                    </a:lnTo>
                    <a:lnTo>
                      <a:pt x="166" y="40"/>
                    </a:lnTo>
                    <a:lnTo>
                      <a:pt x="167" y="33"/>
                    </a:lnTo>
                    <a:lnTo>
                      <a:pt x="172" y="30"/>
                    </a:lnTo>
                    <a:lnTo>
                      <a:pt x="184" y="25"/>
                    </a:lnTo>
                    <a:lnTo>
                      <a:pt x="188" y="27"/>
                    </a:lnTo>
                    <a:lnTo>
                      <a:pt x="193" y="27"/>
                    </a:lnTo>
                    <a:lnTo>
                      <a:pt x="197" y="27"/>
                    </a:lnTo>
                    <a:lnTo>
                      <a:pt x="200" y="28"/>
                    </a:lnTo>
                    <a:lnTo>
                      <a:pt x="205" y="31"/>
                    </a:lnTo>
                    <a:lnTo>
                      <a:pt x="209" y="34"/>
                    </a:lnTo>
                    <a:lnTo>
                      <a:pt x="226" y="46"/>
                    </a:lnTo>
                    <a:lnTo>
                      <a:pt x="230" y="46"/>
                    </a:lnTo>
                    <a:lnTo>
                      <a:pt x="239" y="48"/>
                    </a:lnTo>
                    <a:lnTo>
                      <a:pt x="245" y="48"/>
                    </a:lnTo>
                    <a:lnTo>
                      <a:pt x="247" y="49"/>
                    </a:lnTo>
                    <a:lnTo>
                      <a:pt x="247" y="56"/>
                    </a:lnTo>
                    <a:lnTo>
                      <a:pt x="250" y="58"/>
                    </a:lnTo>
                    <a:lnTo>
                      <a:pt x="250" y="66"/>
                    </a:lnTo>
                    <a:lnTo>
                      <a:pt x="251" y="69"/>
                    </a:lnTo>
                    <a:lnTo>
                      <a:pt x="259" y="69"/>
                    </a:lnTo>
                    <a:lnTo>
                      <a:pt x="259" y="76"/>
                    </a:lnTo>
                    <a:lnTo>
                      <a:pt x="252" y="79"/>
                    </a:lnTo>
                    <a:lnTo>
                      <a:pt x="251" y="82"/>
                    </a:lnTo>
                    <a:lnTo>
                      <a:pt x="244" y="85"/>
                    </a:lnTo>
                    <a:lnTo>
                      <a:pt x="239" y="82"/>
                    </a:lnTo>
                    <a:lnTo>
                      <a:pt x="234" y="81"/>
                    </a:lnTo>
                    <a:lnTo>
                      <a:pt x="233" y="78"/>
                    </a:lnTo>
                    <a:lnTo>
                      <a:pt x="227" y="79"/>
                    </a:lnTo>
                    <a:lnTo>
                      <a:pt x="226" y="83"/>
                    </a:lnTo>
                    <a:lnTo>
                      <a:pt x="220" y="96"/>
                    </a:lnTo>
                    <a:lnTo>
                      <a:pt x="218" y="102"/>
                    </a:lnTo>
                    <a:lnTo>
                      <a:pt x="218" y="106"/>
                    </a:lnTo>
                    <a:lnTo>
                      <a:pt x="217" y="109"/>
                    </a:lnTo>
                    <a:lnTo>
                      <a:pt x="213" y="111"/>
                    </a:lnTo>
                    <a:lnTo>
                      <a:pt x="211" y="111"/>
                    </a:lnTo>
                    <a:lnTo>
                      <a:pt x="209" y="109"/>
                    </a:lnTo>
                    <a:lnTo>
                      <a:pt x="207" y="109"/>
                    </a:lnTo>
                    <a:lnTo>
                      <a:pt x="202" y="106"/>
                    </a:lnTo>
                    <a:lnTo>
                      <a:pt x="196" y="105"/>
                    </a:lnTo>
                    <a:lnTo>
                      <a:pt x="195" y="105"/>
                    </a:lnTo>
                    <a:lnTo>
                      <a:pt x="194" y="106"/>
                    </a:lnTo>
                    <a:lnTo>
                      <a:pt x="191" y="114"/>
                    </a:lnTo>
                    <a:lnTo>
                      <a:pt x="190" y="115"/>
                    </a:lnTo>
                    <a:lnTo>
                      <a:pt x="188" y="116"/>
                    </a:lnTo>
                    <a:lnTo>
                      <a:pt x="181" y="116"/>
                    </a:lnTo>
                    <a:lnTo>
                      <a:pt x="178" y="113"/>
                    </a:lnTo>
                    <a:lnTo>
                      <a:pt x="175" y="113"/>
                    </a:lnTo>
                    <a:lnTo>
                      <a:pt x="173" y="112"/>
                    </a:lnTo>
                    <a:lnTo>
                      <a:pt x="170" y="114"/>
                    </a:lnTo>
                    <a:lnTo>
                      <a:pt x="169" y="121"/>
                    </a:lnTo>
                    <a:lnTo>
                      <a:pt x="167" y="123"/>
                    </a:lnTo>
                    <a:lnTo>
                      <a:pt x="166" y="133"/>
                    </a:lnTo>
                    <a:lnTo>
                      <a:pt x="166" y="143"/>
                    </a:lnTo>
                    <a:lnTo>
                      <a:pt x="171" y="154"/>
                    </a:lnTo>
                    <a:lnTo>
                      <a:pt x="175" y="156"/>
                    </a:lnTo>
                    <a:lnTo>
                      <a:pt x="176" y="176"/>
                    </a:lnTo>
                    <a:lnTo>
                      <a:pt x="179" y="181"/>
                    </a:lnTo>
                    <a:lnTo>
                      <a:pt x="181" y="182"/>
                    </a:lnTo>
                    <a:lnTo>
                      <a:pt x="184" y="187"/>
                    </a:lnTo>
                    <a:lnTo>
                      <a:pt x="194" y="195"/>
                    </a:lnTo>
                    <a:lnTo>
                      <a:pt x="195" y="198"/>
                    </a:lnTo>
                    <a:lnTo>
                      <a:pt x="202" y="204"/>
                    </a:lnTo>
                    <a:lnTo>
                      <a:pt x="203" y="209"/>
                    </a:lnTo>
                    <a:lnTo>
                      <a:pt x="207" y="213"/>
                    </a:lnTo>
                    <a:lnTo>
                      <a:pt x="205" y="217"/>
                    </a:lnTo>
                    <a:lnTo>
                      <a:pt x="205" y="220"/>
                    </a:lnTo>
                    <a:lnTo>
                      <a:pt x="203" y="222"/>
                    </a:lnTo>
                    <a:lnTo>
                      <a:pt x="202" y="223"/>
                    </a:lnTo>
                    <a:lnTo>
                      <a:pt x="202" y="225"/>
                    </a:lnTo>
                    <a:lnTo>
                      <a:pt x="198" y="230"/>
                    </a:lnTo>
                    <a:lnTo>
                      <a:pt x="193" y="238"/>
                    </a:lnTo>
                    <a:lnTo>
                      <a:pt x="188" y="241"/>
                    </a:lnTo>
                    <a:lnTo>
                      <a:pt x="181" y="243"/>
                    </a:lnTo>
                    <a:lnTo>
                      <a:pt x="177" y="243"/>
                    </a:lnTo>
                    <a:lnTo>
                      <a:pt x="176" y="242"/>
                    </a:lnTo>
                    <a:lnTo>
                      <a:pt x="173" y="242"/>
                    </a:lnTo>
                    <a:lnTo>
                      <a:pt x="169" y="243"/>
                    </a:lnTo>
                    <a:lnTo>
                      <a:pt x="161" y="242"/>
                    </a:lnTo>
                    <a:lnTo>
                      <a:pt x="157" y="243"/>
                    </a:lnTo>
                    <a:lnTo>
                      <a:pt x="154" y="243"/>
                    </a:lnTo>
                    <a:lnTo>
                      <a:pt x="152" y="242"/>
                    </a:lnTo>
                    <a:lnTo>
                      <a:pt x="151" y="241"/>
                    </a:lnTo>
                    <a:lnTo>
                      <a:pt x="142" y="240"/>
                    </a:lnTo>
                    <a:lnTo>
                      <a:pt x="136" y="244"/>
                    </a:lnTo>
                    <a:lnTo>
                      <a:pt x="134" y="243"/>
                    </a:lnTo>
                    <a:lnTo>
                      <a:pt x="133" y="243"/>
                    </a:lnTo>
                    <a:lnTo>
                      <a:pt x="131" y="242"/>
                    </a:lnTo>
                    <a:lnTo>
                      <a:pt x="131" y="240"/>
                    </a:lnTo>
                    <a:lnTo>
                      <a:pt x="136" y="237"/>
                    </a:lnTo>
                    <a:lnTo>
                      <a:pt x="138" y="234"/>
                    </a:lnTo>
                    <a:lnTo>
                      <a:pt x="136" y="227"/>
                    </a:lnTo>
                    <a:lnTo>
                      <a:pt x="133" y="224"/>
                    </a:lnTo>
                    <a:lnTo>
                      <a:pt x="127" y="223"/>
                    </a:lnTo>
                    <a:lnTo>
                      <a:pt x="121" y="224"/>
                    </a:lnTo>
                    <a:lnTo>
                      <a:pt x="118" y="224"/>
                    </a:lnTo>
                    <a:lnTo>
                      <a:pt x="116" y="226"/>
                    </a:lnTo>
                    <a:lnTo>
                      <a:pt x="109" y="223"/>
                    </a:lnTo>
                    <a:lnTo>
                      <a:pt x="106" y="228"/>
                    </a:lnTo>
                    <a:lnTo>
                      <a:pt x="105" y="228"/>
                    </a:lnTo>
                    <a:lnTo>
                      <a:pt x="101" y="228"/>
                    </a:lnTo>
                    <a:lnTo>
                      <a:pt x="97" y="229"/>
                    </a:lnTo>
                    <a:lnTo>
                      <a:pt x="94" y="229"/>
                    </a:lnTo>
                    <a:lnTo>
                      <a:pt x="92" y="228"/>
                    </a:lnTo>
                    <a:lnTo>
                      <a:pt x="92" y="226"/>
                    </a:lnTo>
                    <a:lnTo>
                      <a:pt x="90" y="228"/>
                    </a:lnTo>
                    <a:lnTo>
                      <a:pt x="89" y="228"/>
                    </a:lnTo>
                    <a:lnTo>
                      <a:pt x="87" y="228"/>
                    </a:lnTo>
                    <a:lnTo>
                      <a:pt x="82" y="224"/>
                    </a:lnTo>
                    <a:lnTo>
                      <a:pt x="79" y="217"/>
                    </a:lnTo>
                    <a:lnTo>
                      <a:pt x="77" y="190"/>
                    </a:lnTo>
                    <a:lnTo>
                      <a:pt x="73" y="190"/>
                    </a:lnTo>
                    <a:lnTo>
                      <a:pt x="71" y="192"/>
                    </a:lnTo>
                    <a:lnTo>
                      <a:pt x="70" y="190"/>
                    </a:lnTo>
                    <a:lnTo>
                      <a:pt x="64" y="187"/>
                    </a:lnTo>
                    <a:lnTo>
                      <a:pt x="62" y="187"/>
                    </a:lnTo>
                    <a:lnTo>
                      <a:pt x="60" y="189"/>
                    </a:lnTo>
                    <a:lnTo>
                      <a:pt x="59" y="189"/>
                    </a:lnTo>
                    <a:lnTo>
                      <a:pt x="57" y="193"/>
                    </a:lnTo>
                    <a:lnTo>
                      <a:pt x="54" y="195"/>
                    </a:lnTo>
                    <a:lnTo>
                      <a:pt x="53" y="198"/>
                    </a:lnTo>
                    <a:lnTo>
                      <a:pt x="48" y="201"/>
                    </a:lnTo>
                    <a:lnTo>
                      <a:pt x="45" y="202"/>
                    </a:lnTo>
                    <a:lnTo>
                      <a:pt x="41" y="200"/>
                    </a:lnTo>
                    <a:lnTo>
                      <a:pt x="38" y="200"/>
                    </a:lnTo>
                    <a:lnTo>
                      <a:pt x="35" y="198"/>
                    </a:lnTo>
                    <a:lnTo>
                      <a:pt x="27" y="197"/>
                    </a:lnTo>
                    <a:lnTo>
                      <a:pt x="26" y="196"/>
                    </a:lnTo>
                    <a:lnTo>
                      <a:pt x="23" y="190"/>
                    </a:lnTo>
                    <a:lnTo>
                      <a:pt x="24" y="186"/>
                    </a:lnTo>
                    <a:lnTo>
                      <a:pt x="21" y="182"/>
                    </a:lnTo>
                    <a:lnTo>
                      <a:pt x="22" y="178"/>
                    </a:lnTo>
                    <a:lnTo>
                      <a:pt x="15" y="175"/>
                    </a:lnTo>
                    <a:lnTo>
                      <a:pt x="14" y="179"/>
                    </a:lnTo>
                    <a:lnTo>
                      <a:pt x="11" y="178"/>
                    </a:lnTo>
                    <a:lnTo>
                      <a:pt x="9" y="174"/>
                    </a:lnTo>
                    <a:lnTo>
                      <a:pt x="3" y="175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xmlns="" id="{BA8B423A-E196-4A06-BFDD-D87E5E530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1515"/>
                <a:ext cx="168" cy="210"/>
              </a:xfrm>
              <a:custGeom>
                <a:avLst/>
                <a:gdLst>
                  <a:gd name="T0" fmla="*/ 1 w 175"/>
                  <a:gd name="T1" fmla="*/ 102 h 201"/>
                  <a:gd name="T2" fmla="*/ 4 w 175"/>
                  <a:gd name="T3" fmla="*/ 93 h 201"/>
                  <a:gd name="T4" fmla="*/ 9 w 175"/>
                  <a:gd name="T5" fmla="*/ 92 h 201"/>
                  <a:gd name="T6" fmla="*/ 14 w 175"/>
                  <a:gd name="T7" fmla="*/ 95 h 201"/>
                  <a:gd name="T8" fmla="*/ 23 w 175"/>
                  <a:gd name="T9" fmla="*/ 94 h 201"/>
                  <a:gd name="T10" fmla="*/ 27 w 175"/>
                  <a:gd name="T11" fmla="*/ 85 h 201"/>
                  <a:gd name="T12" fmla="*/ 29 w 175"/>
                  <a:gd name="T13" fmla="*/ 84 h 201"/>
                  <a:gd name="T14" fmla="*/ 39 w 175"/>
                  <a:gd name="T15" fmla="*/ 88 h 201"/>
                  <a:gd name="T16" fmla="*/ 43 w 175"/>
                  <a:gd name="T17" fmla="*/ 90 h 201"/>
                  <a:gd name="T18" fmla="*/ 49 w 175"/>
                  <a:gd name="T19" fmla="*/ 88 h 201"/>
                  <a:gd name="T20" fmla="*/ 50 w 175"/>
                  <a:gd name="T21" fmla="*/ 80 h 201"/>
                  <a:gd name="T22" fmla="*/ 58 w 175"/>
                  <a:gd name="T23" fmla="*/ 61 h 201"/>
                  <a:gd name="T24" fmla="*/ 64 w 175"/>
                  <a:gd name="T25" fmla="*/ 55 h 201"/>
                  <a:gd name="T26" fmla="*/ 70 w 175"/>
                  <a:gd name="T27" fmla="*/ 60 h 201"/>
                  <a:gd name="T28" fmla="*/ 82 w 175"/>
                  <a:gd name="T29" fmla="*/ 60 h 201"/>
                  <a:gd name="T30" fmla="*/ 89 w 175"/>
                  <a:gd name="T31" fmla="*/ 53 h 201"/>
                  <a:gd name="T32" fmla="*/ 82 w 175"/>
                  <a:gd name="T33" fmla="*/ 46 h 201"/>
                  <a:gd name="T34" fmla="*/ 81 w 175"/>
                  <a:gd name="T35" fmla="*/ 34 h 201"/>
                  <a:gd name="T36" fmla="*/ 78 w 175"/>
                  <a:gd name="T37" fmla="*/ 25 h 201"/>
                  <a:gd name="T38" fmla="*/ 82 w 175"/>
                  <a:gd name="T39" fmla="*/ 19 h 201"/>
                  <a:gd name="T40" fmla="*/ 86 w 175"/>
                  <a:gd name="T41" fmla="*/ 11 h 201"/>
                  <a:gd name="T42" fmla="*/ 100 w 175"/>
                  <a:gd name="T43" fmla="*/ 21 h 201"/>
                  <a:gd name="T44" fmla="*/ 112 w 175"/>
                  <a:gd name="T45" fmla="*/ 24 h 201"/>
                  <a:gd name="T46" fmla="*/ 115 w 175"/>
                  <a:gd name="T47" fmla="*/ 23 h 201"/>
                  <a:gd name="T48" fmla="*/ 119 w 175"/>
                  <a:gd name="T49" fmla="*/ 27 h 201"/>
                  <a:gd name="T50" fmla="*/ 124 w 175"/>
                  <a:gd name="T51" fmla="*/ 24 h 201"/>
                  <a:gd name="T52" fmla="*/ 124 w 175"/>
                  <a:gd name="T53" fmla="*/ 13 h 201"/>
                  <a:gd name="T54" fmla="*/ 131 w 175"/>
                  <a:gd name="T55" fmla="*/ 3 h 201"/>
                  <a:gd name="T56" fmla="*/ 139 w 175"/>
                  <a:gd name="T57" fmla="*/ 0 h 201"/>
                  <a:gd name="T58" fmla="*/ 141 w 175"/>
                  <a:gd name="T59" fmla="*/ 3 h 201"/>
                  <a:gd name="T60" fmla="*/ 148 w 175"/>
                  <a:gd name="T61" fmla="*/ 11 h 201"/>
                  <a:gd name="T62" fmla="*/ 156 w 175"/>
                  <a:gd name="T63" fmla="*/ 28 h 201"/>
                  <a:gd name="T64" fmla="*/ 167 w 175"/>
                  <a:gd name="T65" fmla="*/ 53 h 201"/>
                  <a:gd name="T66" fmla="*/ 161 w 175"/>
                  <a:gd name="T67" fmla="*/ 55 h 201"/>
                  <a:gd name="T68" fmla="*/ 154 w 175"/>
                  <a:gd name="T69" fmla="*/ 62 h 201"/>
                  <a:gd name="T70" fmla="*/ 143 w 175"/>
                  <a:gd name="T71" fmla="*/ 63 h 201"/>
                  <a:gd name="T72" fmla="*/ 136 w 175"/>
                  <a:gd name="T73" fmla="*/ 59 h 201"/>
                  <a:gd name="T74" fmla="*/ 127 w 175"/>
                  <a:gd name="T75" fmla="*/ 85 h 201"/>
                  <a:gd name="T76" fmla="*/ 118 w 175"/>
                  <a:gd name="T77" fmla="*/ 99 h 201"/>
                  <a:gd name="T78" fmla="*/ 113 w 175"/>
                  <a:gd name="T79" fmla="*/ 108 h 201"/>
                  <a:gd name="T80" fmla="*/ 112 w 175"/>
                  <a:gd name="T81" fmla="*/ 120 h 201"/>
                  <a:gd name="T82" fmla="*/ 96 w 175"/>
                  <a:gd name="T83" fmla="*/ 129 h 201"/>
                  <a:gd name="T84" fmla="*/ 86 w 175"/>
                  <a:gd name="T85" fmla="*/ 131 h 201"/>
                  <a:gd name="T86" fmla="*/ 78 w 175"/>
                  <a:gd name="T87" fmla="*/ 158 h 201"/>
                  <a:gd name="T88" fmla="*/ 70 w 175"/>
                  <a:gd name="T89" fmla="*/ 167 h 201"/>
                  <a:gd name="T90" fmla="*/ 79 w 175"/>
                  <a:gd name="T91" fmla="*/ 176 h 201"/>
                  <a:gd name="T92" fmla="*/ 84 w 175"/>
                  <a:gd name="T93" fmla="*/ 178 h 201"/>
                  <a:gd name="T94" fmla="*/ 85 w 175"/>
                  <a:gd name="T95" fmla="*/ 182 h 201"/>
                  <a:gd name="T96" fmla="*/ 81 w 175"/>
                  <a:gd name="T97" fmla="*/ 206 h 201"/>
                  <a:gd name="T98" fmla="*/ 78 w 175"/>
                  <a:gd name="T99" fmla="*/ 202 h 201"/>
                  <a:gd name="T100" fmla="*/ 54 w 175"/>
                  <a:gd name="T101" fmla="*/ 205 h 201"/>
                  <a:gd name="T102" fmla="*/ 39 w 175"/>
                  <a:gd name="T103" fmla="*/ 196 h 201"/>
                  <a:gd name="T104" fmla="*/ 35 w 175"/>
                  <a:gd name="T105" fmla="*/ 187 h 201"/>
                  <a:gd name="T106" fmla="*/ 27 w 175"/>
                  <a:gd name="T107" fmla="*/ 178 h 201"/>
                  <a:gd name="T108" fmla="*/ 14 w 175"/>
                  <a:gd name="T109" fmla="*/ 164 h 201"/>
                  <a:gd name="T110" fmla="*/ 10 w 175"/>
                  <a:gd name="T111" fmla="*/ 158 h 201"/>
                  <a:gd name="T112" fmla="*/ 5 w 175"/>
                  <a:gd name="T113" fmla="*/ 135 h 201"/>
                  <a:gd name="T114" fmla="*/ 0 w 175"/>
                  <a:gd name="T115" fmla="*/ 113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5" h="201">
                    <a:moveTo>
                      <a:pt x="0" y="108"/>
                    </a:moveTo>
                    <a:lnTo>
                      <a:pt x="1" y="98"/>
                    </a:lnTo>
                    <a:lnTo>
                      <a:pt x="3" y="96"/>
                    </a:lnTo>
                    <a:lnTo>
                      <a:pt x="4" y="89"/>
                    </a:lnTo>
                    <a:lnTo>
                      <a:pt x="7" y="87"/>
                    </a:lnTo>
                    <a:lnTo>
                      <a:pt x="9" y="88"/>
                    </a:lnTo>
                    <a:lnTo>
                      <a:pt x="12" y="88"/>
                    </a:lnTo>
                    <a:lnTo>
                      <a:pt x="15" y="91"/>
                    </a:lnTo>
                    <a:lnTo>
                      <a:pt x="22" y="91"/>
                    </a:lnTo>
                    <a:lnTo>
                      <a:pt x="24" y="90"/>
                    </a:lnTo>
                    <a:lnTo>
                      <a:pt x="25" y="89"/>
                    </a:lnTo>
                    <a:lnTo>
                      <a:pt x="28" y="81"/>
                    </a:lnTo>
                    <a:lnTo>
                      <a:pt x="29" y="80"/>
                    </a:lnTo>
                    <a:lnTo>
                      <a:pt x="30" y="80"/>
                    </a:lnTo>
                    <a:lnTo>
                      <a:pt x="36" y="81"/>
                    </a:lnTo>
                    <a:lnTo>
                      <a:pt x="41" y="84"/>
                    </a:lnTo>
                    <a:lnTo>
                      <a:pt x="43" y="84"/>
                    </a:lnTo>
                    <a:lnTo>
                      <a:pt x="45" y="86"/>
                    </a:lnTo>
                    <a:lnTo>
                      <a:pt x="47" y="86"/>
                    </a:lnTo>
                    <a:lnTo>
                      <a:pt x="51" y="84"/>
                    </a:lnTo>
                    <a:lnTo>
                      <a:pt x="52" y="81"/>
                    </a:lnTo>
                    <a:lnTo>
                      <a:pt x="52" y="77"/>
                    </a:lnTo>
                    <a:lnTo>
                      <a:pt x="54" y="71"/>
                    </a:lnTo>
                    <a:lnTo>
                      <a:pt x="60" y="58"/>
                    </a:lnTo>
                    <a:lnTo>
                      <a:pt x="61" y="54"/>
                    </a:lnTo>
                    <a:lnTo>
                      <a:pt x="67" y="53"/>
                    </a:lnTo>
                    <a:lnTo>
                      <a:pt x="68" y="56"/>
                    </a:lnTo>
                    <a:lnTo>
                      <a:pt x="73" y="57"/>
                    </a:lnTo>
                    <a:lnTo>
                      <a:pt x="78" y="60"/>
                    </a:lnTo>
                    <a:lnTo>
                      <a:pt x="85" y="57"/>
                    </a:lnTo>
                    <a:lnTo>
                      <a:pt x="86" y="54"/>
                    </a:lnTo>
                    <a:lnTo>
                      <a:pt x="93" y="51"/>
                    </a:lnTo>
                    <a:lnTo>
                      <a:pt x="93" y="44"/>
                    </a:lnTo>
                    <a:lnTo>
                      <a:pt x="85" y="44"/>
                    </a:lnTo>
                    <a:lnTo>
                      <a:pt x="84" y="41"/>
                    </a:lnTo>
                    <a:lnTo>
                      <a:pt x="84" y="33"/>
                    </a:lnTo>
                    <a:lnTo>
                      <a:pt x="81" y="31"/>
                    </a:lnTo>
                    <a:lnTo>
                      <a:pt x="81" y="24"/>
                    </a:lnTo>
                    <a:lnTo>
                      <a:pt x="85" y="21"/>
                    </a:lnTo>
                    <a:lnTo>
                      <a:pt x="85" y="18"/>
                    </a:lnTo>
                    <a:lnTo>
                      <a:pt x="87" y="12"/>
                    </a:lnTo>
                    <a:lnTo>
                      <a:pt x="90" y="11"/>
                    </a:lnTo>
                    <a:lnTo>
                      <a:pt x="97" y="14"/>
                    </a:lnTo>
                    <a:lnTo>
                      <a:pt x="104" y="20"/>
                    </a:lnTo>
                    <a:lnTo>
                      <a:pt x="112" y="24"/>
                    </a:lnTo>
                    <a:lnTo>
                      <a:pt x="117" y="23"/>
                    </a:lnTo>
                    <a:lnTo>
                      <a:pt x="118" y="22"/>
                    </a:lnTo>
                    <a:lnTo>
                      <a:pt x="120" y="22"/>
                    </a:lnTo>
                    <a:lnTo>
                      <a:pt x="123" y="24"/>
                    </a:lnTo>
                    <a:lnTo>
                      <a:pt x="124" y="26"/>
                    </a:lnTo>
                    <a:lnTo>
                      <a:pt x="127" y="26"/>
                    </a:lnTo>
                    <a:lnTo>
                      <a:pt x="129" y="23"/>
                    </a:lnTo>
                    <a:lnTo>
                      <a:pt x="130" y="15"/>
                    </a:lnTo>
                    <a:lnTo>
                      <a:pt x="129" y="12"/>
                    </a:lnTo>
                    <a:lnTo>
                      <a:pt x="130" y="9"/>
                    </a:lnTo>
                    <a:lnTo>
                      <a:pt x="136" y="3"/>
                    </a:lnTo>
                    <a:lnTo>
                      <a:pt x="140" y="0"/>
                    </a:lnTo>
                    <a:lnTo>
                      <a:pt x="145" y="0"/>
                    </a:lnTo>
                    <a:lnTo>
                      <a:pt x="145" y="3"/>
                    </a:lnTo>
                    <a:lnTo>
                      <a:pt x="147" y="3"/>
                    </a:lnTo>
                    <a:lnTo>
                      <a:pt x="152" y="0"/>
                    </a:lnTo>
                    <a:lnTo>
                      <a:pt x="154" y="11"/>
                    </a:lnTo>
                    <a:lnTo>
                      <a:pt x="155" y="12"/>
                    </a:lnTo>
                    <a:lnTo>
                      <a:pt x="162" y="27"/>
                    </a:lnTo>
                    <a:lnTo>
                      <a:pt x="175" y="49"/>
                    </a:lnTo>
                    <a:lnTo>
                      <a:pt x="174" y="51"/>
                    </a:lnTo>
                    <a:lnTo>
                      <a:pt x="170" y="53"/>
                    </a:lnTo>
                    <a:lnTo>
                      <a:pt x="168" y="53"/>
                    </a:lnTo>
                    <a:lnTo>
                      <a:pt x="164" y="54"/>
                    </a:lnTo>
                    <a:lnTo>
                      <a:pt x="160" y="59"/>
                    </a:lnTo>
                    <a:lnTo>
                      <a:pt x="156" y="60"/>
                    </a:lnTo>
                    <a:lnTo>
                      <a:pt x="149" y="60"/>
                    </a:lnTo>
                    <a:lnTo>
                      <a:pt x="144" y="56"/>
                    </a:lnTo>
                    <a:lnTo>
                      <a:pt x="142" y="56"/>
                    </a:lnTo>
                    <a:lnTo>
                      <a:pt x="141" y="63"/>
                    </a:lnTo>
                    <a:lnTo>
                      <a:pt x="132" y="81"/>
                    </a:lnTo>
                    <a:lnTo>
                      <a:pt x="123" y="92"/>
                    </a:lnTo>
                    <a:lnTo>
                      <a:pt x="123" y="95"/>
                    </a:lnTo>
                    <a:lnTo>
                      <a:pt x="118" y="100"/>
                    </a:lnTo>
                    <a:lnTo>
                      <a:pt x="118" y="103"/>
                    </a:lnTo>
                    <a:lnTo>
                      <a:pt x="120" y="112"/>
                    </a:lnTo>
                    <a:lnTo>
                      <a:pt x="117" y="115"/>
                    </a:lnTo>
                    <a:lnTo>
                      <a:pt x="107" y="118"/>
                    </a:lnTo>
                    <a:lnTo>
                      <a:pt x="100" y="123"/>
                    </a:lnTo>
                    <a:lnTo>
                      <a:pt x="93" y="125"/>
                    </a:lnTo>
                    <a:lnTo>
                      <a:pt x="90" y="125"/>
                    </a:lnTo>
                    <a:lnTo>
                      <a:pt x="84" y="128"/>
                    </a:lnTo>
                    <a:lnTo>
                      <a:pt x="81" y="151"/>
                    </a:lnTo>
                    <a:lnTo>
                      <a:pt x="79" y="155"/>
                    </a:lnTo>
                    <a:lnTo>
                      <a:pt x="73" y="160"/>
                    </a:lnTo>
                    <a:lnTo>
                      <a:pt x="73" y="162"/>
                    </a:lnTo>
                    <a:lnTo>
                      <a:pt x="82" y="168"/>
                    </a:lnTo>
                    <a:lnTo>
                      <a:pt x="85" y="170"/>
                    </a:lnTo>
                    <a:lnTo>
                      <a:pt x="87" y="170"/>
                    </a:lnTo>
                    <a:lnTo>
                      <a:pt x="87" y="171"/>
                    </a:lnTo>
                    <a:lnTo>
                      <a:pt x="89" y="174"/>
                    </a:lnTo>
                    <a:lnTo>
                      <a:pt x="85" y="198"/>
                    </a:lnTo>
                    <a:lnTo>
                      <a:pt x="84" y="197"/>
                    </a:lnTo>
                    <a:lnTo>
                      <a:pt x="82" y="194"/>
                    </a:lnTo>
                    <a:lnTo>
                      <a:pt x="81" y="193"/>
                    </a:lnTo>
                    <a:lnTo>
                      <a:pt x="83" y="201"/>
                    </a:lnTo>
                    <a:lnTo>
                      <a:pt x="56" y="196"/>
                    </a:lnTo>
                    <a:lnTo>
                      <a:pt x="53" y="194"/>
                    </a:lnTo>
                    <a:lnTo>
                      <a:pt x="41" y="188"/>
                    </a:lnTo>
                    <a:lnTo>
                      <a:pt x="37" y="184"/>
                    </a:lnTo>
                    <a:lnTo>
                      <a:pt x="36" y="179"/>
                    </a:lnTo>
                    <a:lnTo>
                      <a:pt x="29" y="173"/>
                    </a:lnTo>
                    <a:lnTo>
                      <a:pt x="28" y="170"/>
                    </a:lnTo>
                    <a:lnTo>
                      <a:pt x="18" y="162"/>
                    </a:lnTo>
                    <a:lnTo>
                      <a:pt x="15" y="157"/>
                    </a:lnTo>
                    <a:lnTo>
                      <a:pt x="13" y="156"/>
                    </a:lnTo>
                    <a:lnTo>
                      <a:pt x="10" y="151"/>
                    </a:lnTo>
                    <a:lnTo>
                      <a:pt x="9" y="131"/>
                    </a:lnTo>
                    <a:lnTo>
                      <a:pt x="5" y="129"/>
                    </a:lnTo>
                    <a:lnTo>
                      <a:pt x="0" y="118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6">
                <a:extLst>
                  <a:ext uri="{FF2B5EF4-FFF2-40B4-BE49-F238E27FC236}">
                    <a16:creationId xmlns:a16="http://schemas.microsoft.com/office/drawing/2014/main" xmlns="" id="{9F587D06-41AA-4781-BA05-D2FCF918E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5" y="1539"/>
                <a:ext cx="222" cy="236"/>
              </a:xfrm>
              <a:custGeom>
                <a:avLst/>
                <a:gdLst>
                  <a:gd name="T0" fmla="*/ 11 w 231"/>
                  <a:gd name="T1" fmla="*/ 110 h 226"/>
                  <a:gd name="T2" fmla="*/ 33 w 231"/>
                  <a:gd name="T3" fmla="*/ 99 h 226"/>
                  <a:gd name="T4" fmla="*/ 43 w 231"/>
                  <a:gd name="T5" fmla="*/ 80 h 226"/>
                  <a:gd name="T6" fmla="*/ 65 w 231"/>
                  <a:gd name="T7" fmla="*/ 42 h 226"/>
                  <a:gd name="T8" fmla="*/ 80 w 231"/>
                  <a:gd name="T9" fmla="*/ 39 h 226"/>
                  <a:gd name="T10" fmla="*/ 93 w 231"/>
                  <a:gd name="T11" fmla="*/ 31 h 226"/>
                  <a:gd name="T12" fmla="*/ 101 w 231"/>
                  <a:gd name="T13" fmla="*/ 15 h 226"/>
                  <a:gd name="T14" fmla="*/ 115 w 231"/>
                  <a:gd name="T15" fmla="*/ 19 h 226"/>
                  <a:gd name="T16" fmla="*/ 129 w 231"/>
                  <a:gd name="T17" fmla="*/ 23 h 226"/>
                  <a:gd name="T18" fmla="*/ 138 w 231"/>
                  <a:gd name="T19" fmla="*/ 25 h 226"/>
                  <a:gd name="T20" fmla="*/ 152 w 231"/>
                  <a:gd name="T21" fmla="*/ 25 h 226"/>
                  <a:gd name="T22" fmla="*/ 151 w 231"/>
                  <a:gd name="T23" fmla="*/ 3 h 226"/>
                  <a:gd name="T24" fmla="*/ 166 w 231"/>
                  <a:gd name="T25" fmla="*/ 4 h 226"/>
                  <a:gd name="T26" fmla="*/ 164 w 231"/>
                  <a:gd name="T27" fmla="*/ 21 h 226"/>
                  <a:gd name="T28" fmla="*/ 186 w 231"/>
                  <a:gd name="T29" fmla="*/ 29 h 226"/>
                  <a:gd name="T30" fmla="*/ 192 w 231"/>
                  <a:gd name="T31" fmla="*/ 39 h 226"/>
                  <a:gd name="T32" fmla="*/ 201 w 231"/>
                  <a:gd name="T33" fmla="*/ 44 h 226"/>
                  <a:gd name="T34" fmla="*/ 191 w 231"/>
                  <a:gd name="T35" fmla="*/ 69 h 226"/>
                  <a:gd name="T36" fmla="*/ 185 w 231"/>
                  <a:gd name="T37" fmla="*/ 79 h 226"/>
                  <a:gd name="T38" fmla="*/ 176 w 231"/>
                  <a:gd name="T39" fmla="*/ 73 h 226"/>
                  <a:gd name="T40" fmla="*/ 165 w 231"/>
                  <a:gd name="T41" fmla="*/ 89 h 226"/>
                  <a:gd name="T42" fmla="*/ 154 w 231"/>
                  <a:gd name="T43" fmla="*/ 95 h 226"/>
                  <a:gd name="T44" fmla="*/ 167 w 231"/>
                  <a:gd name="T45" fmla="*/ 93 h 226"/>
                  <a:gd name="T46" fmla="*/ 160 w 231"/>
                  <a:gd name="T47" fmla="*/ 110 h 226"/>
                  <a:gd name="T48" fmla="*/ 164 w 231"/>
                  <a:gd name="T49" fmla="*/ 142 h 226"/>
                  <a:gd name="T50" fmla="*/ 181 w 231"/>
                  <a:gd name="T51" fmla="*/ 133 h 226"/>
                  <a:gd name="T52" fmla="*/ 210 w 231"/>
                  <a:gd name="T53" fmla="*/ 103 h 226"/>
                  <a:gd name="T54" fmla="*/ 221 w 231"/>
                  <a:gd name="T55" fmla="*/ 116 h 226"/>
                  <a:gd name="T56" fmla="*/ 205 w 231"/>
                  <a:gd name="T57" fmla="*/ 139 h 226"/>
                  <a:gd name="T58" fmla="*/ 193 w 231"/>
                  <a:gd name="T59" fmla="*/ 150 h 226"/>
                  <a:gd name="T60" fmla="*/ 185 w 231"/>
                  <a:gd name="T61" fmla="*/ 154 h 226"/>
                  <a:gd name="T62" fmla="*/ 201 w 231"/>
                  <a:gd name="T63" fmla="*/ 173 h 226"/>
                  <a:gd name="T64" fmla="*/ 196 w 231"/>
                  <a:gd name="T65" fmla="*/ 189 h 226"/>
                  <a:gd name="T66" fmla="*/ 186 w 231"/>
                  <a:gd name="T67" fmla="*/ 217 h 226"/>
                  <a:gd name="T68" fmla="*/ 174 w 231"/>
                  <a:gd name="T69" fmla="*/ 231 h 226"/>
                  <a:gd name="T70" fmla="*/ 158 w 231"/>
                  <a:gd name="T71" fmla="*/ 236 h 226"/>
                  <a:gd name="T72" fmla="*/ 142 w 231"/>
                  <a:gd name="T73" fmla="*/ 235 h 226"/>
                  <a:gd name="T74" fmla="*/ 141 w 231"/>
                  <a:gd name="T75" fmla="*/ 225 h 226"/>
                  <a:gd name="T76" fmla="*/ 137 w 231"/>
                  <a:gd name="T77" fmla="*/ 211 h 226"/>
                  <a:gd name="T78" fmla="*/ 121 w 231"/>
                  <a:gd name="T79" fmla="*/ 207 h 226"/>
                  <a:gd name="T80" fmla="*/ 107 w 231"/>
                  <a:gd name="T81" fmla="*/ 211 h 226"/>
                  <a:gd name="T82" fmla="*/ 101 w 231"/>
                  <a:gd name="T83" fmla="*/ 187 h 226"/>
                  <a:gd name="T84" fmla="*/ 88 w 231"/>
                  <a:gd name="T85" fmla="*/ 187 h 226"/>
                  <a:gd name="T86" fmla="*/ 71 w 231"/>
                  <a:gd name="T87" fmla="*/ 204 h 226"/>
                  <a:gd name="T88" fmla="*/ 57 w 231"/>
                  <a:gd name="T89" fmla="*/ 198 h 226"/>
                  <a:gd name="T90" fmla="*/ 53 w 231"/>
                  <a:gd name="T91" fmla="*/ 187 h 226"/>
                  <a:gd name="T92" fmla="*/ 39 w 231"/>
                  <a:gd name="T93" fmla="*/ 166 h 226"/>
                  <a:gd name="T94" fmla="*/ 18 w 231"/>
                  <a:gd name="T95" fmla="*/ 160 h 226"/>
                  <a:gd name="T96" fmla="*/ 12 w 231"/>
                  <a:gd name="T97" fmla="*/ 154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31" h="226">
                    <a:moveTo>
                      <a:pt x="0" y="137"/>
                    </a:moveTo>
                    <a:lnTo>
                      <a:pt x="6" y="132"/>
                    </a:lnTo>
                    <a:lnTo>
                      <a:pt x="8" y="128"/>
                    </a:lnTo>
                    <a:lnTo>
                      <a:pt x="11" y="105"/>
                    </a:lnTo>
                    <a:lnTo>
                      <a:pt x="17" y="102"/>
                    </a:lnTo>
                    <a:lnTo>
                      <a:pt x="20" y="102"/>
                    </a:lnTo>
                    <a:lnTo>
                      <a:pt x="27" y="100"/>
                    </a:lnTo>
                    <a:lnTo>
                      <a:pt x="34" y="95"/>
                    </a:lnTo>
                    <a:lnTo>
                      <a:pt x="44" y="92"/>
                    </a:lnTo>
                    <a:lnTo>
                      <a:pt x="47" y="89"/>
                    </a:lnTo>
                    <a:lnTo>
                      <a:pt x="45" y="80"/>
                    </a:lnTo>
                    <a:lnTo>
                      <a:pt x="45" y="77"/>
                    </a:lnTo>
                    <a:lnTo>
                      <a:pt x="50" y="72"/>
                    </a:lnTo>
                    <a:lnTo>
                      <a:pt x="50" y="69"/>
                    </a:lnTo>
                    <a:lnTo>
                      <a:pt x="59" y="58"/>
                    </a:lnTo>
                    <a:lnTo>
                      <a:pt x="68" y="40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6" y="37"/>
                    </a:lnTo>
                    <a:lnTo>
                      <a:pt x="83" y="37"/>
                    </a:lnTo>
                    <a:lnTo>
                      <a:pt x="87" y="36"/>
                    </a:lnTo>
                    <a:lnTo>
                      <a:pt x="91" y="31"/>
                    </a:lnTo>
                    <a:lnTo>
                      <a:pt x="95" y="30"/>
                    </a:lnTo>
                    <a:lnTo>
                      <a:pt x="97" y="30"/>
                    </a:lnTo>
                    <a:lnTo>
                      <a:pt x="101" y="28"/>
                    </a:lnTo>
                    <a:lnTo>
                      <a:pt x="102" y="26"/>
                    </a:lnTo>
                    <a:lnTo>
                      <a:pt x="104" y="16"/>
                    </a:lnTo>
                    <a:lnTo>
                      <a:pt x="105" y="14"/>
                    </a:lnTo>
                    <a:lnTo>
                      <a:pt x="109" y="13"/>
                    </a:lnTo>
                    <a:lnTo>
                      <a:pt x="111" y="12"/>
                    </a:lnTo>
                    <a:lnTo>
                      <a:pt x="117" y="13"/>
                    </a:lnTo>
                    <a:lnTo>
                      <a:pt x="120" y="18"/>
                    </a:lnTo>
                    <a:lnTo>
                      <a:pt x="123" y="21"/>
                    </a:lnTo>
                    <a:lnTo>
                      <a:pt x="126" y="22"/>
                    </a:lnTo>
                    <a:lnTo>
                      <a:pt x="130" y="22"/>
                    </a:lnTo>
                    <a:lnTo>
                      <a:pt x="134" y="22"/>
                    </a:lnTo>
                    <a:lnTo>
                      <a:pt x="137" y="24"/>
                    </a:lnTo>
                    <a:lnTo>
                      <a:pt x="139" y="22"/>
                    </a:lnTo>
                    <a:lnTo>
                      <a:pt x="142" y="22"/>
                    </a:lnTo>
                    <a:lnTo>
                      <a:pt x="144" y="24"/>
                    </a:lnTo>
                    <a:lnTo>
                      <a:pt x="147" y="24"/>
                    </a:lnTo>
                    <a:lnTo>
                      <a:pt x="153" y="25"/>
                    </a:lnTo>
                    <a:lnTo>
                      <a:pt x="155" y="25"/>
                    </a:lnTo>
                    <a:lnTo>
                      <a:pt x="158" y="24"/>
                    </a:lnTo>
                    <a:lnTo>
                      <a:pt x="158" y="20"/>
                    </a:lnTo>
                    <a:lnTo>
                      <a:pt x="158" y="12"/>
                    </a:lnTo>
                    <a:lnTo>
                      <a:pt x="156" y="6"/>
                    </a:lnTo>
                    <a:lnTo>
                      <a:pt x="157" y="3"/>
                    </a:lnTo>
                    <a:lnTo>
                      <a:pt x="164" y="1"/>
                    </a:lnTo>
                    <a:lnTo>
                      <a:pt x="167" y="0"/>
                    </a:lnTo>
                    <a:lnTo>
                      <a:pt x="169" y="1"/>
                    </a:lnTo>
                    <a:lnTo>
                      <a:pt x="173" y="4"/>
                    </a:lnTo>
                    <a:lnTo>
                      <a:pt x="174" y="7"/>
                    </a:lnTo>
                    <a:lnTo>
                      <a:pt x="170" y="14"/>
                    </a:lnTo>
                    <a:lnTo>
                      <a:pt x="169" y="17"/>
                    </a:lnTo>
                    <a:lnTo>
                      <a:pt x="171" y="20"/>
                    </a:lnTo>
                    <a:lnTo>
                      <a:pt x="182" y="33"/>
                    </a:lnTo>
                    <a:lnTo>
                      <a:pt x="189" y="30"/>
                    </a:lnTo>
                    <a:lnTo>
                      <a:pt x="192" y="28"/>
                    </a:lnTo>
                    <a:lnTo>
                      <a:pt x="194" y="28"/>
                    </a:lnTo>
                    <a:lnTo>
                      <a:pt x="196" y="29"/>
                    </a:lnTo>
                    <a:lnTo>
                      <a:pt x="195" y="34"/>
                    </a:lnTo>
                    <a:lnTo>
                      <a:pt x="195" y="37"/>
                    </a:lnTo>
                    <a:lnTo>
                      <a:pt x="200" y="37"/>
                    </a:lnTo>
                    <a:lnTo>
                      <a:pt x="202" y="37"/>
                    </a:lnTo>
                    <a:lnTo>
                      <a:pt x="203" y="39"/>
                    </a:lnTo>
                    <a:lnTo>
                      <a:pt x="204" y="40"/>
                    </a:lnTo>
                    <a:lnTo>
                      <a:pt x="209" y="42"/>
                    </a:lnTo>
                    <a:lnTo>
                      <a:pt x="207" y="48"/>
                    </a:lnTo>
                    <a:lnTo>
                      <a:pt x="204" y="55"/>
                    </a:lnTo>
                    <a:lnTo>
                      <a:pt x="200" y="60"/>
                    </a:lnTo>
                    <a:lnTo>
                      <a:pt x="199" y="66"/>
                    </a:lnTo>
                    <a:lnTo>
                      <a:pt x="200" y="77"/>
                    </a:lnTo>
                    <a:lnTo>
                      <a:pt x="198" y="78"/>
                    </a:lnTo>
                    <a:lnTo>
                      <a:pt x="195" y="77"/>
                    </a:lnTo>
                    <a:lnTo>
                      <a:pt x="192" y="76"/>
                    </a:lnTo>
                    <a:lnTo>
                      <a:pt x="189" y="73"/>
                    </a:lnTo>
                    <a:lnTo>
                      <a:pt x="186" y="72"/>
                    </a:lnTo>
                    <a:lnTo>
                      <a:pt x="185" y="72"/>
                    </a:lnTo>
                    <a:lnTo>
                      <a:pt x="183" y="70"/>
                    </a:lnTo>
                    <a:lnTo>
                      <a:pt x="179" y="72"/>
                    </a:lnTo>
                    <a:lnTo>
                      <a:pt x="178" y="73"/>
                    </a:lnTo>
                    <a:lnTo>
                      <a:pt x="174" y="84"/>
                    </a:lnTo>
                    <a:lnTo>
                      <a:pt x="172" y="85"/>
                    </a:lnTo>
                    <a:lnTo>
                      <a:pt x="166" y="85"/>
                    </a:lnTo>
                    <a:lnTo>
                      <a:pt x="161" y="88"/>
                    </a:lnTo>
                    <a:lnTo>
                      <a:pt x="160" y="90"/>
                    </a:lnTo>
                    <a:lnTo>
                      <a:pt x="160" y="91"/>
                    </a:lnTo>
                    <a:lnTo>
                      <a:pt x="162" y="93"/>
                    </a:lnTo>
                    <a:lnTo>
                      <a:pt x="165" y="93"/>
                    </a:lnTo>
                    <a:lnTo>
                      <a:pt x="168" y="92"/>
                    </a:lnTo>
                    <a:lnTo>
                      <a:pt x="174" y="89"/>
                    </a:lnTo>
                    <a:lnTo>
                      <a:pt x="175" y="92"/>
                    </a:lnTo>
                    <a:lnTo>
                      <a:pt x="171" y="97"/>
                    </a:lnTo>
                    <a:lnTo>
                      <a:pt x="166" y="103"/>
                    </a:lnTo>
                    <a:lnTo>
                      <a:pt x="166" y="105"/>
                    </a:lnTo>
                    <a:lnTo>
                      <a:pt x="164" y="109"/>
                    </a:lnTo>
                    <a:lnTo>
                      <a:pt x="166" y="136"/>
                    </a:lnTo>
                    <a:lnTo>
                      <a:pt x="168" y="137"/>
                    </a:lnTo>
                    <a:lnTo>
                      <a:pt x="171" y="136"/>
                    </a:lnTo>
                    <a:lnTo>
                      <a:pt x="174" y="136"/>
                    </a:lnTo>
                    <a:lnTo>
                      <a:pt x="174" y="135"/>
                    </a:lnTo>
                    <a:lnTo>
                      <a:pt x="183" y="131"/>
                    </a:lnTo>
                    <a:lnTo>
                      <a:pt x="188" y="127"/>
                    </a:lnTo>
                    <a:lnTo>
                      <a:pt x="198" y="117"/>
                    </a:lnTo>
                    <a:lnTo>
                      <a:pt x="210" y="105"/>
                    </a:lnTo>
                    <a:lnTo>
                      <a:pt x="213" y="101"/>
                    </a:lnTo>
                    <a:lnTo>
                      <a:pt x="218" y="99"/>
                    </a:lnTo>
                    <a:lnTo>
                      <a:pt x="219" y="99"/>
                    </a:lnTo>
                    <a:lnTo>
                      <a:pt x="221" y="98"/>
                    </a:lnTo>
                    <a:lnTo>
                      <a:pt x="225" y="103"/>
                    </a:lnTo>
                    <a:lnTo>
                      <a:pt x="230" y="111"/>
                    </a:lnTo>
                    <a:lnTo>
                      <a:pt x="231" y="118"/>
                    </a:lnTo>
                    <a:lnTo>
                      <a:pt x="227" y="123"/>
                    </a:lnTo>
                    <a:lnTo>
                      <a:pt x="216" y="130"/>
                    </a:lnTo>
                    <a:lnTo>
                      <a:pt x="213" y="133"/>
                    </a:lnTo>
                    <a:lnTo>
                      <a:pt x="209" y="142"/>
                    </a:lnTo>
                    <a:lnTo>
                      <a:pt x="207" y="144"/>
                    </a:lnTo>
                    <a:lnTo>
                      <a:pt x="205" y="144"/>
                    </a:lnTo>
                    <a:lnTo>
                      <a:pt x="201" y="144"/>
                    </a:lnTo>
                    <a:lnTo>
                      <a:pt x="199" y="142"/>
                    </a:lnTo>
                    <a:lnTo>
                      <a:pt x="195" y="142"/>
                    </a:lnTo>
                    <a:lnTo>
                      <a:pt x="192" y="145"/>
                    </a:lnTo>
                    <a:lnTo>
                      <a:pt x="192" y="147"/>
                    </a:lnTo>
                    <a:lnTo>
                      <a:pt x="198" y="151"/>
                    </a:lnTo>
                    <a:lnTo>
                      <a:pt x="200" y="153"/>
                    </a:lnTo>
                    <a:lnTo>
                      <a:pt x="207" y="159"/>
                    </a:lnTo>
                    <a:lnTo>
                      <a:pt x="209" y="166"/>
                    </a:lnTo>
                    <a:lnTo>
                      <a:pt x="207" y="171"/>
                    </a:lnTo>
                    <a:lnTo>
                      <a:pt x="205" y="172"/>
                    </a:lnTo>
                    <a:lnTo>
                      <a:pt x="204" y="175"/>
                    </a:lnTo>
                    <a:lnTo>
                      <a:pt x="204" y="181"/>
                    </a:lnTo>
                    <a:lnTo>
                      <a:pt x="202" y="186"/>
                    </a:lnTo>
                    <a:lnTo>
                      <a:pt x="195" y="194"/>
                    </a:lnTo>
                    <a:lnTo>
                      <a:pt x="193" y="202"/>
                    </a:lnTo>
                    <a:lnTo>
                      <a:pt x="194" y="208"/>
                    </a:lnTo>
                    <a:lnTo>
                      <a:pt x="195" y="214"/>
                    </a:lnTo>
                    <a:lnTo>
                      <a:pt x="192" y="216"/>
                    </a:lnTo>
                    <a:lnTo>
                      <a:pt x="189" y="216"/>
                    </a:lnTo>
                    <a:lnTo>
                      <a:pt x="181" y="221"/>
                    </a:lnTo>
                    <a:lnTo>
                      <a:pt x="178" y="223"/>
                    </a:lnTo>
                    <a:lnTo>
                      <a:pt x="175" y="225"/>
                    </a:lnTo>
                    <a:lnTo>
                      <a:pt x="167" y="226"/>
                    </a:lnTo>
                    <a:lnTo>
                      <a:pt x="164" y="226"/>
                    </a:lnTo>
                    <a:lnTo>
                      <a:pt x="160" y="225"/>
                    </a:lnTo>
                    <a:lnTo>
                      <a:pt x="155" y="226"/>
                    </a:lnTo>
                    <a:lnTo>
                      <a:pt x="150" y="225"/>
                    </a:lnTo>
                    <a:lnTo>
                      <a:pt x="148" y="225"/>
                    </a:lnTo>
                    <a:lnTo>
                      <a:pt x="146" y="225"/>
                    </a:lnTo>
                    <a:lnTo>
                      <a:pt x="148" y="220"/>
                    </a:lnTo>
                    <a:lnTo>
                      <a:pt x="147" y="216"/>
                    </a:lnTo>
                    <a:lnTo>
                      <a:pt x="147" y="215"/>
                    </a:lnTo>
                    <a:lnTo>
                      <a:pt x="147" y="214"/>
                    </a:lnTo>
                    <a:lnTo>
                      <a:pt x="146" y="210"/>
                    </a:lnTo>
                    <a:lnTo>
                      <a:pt x="144" y="208"/>
                    </a:lnTo>
                    <a:lnTo>
                      <a:pt x="143" y="202"/>
                    </a:lnTo>
                    <a:lnTo>
                      <a:pt x="141" y="200"/>
                    </a:lnTo>
                    <a:lnTo>
                      <a:pt x="138" y="199"/>
                    </a:lnTo>
                    <a:lnTo>
                      <a:pt x="129" y="199"/>
                    </a:lnTo>
                    <a:lnTo>
                      <a:pt x="126" y="198"/>
                    </a:lnTo>
                    <a:lnTo>
                      <a:pt x="118" y="198"/>
                    </a:lnTo>
                    <a:lnTo>
                      <a:pt x="116" y="197"/>
                    </a:lnTo>
                    <a:lnTo>
                      <a:pt x="116" y="200"/>
                    </a:lnTo>
                    <a:lnTo>
                      <a:pt x="111" y="202"/>
                    </a:lnTo>
                    <a:lnTo>
                      <a:pt x="105" y="202"/>
                    </a:lnTo>
                    <a:lnTo>
                      <a:pt x="105" y="200"/>
                    </a:lnTo>
                    <a:lnTo>
                      <a:pt x="108" y="189"/>
                    </a:lnTo>
                    <a:lnTo>
                      <a:pt x="105" y="179"/>
                    </a:lnTo>
                    <a:lnTo>
                      <a:pt x="102" y="178"/>
                    </a:lnTo>
                    <a:lnTo>
                      <a:pt x="98" y="177"/>
                    </a:lnTo>
                    <a:lnTo>
                      <a:pt x="96" y="178"/>
                    </a:lnTo>
                    <a:lnTo>
                      <a:pt x="92" y="179"/>
                    </a:lnTo>
                    <a:lnTo>
                      <a:pt x="87" y="181"/>
                    </a:lnTo>
                    <a:lnTo>
                      <a:pt x="82" y="183"/>
                    </a:lnTo>
                    <a:lnTo>
                      <a:pt x="77" y="194"/>
                    </a:lnTo>
                    <a:lnTo>
                      <a:pt x="74" y="195"/>
                    </a:lnTo>
                    <a:lnTo>
                      <a:pt x="71" y="195"/>
                    </a:lnTo>
                    <a:lnTo>
                      <a:pt x="68" y="195"/>
                    </a:lnTo>
                    <a:lnTo>
                      <a:pt x="60" y="194"/>
                    </a:lnTo>
                    <a:lnTo>
                      <a:pt x="59" y="190"/>
                    </a:lnTo>
                    <a:lnTo>
                      <a:pt x="58" y="188"/>
                    </a:lnTo>
                    <a:lnTo>
                      <a:pt x="57" y="184"/>
                    </a:lnTo>
                    <a:lnTo>
                      <a:pt x="56" y="183"/>
                    </a:lnTo>
                    <a:lnTo>
                      <a:pt x="55" y="179"/>
                    </a:lnTo>
                    <a:lnTo>
                      <a:pt x="53" y="175"/>
                    </a:lnTo>
                    <a:lnTo>
                      <a:pt x="49" y="159"/>
                    </a:lnTo>
                    <a:lnTo>
                      <a:pt x="47" y="156"/>
                    </a:lnTo>
                    <a:lnTo>
                      <a:pt x="41" y="159"/>
                    </a:lnTo>
                    <a:lnTo>
                      <a:pt x="38" y="159"/>
                    </a:lnTo>
                    <a:lnTo>
                      <a:pt x="30" y="157"/>
                    </a:lnTo>
                    <a:lnTo>
                      <a:pt x="24" y="153"/>
                    </a:lnTo>
                    <a:lnTo>
                      <a:pt x="19" y="153"/>
                    </a:lnTo>
                    <a:lnTo>
                      <a:pt x="16" y="151"/>
                    </a:lnTo>
                    <a:lnTo>
                      <a:pt x="14" y="148"/>
                    </a:lnTo>
                    <a:lnTo>
                      <a:pt x="14" y="147"/>
                    </a:lnTo>
                    <a:lnTo>
                      <a:pt x="12" y="147"/>
                    </a:lnTo>
                    <a:lnTo>
                      <a:pt x="9" y="145"/>
                    </a:lnTo>
                    <a:lnTo>
                      <a:pt x="0" y="139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7">
                <a:extLst>
                  <a:ext uri="{FF2B5EF4-FFF2-40B4-BE49-F238E27FC236}">
                    <a16:creationId xmlns:a16="http://schemas.microsoft.com/office/drawing/2014/main" xmlns="" id="{A526C067-E4AA-4C20-9437-836BC39DA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3" y="1409"/>
                <a:ext cx="125" cy="110"/>
              </a:xfrm>
              <a:custGeom>
                <a:avLst/>
                <a:gdLst>
                  <a:gd name="T0" fmla="*/ 0 w 130"/>
                  <a:gd name="T1" fmla="*/ 71 h 105"/>
                  <a:gd name="T2" fmla="*/ 2 w 130"/>
                  <a:gd name="T3" fmla="*/ 63 h 105"/>
                  <a:gd name="T4" fmla="*/ 7 w 130"/>
                  <a:gd name="T5" fmla="*/ 54 h 105"/>
                  <a:gd name="T6" fmla="*/ 14 w 130"/>
                  <a:gd name="T7" fmla="*/ 47 h 105"/>
                  <a:gd name="T8" fmla="*/ 27 w 130"/>
                  <a:gd name="T9" fmla="*/ 41 h 105"/>
                  <a:gd name="T10" fmla="*/ 32 w 130"/>
                  <a:gd name="T11" fmla="*/ 37 h 105"/>
                  <a:gd name="T12" fmla="*/ 35 w 130"/>
                  <a:gd name="T13" fmla="*/ 34 h 105"/>
                  <a:gd name="T14" fmla="*/ 41 w 130"/>
                  <a:gd name="T15" fmla="*/ 24 h 105"/>
                  <a:gd name="T16" fmla="*/ 44 w 130"/>
                  <a:gd name="T17" fmla="*/ 25 h 105"/>
                  <a:gd name="T18" fmla="*/ 46 w 130"/>
                  <a:gd name="T19" fmla="*/ 25 h 105"/>
                  <a:gd name="T20" fmla="*/ 52 w 130"/>
                  <a:gd name="T21" fmla="*/ 21 h 105"/>
                  <a:gd name="T22" fmla="*/ 58 w 130"/>
                  <a:gd name="T23" fmla="*/ 17 h 105"/>
                  <a:gd name="T24" fmla="*/ 62 w 130"/>
                  <a:gd name="T25" fmla="*/ 16 h 105"/>
                  <a:gd name="T26" fmla="*/ 66 w 130"/>
                  <a:gd name="T27" fmla="*/ 16 h 105"/>
                  <a:gd name="T28" fmla="*/ 67 w 130"/>
                  <a:gd name="T29" fmla="*/ 13 h 105"/>
                  <a:gd name="T30" fmla="*/ 70 w 130"/>
                  <a:gd name="T31" fmla="*/ 10 h 105"/>
                  <a:gd name="T32" fmla="*/ 76 w 130"/>
                  <a:gd name="T33" fmla="*/ 3 h 105"/>
                  <a:gd name="T34" fmla="*/ 78 w 130"/>
                  <a:gd name="T35" fmla="*/ 0 h 105"/>
                  <a:gd name="T36" fmla="*/ 81 w 130"/>
                  <a:gd name="T37" fmla="*/ 2 h 105"/>
                  <a:gd name="T38" fmla="*/ 87 w 130"/>
                  <a:gd name="T39" fmla="*/ 12 h 105"/>
                  <a:gd name="T40" fmla="*/ 97 w 130"/>
                  <a:gd name="T41" fmla="*/ 16 h 105"/>
                  <a:gd name="T42" fmla="*/ 96 w 130"/>
                  <a:gd name="T43" fmla="*/ 20 h 105"/>
                  <a:gd name="T44" fmla="*/ 99 w 130"/>
                  <a:gd name="T45" fmla="*/ 24 h 105"/>
                  <a:gd name="T46" fmla="*/ 102 w 130"/>
                  <a:gd name="T47" fmla="*/ 28 h 105"/>
                  <a:gd name="T48" fmla="*/ 108 w 130"/>
                  <a:gd name="T49" fmla="*/ 35 h 105"/>
                  <a:gd name="T50" fmla="*/ 110 w 130"/>
                  <a:gd name="T51" fmla="*/ 40 h 105"/>
                  <a:gd name="T52" fmla="*/ 109 w 130"/>
                  <a:gd name="T53" fmla="*/ 46 h 105"/>
                  <a:gd name="T54" fmla="*/ 111 w 130"/>
                  <a:gd name="T55" fmla="*/ 50 h 105"/>
                  <a:gd name="T56" fmla="*/ 116 w 130"/>
                  <a:gd name="T57" fmla="*/ 52 h 105"/>
                  <a:gd name="T58" fmla="*/ 120 w 130"/>
                  <a:gd name="T59" fmla="*/ 59 h 105"/>
                  <a:gd name="T60" fmla="*/ 125 w 130"/>
                  <a:gd name="T61" fmla="*/ 60 h 105"/>
                  <a:gd name="T62" fmla="*/ 122 w 130"/>
                  <a:gd name="T63" fmla="*/ 64 h 105"/>
                  <a:gd name="T64" fmla="*/ 122 w 130"/>
                  <a:gd name="T65" fmla="*/ 69 h 105"/>
                  <a:gd name="T66" fmla="*/ 114 w 130"/>
                  <a:gd name="T67" fmla="*/ 75 h 105"/>
                  <a:gd name="T68" fmla="*/ 103 w 130"/>
                  <a:gd name="T69" fmla="*/ 81 h 105"/>
                  <a:gd name="T70" fmla="*/ 102 w 130"/>
                  <a:gd name="T71" fmla="*/ 85 h 105"/>
                  <a:gd name="T72" fmla="*/ 101 w 130"/>
                  <a:gd name="T73" fmla="*/ 87 h 105"/>
                  <a:gd name="T74" fmla="*/ 83 w 130"/>
                  <a:gd name="T75" fmla="*/ 106 h 105"/>
                  <a:gd name="T76" fmla="*/ 66 w 130"/>
                  <a:gd name="T77" fmla="*/ 104 h 105"/>
                  <a:gd name="T78" fmla="*/ 61 w 130"/>
                  <a:gd name="T79" fmla="*/ 101 h 105"/>
                  <a:gd name="T80" fmla="*/ 43 w 130"/>
                  <a:gd name="T81" fmla="*/ 94 h 105"/>
                  <a:gd name="T82" fmla="*/ 38 w 130"/>
                  <a:gd name="T83" fmla="*/ 91 h 105"/>
                  <a:gd name="T84" fmla="*/ 29 w 130"/>
                  <a:gd name="T85" fmla="*/ 91 h 105"/>
                  <a:gd name="T86" fmla="*/ 24 w 130"/>
                  <a:gd name="T87" fmla="*/ 94 h 105"/>
                  <a:gd name="T88" fmla="*/ 20 w 130"/>
                  <a:gd name="T89" fmla="*/ 105 h 105"/>
                  <a:gd name="T90" fmla="*/ 21 w 130"/>
                  <a:gd name="T91" fmla="*/ 110 h 105"/>
                  <a:gd name="T92" fmla="*/ 14 w 130"/>
                  <a:gd name="T93" fmla="*/ 107 h 105"/>
                  <a:gd name="T94" fmla="*/ 4 w 130"/>
                  <a:gd name="T95" fmla="*/ 97 h 105"/>
                  <a:gd name="T96" fmla="*/ 1 w 130"/>
                  <a:gd name="T97" fmla="*/ 90 h 105"/>
                  <a:gd name="T98" fmla="*/ 0 w 130"/>
                  <a:gd name="T99" fmla="*/ 71 h 1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30" h="105">
                    <a:moveTo>
                      <a:pt x="0" y="68"/>
                    </a:moveTo>
                    <a:lnTo>
                      <a:pt x="2" y="60"/>
                    </a:lnTo>
                    <a:lnTo>
                      <a:pt x="7" y="52"/>
                    </a:lnTo>
                    <a:lnTo>
                      <a:pt x="15" y="45"/>
                    </a:lnTo>
                    <a:lnTo>
                      <a:pt x="28" y="39"/>
                    </a:lnTo>
                    <a:lnTo>
                      <a:pt x="33" y="35"/>
                    </a:lnTo>
                    <a:lnTo>
                      <a:pt x="36" y="32"/>
                    </a:lnTo>
                    <a:lnTo>
                      <a:pt x="43" y="23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54" y="20"/>
                    </a:lnTo>
                    <a:lnTo>
                      <a:pt x="60" y="16"/>
                    </a:lnTo>
                    <a:lnTo>
                      <a:pt x="64" y="15"/>
                    </a:lnTo>
                    <a:lnTo>
                      <a:pt x="69" y="15"/>
                    </a:lnTo>
                    <a:lnTo>
                      <a:pt x="70" y="12"/>
                    </a:lnTo>
                    <a:lnTo>
                      <a:pt x="73" y="10"/>
                    </a:lnTo>
                    <a:lnTo>
                      <a:pt x="79" y="3"/>
                    </a:lnTo>
                    <a:lnTo>
                      <a:pt x="81" y="0"/>
                    </a:lnTo>
                    <a:lnTo>
                      <a:pt x="84" y="2"/>
                    </a:lnTo>
                    <a:lnTo>
                      <a:pt x="90" y="11"/>
                    </a:lnTo>
                    <a:lnTo>
                      <a:pt x="101" y="15"/>
                    </a:lnTo>
                    <a:lnTo>
                      <a:pt x="100" y="19"/>
                    </a:lnTo>
                    <a:lnTo>
                      <a:pt x="103" y="23"/>
                    </a:lnTo>
                    <a:lnTo>
                      <a:pt x="106" y="27"/>
                    </a:lnTo>
                    <a:lnTo>
                      <a:pt x="112" y="33"/>
                    </a:lnTo>
                    <a:lnTo>
                      <a:pt x="114" y="38"/>
                    </a:lnTo>
                    <a:lnTo>
                      <a:pt x="113" y="44"/>
                    </a:lnTo>
                    <a:lnTo>
                      <a:pt x="115" y="48"/>
                    </a:lnTo>
                    <a:lnTo>
                      <a:pt x="121" y="50"/>
                    </a:lnTo>
                    <a:lnTo>
                      <a:pt x="125" y="56"/>
                    </a:lnTo>
                    <a:lnTo>
                      <a:pt x="130" y="57"/>
                    </a:lnTo>
                    <a:lnTo>
                      <a:pt x="127" y="61"/>
                    </a:lnTo>
                    <a:lnTo>
                      <a:pt x="127" y="66"/>
                    </a:lnTo>
                    <a:lnTo>
                      <a:pt x="119" y="72"/>
                    </a:lnTo>
                    <a:lnTo>
                      <a:pt x="107" y="77"/>
                    </a:lnTo>
                    <a:lnTo>
                      <a:pt x="106" y="81"/>
                    </a:lnTo>
                    <a:lnTo>
                      <a:pt x="105" y="83"/>
                    </a:lnTo>
                    <a:lnTo>
                      <a:pt x="86" y="101"/>
                    </a:lnTo>
                    <a:lnTo>
                      <a:pt x="69" y="99"/>
                    </a:lnTo>
                    <a:lnTo>
                      <a:pt x="63" y="96"/>
                    </a:lnTo>
                    <a:lnTo>
                      <a:pt x="45" y="90"/>
                    </a:lnTo>
                    <a:lnTo>
                      <a:pt x="39" y="87"/>
                    </a:lnTo>
                    <a:lnTo>
                      <a:pt x="30" y="87"/>
                    </a:lnTo>
                    <a:lnTo>
                      <a:pt x="25" y="90"/>
                    </a:lnTo>
                    <a:lnTo>
                      <a:pt x="21" y="100"/>
                    </a:lnTo>
                    <a:lnTo>
                      <a:pt x="22" y="105"/>
                    </a:lnTo>
                    <a:lnTo>
                      <a:pt x="15" y="102"/>
                    </a:lnTo>
                    <a:lnTo>
                      <a:pt x="4" y="93"/>
                    </a:lnTo>
                    <a:lnTo>
                      <a:pt x="1" y="86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">
                <a:extLst>
                  <a:ext uri="{FF2B5EF4-FFF2-40B4-BE49-F238E27FC236}">
                    <a16:creationId xmlns:a16="http://schemas.microsoft.com/office/drawing/2014/main" xmlns="" id="{51C38DC5-962A-4D92-9351-D60FE7F36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1783"/>
                <a:ext cx="41" cy="64"/>
              </a:xfrm>
              <a:custGeom>
                <a:avLst/>
                <a:gdLst>
                  <a:gd name="T0" fmla="*/ 0 w 42"/>
                  <a:gd name="T1" fmla="*/ 38 h 61"/>
                  <a:gd name="T2" fmla="*/ 2 w 42"/>
                  <a:gd name="T3" fmla="*/ 35 h 61"/>
                  <a:gd name="T4" fmla="*/ 3 w 42"/>
                  <a:gd name="T5" fmla="*/ 33 h 61"/>
                  <a:gd name="T6" fmla="*/ 3 w 42"/>
                  <a:gd name="T7" fmla="*/ 31 h 61"/>
                  <a:gd name="T8" fmla="*/ 4 w 42"/>
                  <a:gd name="T9" fmla="*/ 31 h 61"/>
                  <a:gd name="T10" fmla="*/ 9 w 42"/>
                  <a:gd name="T11" fmla="*/ 26 h 61"/>
                  <a:gd name="T12" fmla="*/ 9 w 42"/>
                  <a:gd name="T13" fmla="*/ 24 h 61"/>
                  <a:gd name="T14" fmla="*/ 11 w 42"/>
                  <a:gd name="T15" fmla="*/ 24 h 61"/>
                  <a:gd name="T16" fmla="*/ 11 w 42"/>
                  <a:gd name="T17" fmla="*/ 23 h 61"/>
                  <a:gd name="T18" fmla="*/ 12 w 42"/>
                  <a:gd name="T19" fmla="*/ 21 h 61"/>
                  <a:gd name="T20" fmla="*/ 12 w 42"/>
                  <a:gd name="T21" fmla="*/ 20 h 61"/>
                  <a:gd name="T22" fmla="*/ 13 w 42"/>
                  <a:gd name="T23" fmla="*/ 19 h 61"/>
                  <a:gd name="T24" fmla="*/ 13 w 42"/>
                  <a:gd name="T25" fmla="*/ 17 h 61"/>
                  <a:gd name="T26" fmla="*/ 13 w 42"/>
                  <a:gd name="T27" fmla="*/ 16 h 61"/>
                  <a:gd name="T28" fmla="*/ 14 w 42"/>
                  <a:gd name="T29" fmla="*/ 12 h 61"/>
                  <a:gd name="T30" fmla="*/ 15 w 42"/>
                  <a:gd name="T31" fmla="*/ 10 h 61"/>
                  <a:gd name="T32" fmla="*/ 17 w 42"/>
                  <a:gd name="T33" fmla="*/ 10 h 61"/>
                  <a:gd name="T34" fmla="*/ 19 w 42"/>
                  <a:gd name="T35" fmla="*/ 9 h 61"/>
                  <a:gd name="T36" fmla="*/ 18 w 42"/>
                  <a:gd name="T37" fmla="*/ 7 h 61"/>
                  <a:gd name="T38" fmla="*/ 20 w 42"/>
                  <a:gd name="T39" fmla="*/ 7 h 61"/>
                  <a:gd name="T40" fmla="*/ 20 w 42"/>
                  <a:gd name="T41" fmla="*/ 5 h 61"/>
                  <a:gd name="T42" fmla="*/ 21 w 42"/>
                  <a:gd name="T43" fmla="*/ 1 h 61"/>
                  <a:gd name="T44" fmla="*/ 23 w 42"/>
                  <a:gd name="T45" fmla="*/ 0 h 61"/>
                  <a:gd name="T46" fmla="*/ 23 w 42"/>
                  <a:gd name="T47" fmla="*/ 3 h 61"/>
                  <a:gd name="T48" fmla="*/ 22 w 42"/>
                  <a:gd name="T49" fmla="*/ 4 h 61"/>
                  <a:gd name="T50" fmla="*/ 22 w 42"/>
                  <a:gd name="T51" fmla="*/ 7 h 61"/>
                  <a:gd name="T52" fmla="*/ 22 w 42"/>
                  <a:gd name="T53" fmla="*/ 8 h 61"/>
                  <a:gd name="T54" fmla="*/ 23 w 42"/>
                  <a:gd name="T55" fmla="*/ 9 h 61"/>
                  <a:gd name="T56" fmla="*/ 25 w 42"/>
                  <a:gd name="T57" fmla="*/ 8 h 61"/>
                  <a:gd name="T58" fmla="*/ 28 w 42"/>
                  <a:gd name="T59" fmla="*/ 9 h 61"/>
                  <a:gd name="T60" fmla="*/ 28 w 42"/>
                  <a:gd name="T61" fmla="*/ 12 h 61"/>
                  <a:gd name="T62" fmla="*/ 29 w 42"/>
                  <a:gd name="T63" fmla="*/ 15 h 61"/>
                  <a:gd name="T64" fmla="*/ 28 w 42"/>
                  <a:gd name="T65" fmla="*/ 20 h 61"/>
                  <a:gd name="T66" fmla="*/ 29 w 42"/>
                  <a:gd name="T67" fmla="*/ 22 h 61"/>
                  <a:gd name="T68" fmla="*/ 37 w 42"/>
                  <a:gd name="T69" fmla="*/ 28 h 61"/>
                  <a:gd name="T70" fmla="*/ 38 w 42"/>
                  <a:gd name="T71" fmla="*/ 33 h 61"/>
                  <a:gd name="T72" fmla="*/ 38 w 42"/>
                  <a:gd name="T73" fmla="*/ 41 h 61"/>
                  <a:gd name="T74" fmla="*/ 41 w 42"/>
                  <a:gd name="T75" fmla="*/ 44 h 61"/>
                  <a:gd name="T76" fmla="*/ 41 w 42"/>
                  <a:gd name="T77" fmla="*/ 45 h 61"/>
                  <a:gd name="T78" fmla="*/ 38 w 42"/>
                  <a:gd name="T79" fmla="*/ 47 h 61"/>
                  <a:gd name="T80" fmla="*/ 38 w 42"/>
                  <a:gd name="T81" fmla="*/ 50 h 61"/>
                  <a:gd name="T82" fmla="*/ 40 w 42"/>
                  <a:gd name="T83" fmla="*/ 52 h 61"/>
                  <a:gd name="T84" fmla="*/ 40 w 42"/>
                  <a:gd name="T85" fmla="*/ 55 h 61"/>
                  <a:gd name="T86" fmla="*/ 36 w 42"/>
                  <a:gd name="T87" fmla="*/ 57 h 61"/>
                  <a:gd name="T88" fmla="*/ 29 w 42"/>
                  <a:gd name="T89" fmla="*/ 63 h 61"/>
                  <a:gd name="T90" fmla="*/ 27 w 42"/>
                  <a:gd name="T91" fmla="*/ 64 h 61"/>
                  <a:gd name="T92" fmla="*/ 24 w 42"/>
                  <a:gd name="T93" fmla="*/ 63 h 61"/>
                  <a:gd name="T94" fmla="*/ 22 w 42"/>
                  <a:gd name="T95" fmla="*/ 62 h 61"/>
                  <a:gd name="T96" fmla="*/ 21 w 42"/>
                  <a:gd name="T97" fmla="*/ 61 h 61"/>
                  <a:gd name="T98" fmla="*/ 14 w 42"/>
                  <a:gd name="T99" fmla="*/ 61 h 61"/>
                  <a:gd name="T100" fmla="*/ 9 w 42"/>
                  <a:gd name="T101" fmla="*/ 59 h 61"/>
                  <a:gd name="T102" fmla="*/ 8 w 42"/>
                  <a:gd name="T103" fmla="*/ 59 h 61"/>
                  <a:gd name="T104" fmla="*/ 6 w 42"/>
                  <a:gd name="T105" fmla="*/ 56 h 61"/>
                  <a:gd name="T106" fmla="*/ 7 w 42"/>
                  <a:gd name="T107" fmla="*/ 54 h 61"/>
                  <a:gd name="T108" fmla="*/ 6 w 42"/>
                  <a:gd name="T109" fmla="*/ 51 h 61"/>
                  <a:gd name="T110" fmla="*/ 7 w 42"/>
                  <a:gd name="T111" fmla="*/ 49 h 61"/>
                  <a:gd name="T112" fmla="*/ 6 w 42"/>
                  <a:gd name="T113" fmla="*/ 47 h 61"/>
                  <a:gd name="T114" fmla="*/ 5 w 42"/>
                  <a:gd name="T115" fmla="*/ 47 h 61"/>
                  <a:gd name="T116" fmla="*/ 3 w 42"/>
                  <a:gd name="T117" fmla="*/ 46 h 61"/>
                  <a:gd name="T118" fmla="*/ 1 w 42"/>
                  <a:gd name="T119" fmla="*/ 42 h 61"/>
                  <a:gd name="T120" fmla="*/ 0 w 42"/>
                  <a:gd name="T121" fmla="*/ 38 h 6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2" h="61">
                    <a:moveTo>
                      <a:pt x="0" y="36"/>
                    </a:moveTo>
                    <a:lnTo>
                      <a:pt x="2" y="33"/>
                    </a:lnTo>
                    <a:lnTo>
                      <a:pt x="3" y="31"/>
                    </a:lnTo>
                    <a:lnTo>
                      <a:pt x="3" y="30"/>
                    </a:lnTo>
                    <a:lnTo>
                      <a:pt x="4" y="30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1" y="22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5"/>
                    </a:lnTo>
                    <a:lnTo>
                      <a:pt x="14" y="11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9" y="9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23" y="7"/>
                    </a:lnTo>
                    <a:lnTo>
                      <a:pt x="23" y="8"/>
                    </a:lnTo>
                    <a:lnTo>
                      <a:pt x="24" y="9"/>
                    </a:lnTo>
                    <a:lnTo>
                      <a:pt x="26" y="8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0" y="14"/>
                    </a:lnTo>
                    <a:lnTo>
                      <a:pt x="29" y="19"/>
                    </a:lnTo>
                    <a:lnTo>
                      <a:pt x="30" y="21"/>
                    </a:lnTo>
                    <a:lnTo>
                      <a:pt x="38" y="27"/>
                    </a:lnTo>
                    <a:lnTo>
                      <a:pt x="39" y="31"/>
                    </a:lnTo>
                    <a:lnTo>
                      <a:pt x="39" y="39"/>
                    </a:lnTo>
                    <a:lnTo>
                      <a:pt x="42" y="42"/>
                    </a:lnTo>
                    <a:lnTo>
                      <a:pt x="42" y="43"/>
                    </a:lnTo>
                    <a:lnTo>
                      <a:pt x="39" y="45"/>
                    </a:lnTo>
                    <a:lnTo>
                      <a:pt x="39" y="48"/>
                    </a:lnTo>
                    <a:lnTo>
                      <a:pt x="41" y="50"/>
                    </a:lnTo>
                    <a:lnTo>
                      <a:pt x="41" y="52"/>
                    </a:lnTo>
                    <a:lnTo>
                      <a:pt x="37" y="54"/>
                    </a:lnTo>
                    <a:lnTo>
                      <a:pt x="30" y="60"/>
                    </a:lnTo>
                    <a:lnTo>
                      <a:pt x="28" y="61"/>
                    </a:lnTo>
                    <a:lnTo>
                      <a:pt x="25" y="60"/>
                    </a:lnTo>
                    <a:lnTo>
                      <a:pt x="23" y="59"/>
                    </a:lnTo>
                    <a:lnTo>
                      <a:pt x="21" y="58"/>
                    </a:lnTo>
                    <a:lnTo>
                      <a:pt x="14" y="58"/>
                    </a:lnTo>
                    <a:lnTo>
                      <a:pt x="9" y="56"/>
                    </a:lnTo>
                    <a:lnTo>
                      <a:pt x="8" y="56"/>
                    </a:lnTo>
                    <a:lnTo>
                      <a:pt x="6" y="53"/>
                    </a:lnTo>
                    <a:lnTo>
                      <a:pt x="7" y="51"/>
                    </a:lnTo>
                    <a:lnTo>
                      <a:pt x="6" y="49"/>
                    </a:lnTo>
                    <a:lnTo>
                      <a:pt x="7" y="47"/>
                    </a:lnTo>
                    <a:lnTo>
                      <a:pt x="6" y="45"/>
                    </a:lnTo>
                    <a:lnTo>
                      <a:pt x="5" y="45"/>
                    </a:lnTo>
                    <a:lnTo>
                      <a:pt x="3" y="44"/>
                    </a:lnTo>
                    <a:lnTo>
                      <a:pt x="1" y="40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FF00"/>
                    </a:solidFill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1">
                <a:extLst>
                  <a:ext uri="{FF2B5EF4-FFF2-40B4-BE49-F238E27FC236}">
                    <a16:creationId xmlns:a16="http://schemas.microsoft.com/office/drawing/2014/main" xmlns="" id="{5B83CE53-852F-43E7-885B-24ADB4265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" y="1697"/>
                <a:ext cx="193" cy="237"/>
              </a:xfrm>
              <a:custGeom>
                <a:avLst/>
                <a:gdLst>
                  <a:gd name="T0" fmla="*/ 15 w 201"/>
                  <a:gd name="T1" fmla="*/ 199 h 228"/>
                  <a:gd name="T2" fmla="*/ 11 w 201"/>
                  <a:gd name="T3" fmla="*/ 208 h 228"/>
                  <a:gd name="T4" fmla="*/ 4 w 201"/>
                  <a:gd name="T5" fmla="*/ 225 h 228"/>
                  <a:gd name="T6" fmla="*/ 15 w 201"/>
                  <a:gd name="T7" fmla="*/ 227 h 228"/>
                  <a:gd name="T8" fmla="*/ 24 w 201"/>
                  <a:gd name="T9" fmla="*/ 234 h 228"/>
                  <a:gd name="T10" fmla="*/ 50 w 201"/>
                  <a:gd name="T11" fmla="*/ 210 h 228"/>
                  <a:gd name="T12" fmla="*/ 61 w 201"/>
                  <a:gd name="T13" fmla="*/ 208 h 228"/>
                  <a:gd name="T14" fmla="*/ 70 w 201"/>
                  <a:gd name="T15" fmla="*/ 204 h 228"/>
                  <a:gd name="T16" fmla="*/ 83 w 201"/>
                  <a:gd name="T17" fmla="*/ 192 h 228"/>
                  <a:gd name="T18" fmla="*/ 87 w 201"/>
                  <a:gd name="T19" fmla="*/ 192 h 228"/>
                  <a:gd name="T20" fmla="*/ 94 w 201"/>
                  <a:gd name="T21" fmla="*/ 181 h 228"/>
                  <a:gd name="T22" fmla="*/ 110 w 201"/>
                  <a:gd name="T23" fmla="*/ 162 h 228"/>
                  <a:gd name="T24" fmla="*/ 119 w 201"/>
                  <a:gd name="T25" fmla="*/ 149 h 228"/>
                  <a:gd name="T26" fmla="*/ 121 w 201"/>
                  <a:gd name="T27" fmla="*/ 135 h 228"/>
                  <a:gd name="T28" fmla="*/ 114 w 201"/>
                  <a:gd name="T29" fmla="*/ 124 h 228"/>
                  <a:gd name="T30" fmla="*/ 123 w 201"/>
                  <a:gd name="T31" fmla="*/ 112 h 228"/>
                  <a:gd name="T32" fmla="*/ 126 w 201"/>
                  <a:gd name="T33" fmla="*/ 106 h 228"/>
                  <a:gd name="T34" fmla="*/ 129 w 201"/>
                  <a:gd name="T35" fmla="*/ 97 h 228"/>
                  <a:gd name="T36" fmla="*/ 133 w 201"/>
                  <a:gd name="T37" fmla="*/ 91 h 228"/>
                  <a:gd name="T38" fmla="*/ 136 w 201"/>
                  <a:gd name="T39" fmla="*/ 94 h 228"/>
                  <a:gd name="T40" fmla="*/ 142 w 201"/>
                  <a:gd name="T41" fmla="*/ 98 h 228"/>
                  <a:gd name="T42" fmla="*/ 152 w 201"/>
                  <a:gd name="T43" fmla="*/ 119 h 228"/>
                  <a:gd name="T44" fmla="*/ 152 w 201"/>
                  <a:gd name="T45" fmla="*/ 136 h 228"/>
                  <a:gd name="T46" fmla="*/ 158 w 201"/>
                  <a:gd name="T47" fmla="*/ 144 h 228"/>
                  <a:gd name="T48" fmla="*/ 163 w 201"/>
                  <a:gd name="T49" fmla="*/ 163 h 228"/>
                  <a:gd name="T50" fmla="*/ 179 w 201"/>
                  <a:gd name="T51" fmla="*/ 168 h 228"/>
                  <a:gd name="T52" fmla="*/ 185 w 201"/>
                  <a:gd name="T53" fmla="*/ 157 h 228"/>
                  <a:gd name="T54" fmla="*/ 188 w 201"/>
                  <a:gd name="T55" fmla="*/ 125 h 228"/>
                  <a:gd name="T56" fmla="*/ 186 w 201"/>
                  <a:gd name="T57" fmla="*/ 96 h 228"/>
                  <a:gd name="T58" fmla="*/ 191 w 201"/>
                  <a:gd name="T59" fmla="*/ 77 h 228"/>
                  <a:gd name="T60" fmla="*/ 191 w 201"/>
                  <a:gd name="T61" fmla="*/ 61 h 228"/>
                  <a:gd name="T62" fmla="*/ 175 w 201"/>
                  <a:gd name="T63" fmla="*/ 50 h 228"/>
                  <a:gd name="T64" fmla="*/ 157 w 201"/>
                  <a:gd name="T65" fmla="*/ 53 h 228"/>
                  <a:gd name="T66" fmla="*/ 149 w 201"/>
                  <a:gd name="T67" fmla="*/ 28 h 228"/>
                  <a:gd name="T68" fmla="*/ 130 w 201"/>
                  <a:gd name="T69" fmla="*/ 33 h 228"/>
                  <a:gd name="T70" fmla="*/ 109 w 201"/>
                  <a:gd name="T71" fmla="*/ 45 h 228"/>
                  <a:gd name="T72" fmla="*/ 104 w 201"/>
                  <a:gd name="T73" fmla="*/ 29 h 228"/>
                  <a:gd name="T74" fmla="*/ 87 w 201"/>
                  <a:gd name="T75" fmla="*/ 8 h 228"/>
                  <a:gd name="T76" fmla="*/ 62 w 201"/>
                  <a:gd name="T77" fmla="*/ 25 h 228"/>
                  <a:gd name="T78" fmla="*/ 62 w 201"/>
                  <a:gd name="T79" fmla="*/ 30 h 228"/>
                  <a:gd name="T80" fmla="*/ 57 w 201"/>
                  <a:gd name="T81" fmla="*/ 41 h 228"/>
                  <a:gd name="T82" fmla="*/ 44 w 201"/>
                  <a:gd name="T83" fmla="*/ 49 h 228"/>
                  <a:gd name="T84" fmla="*/ 47 w 201"/>
                  <a:gd name="T85" fmla="*/ 60 h 228"/>
                  <a:gd name="T86" fmla="*/ 44 w 201"/>
                  <a:gd name="T87" fmla="*/ 69 h 228"/>
                  <a:gd name="T88" fmla="*/ 38 w 201"/>
                  <a:gd name="T89" fmla="*/ 86 h 228"/>
                  <a:gd name="T90" fmla="*/ 32 w 201"/>
                  <a:gd name="T91" fmla="*/ 91 h 228"/>
                  <a:gd name="T92" fmla="*/ 35 w 201"/>
                  <a:gd name="T93" fmla="*/ 104 h 228"/>
                  <a:gd name="T94" fmla="*/ 39 w 201"/>
                  <a:gd name="T95" fmla="*/ 121 h 228"/>
                  <a:gd name="T96" fmla="*/ 29 w 201"/>
                  <a:gd name="T97" fmla="*/ 127 h 228"/>
                  <a:gd name="T98" fmla="*/ 20 w 201"/>
                  <a:gd name="T99" fmla="*/ 147 h 228"/>
                  <a:gd name="T100" fmla="*/ 12 w 201"/>
                  <a:gd name="T101" fmla="*/ 164 h 228"/>
                  <a:gd name="T102" fmla="*/ 1 w 201"/>
                  <a:gd name="T103" fmla="*/ 181 h 2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01" h="228">
                    <a:moveTo>
                      <a:pt x="0" y="177"/>
                    </a:moveTo>
                    <a:lnTo>
                      <a:pt x="3" y="184"/>
                    </a:lnTo>
                    <a:lnTo>
                      <a:pt x="4" y="186"/>
                    </a:lnTo>
                    <a:lnTo>
                      <a:pt x="14" y="189"/>
                    </a:lnTo>
                    <a:lnTo>
                      <a:pt x="16" y="191"/>
                    </a:lnTo>
                    <a:lnTo>
                      <a:pt x="16" y="192"/>
                    </a:lnTo>
                    <a:lnTo>
                      <a:pt x="14" y="193"/>
                    </a:lnTo>
                    <a:lnTo>
                      <a:pt x="14" y="195"/>
                    </a:lnTo>
                    <a:lnTo>
                      <a:pt x="12" y="197"/>
                    </a:lnTo>
                    <a:lnTo>
                      <a:pt x="11" y="200"/>
                    </a:lnTo>
                    <a:lnTo>
                      <a:pt x="11" y="206"/>
                    </a:lnTo>
                    <a:lnTo>
                      <a:pt x="11" y="210"/>
                    </a:lnTo>
                    <a:lnTo>
                      <a:pt x="8" y="213"/>
                    </a:lnTo>
                    <a:lnTo>
                      <a:pt x="7" y="215"/>
                    </a:lnTo>
                    <a:lnTo>
                      <a:pt x="4" y="216"/>
                    </a:lnTo>
                    <a:lnTo>
                      <a:pt x="5" y="218"/>
                    </a:lnTo>
                    <a:lnTo>
                      <a:pt x="6" y="219"/>
                    </a:lnTo>
                    <a:lnTo>
                      <a:pt x="8" y="219"/>
                    </a:lnTo>
                    <a:lnTo>
                      <a:pt x="10" y="217"/>
                    </a:lnTo>
                    <a:lnTo>
                      <a:pt x="16" y="218"/>
                    </a:lnTo>
                    <a:lnTo>
                      <a:pt x="17" y="219"/>
                    </a:lnTo>
                    <a:lnTo>
                      <a:pt x="17" y="222"/>
                    </a:lnTo>
                    <a:lnTo>
                      <a:pt x="17" y="228"/>
                    </a:lnTo>
                    <a:lnTo>
                      <a:pt x="24" y="228"/>
                    </a:lnTo>
                    <a:lnTo>
                      <a:pt x="25" y="225"/>
                    </a:lnTo>
                    <a:lnTo>
                      <a:pt x="34" y="217"/>
                    </a:lnTo>
                    <a:lnTo>
                      <a:pt x="39" y="207"/>
                    </a:lnTo>
                    <a:lnTo>
                      <a:pt x="48" y="206"/>
                    </a:lnTo>
                    <a:lnTo>
                      <a:pt x="50" y="203"/>
                    </a:lnTo>
                    <a:lnTo>
                      <a:pt x="52" y="202"/>
                    </a:lnTo>
                    <a:lnTo>
                      <a:pt x="55" y="204"/>
                    </a:lnTo>
                    <a:lnTo>
                      <a:pt x="57" y="203"/>
                    </a:lnTo>
                    <a:lnTo>
                      <a:pt x="60" y="201"/>
                    </a:lnTo>
                    <a:lnTo>
                      <a:pt x="63" y="201"/>
                    </a:lnTo>
                    <a:lnTo>
                      <a:pt x="64" y="200"/>
                    </a:lnTo>
                    <a:lnTo>
                      <a:pt x="67" y="200"/>
                    </a:lnTo>
                    <a:lnTo>
                      <a:pt x="68" y="200"/>
                    </a:lnTo>
                    <a:lnTo>
                      <a:pt x="70" y="198"/>
                    </a:lnTo>
                    <a:lnTo>
                      <a:pt x="70" y="197"/>
                    </a:lnTo>
                    <a:lnTo>
                      <a:pt x="73" y="196"/>
                    </a:lnTo>
                    <a:lnTo>
                      <a:pt x="74" y="197"/>
                    </a:lnTo>
                    <a:lnTo>
                      <a:pt x="80" y="189"/>
                    </a:lnTo>
                    <a:lnTo>
                      <a:pt x="81" y="186"/>
                    </a:lnTo>
                    <a:lnTo>
                      <a:pt x="83" y="185"/>
                    </a:lnTo>
                    <a:lnTo>
                      <a:pt x="86" y="185"/>
                    </a:lnTo>
                    <a:lnTo>
                      <a:pt x="83" y="180"/>
                    </a:lnTo>
                    <a:lnTo>
                      <a:pt x="86" y="179"/>
                    </a:lnTo>
                    <a:lnTo>
                      <a:pt x="89" y="182"/>
                    </a:lnTo>
                    <a:lnTo>
                      <a:pt x="91" y="183"/>
                    </a:lnTo>
                    <a:lnTo>
                      <a:pt x="91" y="185"/>
                    </a:lnTo>
                    <a:lnTo>
                      <a:pt x="93" y="183"/>
                    </a:lnTo>
                    <a:lnTo>
                      <a:pt x="94" y="182"/>
                    </a:lnTo>
                    <a:lnTo>
                      <a:pt x="97" y="178"/>
                    </a:lnTo>
                    <a:lnTo>
                      <a:pt x="98" y="176"/>
                    </a:lnTo>
                    <a:lnTo>
                      <a:pt x="98" y="174"/>
                    </a:lnTo>
                    <a:lnTo>
                      <a:pt x="105" y="166"/>
                    </a:lnTo>
                    <a:lnTo>
                      <a:pt x="106" y="164"/>
                    </a:lnTo>
                    <a:lnTo>
                      <a:pt x="107" y="162"/>
                    </a:lnTo>
                    <a:lnTo>
                      <a:pt x="112" y="159"/>
                    </a:lnTo>
                    <a:lnTo>
                      <a:pt x="115" y="156"/>
                    </a:lnTo>
                    <a:lnTo>
                      <a:pt x="118" y="155"/>
                    </a:lnTo>
                    <a:lnTo>
                      <a:pt x="119" y="153"/>
                    </a:lnTo>
                    <a:lnTo>
                      <a:pt x="119" y="150"/>
                    </a:lnTo>
                    <a:lnTo>
                      <a:pt x="122" y="144"/>
                    </a:lnTo>
                    <a:lnTo>
                      <a:pt x="124" y="143"/>
                    </a:lnTo>
                    <a:lnTo>
                      <a:pt x="127" y="139"/>
                    </a:lnTo>
                    <a:lnTo>
                      <a:pt x="125" y="136"/>
                    </a:lnTo>
                    <a:lnTo>
                      <a:pt x="126" y="134"/>
                    </a:lnTo>
                    <a:lnTo>
                      <a:pt x="125" y="132"/>
                    </a:lnTo>
                    <a:lnTo>
                      <a:pt x="126" y="130"/>
                    </a:lnTo>
                    <a:lnTo>
                      <a:pt x="125" y="128"/>
                    </a:lnTo>
                    <a:lnTo>
                      <a:pt x="124" y="128"/>
                    </a:lnTo>
                    <a:lnTo>
                      <a:pt x="122" y="127"/>
                    </a:lnTo>
                    <a:lnTo>
                      <a:pt x="120" y="123"/>
                    </a:lnTo>
                    <a:lnTo>
                      <a:pt x="119" y="119"/>
                    </a:lnTo>
                    <a:lnTo>
                      <a:pt x="121" y="116"/>
                    </a:lnTo>
                    <a:lnTo>
                      <a:pt x="122" y="114"/>
                    </a:lnTo>
                    <a:lnTo>
                      <a:pt x="122" y="113"/>
                    </a:lnTo>
                    <a:lnTo>
                      <a:pt x="123" y="113"/>
                    </a:lnTo>
                    <a:lnTo>
                      <a:pt x="128" y="108"/>
                    </a:lnTo>
                    <a:lnTo>
                      <a:pt x="128" y="106"/>
                    </a:lnTo>
                    <a:lnTo>
                      <a:pt x="130" y="106"/>
                    </a:lnTo>
                    <a:lnTo>
                      <a:pt x="130" y="105"/>
                    </a:lnTo>
                    <a:lnTo>
                      <a:pt x="131" y="103"/>
                    </a:lnTo>
                    <a:lnTo>
                      <a:pt x="131" y="102"/>
                    </a:lnTo>
                    <a:lnTo>
                      <a:pt x="132" y="101"/>
                    </a:lnTo>
                    <a:lnTo>
                      <a:pt x="132" y="99"/>
                    </a:lnTo>
                    <a:lnTo>
                      <a:pt x="132" y="98"/>
                    </a:lnTo>
                    <a:lnTo>
                      <a:pt x="133" y="94"/>
                    </a:lnTo>
                    <a:lnTo>
                      <a:pt x="134" y="93"/>
                    </a:lnTo>
                    <a:lnTo>
                      <a:pt x="136" y="93"/>
                    </a:lnTo>
                    <a:lnTo>
                      <a:pt x="138" y="92"/>
                    </a:lnTo>
                    <a:lnTo>
                      <a:pt x="137" y="90"/>
                    </a:lnTo>
                    <a:lnTo>
                      <a:pt x="139" y="90"/>
                    </a:lnTo>
                    <a:lnTo>
                      <a:pt x="139" y="88"/>
                    </a:lnTo>
                    <a:lnTo>
                      <a:pt x="141" y="84"/>
                    </a:lnTo>
                    <a:lnTo>
                      <a:pt x="143" y="83"/>
                    </a:lnTo>
                    <a:lnTo>
                      <a:pt x="143" y="86"/>
                    </a:lnTo>
                    <a:lnTo>
                      <a:pt x="142" y="87"/>
                    </a:lnTo>
                    <a:lnTo>
                      <a:pt x="142" y="90"/>
                    </a:lnTo>
                    <a:lnTo>
                      <a:pt x="142" y="91"/>
                    </a:lnTo>
                    <a:lnTo>
                      <a:pt x="143" y="92"/>
                    </a:lnTo>
                    <a:lnTo>
                      <a:pt x="145" y="91"/>
                    </a:lnTo>
                    <a:lnTo>
                      <a:pt x="148" y="92"/>
                    </a:lnTo>
                    <a:lnTo>
                      <a:pt x="148" y="94"/>
                    </a:lnTo>
                    <a:lnTo>
                      <a:pt x="149" y="97"/>
                    </a:lnTo>
                    <a:lnTo>
                      <a:pt x="148" y="102"/>
                    </a:lnTo>
                    <a:lnTo>
                      <a:pt x="149" y="104"/>
                    </a:lnTo>
                    <a:lnTo>
                      <a:pt x="157" y="110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61" y="125"/>
                    </a:lnTo>
                    <a:lnTo>
                      <a:pt x="161" y="126"/>
                    </a:lnTo>
                    <a:lnTo>
                      <a:pt x="158" y="128"/>
                    </a:lnTo>
                    <a:lnTo>
                      <a:pt x="158" y="131"/>
                    </a:lnTo>
                    <a:lnTo>
                      <a:pt x="160" y="133"/>
                    </a:lnTo>
                    <a:lnTo>
                      <a:pt x="160" y="135"/>
                    </a:lnTo>
                    <a:lnTo>
                      <a:pt x="163" y="136"/>
                    </a:lnTo>
                    <a:lnTo>
                      <a:pt x="164" y="138"/>
                    </a:lnTo>
                    <a:lnTo>
                      <a:pt x="165" y="139"/>
                    </a:lnTo>
                    <a:lnTo>
                      <a:pt x="166" y="143"/>
                    </a:lnTo>
                    <a:lnTo>
                      <a:pt x="166" y="144"/>
                    </a:lnTo>
                    <a:lnTo>
                      <a:pt x="168" y="151"/>
                    </a:lnTo>
                    <a:lnTo>
                      <a:pt x="170" y="155"/>
                    </a:lnTo>
                    <a:lnTo>
                      <a:pt x="170" y="157"/>
                    </a:lnTo>
                    <a:lnTo>
                      <a:pt x="172" y="161"/>
                    </a:lnTo>
                    <a:lnTo>
                      <a:pt x="177" y="162"/>
                    </a:lnTo>
                    <a:lnTo>
                      <a:pt x="181" y="162"/>
                    </a:lnTo>
                    <a:lnTo>
                      <a:pt x="182" y="162"/>
                    </a:lnTo>
                    <a:lnTo>
                      <a:pt x="186" y="162"/>
                    </a:lnTo>
                    <a:lnTo>
                      <a:pt x="187" y="162"/>
                    </a:lnTo>
                    <a:lnTo>
                      <a:pt x="188" y="161"/>
                    </a:lnTo>
                    <a:lnTo>
                      <a:pt x="190" y="158"/>
                    </a:lnTo>
                    <a:lnTo>
                      <a:pt x="193" y="155"/>
                    </a:lnTo>
                    <a:lnTo>
                      <a:pt x="193" y="151"/>
                    </a:lnTo>
                    <a:lnTo>
                      <a:pt x="194" y="144"/>
                    </a:lnTo>
                    <a:lnTo>
                      <a:pt x="193" y="134"/>
                    </a:lnTo>
                    <a:lnTo>
                      <a:pt x="194" y="129"/>
                    </a:lnTo>
                    <a:lnTo>
                      <a:pt x="195" y="127"/>
                    </a:lnTo>
                    <a:lnTo>
                      <a:pt x="196" y="120"/>
                    </a:lnTo>
                    <a:lnTo>
                      <a:pt x="194" y="116"/>
                    </a:lnTo>
                    <a:lnTo>
                      <a:pt x="195" y="110"/>
                    </a:lnTo>
                    <a:lnTo>
                      <a:pt x="194" y="103"/>
                    </a:lnTo>
                    <a:lnTo>
                      <a:pt x="194" y="94"/>
                    </a:lnTo>
                    <a:lnTo>
                      <a:pt x="194" y="92"/>
                    </a:lnTo>
                    <a:lnTo>
                      <a:pt x="191" y="88"/>
                    </a:lnTo>
                    <a:lnTo>
                      <a:pt x="191" y="82"/>
                    </a:lnTo>
                    <a:lnTo>
                      <a:pt x="190" y="82"/>
                    </a:lnTo>
                    <a:lnTo>
                      <a:pt x="187" y="80"/>
                    </a:lnTo>
                    <a:lnTo>
                      <a:pt x="199" y="74"/>
                    </a:lnTo>
                    <a:lnTo>
                      <a:pt x="201" y="69"/>
                    </a:lnTo>
                    <a:lnTo>
                      <a:pt x="200" y="65"/>
                    </a:lnTo>
                    <a:lnTo>
                      <a:pt x="200" y="64"/>
                    </a:lnTo>
                    <a:lnTo>
                      <a:pt x="200" y="63"/>
                    </a:lnTo>
                    <a:lnTo>
                      <a:pt x="199" y="59"/>
                    </a:lnTo>
                    <a:lnTo>
                      <a:pt x="197" y="57"/>
                    </a:lnTo>
                    <a:lnTo>
                      <a:pt x="196" y="51"/>
                    </a:lnTo>
                    <a:lnTo>
                      <a:pt x="194" y="49"/>
                    </a:lnTo>
                    <a:lnTo>
                      <a:pt x="191" y="48"/>
                    </a:lnTo>
                    <a:lnTo>
                      <a:pt x="182" y="48"/>
                    </a:lnTo>
                    <a:lnTo>
                      <a:pt x="179" y="47"/>
                    </a:lnTo>
                    <a:lnTo>
                      <a:pt x="171" y="47"/>
                    </a:lnTo>
                    <a:lnTo>
                      <a:pt x="169" y="46"/>
                    </a:lnTo>
                    <a:lnTo>
                      <a:pt x="169" y="49"/>
                    </a:lnTo>
                    <a:lnTo>
                      <a:pt x="164" y="51"/>
                    </a:lnTo>
                    <a:lnTo>
                      <a:pt x="158" y="51"/>
                    </a:lnTo>
                    <a:lnTo>
                      <a:pt x="158" y="49"/>
                    </a:lnTo>
                    <a:lnTo>
                      <a:pt x="161" y="38"/>
                    </a:lnTo>
                    <a:lnTo>
                      <a:pt x="158" y="28"/>
                    </a:lnTo>
                    <a:lnTo>
                      <a:pt x="155" y="27"/>
                    </a:lnTo>
                    <a:lnTo>
                      <a:pt x="151" y="26"/>
                    </a:lnTo>
                    <a:lnTo>
                      <a:pt x="149" y="27"/>
                    </a:lnTo>
                    <a:lnTo>
                      <a:pt x="145" y="28"/>
                    </a:lnTo>
                    <a:lnTo>
                      <a:pt x="140" y="30"/>
                    </a:lnTo>
                    <a:lnTo>
                      <a:pt x="135" y="32"/>
                    </a:lnTo>
                    <a:lnTo>
                      <a:pt x="130" y="43"/>
                    </a:lnTo>
                    <a:lnTo>
                      <a:pt x="127" y="44"/>
                    </a:lnTo>
                    <a:lnTo>
                      <a:pt x="124" y="44"/>
                    </a:lnTo>
                    <a:lnTo>
                      <a:pt x="121" y="44"/>
                    </a:lnTo>
                    <a:lnTo>
                      <a:pt x="113" y="43"/>
                    </a:lnTo>
                    <a:lnTo>
                      <a:pt x="112" y="39"/>
                    </a:lnTo>
                    <a:lnTo>
                      <a:pt x="111" y="37"/>
                    </a:lnTo>
                    <a:lnTo>
                      <a:pt x="110" y="33"/>
                    </a:lnTo>
                    <a:lnTo>
                      <a:pt x="109" y="32"/>
                    </a:lnTo>
                    <a:lnTo>
                      <a:pt x="108" y="28"/>
                    </a:lnTo>
                    <a:lnTo>
                      <a:pt x="106" y="24"/>
                    </a:lnTo>
                    <a:lnTo>
                      <a:pt x="102" y="8"/>
                    </a:lnTo>
                    <a:lnTo>
                      <a:pt x="100" y="5"/>
                    </a:lnTo>
                    <a:lnTo>
                      <a:pt x="94" y="8"/>
                    </a:lnTo>
                    <a:lnTo>
                      <a:pt x="91" y="8"/>
                    </a:lnTo>
                    <a:lnTo>
                      <a:pt x="83" y="6"/>
                    </a:lnTo>
                    <a:lnTo>
                      <a:pt x="77" y="2"/>
                    </a:lnTo>
                    <a:lnTo>
                      <a:pt x="72" y="2"/>
                    </a:lnTo>
                    <a:lnTo>
                      <a:pt x="69" y="0"/>
                    </a:lnTo>
                    <a:lnTo>
                      <a:pt x="65" y="24"/>
                    </a:lnTo>
                    <a:lnTo>
                      <a:pt x="64" y="23"/>
                    </a:lnTo>
                    <a:lnTo>
                      <a:pt x="62" y="20"/>
                    </a:lnTo>
                    <a:lnTo>
                      <a:pt x="61" y="19"/>
                    </a:lnTo>
                    <a:lnTo>
                      <a:pt x="63" y="27"/>
                    </a:lnTo>
                    <a:lnTo>
                      <a:pt x="65" y="29"/>
                    </a:lnTo>
                    <a:lnTo>
                      <a:pt x="65" y="32"/>
                    </a:lnTo>
                    <a:lnTo>
                      <a:pt x="62" y="38"/>
                    </a:lnTo>
                    <a:lnTo>
                      <a:pt x="62" y="41"/>
                    </a:lnTo>
                    <a:lnTo>
                      <a:pt x="60" y="40"/>
                    </a:lnTo>
                    <a:lnTo>
                      <a:pt x="59" y="39"/>
                    </a:lnTo>
                    <a:lnTo>
                      <a:pt x="54" y="47"/>
                    </a:lnTo>
                    <a:lnTo>
                      <a:pt x="52" y="48"/>
                    </a:lnTo>
                    <a:lnTo>
                      <a:pt x="50" y="47"/>
                    </a:lnTo>
                    <a:lnTo>
                      <a:pt x="48" y="46"/>
                    </a:lnTo>
                    <a:lnTo>
                      <a:pt x="46" y="47"/>
                    </a:lnTo>
                    <a:lnTo>
                      <a:pt x="44" y="50"/>
                    </a:lnTo>
                    <a:lnTo>
                      <a:pt x="46" y="49"/>
                    </a:lnTo>
                    <a:lnTo>
                      <a:pt x="47" y="56"/>
                    </a:lnTo>
                    <a:lnTo>
                      <a:pt x="48" y="56"/>
                    </a:lnTo>
                    <a:lnTo>
                      <a:pt x="49" y="58"/>
                    </a:lnTo>
                    <a:lnTo>
                      <a:pt x="50" y="59"/>
                    </a:lnTo>
                    <a:lnTo>
                      <a:pt x="50" y="62"/>
                    </a:lnTo>
                    <a:lnTo>
                      <a:pt x="49" y="63"/>
                    </a:lnTo>
                    <a:lnTo>
                      <a:pt x="48" y="66"/>
                    </a:lnTo>
                    <a:lnTo>
                      <a:pt x="46" y="66"/>
                    </a:lnTo>
                    <a:lnTo>
                      <a:pt x="45" y="68"/>
                    </a:lnTo>
                    <a:lnTo>
                      <a:pt x="44" y="76"/>
                    </a:lnTo>
                    <a:lnTo>
                      <a:pt x="46" y="78"/>
                    </a:lnTo>
                    <a:lnTo>
                      <a:pt x="45" y="80"/>
                    </a:lnTo>
                    <a:lnTo>
                      <a:pt x="40" y="83"/>
                    </a:lnTo>
                    <a:lnTo>
                      <a:pt x="38" y="83"/>
                    </a:lnTo>
                    <a:lnTo>
                      <a:pt x="37" y="83"/>
                    </a:lnTo>
                    <a:lnTo>
                      <a:pt x="34" y="83"/>
                    </a:lnTo>
                    <a:lnTo>
                      <a:pt x="32" y="84"/>
                    </a:lnTo>
                    <a:lnTo>
                      <a:pt x="33" y="88"/>
                    </a:lnTo>
                    <a:lnTo>
                      <a:pt x="35" y="90"/>
                    </a:lnTo>
                    <a:lnTo>
                      <a:pt x="36" y="90"/>
                    </a:lnTo>
                    <a:lnTo>
                      <a:pt x="37" y="96"/>
                    </a:lnTo>
                    <a:lnTo>
                      <a:pt x="34" y="98"/>
                    </a:lnTo>
                    <a:lnTo>
                      <a:pt x="36" y="100"/>
                    </a:lnTo>
                    <a:lnTo>
                      <a:pt x="38" y="104"/>
                    </a:lnTo>
                    <a:lnTo>
                      <a:pt x="38" y="105"/>
                    </a:lnTo>
                    <a:lnTo>
                      <a:pt x="38" y="107"/>
                    </a:lnTo>
                    <a:lnTo>
                      <a:pt x="40" y="109"/>
                    </a:lnTo>
                    <a:lnTo>
                      <a:pt x="41" y="116"/>
                    </a:lnTo>
                    <a:lnTo>
                      <a:pt x="38" y="117"/>
                    </a:lnTo>
                    <a:lnTo>
                      <a:pt x="37" y="119"/>
                    </a:lnTo>
                    <a:lnTo>
                      <a:pt x="32" y="117"/>
                    </a:lnTo>
                    <a:lnTo>
                      <a:pt x="30" y="119"/>
                    </a:lnTo>
                    <a:lnTo>
                      <a:pt x="30" y="122"/>
                    </a:lnTo>
                    <a:lnTo>
                      <a:pt x="28" y="124"/>
                    </a:lnTo>
                    <a:lnTo>
                      <a:pt x="26" y="125"/>
                    </a:lnTo>
                    <a:lnTo>
                      <a:pt x="26" y="137"/>
                    </a:lnTo>
                    <a:lnTo>
                      <a:pt x="22" y="140"/>
                    </a:lnTo>
                    <a:lnTo>
                      <a:pt x="21" y="141"/>
                    </a:lnTo>
                    <a:lnTo>
                      <a:pt x="23" y="144"/>
                    </a:lnTo>
                    <a:lnTo>
                      <a:pt x="22" y="146"/>
                    </a:lnTo>
                    <a:lnTo>
                      <a:pt x="20" y="147"/>
                    </a:lnTo>
                    <a:lnTo>
                      <a:pt x="17" y="149"/>
                    </a:lnTo>
                    <a:lnTo>
                      <a:pt x="13" y="158"/>
                    </a:lnTo>
                    <a:lnTo>
                      <a:pt x="4" y="165"/>
                    </a:lnTo>
                    <a:lnTo>
                      <a:pt x="4" y="169"/>
                    </a:lnTo>
                    <a:lnTo>
                      <a:pt x="2" y="171"/>
                    </a:lnTo>
                    <a:lnTo>
                      <a:pt x="2" y="172"/>
                    </a:lnTo>
                    <a:lnTo>
                      <a:pt x="1" y="174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xmlns="" id="{FD1A4E47-9734-4485-8D5C-FAFC012CC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" y="1837"/>
                <a:ext cx="98" cy="100"/>
              </a:xfrm>
              <a:custGeom>
                <a:avLst/>
                <a:gdLst>
                  <a:gd name="T0" fmla="*/ 2 w 102"/>
                  <a:gd name="T1" fmla="*/ 50 h 96"/>
                  <a:gd name="T2" fmla="*/ 6 w 102"/>
                  <a:gd name="T3" fmla="*/ 45 h 96"/>
                  <a:gd name="T4" fmla="*/ 7 w 102"/>
                  <a:gd name="T5" fmla="*/ 41 h 96"/>
                  <a:gd name="T6" fmla="*/ 14 w 102"/>
                  <a:gd name="T7" fmla="*/ 30 h 96"/>
                  <a:gd name="T8" fmla="*/ 20 w 102"/>
                  <a:gd name="T9" fmla="*/ 25 h 96"/>
                  <a:gd name="T10" fmla="*/ 26 w 102"/>
                  <a:gd name="T11" fmla="*/ 21 h 96"/>
                  <a:gd name="T12" fmla="*/ 27 w 102"/>
                  <a:gd name="T13" fmla="*/ 16 h 96"/>
                  <a:gd name="T14" fmla="*/ 32 w 102"/>
                  <a:gd name="T15" fmla="*/ 8 h 96"/>
                  <a:gd name="T16" fmla="*/ 36 w 102"/>
                  <a:gd name="T17" fmla="*/ 4 h 96"/>
                  <a:gd name="T18" fmla="*/ 47 w 102"/>
                  <a:gd name="T19" fmla="*/ 6 h 96"/>
                  <a:gd name="T20" fmla="*/ 51 w 102"/>
                  <a:gd name="T21" fmla="*/ 8 h 96"/>
                  <a:gd name="T22" fmla="*/ 56 w 102"/>
                  <a:gd name="T23" fmla="*/ 8 h 96"/>
                  <a:gd name="T24" fmla="*/ 66 w 102"/>
                  <a:gd name="T25" fmla="*/ 0 h 96"/>
                  <a:gd name="T26" fmla="*/ 70 w 102"/>
                  <a:gd name="T27" fmla="*/ 3 h 96"/>
                  <a:gd name="T28" fmla="*/ 72 w 102"/>
                  <a:gd name="T29" fmla="*/ 8 h 96"/>
                  <a:gd name="T30" fmla="*/ 74 w 102"/>
                  <a:gd name="T31" fmla="*/ 17 h 96"/>
                  <a:gd name="T32" fmla="*/ 76 w 102"/>
                  <a:gd name="T33" fmla="*/ 23 h 96"/>
                  <a:gd name="T34" fmla="*/ 83 w 102"/>
                  <a:gd name="T35" fmla="*/ 28 h 96"/>
                  <a:gd name="T36" fmla="*/ 87 w 102"/>
                  <a:gd name="T37" fmla="*/ 28 h 96"/>
                  <a:gd name="T38" fmla="*/ 92 w 102"/>
                  <a:gd name="T39" fmla="*/ 28 h 96"/>
                  <a:gd name="T40" fmla="*/ 95 w 102"/>
                  <a:gd name="T41" fmla="*/ 24 h 96"/>
                  <a:gd name="T42" fmla="*/ 98 w 102"/>
                  <a:gd name="T43" fmla="*/ 27 h 96"/>
                  <a:gd name="T44" fmla="*/ 98 w 102"/>
                  <a:gd name="T45" fmla="*/ 33 h 96"/>
                  <a:gd name="T46" fmla="*/ 93 w 102"/>
                  <a:gd name="T47" fmla="*/ 38 h 96"/>
                  <a:gd name="T48" fmla="*/ 95 w 102"/>
                  <a:gd name="T49" fmla="*/ 41 h 96"/>
                  <a:gd name="T50" fmla="*/ 89 w 102"/>
                  <a:gd name="T51" fmla="*/ 52 h 96"/>
                  <a:gd name="T52" fmla="*/ 92 w 102"/>
                  <a:gd name="T53" fmla="*/ 53 h 96"/>
                  <a:gd name="T54" fmla="*/ 95 w 102"/>
                  <a:gd name="T55" fmla="*/ 58 h 96"/>
                  <a:gd name="T56" fmla="*/ 97 w 102"/>
                  <a:gd name="T57" fmla="*/ 60 h 96"/>
                  <a:gd name="T58" fmla="*/ 93 w 102"/>
                  <a:gd name="T59" fmla="*/ 64 h 96"/>
                  <a:gd name="T60" fmla="*/ 90 w 102"/>
                  <a:gd name="T61" fmla="*/ 63 h 96"/>
                  <a:gd name="T62" fmla="*/ 90 w 102"/>
                  <a:gd name="T63" fmla="*/ 66 h 96"/>
                  <a:gd name="T64" fmla="*/ 89 w 102"/>
                  <a:gd name="T65" fmla="*/ 74 h 96"/>
                  <a:gd name="T66" fmla="*/ 88 w 102"/>
                  <a:gd name="T67" fmla="*/ 86 h 96"/>
                  <a:gd name="T68" fmla="*/ 84 w 102"/>
                  <a:gd name="T69" fmla="*/ 88 h 96"/>
                  <a:gd name="T70" fmla="*/ 77 w 102"/>
                  <a:gd name="T71" fmla="*/ 81 h 96"/>
                  <a:gd name="T72" fmla="*/ 74 w 102"/>
                  <a:gd name="T73" fmla="*/ 79 h 96"/>
                  <a:gd name="T74" fmla="*/ 67 w 102"/>
                  <a:gd name="T75" fmla="*/ 86 h 96"/>
                  <a:gd name="T76" fmla="*/ 61 w 102"/>
                  <a:gd name="T77" fmla="*/ 93 h 96"/>
                  <a:gd name="T78" fmla="*/ 59 w 102"/>
                  <a:gd name="T79" fmla="*/ 94 h 96"/>
                  <a:gd name="T80" fmla="*/ 50 w 102"/>
                  <a:gd name="T81" fmla="*/ 97 h 96"/>
                  <a:gd name="T82" fmla="*/ 47 w 102"/>
                  <a:gd name="T83" fmla="*/ 100 h 96"/>
                  <a:gd name="T84" fmla="*/ 45 w 102"/>
                  <a:gd name="T85" fmla="*/ 95 h 96"/>
                  <a:gd name="T86" fmla="*/ 41 w 102"/>
                  <a:gd name="T87" fmla="*/ 90 h 96"/>
                  <a:gd name="T88" fmla="*/ 37 w 102"/>
                  <a:gd name="T89" fmla="*/ 83 h 96"/>
                  <a:gd name="T90" fmla="*/ 32 w 102"/>
                  <a:gd name="T91" fmla="*/ 75 h 96"/>
                  <a:gd name="T92" fmla="*/ 29 w 102"/>
                  <a:gd name="T93" fmla="*/ 78 h 96"/>
                  <a:gd name="T94" fmla="*/ 17 w 102"/>
                  <a:gd name="T95" fmla="*/ 83 h 96"/>
                  <a:gd name="T96" fmla="*/ 13 w 102"/>
                  <a:gd name="T97" fmla="*/ 80 h 96"/>
                  <a:gd name="T98" fmla="*/ 9 w 102"/>
                  <a:gd name="T99" fmla="*/ 61 h 96"/>
                  <a:gd name="T100" fmla="*/ 1 w 102"/>
                  <a:gd name="T101" fmla="*/ 53 h 9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02" h="96">
                    <a:moveTo>
                      <a:pt x="0" y="50"/>
                    </a:moveTo>
                    <a:lnTo>
                      <a:pt x="2" y="48"/>
                    </a:lnTo>
                    <a:lnTo>
                      <a:pt x="3" y="47"/>
                    </a:lnTo>
                    <a:lnTo>
                      <a:pt x="6" y="43"/>
                    </a:lnTo>
                    <a:lnTo>
                      <a:pt x="7" y="41"/>
                    </a:lnTo>
                    <a:lnTo>
                      <a:pt x="7" y="39"/>
                    </a:lnTo>
                    <a:lnTo>
                      <a:pt x="14" y="31"/>
                    </a:lnTo>
                    <a:lnTo>
                      <a:pt x="15" y="29"/>
                    </a:lnTo>
                    <a:lnTo>
                      <a:pt x="16" y="27"/>
                    </a:lnTo>
                    <a:lnTo>
                      <a:pt x="21" y="24"/>
                    </a:lnTo>
                    <a:lnTo>
                      <a:pt x="24" y="21"/>
                    </a:lnTo>
                    <a:lnTo>
                      <a:pt x="27" y="20"/>
                    </a:lnTo>
                    <a:lnTo>
                      <a:pt x="28" y="18"/>
                    </a:lnTo>
                    <a:lnTo>
                      <a:pt x="28" y="15"/>
                    </a:lnTo>
                    <a:lnTo>
                      <a:pt x="31" y="9"/>
                    </a:lnTo>
                    <a:lnTo>
                      <a:pt x="33" y="8"/>
                    </a:lnTo>
                    <a:lnTo>
                      <a:pt x="36" y="4"/>
                    </a:lnTo>
                    <a:lnTo>
                      <a:pt x="37" y="4"/>
                    </a:lnTo>
                    <a:lnTo>
                      <a:pt x="42" y="6"/>
                    </a:lnTo>
                    <a:lnTo>
                      <a:pt x="49" y="6"/>
                    </a:lnTo>
                    <a:lnTo>
                      <a:pt x="51" y="7"/>
                    </a:lnTo>
                    <a:lnTo>
                      <a:pt x="53" y="8"/>
                    </a:lnTo>
                    <a:lnTo>
                      <a:pt x="56" y="9"/>
                    </a:lnTo>
                    <a:lnTo>
                      <a:pt x="58" y="8"/>
                    </a:lnTo>
                    <a:lnTo>
                      <a:pt x="65" y="2"/>
                    </a:lnTo>
                    <a:lnTo>
                      <a:pt x="69" y="0"/>
                    </a:lnTo>
                    <a:lnTo>
                      <a:pt x="72" y="1"/>
                    </a:lnTo>
                    <a:lnTo>
                      <a:pt x="73" y="3"/>
                    </a:lnTo>
                    <a:lnTo>
                      <a:pt x="74" y="4"/>
                    </a:lnTo>
                    <a:lnTo>
                      <a:pt x="75" y="8"/>
                    </a:lnTo>
                    <a:lnTo>
                      <a:pt x="75" y="9"/>
                    </a:lnTo>
                    <a:lnTo>
                      <a:pt x="77" y="16"/>
                    </a:lnTo>
                    <a:lnTo>
                      <a:pt x="79" y="20"/>
                    </a:lnTo>
                    <a:lnTo>
                      <a:pt x="79" y="22"/>
                    </a:lnTo>
                    <a:lnTo>
                      <a:pt x="81" y="26"/>
                    </a:lnTo>
                    <a:lnTo>
                      <a:pt x="86" y="27"/>
                    </a:lnTo>
                    <a:lnTo>
                      <a:pt x="90" y="27"/>
                    </a:lnTo>
                    <a:lnTo>
                      <a:pt x="91" y="27"/>
                    </a:lnTo>
                    <a:lnTo>
                      <a:pt x="95" y="27"/>
                    </a:lnTo>
                    <a:lnTo>
                      <a:pt x="96" y="27"/>
                    </a:lnTo>
                    <a:lnTo>
                      <a:pt x="97" y="26"/>
                    </a:lnTo>
                    <a:lnTo>
                      <a:pt x="99" y="23"/>
                    </a:lnTo>
                    <a:lnTo>
                      <a:pt x="102" y="20"/>
                    </a:lnTo>
                    <a:lnTo>
                      <a:pt x="102" y="26"/>
                    </a:lnTo>
                    <a:lnTo>
                      <a:pt x="102" y="30"/>
                    </a:lnTo>
                    <a:lnTo>
                      <a:pt x="102" y="32"/>
                    </a:lnTo>
                    <a:lnTo>
                      <a:pt x="101" y="33"/>
                    </a:lnTo>
                    <a:lnTo>
                      <a:pt x="97" y="36"/>
                    </a:lnTo>
                    <a:lnTo>
                      <a:pt x="99" y="36"/>
                    </a:lnTo>
                    <a:lnTo>
                      <a:pt x="99" y="39"/>
                    </a:lnTo>
                    <a:lnTo>
                      <a:pt x="94" y="44"/>
                    </a:lnTo>
                    <a:lnTo>
                      <a:pt x="93" y="50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7" y="52"/>
                    </a:lnTo>
                    <a:lnTo>
                      <a:pt x="99" y="56"/>
                    </a:lnTo>
                    <a:lnTo>
                      <a:pt x="100" y="57"/>
                    </a:lnTo>
                    <a:lnTo>
                      <a:pt x="101" y="58"/>
                    </a:lnTo>
                    <a:lnTo>
                      <a:pt x="100" y="61"/>
                    </a:lnTo>
                    <a:lnTo>
                      <a:pt x="97" y="61"/>
                    </a:lnTo>
                    <a:lnTo>
                      <a:pt x="96" y="62"/>
                    </a:lnTo>
                    <a:lnTo>
                      <a:pt x="94" y="60"/>
                    </a:lnTo>
                    <a:lnTo>
                      <a:pt x="93" y="62"/>
                    </a:lnTo>
                    <a:lnTo>
                      <a:pt x="94" y="63"/>
                    </a:lnTo>
                    <a:lnTo>
                      <a:pt x="93" y="68"/>
                    </a:lnTo>
                    <a:lnTo>
                      <a:pt x="93" y="71"/>
                    </a:lnTo>
                    <a:lnTo>
                      <a:pt x="93" y="74"/>
                    </a:lnTo>
                    <a:lnTo>
                      <a:pt x="92" y="83"/>
                    </a:lnTo>
                    <a:lnTo>
                      <a:pt x="88" y="85"/>
                    </a:lnTo>
                    <a:lnTo>
                      <a:pt x="87" y="84"/>
                    </a:lnTo>
                    <a:lnTo>
                      <a:pt x="84" y="80"/>
                    </a:lnTo>
                    <a:lnTo>
                      <a:pt x="80" y="78"/>
                    </a:lnTo>
                    <a:lnTo>
                      <a:pt x="79" y="77"/>
                    </a:lnTo>
                    <a:lnTo>
                      <a:pt x="77" y="76"/>
                    </a:lnTo>
                    <a:lnTo>
                      <a:pt x="75" y="79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9"/>
                    </a:lnTo>
                    <a:lnTo>
                      <a:pt x="63" y="90"/>
                    </a:lnTo>
                    <a:lnTo>
                      <a:pt x="61" y="90"/>
                    </a:lnTo>
                    <a:lnTo>
                      <a:pt x="57" y="90"/>
                    </a:lnTo>
                    <a:lnTo>
                      <a:pt x="52" y="93"/>
                    </a:lnTo>
                    <a:lnTo>
                      <a:pt x="51" y="95"/>
                    </a:lnTo>
                    <a:lnTo>
                      <a:pt x="49" y="96"/>
                    </a:lnTo>
                    <a:lnTo>
                      <a:pt x="47" y="93"/>
                    </a:lnTo>
                    <a:lnTo>
                      <a:pt x="47" y="91"/>
                    </a:lnTo>
                    <a:lnTo>
                      <a:pt x="45" y="87"/>
                    </a:lnTo>
                    <a:lnTo>
                      <a:pt x="43" y="86"/>
                    </a:lnTo>
                    <a:lnTo>
                      <a:pt x="40" y="81"/>
                    </a:lnTo>
                    <a:lnTo>
                      <a:pt x="38" y="80"/>
                    </a:lnTo>
                    <a:lnTo>
                      <a:pt x="36" y="74"/>
                    </a:lnTo>
                    <a:lnTo>
                      <a:pt x="33" y="72"/>
                    </a:lnTo>
                    <a:lnTo>
                      <a:pt x="32" y="72"/>
                    </a:lnTo>
                    <a:lnTo>
                      <a:pt x="30" y="75"/>
                    </a:lnTo>
                    <a:lnTo>
                      <a:pt x="27" y="78"/>
                    </a:lnTo>
                    <a:lnTo>
                      <a:pt x="18" y="80"/>
                    </a:lnTo>
                    <a:lnTo>
                      <a:pt x="16" y="80"/>
                    </a:lnTo>
                    <a:lnTo>
                      <a:pt x="14" y="77"/>
                    </a:lnTo>
                    <a:lnTo>
                      <a:pt x="11" y="68"/>
                    </a:lnTo>
                    <a:lnTo>
                      <a:pt x="9" y="59"/>
                    </a:lnTo>
                    <a:lnTo>
                      <a:pt x="3" y="59"/>
                    </a:lnTo>
                    <a:lnTo>
                      <a:pt x="1" y="51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xmlns="" id="{EE45F387-07F3-4576-8DF8-04B2B23EF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1622"/>
                <a:ext cx="251" cy="374"/>
              </a:xfrm>
              <a:custGeom>
                <a:avLst/>
                <a:gdLst>
                  <a:gd name="T0" fmla="*/ 13 w 261"/>
                  <a:gd name="T1" fmla="*/ 309 h 359"/>
                  <a:gd name="T2" fmla="*/ 29 w 261"/>
                  <a:gd name="T3" fmla="*/ 296 h 359"/>
                  <a:gd name="T4" fmla="*/ 42 w 261"/>
                  <a:gd name="T5" fmla="*/ 293 h 359"/>
                  <a:gd name="T6" fmla="*/ 45 w 261"/>
                  <a:gd name="T7" fmla="*/ 280 h 359"/>
                  <a:gd name="T8" fmla="*/ 46 w 261"/>
                  <a:gd name="T9" fmla="*/ 270 h 359"/>
                  <a:gd name="T10" fmla="*/ 48 w 261"/>
                  <a:gd name="T11" fmla="*/ 253 h 359"/>
                  <a:gd name="T12" fmla="*/ 51 w 261"/>
                  <a:gd name="T13" fmla="*/ 236 h 359"/>
                  <a:gd name="T14" fmla="*/ 54 w 261"/>
                  <a:gd name="T15" fmla="*/ 200 h 359"/>
                  <a:gd name="T16" fmla="*/ 67 w 261"/>
                  <a:gd name="T17" fmla="*/ 172 h 359"/>
                  <a:gd name="T18" fmla="*/ 78 w 261"/>
                  <a:gd name="T19" fmla="*/ 190 h 359"/>
                  <a:gd name="T20" fmla="*/ 96 w 261"/>
                  <a:gd name="T21" fmla="*/ 209 h 359"/>
                  <a:gd name="T22" fmla="*/ 115 w 261"/>
                  <a:gd name="T23" fmla="*/ 206 h 359"/>
                  <a:gd name="T24" fmla="*/ 129 w 261"/>
                  <a:gd name="T25" fmla="*/ 209 h 359"/>
                  <a:gd name="T26" fmla="*/ 138 w 261"/>
                  <a:gd name="T27" fmla="*/ 197 h 359"/>
                  <a:gd name="T28" fmla="*/ 158 w 261"/>
                  <a:gd name="T29" fmla="*/ 196 h 359"/>
                  <a:gd name="T30" fmla="*/ 152 w 261"/>
                  <a:gd name="T31" fmla="*/ 184 h 359"/>
                  <a:gd name="T32" fmla="*/ 137 w 261"/>
                  <a:gd name="T33" fmla="*/ 175 h 359"/>
                  <a:gd name="T34" fmla="*/ 130 w 261"/>
                  <a:gd name="T35" fmla="*/ 161 h 359"/>
                  <a:gd name="T36" fmla="*/ 115 w 261"/>
                  <a:gd name="T37" fmla="*/ 152 h 359"/>
                  <a:gd name="T38" fmla="*/ 104 w 261"/>
                  <a:gd name="T39" fmla="*/ 141 h 359"/>
                  <a:gd name="T40" fmla="*/ 113 w 261"/>
                  <a:gd name="T41" fmla="*/ 100 h 359"/>
                  <a:gd name="T42" fmla="*/ 107 w 261"/>
                  <a:gd name="T43" fmla="*/ 75 h 359"/>
                  <a:gd name="T44" fmla="*/ 113 w 261"/>
                  <a:gd name="T45" fmla="*/ 68 h 359"/>
                  <a:gd name="T46" fmla="*/ 138 w 261"/>
                  <a:gd name="T47" fmla="*/ 41 h 359"/>
                  <a:gd name="T48" fmla="*/ 140 w 261"/>
                  <a:gd name="T49" fmla="*/ 13 h 359"/>
                  <a:gd name="T50" fmla="*/ 160 w 261"/>
                  <a:gd name="T51" fmla="*/ 3 h 359"/>
                  <a:gd name="T52" fmla="*/ 169 w 261"/>
                  <a:gd name="T53" fmla="*/ 26 h 359"/>
                  <a:gd name="T54" fmla="*/ 185 w 261"/>
                  <a:gd name="T55" fmla="*/ 45 h 359"/>
                  <a:gd name="T56" fmla="*/ 168 w 261"/>
                  <a:gd name="T57" fmla="*/ 50 h 359"/>
                  <a:gd name="T58" fmla="*/ 168 w 261"/>
                  <a:gd name="T59" fmla="*/ 94 h 359"/>
                  <a:gd name="T60" fmla="*/ 182 w 261"/>
                  <a:gd name="T61" fmla="*/ 100 h 359"/>
                  <a:gd name="T62" fmla="*/ 196 w 261"/>
                  <a:gd name="T63" fmla="*/ 85 h 359"/>
                  <a:gd name="T64" fmla="*/ 207 w 261"/>
                  <a:gd name="T65" fmla="*/ 91 h 359"/>
                  <a:gd name="T66" fmla="*/ 223 w 261"/>
                  <a:gd name="T67" fmla="*/ 106 h 359"/>
                  <a:gd name="T68" fmla="*/ 210 w 261"/>
                  <a:gd name="T69" fmla="*/ 122 h 359"/>
                  <a:gd name="T70" fmla="*/ 197 w 261"/>
                  <a:gd name="T71" fmla="*/ 161 h 359"/>
                  <a:gd name="T72" fmla="*/ 193 w 261"/>
                  <a:gd name="T73" fmla="*/ 174 h 359"/>
                  <a:gd name="T74" fmla="*/ 195 w 261"/>
                  <a:gd name="T75" fmla="*/ 190 h 359"/>
                  <a:gd name="T76" fmla="*/ 213 w 261"/>
                  <a:gd name="T77" fmla="*/ 197 h 359"/>
                  <a:gd name="T78" fmla="*/ 234 w 261"/>
                  <a:gd name="T79" fmla="*/ 205 h 359"/>
                  <a:gd name="T80" fmla="*/ 211 w 261"/>
                  <a:gd name="T81" fmla="*/ 220 h 359"/>
                  <a:gd name="T82" fmla="*/ 199 w 261"/>
                  <a:gd name="T83" fmla="*/ 251 h 359"/>
                  <a:gd name="T84" fmla="*/ 188 w 261"/>
                  <a:gd name="T85" fmla="*/ 265 h 359"/>
                  <a:gd name="T86" fmla="*/ 204 w 261"/>
                  <a:gd name="T87" fmla="*/ 280 h 359"/>
                  <a:gd name="T88" fmla="*/ 213 w 261"/>
                  <a:gd name="T89" fmla="*/ 298 h 359"/>
                  <a:gd name="T90" fmla="*/ 227 w 261"/>
                  <a:gd name="T91" fmla="*/ 305 h 359"/>
                  <a:gd name="T92" fmla="*/ 247 w 261"/>
                  <a:gd name="T93" fmla="*/ 309 h 359"/>
                  <a:gd name="T94" fmla="*/ 240 w 261"/>
                  <a:gd name="T95" fmla="*/ 328 h 359"/>
                  <a:gd name="T96" fmla="*/ 216 w 261"/>
                  <a:gd name="T97" fmla="*/ 340 h 359"/>
                  <a:gd name="T98" fmla="*/ 195 w 261"/>
                  <a:gd name="T99" fmla="*/ 336 h 359"/>
                  <a:gd name="T100" fmla="*/ 175 w 261"/>
                  <a:gd name="T101" fmla="*/ 352 h 359"/>
                  <a:gd name="T102" fmla="*/ 169 w 261"/>
                  <a:gd name="T103" fmla="*/ 350 h 359"/>
                  <a:gd name="T104" fmla="*/ 153 w 261"/>
                  <a:gd name="T105" fmla="*/ 334 h 359"/>
                  <a:gd name="T106" fmla="*/ 138 w 261"/>
                  <a:gd name="T107" fmla="*/ 325 h 359"/>
                  <a:gd name="T108" fmla="*/ 135 w 261"/>
                  <a:gd name="T109" fmla="*/ 356 h 359"/>
                  <a:gd name="T110" fmla="*/ 120 w 261"/>
                  <a:gd name="T111" fmla="*/ 363 h 359"/>
                  <a:gd name="T112" fmla="*/ 94 w 261"/>
                  <a:gd name="T113" fmla="*/ 358 h 359"/>
                  <a:gd name="T114" fmla="*/ 81 w 261"/>
                  <a:gd name="T115" fmla="*/ 369 h 359"/>
                  <a:gd name="T116" fmla="*/ 70 w 261"/>
                  <a:gd name="T117" fmla="*/ 367 h 359"/>
                  <a:gd name="T118" fmla="*/ 48 w 261"/>
                  <a:gd name="T119" fmla="*/ 358 h 359"/>
                  <a:gd name="T120" fmla="*/ 26 w 261"/>
                  <a:gd name="T121" fmla="*/ 340 h 359"/>
                  <a:gd name="T122" fmla="*/ 9 w 261"/>
                  <a:gd name="T123" fmla="*/ 326 h 3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61" h="359">
                    <a:moveTo>
                      <a:pt x="0" y="303"/>
                    </a:moveTo>
                    <a:lnTo>
                      <a:pt x="2" y="302"/>
                    </a:lnTo>
                    <a:lnTo>
                      <a:pt x="3" y="300"/>
                    </a:lnTo>
                    <a:lnTo>
                      <a:pt x="8" y="297"/>
                    </a:lnTo>
                    <a:lnTo>
                      <a:pt x="12" y="297"/>
                    </a:lnTo>
                    <a:lnTo>
                      <a:pt x="14" y="297"/>
                    </a:lnTo>
                    <a:lnTo>
                      <a:pt x="15" y="296"/>
                    </a:lnTo>
                    <a:lnTo>
                      <a:pt x="15" y="291"/>
                    </a:lnTo>
                    <a:lnTo>
                      <a:pt x="21" y="290"/>
                    </a:lnTo>
                    <a:lnTo>
                      <a:pt x="26" y="286"/>
                    </a:lnTo>
                    <a:lnTo>
                      <a:pt x="28" y="283"/>
                    </a:lnTo>
                    <a:lnTo>
                      <a:pt x="30" y="284"/>
                    </a:lnTo>
                    <a:lnTo>
                      <a:pt x="31" y="285"/>
                    </a:lnTo>
                    <a:lnTo>
                      <a:pt x="35" y="287"/>
                    </a:lnTo>
                    <a:lnTo>
                      <a:pt x="38" y="291"/>
                    </a:lnTo>
                    <a:lnTo>
                      <a:pt x="39" y="292"/>
                    </a:lnTo>
                    <a:lnTo>
                      <a:pt x="43" y="290"/>
                    </a:lnTo>
                    <a:lnTo>
                      <a:pt x="44" y="281"/>
                    </a:lnTo>
                    <a:lnTo>
                      <a:pt x="44" y="278"/>
                    </a:lnTo>
                    <a:lnTo>
                      <a:pt x="44" y="275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67"/>
                    </a:lnTo>
                    <a:lnTo>
                      <a:pt x="47" y="269"/>
                    </a:lnTo>
                    <a:lnTo>
                      <a:pt x="48" y="268"/>
                    </a:lnTo>
                    <a:lnTo>
                      <a:pt x="51" y="268"/>
                    </a:lnTo>
                    <a:lnTo>
                      <a:pt x="52" y="265"/>
                    </a:lnTo>
                    <a:lnTo>
                      <a:pt x="51" y="264"/>
                    </a:lnTo>
                    <a:lnTo>
                      <a:pt x="50" y="263"/>
                    </a:lnTo>
                    <a:lnTo>
                      <a:pt x="48" y="259"/>
                    </a:lnTo>
                    <a:lnTo>
                      <a:pt x="47" y="258"/>
                    </a:lnTo>
                    <a:lnTo>
                      <a:pt x="45" y="258"/>
                    </a:lnTo>
                    <a:lnTo>
                      <a:pt x="44" y="257"/>
                    </a:lnTo>
                    <a:lnTo>
                      <a:pt x="45" y="251"/>
                    </a:lnTo>
                    <a:lnTo>
                      <a:pt x="50" y="246"/>
                    </a:lnTo>
                    <a:lnTo>
                      <a:pt x="50" y="243"/>
                    </a:lnTo>
                    <a:lnTo>
                      <a:pt x="48" y="243"/>
                    </a:lnTo>
                    <a:lnTo>
                      <a:pt x="52" y="240"/>
                    </a:lnTo>
                    <a:lnTo>
                      <a:pt x="53" y="239"/>
                    </a:lnTo>
                    <a:lnTo>
                      <a:pt x="53" y="237"/>
                    </a:lnTo>
                    <a:lnTo>
                      <a:pt x="53" y="233"/>
                    </a:lnTo>
                    <a:lnTo>
                      <a:pt x="53" y="227"/>
                    </a:lnTo>
                    <a:lnTo>
                      <a:pt x="53" y="223"/>
                    </a:lnTo>
                    <a:lnTo>
                      <a:pt x="54" y="216"/>
                    </a:lnTo>
                    <a:lnTo>
                      <a:pt x="53" y="206"/>
                    </a:lnTo>
                    <a:lnTo>
                      <a:pt x="54" y="201"/>
                    </a:lnTo>
                    <a:lnTo>
                      <a:pt x="55" y="199"/>
                    </a:lnTo>
                    <a:lnTo>
                      <a:pt x="56" y="192"/>
                    </a:lnTo>
                    <a:lnTo>
                      <a:pt x="54" y="188"/>
                    </a:lnTo>
                    <a:lnTo>
                      <a:pt x="55" y="182"/>
                    </a:lnTo>
                    <a:lnTo>
                      <a:pt x="54" y="175"/>
                    </a:lnTo>
                    <a:lnTo>
                      <a:pt x="54" y="166"/>
                    </a:lnTo>
                    <a:lnTo>
                      <a:pt x="63" y="168"/>
                    </a:lnTo>
                    <a:lnTo>
                      <a:pt x="70" y="165"/>
                    </a:lnTo>
                    <a:lnTo>
                      <a:pt x="71" y="165"/>
                    </a:lnTo>
                    <a:lnTo>
                      <a:pt x="72" y="167"/>
                    </a:lnTo>
                    <a:lnTo>
                      <a:pt x="74" y="170"/>
                    </a:lnTo>
                    <a:lnTo>
                      <a:pt x="75" y="171"/>
                    </a:lnTo>
                    <a:lnTo>
                      <a:pt x="79" y="179"/>
                    </a:lnTo>
                    <a:lnTo>
                      <a:pt x="81" y="182"/>
                    </a:lnTo>
                    <a:lnTo>
                      <a:pt x="83" y="183"/>
                    </a:lnTo>
                    <a:lnTo>
                      <a:pt x="84" y="185"/>
                    </a:lnTo>
                    <a:lnTo>
                      <a:pt x="86" y="190"/>
                    </a:lnTo>
                    <a:lnTo>
                      <a:pt x="91" y="195"/>
                    </a:lnTo>
                    <a:lnTo>
                      <a:pt x="92" y="197"/>
                    </a:lnTo>
                    <a:lnTo>
                      <a:pt x="100" y="201"/>
                    </a:lnTo>
                    <a:lnTo>
                      <a:pt x="103" y="203"/>
                    </a:lnTo>
                    <a:lnTo>
                      <a:pt x="104" y="203"/>
                    </a:lnTo>
                    <a:lnTo>
                      <a:pt x="105" y="206"/>
                    </a:lnTo>
                    <a:lnTo>
                      <a:pt x="112" y="206"/>
                    </a:lnTo>
                    <a:lnTo>
                      <a:pt x="119" y="201"/>
                    </a:lnTo>
                    <a:lnTo>
                      <a:pt x="120" y="198"/>
                    </a:lnTo>
                    <a:lnTo>
                      <a:pt x="121" y="197"/>
                    </a:lnTo>
                    <a:lnTo>
                      <a:pt x="127" y="194"/>
                    </a:lnTo>
                    <a:lnTo>
                      <a:pt x="129" y="195"/>
                    </a:lnTo>
                    <a:lnTo>
                      <a:pt x="129" y="197"/>
                    </a:lnTo>
                    <a:lnTo>
                      <a:pt x="134" y="199"/>
                    </a:lnTo>
                    <a:lnTo>
                      <a:pt x="134" y="201"/>
                    </a:lnTo>
                    <a:lnTo>
                      <a:pt x="137" y="201"/>
                    </a:lnTo>
                    <a:lnTo>
                      <a:pt x="138" y="200"/>
                    </a:lnTo>
                    <a:lnTo>
                      <a:pt x="141" y="196"/>
                    </a:lnTo>
                    <a:lnTo>
                      <a:pt x="144" y="195"/>
                    </a:lnTo>
                    <a:lnTo>
                      <a:pt x="144" y="192"/>
                    </a:lnTo>
                    <a:lnTo>
                      <a:pt x="144" y="189"/>
                    </a:lnTo>
                    <a:lnTo>
                      <a:pt x="147" y="188"/>
                    </a:lnTo>
                    <a:lnTo>
                      <a:pt x="150" y="187"/>
                    </a:lnTo>
                    <a:lnTo>
                      <a:pt x="155" y="189"/>
                    </a:lnTo>
                    <a:lnTo>
                      <a:pt x="158" y="188"/>
                    </a:lnTo>
                    <a:lnTo>
                      <a:pt x="161" y="190"/>
                    </a:lnTo>
                    <a:lnTo>
                      <a:pt x="164" y="188"/>
                    </a:lnTo>
                    <a:lnTo>
                      <a:pt x="167" y="183"/>
                    </a:lnTo>
                    <a:lnTo>
                      <a:pt x="167" y="180"/>
                    </a:lnTo>
                    <a:lnTo>
                      <a:pt x="166" y="179"/>
                    </a:lnTo>
                    <a:lnTo>
                      <a:pt x="163" y="177"/>
                    </a:lnTo>
                    <a:lnTo>
                      <a:pt x="161" y="179"/>
                    </a:lnTo>
                    <a:lnTo>
                      <a:pt x="158" y="177"/>
                    </a:lnTo>
                    <a:lnTo>
                      <a:pt x="158" y="173"/>
                    </a:lnTo>
                    <a:lnTo>
                      <a:pt x="156" y="169"/>
                    </a:lnTo>
                    <a:lnTo>
                      <a:pt x="153" y="167"/>
                    </a:lnTo>
                    <a:lnTo>
                      <a:pt x="150" y="167"/>
                    </a:lnTo>
                    <a:lnTo>
                      <a:pt x="146" y="168"/>
                    </a:lnTo>
                    <a:lnTo>
                      <a:pt x="142" y="168"/>
                    </a:lnTo>
                    <a:lnTo>
                      <a:pt x="141" y="168"/>
                    </a:lnTo>
                    <a:lnTo>
                      <a:pt x="141" y="164"/>
                    </a:lnTo>
                    <a:lnTo>
                      <a:pt x="140" y="162"/>
                    </a:lnTo>
                    <a:lnTo>
                      <a:pt x="141" y="157"/>
                    </a:lnTo>
                    <a:lnTo>
                      <a:pt x="139" y="155"/>
                    </a:lnTo>
                    <a:lnTo>
                      <a:pt x="135" y="155"/>
                    </a:lnTo>
                    <a:lnTo>
                      <a:pt x="134" y="152"/>
                    </a:lnTo>
                    <a:lnTo>
                      <a:pt x="130" y="149"/>
                    </a:lnTo>
                    <a:lnTo>
                      <a:pt x="128" y="149"/>
                    </a:lnTo>
                    <a:lnTo>
                      <a:pt x="126" y="148"/>
                    </a:lnTo>
                    <a:lnTo>
                      <a:pt x="123" y="144"/>
                    </a:lnTo>
                    <a:lnTo>
                      <a:pt x="120" y="146"/>
                    </a:lnTo>
                    <a:lnTo>
                      <a:pt x="117" y="146"/>
                    </a:lnTo>
                    <a:lnTo>
                      <a:pt x="116" y="144"/>
                    </a:lnTo>
                    <a:lnTo>
                      <a:pt x="113" y="143"/>
                    </a:lnTo>
                    <a:lnTo>
                      <a:pt x="109" y="143"/>
                    </a:lnTo>
                    <a:lnTo>
                      <a:pt x="107" y="141"/>
                    </a:lnTo>
                    <a:lnTo>
                      <a:pt x="108" y="135"/>
                    </a:lnTo>
                    <a:lnTo>
                      <a:pt x="107" y="129"/>
                    </a:lnTo>
                    <a:lnTo>
                      <a:pt x="106" y="123"/>
                    </a:lnTo>
                    <a:lnTo>
                      <a:pt x="108" y="115"/>
                    </a:lnTo>
                    <a:lnTo>
                      <a:pt x="115" y="107"/>
                    </a:lnTo>
                    <a:lnTo>
                      <a:pt x="117" y="102"/>
                    </a:lnTo>
                    <a:lnTo>
                      <a:pt x="117" y="96"/>
                    </a:lnTo>
                    <a:lnTo>
                      <a:pt x="118" y="93"/>
                    </a:lnTo>
                    <a:lnTo>
                      <a:pt x="120" y="92"/>
                    </a:lnTo>
                    <a:lnTo>
                      <a:pt x="122" y="87"/>
                    </a:lnTo>
                    <a:lnTo>
                      <a:pt x="120" y="80"/>
                    </a:lnTo>
                    <a:lnTo>
                      <a:pt x="113" y="74"/>
                    </a:lnTo>
                    <a:lnTo>
                      <a:pt x="111" y="72"/>
                    </a:lnTo>
                    <a:lnTo>
                      <a:pt x="105" y="68"/>
                    </a:lnTo>
                    <a:lnTo>
                      <a:pt x="105" y="66"/>
                    </a:lnTo>
                    <a:lnTo>
                      <a:pt x="108" y="63"/>
                    </a:lnTo>
                    <a:lnTo>
                      <a:pt x="112" y="63"/>
                    </a:lnTo>
                    <a:lnTo>
                      <a:pt x="114" y="65"/>
                    </a:lnTo>
                    <a:lnTo>
                      <a:pt x="118" y="65"/>
                    </a:lnTo>
                    <a:lnTo>
                      <a:pt x="120" y="65"/>
                    </a:lnTo>
                    <a:lnTo>
                      <a:pt x="122" y="63"/>
                    </a:lnTo>
                    <a:lnTo>
                      <a:pt x="126" y="54"/>
                    </a:lnTo>
                    <a:lnTo>
                      <a:pt x="129" y="51"/>
                    </a:lnTo>
                    <a:lnTo>
                      <a:pt x="140" y="44"/>
                    </a:lnTo>
                    <a:lnTo>
                      <a:pt x="144" y="39"/>
                    </a:lnTo>
                    <a:lnTo>
                      <a:pt x="143" y="32"/>
                    </a:lnTo>
                    <a:lnTo>
                      <a:pt x="146" y="28"/>
                    </a:lnTo>
                    <a:lnTo>
                      <a:pt x="149" y="20"/>
                    </a:lnTo>
                    <a:lnTo>
                      <a:pt x="146" y="16"/>
                    </a:lnTo>
                    <a:lnTo>
                      <a:pt x="144" y="13"/>
                    </a:lnTo>
                    <a:lnTo>
                      <a:pt x="146" y="12"/>
                    </a:lnTo>
                    <a:lnTo>
                      <a:pt x="154" y="11"/>
                    </a:lnTo>
                    <a:lnTo>
                      <a:pt x="156" y="9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60" y="2"/>
                    </a:lnTo>
                    <a:lnTo>
                      <a:pt x="166" y="3"/>
                    </a:lnTo>
                    <a:lnTo>
                      <a:pt x="168" y="1"/>
                    </a:lnTo>
                    <a:lnTo>
                      <a:pt x="171" y="0"/>
                    </a:lnTo>
                    <a:lnTo>
                      <a:pt x="174" y="8"/>
                    </a:lnTo>
                    <a:lnTo>
                      <a:pt x="171" y="20"/>
                    </a:lnTo>
                    <a:lnTo>
                      <a:pt x="173" y="23"/>
                    </a:lnTo>
                    <a:lnTo>
                      <a:pt x="176" y="25"/>
                    </a:lnTo>
                    <a:lnTo>
                      <a:pt x="178" y="29"/>
                    </a:lnTo>
                    <a:lnTo>
                      <a:pt x="180" y="30"/>
                    </a:lnTo>
                    <a:lnTo>
                      <a:pt x="183" y="30"/>
                    </a:lnTo>
                    <a:lnTo>
                      <a:pt x="186" y="32"/>
                    </a:lnTo>
                    <a:lnTo>
                      <a:pt x="192" y="36"/>
                    </a:lnTo>
                    <a:lnTo>
                      <a:pt x="192" y="43"/>
                    </a:lnTo>
                    <a:lnTo>
                      <a:pt x="189" y="45"/>
                    </a:lnTo>
                    <a:lnTo>
                      <a:pt x="184" y="48"/>
                    </a:lnTo>
                    <a:lnTo>
                      <a:pt x="180" y="52"/>
                    </a:lnTo>
                    <a:lnTo>
                      <a:pt x="178" y="51"/>
                    </a:lnTo>
                    <a:lnTo>
                      <a:pt x="177" y="48"/>
                    </a:lnTo>
                    <a:lnTo>
                      <a:pt x="175" y="48"/>
                    </a:lnTo>
                    <a:lnTo>
                      <a:pt x="173" y="48"/>
                    </a:lnTo>
                    <a:lnTo>
                      <a:pt x="168" y="52"/>
                    </a:lnTo>
                    <a:lnTo>
                      <a:pt x="166" y="83"/>
                    </a:lnTo>
                    <a:lnTo>
                      <a:pt x="171" y="87"/>
                    </a:lnTo>
                    <a:lnTo>
                      <a:pt x="173" y="89"/>
                    </a:lnTo>
                    <a:lnTo>
                      <a:pt x="175" y="90"/>
                    </a:lnTo>
                    <a:lnTo>
                      <a:pt x="180" y="90"/>
                    </a:lnTo>
                    <a:lnTo>
                      <a:pt x="180" y="93"/>
                    </a:lnTo>
                    <a:lnTo>
                      <a:pt x="183" y="98"/>
                    </a:lnTo>
                    <a:lnTo>
                      <a:pt x="185" y="98"/>
                    </a:lnTo>
                    <a:lnTo>
                      <a:pt x="188" y="98"/>
                    </a:lnTo>
                    <a:lnTo>
                      <a:pt x="189" y="96"/>
                    </a:lnTo>
                    <a:lnTo>
                      <a:pt x="192" y="93"/>
                    </a:lnTo>
                    <a:lnTo>
                      <a:pt x="197" y="90"/>
                    </a:lnTo>
                    <a:lnTo>
                      <a:pt x="198" y="87"/>
                    </a:lnTo>
                    <a:lnTo>
                      <a:pt x="200" y="82"/>
                    </a:lnTo>
                    <a:lnTo>
                      <a:pt x="203" y="81"/>
                    </a:lnTo>
                    <a:lnTo>
                      <a:pt x="204" y="82"/>
                    </a:lnTo>
                    <a:lnTo>
                      <a:pt x="206" y="82"/>
                    </a:lnTo>
                    <a:lnTo>
                      <a:pt x="207" y="81"/>
                    </a:lnTo>
                    <a:lnTo>
                      <a:pt x="209" y="81"/>
                    </a:lnTo>
                    <a:lnTo>
                      <a:pt x="211" y="82"/>
                    </a:lnTo>
                    <a:lnTo>
                      <a:pt x="213" y="86"/>
                    </a:lnTo>
                    <a:lnTo>
                      <a:pt x="215" y="87"/>
                    </a:lnTo>
                    <a:lnTo>
                      <a:pt x="231" y="95"/>
                    </a:lnTo>
                    <a:lnTo>
                      <a:pt x="234" y="96"/>
                    </a:lnTo>
                    <a:lnTo>
                      <a:pt x="236" y="95"/>
                    </a:lnTo>
                    <a:lnTo>
                      <a:pt x="235" y="101"/>
                    </a:lnTo>
                    <a:lnTo>
                      <a:pt x="233" y="101"/>
                    </a:lnTo>
                    <a:lnTo>
                      <a:pt x="232" y="102"/>
                    </a:lnTo>
                    <a:lnTo>
                      <a:pt x="230" y="105"/>
                    </a:lnTo>
                    <a:lnTo>
                      <a:pt x="228" y="107"/>
                    </a:lnTo>
                    <a:lnTo>
                      <a:pt x="224" y="111"/>
                    </a:lnTo>
                    <a:lnTo>
                      <a:pt x="223" y="114"/>
                    </a:lnTo>
                    <a:lnTo>
                      <a:pt x="221" y="114"/>
                    </a:lnTo>
                    <a:lnTo>
                      <a:pt x="218" y="117"/>
                    </a:lnTo>
                    <a:lnTo>
                      <a:pt x="218" y="120"/>
                    </a:lnTo>
                    <a:lnTo>
                      <a:pt x="213" y="128"/>
                    </a:lnTo>
                    <a:lnTo>
                      <a:pt x="212" y="138"/>
                    </a:lnTo>
                    <a:lnTo>
                      <a:pt x="210" y="143"/>
                    </a:lnTo>
                    <a:lnTo>
                      <a:pt x="205" y="152"/>
                    </a:lnTo>
                    <a:lnTo>
                      <a:pt x="205" y="155"/>
                    </a:lnTo>
                    <a:lnTo>
                      <a:pt x="204" y="156"/>
                    </a:lnTo>
                    <a:lnTo>
                      <a:pt x="202" y="157"/>
                    </a:lnTo>
                    <a:lnTo>
                      <a:pt x="199" y="162"/>
                    </a:lnTo>
                    <a:lnTo>
                      <a:pt x="198" y="164"/>
                    </a:lnTo>
                    <a:lnTo>
                      <a:pt x="198" y="165"/>
                    </a:lnTo>
                    <a:lnTo>
                      <a:pt x="201" y="167"/>
                    </a:lnTo>
                    <a:lnTo>
                      <a:pt x="204" y="171"/>
                    </a:lnTo>
                    <a:lnTo>
                      <a:pt x="204" y="173"/>
                    </a:lnTo>
                    <a:lnTo>
                      <a:pt x="201" y="177"/>
                    </a:lnTo>
                    <a:lnTo>
                      <a:pt x="201" y="179"/>
                    </a:lnTo>
                    <a:lnTo>
                      <a:pt x="201" y="180"/>
                    </a:lnTo>
                    <a:lnTo>
                      <a:pt x="203" y="182"/>
                    </a:lnTo>
                    <a:lnTo>
                      <a:pt x="209" y="185"/>
                    </a:lnTo>
                    <a:lnTo>
                      <a:pt x="210" y="185"/>
                    </a:lnTo>
                    <a:lnTo>
                      <a:pt x="212" y="186"/>
                    </a:lnTo>
                    <a:lnTo>
                      <a:pt x="215" y="188"/>
                    </a:lnTo>
                    <a:lnTo>
                      <a:pt x="219" y="189"/>
                    </a:lnTo>
                    <a:lnTo>
                      <a:pt x="222" y="189"/>
                    </a:lnTo>
                    <a:lnTo>
                      <a:pt x="226" y="192"/>
                    </a:lnTo>
                    <a:lnTo>
                      <a:pt x="232" y="193"/>
                    </a:lnTo>
                    <a:lnTo>
                      <a:pt x="237" y="194"/>
                    </a:lnTo>
                    <a:lnTo>
                      <a:pt x="241" y="195"/>
                    </a:lnTo>
                    <a:lnTo>
                      <a:pt x="242" y="196"/>
                    </a:lnTo>
                    <a:lnTo>
                      <a:pt x="243" y="197"/>
                    </a:lnTo>
                    <a:lnTo>
                      <a:pt x="242" y="201"/>
                    </a:lnTo>
                    <a:lnTo>
                      <a:pt x="239" y="205"/>
                    </a:lnTo>
                    <a:lnTo>
                      <a:pt x="234" y="208"/>
                    </a:lnTo>
                    <a:lnTo>
                      <a:pt x="225" y="210"/>
                    </a:lnTo>
                    <a:lnTo>
                      <a:pt x="222" y="209"/>
                    </a:lnTo>
                    <a:lnTo>
                      <a:pt x="219" y="211"/>
                    </a:lnTo>
                    <a:lnTo>
                      <a:pt x="214" y="212"/>
                    </a:lnTo>
                    <a:lnTo>
                      <a:pt x="213" y="211"/>
                    </a:lnTo>
                    <a:lnTo>
                      <a:pt x="212" y="212"/>
                    </a:lnTo>
                    <a:lnTo>
                      <a:pt x="210" y="215"/>
                    </a:lnTo>
                    <a:lnTo>
                      <a:pt x="209" y="237"/>
                    </a:lnTo>
                    <a:lnTo>
                      <a:pt x="207" y="241"/>
                    </a:lnTo>
                    <a:lnTo>
                      <a:pt x="205" y="242"/>
                    </a:lnTo>
                    <a:lnTo>
                      <a:pt x="202" y="244"/>
                    </a:lnTo>
                    <a:lnTo>
                      <a:pt x="199" y="249"/>
                    </a:lnTo>
                    <a:lnTo>
                      <a:pt x="197" y="250"/>
                    </a:lnTo>
                    <a:lnTo>
                      <a:pt x="197" y="252"/>
                    </a:lnTo>
                    <a:lnTo>
                      <a:pt x="195" y="254"/>
                    </a:lnTo>
                    <a:lnTo>
                      <a:pt x="195" y="263"/>
                    </a:lnTo>
                    <a:lnTo>
                      <a:pt x="200" y="267"/>
                    </a:lnTo>
                    <a:lnTo>
                      <a:pt x="202" y="267"/>
                    </a:lnTo>
                    <a:lnTo>
                      <a:pt x="207" y="268"/>
                    </a:lnTo>
                    <a:lnTo>
                      <a:pt x="209" y="269"/>
                    </a:lnTo>
                    <a:lnTo>
                      <a:pt x="212" y="269"/>
                    </a:lnTo>
                    <a:lnTo>
                      <a:pt x="217" y="271"/>
                    </a:lnTo>
                    <a:lnTo>
                      <a:pt x="220" y="274"/>
                    </a:lnTo>
                    <a:lnTo>
                      <a:pt x="220" y="275"/>
                    </a:lnTo>
                    <a:lnTo>
                      <a:pt x="219" y="280"/>
                    </a:lnTo>
                    <a:lnTo>
                      <a:pt x="219" y="283"/>
                    </a:lnTo>
                    <a:lnTo>
                      <a:pt x="221" y="286"/>
                    </a:lnTo>
                    <a:lnTo>
                      <a:pt x="224" y="295"/>
                    </a:lnTo>
                    <a:lnTo>
                      <a:pt x="231" y="295"/>
                    </a:lnTo>
                    <a:lnTo>
                      <a:pt x="232" y="293"/>
                    </a:lnTo>
                    <a:lnTo>
                      <a:pt x="233" y="293"/>
                    </a:lnTo>
                    <a:lnTo>
                      <a:pt x="234" y="292"/>
                    </a:lnTo>
                    <a:lnTo>
                      <a:pt x="236" y="293"/>
                    </a:lnTo>
                    <a:lnTo>
                      <a:pt x="239" y="293"/>
                    </a:lnTo>
                    <a:lnTo>
                      <a:pt x="244" y="291"/>
                    </a:lnTo>
                    <a:lnTo>
                      <a:pt x="249" y="288"/>
                    </a:lnTo>
                    <a:lnTo>
                      <a:pt x="253" y="288"/>
                    </a:lnTo>
                    <a:lnTo>
                      <a:pt x="255" y="290"/>
                    </a:lnTo>
                    <a:lnTo>
                      <a:pt x="257" y="297"/>
                    </a:lnTo>
                    <a:lnTo>
                      <a:pt x="258" y="299"/>
                    </a:lnTo>
                    <a:lnTo>
                      <a:pt x="261" y="300"/>
                    </a:lnTo>
                    <a:lnTo>
                      <a:pt x="257" y="310"/>
                    </a:lnTo>
                    <a:lnTo>
                      <a:pt x="255" y="311"/>
                    </a:lnTo>
                    <a:lnTo>
                      <a:pt x="254" y="313"/>
                    </a:lnTo>
                    <a:lnTo>
                      <a:pt x="250" y="315"/>
                    </a:lnTo>
                    <a:lnTo>
                      <a:pt x="248" y="314"/>
                    </a:lnTo>
                    <a:lnTo>
                      <a:pt x="242" y="315"/>
                    </a:lnTo>
                    <a:lnTo>
                      <a:pt x="236" y="318"/>
                    </a:lnTo>
                    <a:lnTo>
                      <a:pt x="232" y="322"/>
                    </a:lnTo>
                    <a:lnTo>
                      <a:pt x="229" y="326"/>
                    </a:lnTo>
                    <a:lnTo>
                      <a:pt x="225" y="326"/>
                    </a:lnTo>
                    <a:lnTo>
                      <a:pt x="222" y="325"/>
                    </a:lnTo>
                    <a:lnTo>
                      <a:pt x="217" y="321"/>
                    </a:lnTo>
                    <a:lnTo>
                      <a:pt x="215" y="321"/>
                    </a:lnTo>
                    <a:lnTo>
                      <a:pt x="210" y="321"/>
                    </a:lnTo>
                    <a:lnTo>
                      <a:pt x="209" y="323"/>
                    </a:lnTo>
                    <a:lnTo>
                      <a:pt x="203" y="323"/>
                    </a:lnTo>
                    <a:lnTo>
                      <a:pt x="200" y="326"/>
                    </a:lnTo>
                    <a:lnTo>
                      <a:pt x="195" y="327"/>
                    </a:lnTo>
                    <a:lnTo>
                      <a:pt x="191" y="331"/>
                    </a:lnTo>
                    <a:lnTo>
                      <a:pt x="189" y="331"/>
                    </a:lnTo>
                    <a:lnTo>
                      <a:pt x="185" y="334"/>
                    </a:lnTo>
                    <a:lnTo>
                      <a:pt x="182" y="338"/>
                    </a:lnTo>
                    <a:lnTo>
                      <a:pt x="181" y="341"/>
                    </a:lnTo>
                    <a:lnTo>
                      <a:pt x="181" y="347"/>
                    </a:lnTo>
                    <a:lnTo>
                      <a:pt x="179" y="347"/>
                    </a:lnTo>
                    <a:lnTo>
                      <a:pt x="177" y="342"/>
                    </a:lnTo>
                    <a:lnTo>
                      <a:pt x="179" y="341"/>
                    </a:lnTo>
                    <a:lnTo>
                      <a:pt x="176" y="336"/>
                    </a:lnTo>
                    <a:lnTo>
                      <a:pt x="175" y="339"/>
                    </a:lnTo>
                    <a:lnTo>
                      <a:pt x="175" y="342"/>
                    </a:lnTo>
                    <a:lnTo>
                      <a:pt x="173" y="342"/>
                    </a:lnTo>
                    <a:lnTo>
                      <a:pt x="170" y="339"/>
                    </a:lnTo>
                    <a:lnTo>
                      <a:pt x="167" y="329"/>
                    </a:lnTo>
                    <a:lnTo>
                      <a:pt x="159" y="321"/>
                    </a:lnTo>
                    <a:lnTo>
                      <a:pt x="161" y="309"/>
                    </a:lnTo>
                    <a:lnTo>
                      <a:pt x="160" y="307"/>
                    </a:lnTo>
                    <a:lnTo>
                      <a:pt x="158" y="306"/>
                    </a:lnTo>
                    <a:lnTo>
                      <a:pt x="149" y="307"/>
                    </a:lnTo>
                    <a:lnTo>
                      <a:pt x="146" y="308"/>
                    </a:lnTo>
                    <a:lnTo>
                      <a:pt x="143" y="312"/>
                    </a:lnTo>
                    <a:lnTo>
                      <a:pt x="138" y="314"/>
                    </a:lnTo>
                    <a:lnTo>
                      <a:pt x="131" y="330"/>
                    </a:lnTo>
                    <a:lnTo>
                      <a:pt x="134" y="332"/>
                    </a:lnTo>
                    <a:lnTo>
                      <a:pt x="135" y="338"/>
                    </a:lnTo>
                    <a:lnTo>
                      <a:pt x="138" y="339"/>
                    </a:lnTo>
                    <a:lnTo>
                      <a:pt x="140" y="342"/>
                    </a:lnTo>
                    <a:lnTo>
                      <a:pt x="141" y="344"/>
                    </a:lnTo>
                    <a:lnTo>
                      <a:pt x="140" y="346"/>
                    </a:lnTo>
                    <a:lnTo>
                      <a:pt x="134" y="351"/>
                    </a:lnTo>
                    <a:lnTo>
                      <a:pt x="129" y="351"/>
                    </a:lnTo>
                    <a:lnTo>
                      <a:pt x="128" y="353"/>
                    </a:lnTo>
                    <a:lnTo>
                      <a:pt x="125" y="348"/>
                    </a:lnTo>
                    <a:lnTo>
                      <a:pt x="122" y="347"/>
                    </a:lnTo>
                    <a:lnTo>
                      <a:pt x="115" y="347"/>
                    </a:lnTo>
                    <a:lnTo>
                      <a:pt x="110" y="346"/>
                    </a:lnTo>
                    <a:lnTo>
                      <a:pt x="105" y="342"/>
                    </a:lnTo>
                    <a:lnTo>
                      <a:pt x="103" y="344"/>
                    </a:lnTo>
                    <a:lnTo>
                      <a:pt x="98" y="344"/>
                    </a:lnTo>
                    <a:lnTo>
                      <a:pt x="95" y="343"/>
                    </a:lnTo>
                    <a:lnTo>
                      <a:pt x="92" y="342"/>
                    </a:lnTo>
                    <a:lnTo>
                      <a:pt x="89" y="346"/>
                    </a:lnTo>
                    <a:lnTo>
                      <a:pt x="88" y="357"/>
                    </a:lnTo>
                    <a:lnTo>
                      <a:pt x="86" y="359"/>
                    </a:lnTo>
                    <a:lnTo>
                      <a:pt x="84" y="354"/>
                    </a:lnTo>
                    <a:lnTo>
                      <a:pt x="83" y="353"/>
                    </a:lnTo>
                    <a:lnTo>
                      <a:pt x="83" y="350"/>
                    </a:lnTo>
                    <a:lnTo>
                      <a:pt x="81" y="349"/>
                    </a:lnTo>
                    <a:lnTo>
                      <a:pt x="78" y="353"/>
                    </a:lnTo>
                    <a:lnTo>
                      <a:pt x="76" y="354"/>
                    </a:lnTo>
                    <a:lnTo>
                      <a:pt x="73" y="352"/>
                    </a:lnTo>
                    <a:lnTo>
                      <a:pt x="72" y="354"/>
                    </a:lnTo>
                    <a:lnTo>
                      <a:pt x="69" y="354"/>
                    </a:lnTo>
                    <a:lnTo>
                      <a:pt x="66" y="352"/>
                    </a:lnTo>
                    <a:lnTo>
                      <a:pt x="60" y="345"/>
                    </a:lnTo>
                    <a:lnTo>
                      <a:pt x="57" y="344"/>
                    </a:lnTo>
                    <a:lnTo>
                      <a:pt x="50" y="344"/>
                    </a:lnTo>
                    <a:lnTo>
                      <a:pt x="45" y="344"/>
                    </a:lnTo>
                    <a:lnTo>
                      <a:pt x="42" y="341"/>
                    </a:lnTo>
                    <a:lnTo>
                      <a:pt x="33" y="335"/>
                    </a:lnTo>
                    <a:lnTo>
                      <a:pt x="32" y="330"/>
                    </a:lnTo>
                    <a:lnTo>
                      <a:pt x="30" y="329"/>
                    </a:lnTo>
                    <a:lnTo>
                      <a:pt x="27" y="326"/>
                    </a:lnTo>
                    <a:lnTo>
                      <a:pt x="20" y="325"/>
                    </a:lnTo>
                    <a:lnTo>
                      <a:pt x="17" y="322"/>
                    </a:lnTo>
                    <a:lnTo>
                      <a:pt x="15" y="317"/>
                    </a:lnTo>
                    <a:lnTo>
                      <a:pt x="15" y="315"/>
                    </a:lnTo>
                    <a:lnTo>
                      <a:pt x="12" y="314"/>
                    </a:lnTo>
                    <a:lnTo>
                      <a:pt x="9" y="313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xmlns="" id="{BC2E61C1-5D9A-48BC-87C6-3DE177AE9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" y="1762"/>
                <a:ext cx="115" cy="74"/>
              </a:xfrm>
              <a:custGeom>
                <a:avLst/>
                <a:gdLst>
                  <a:gd name="T0" fmla="*/ 12 w 120"/>
                  <a:gd name="T1" fmla="*/ 11 h 71"/>
                  <a:gd name="T2" fmla="*/ 15 w 120"/>
                  <a:gd name="T3" fmla="*/ 11 h 71"/>
                  <a:gd name="T4" fmla="*/ 25 w 120"/>
                  <a:gd name="T5" fmla="*/ 11 h 71"/>
                  <a:gd name="T6" fmla="*/ 32 w 120"/>
                  <a:gd name="T7" fmla="*/ 13 h 71"/>
                  <a:gd name="T8" fmla="*/ 42 w 120"/>
                  <a:gd name="T9" fmla="*/ 9 h 71"/>
                  <a:gd name="T10" fmla="*/ 53 w 120"/>
                  <a:gd name="T11" fmla="*/ 2 h 71"/>
                  <a:gd name="T12" fmla="*/ 58 w 120"/>
                  <a:gd name="T13" fmla="*/ 0 h 71"/>
                  <a:gd name="T14" fmla="*/ 59 w 120"/>
                  <a:gd name="T15" fmla="*/ 8 h 71"/>
                  <a:gd name="T16" fmla="*/ 66 w 120"/>
                  <a:gd name="T17" fmla="*/ 9 h 71"/>
                  <a:gd name="T18" fmla="*/ 70 w 120"/>
                  <a:gd name="T19" fmla="*/ 11 h 71"/>
                  <a:gd name="T20" fmla="*/ 76 w 120"/>
                  <a:gd name="T21" fmla="*/ 14 h 71"/>
                  <a:gd name="T22" fmla="*/ 80 w 120"/>
                  <a:gd name="T23" fmla="*/ 15 h 71"/>
                  <a:gd name="T24" fmla="*/ 84 w 120"/>
                  <a:gd name="T25" fmla="*/ 21 h 71"/>
                  <a:gd name="T26" fmla="*/ 90 w 120"/>
                  <a:gd name="T27" fmla="*/ 23 h 71"/>
                  <a:gd name="T28" fmla="*/ 90 w 120"/>
                  <a:gd name="T29" fmla="*/ 30 h 71"/>
                  <a:gd name="T30" fmla="*/ 91 w 120"/>
                  <a:gd name="T31" fmla="*/ 34 h 71"/>
                  <a:gd name="T32" fmla="*/ 99 w 120"/>
                  <a:gd name="T33" fmla="*/ 33 h 71"/>
                  <a:gd name="T34" fmla="*/ 104 w 120"/>
                  <a:gd name="T35" fmla="*/ 35 h 71"/>
                  <a:gd name="T36" fmla="*/ 106 w 120"/>
                  <a:gd name="T37" fmla="*/ 44 h 71"/>
                  <a:gd name="T38" fmla="*/ 111 w 120"/>
                  <a:gd name="T39" fmla="*/ 44 h 71"/>
                  <a:gd name="T40" fmla="*/ 115 w 120"/>
                  <a:gd name="T41" fmla="*/ 47 h 71"/>
                  <a:gd name="T42" fmla="*/ 112 w 120"/>
                  <a:gd name="T43" fmla="*/ 55 h 71"/>
                  <a:gd name="T44" fmla="*/ 106 w 120"/>
                  <a:gd name="T45" fmla="*/ 55 h 71"/>
                  <a:gd name="T46" fmla="*/ 99 w 120"/>
                  <a:gd name="T47" fmla="*/ 54 h 71"/>
                  <a:gd name="T48" fmla="*/ 93 w 120"/>
                  <a:gd name="T49" fmla="*/ 56 h 71"/>
                  <a:gd name="T50" fmla="*/ 93 w 120"/>
                  <a:gd name="T51" fmla="*/ 63 h 71"/>
                  <a:gd name="T52" fmla="*/ 87 w 120"/>
                  <a:gd name="T53" fmla="*/ 68 h 71"/>
                  <a:gd name="T54" fmla="*/ 83 w 120"/>
                  <a:gd name="T55" fmla="*/ 69 h 71"/>
                  <a:gd name="T56" fmla="*/ 79 w 120"/>
                  <a:gd name="T57" fmla="*/ 65 h 71"/>
                  <a:gd name="T58" fmla="*/ 77 w 120"/>
                  <a:gd name="T59" fmla="*/ 61 h 71"/>
                  <a:gd name="T60" fmla="*/ 70 w 120"/>
                  <a:gd name="T61" fmla="*/ 66 h 71"/>
                  <a:gd name="T62" fmla="*/ 62 w 120"/>
                  <a:gd name="T63" fmla="*/ 74 h 71"/>
                  <a:gd name="T64" fmla="*/ 55 w 120"/>
                  <a:gd name="T65" fmla="*/ 71 h 71"/>
                  <a:gd name="T66" fmla="*/ 51 w 120"/>
                  <a:gd name="T67" fmla="*/ 69 h 71"/>
                  <a:gd name="T68" fmla="*/ 42 w 120"/>
                  <a:gd name="T69" fmla="*/ 63 h 71"/>
                  <a:gd name="T70" fmla="*/ 35 w 120"/>
                  <a:gd name="T71" fmla="*/ 52 h 71"/>
                  <a:gd name="T72" fmla="*/ 33 w 120"/>
                  <a:gd name="T73" fmla="*/ 49 h 71"/>
                  <a:gd name="T74" fmla="*/ 27 w 120"/>
                  <a:gd name="T75" fmla="*/ 38 h 71"/>
                  <a:gd name="T76" fmla="*/ 24 w 120"/>
                  <a:gd name="T77" fmla="*/ 33 h 71"/>
                  <a:gd name="T78" fmla="*/ 22 w 120"/>
                  <a:gd name="T79" fmla="*/ 31 h 71"/>
                  <a:gd name="T80" fmla="*/ 7 w 120"/>
                  <a:gd name="T81" fmla="*/ 32 h 71"/>
                  <a:gd name="T82" fmla="*/ 4 w 120"/>
                  <a:gd name="T83" fmla="*/ 26 h 71"/>
                  <a:gd name="T84" fmla="*/ 3 w 120"/>
                  <a:gd name="T85" fmla="*/ 20 h 7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20" h="71">
                    <a:moveTo>
                      <a:pt x="0" y="17"/>
                    </a:moveTo>
                    <a:lnTo>
                      <a:pt x="12" y="11"/>
                    </a:lnTo>
                    <a:lnTo>
                      <a:pt x="14" y="11"/>
                    </a:lnTo>
                    <a:lnTo>
                      <a:pt x="16" y="11"/>
                    </a:lnTo>
                    <a:lnTo>
                      <a:pt x="21" y="12"/>
                    </a:lnTo>
                    <a:lnTo>
                      <a:pt x="26" y="11"/>
                    </a:lnTo>
                    <a:lnTo>
                      <a:pt x="30" y="12"/>
                    </a:lnTo>
                    <a:lnTo>
                      <a:pt x="33" y="12"/>
                    </a:lnTo>
                    <a:lnTo>
                      <a:pt x="41" y="11"/>
                    </a:lnTo>
                    <a:lnTo>
                      <a:pt x="44" y="9"/>
                    </a:lnTo>
                    <a:lnTo>
                      <a:pt x="47" y="7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1" y="0"/>
                    </a:lnTo>
                    <a:lnTo>
                      <a:pt x="60" y="6"/>
                    </a:lnTo>
                    <a:lnTo>
                      <a:pt x="62" y="8"/>
                    </a:lnTo>
                    <a:lnTo>
                      <a:pt x="66" y="8"/>
                    </a:lnTo>
                    <a:lnTo>
                      <a:pt x="69" y="9"/>
                    </a:lnTo>
                    <a:lnTo>
                      <a:pt x="70" y="11"/>
                    </a:lnTo>
                    <a:lnTo>
                      <a:pt x="73" y="11"/>
                    </a:lnTo>
                    <a:lnTo>
                      <a:pt x="76" y="9"/>
                    </a:lnTo>
                    <a:lnTo>
                      <a:pt x="79" y="13"/>
                    </a:lnTo>
                    <a:lnTo>
                      <a:pt x="81" y="14"/>
                    </a:lnTo>
                    <a:lnTo>
                      <a:pt x="83" y="14"/>
                    </a:lnTo>
                    <a:lnTo>
                      <a:pt x="87" y="17"/>
                    </a:lnTo>
                    <a:lnTo>
                      <a:pt x="88" y="20"/>
                    </a:lnTo>
                    <a:lnTo>
                      <a:pt x="92" y="20"/>
                    </a:lnTo>
                    <a:lnTo>
                      <a:pt x="94" y="22"/>
                    </a:lnTo>
                    <a:lnTo>
                      <a:pt x="93" y="27"/>
                    </a:lnTo>
                    <a:lnTo>
                      <a:pt x="94" y="29"/>
                    </a:lnTo>
                    <a:lnTo>
                      <a:pt x="94" y="33"/>
                    </a:lnTo>
                    <a:lnTo>
                      <a:pt x="95" y="33"/>
                    </a:lnTo>
                    <a:lnTo>
                      <a:pt x="99" y="33"/>
                    </a:lnTo>
                    <a:lnTo>
                      <a:pt x="103" y="32"/>
                    </a:lnTo>
                    <a:lnTo>
                      <a:pt x="106" y="32"/>
                    </a:lnTo>
                    <a:lnTo>
                      <a:pt x="109" y="34"/>
                    </a:lnTo>
                    <a:lnTo>
                      <a:pt x="111" y="38"/>
                    </a:lnTo>
                    <a:lnTo>
                      <a:pt x="111" y="42"/>
                    </a:lnTo>
                    <a:lnTo>
                      <a:pt x="114" y="44"/>
                    </a:lnTo>
                    <a:lnTo>
                      <a:pt x="116" y="42"/>
                    </a:lnTo>
                    <a:lnTo>
                      <a:pt x="119" y="44"/>
                    </a:lnTo>
                    <a:lnTo>
                      <a:pt x="120" y="45"/>
                    </a:lnTo>
                    <a:lnTo>
                      <a:pt x="120" y="48"/>
                    </a:lnTo>
                    <a:lnTo>
                      <a:pt x="117" y="53"/>
                    </a:lnTo>
                    <a:lnTo>
                      <a:pt x="114" y="55"/>
                    </a:lnTo>
                    <a:lnTo>
                      <a:pt x="111" y="53"/>
                    </a:lnTo>
                    <a:lnTo>
                      <a:pt x="108" y="54"/>
                    </a:lnTo>
                    <a:lnTo>
                      <a:pt x="103" y="52"/>
                    </a:lnTo>
                    <a:lnTo>
                      <a:pt x="100" y="53"/>
                    </a:lnTo>
                    <a:lnTo>
                      <a:pt x="97" y="54"/>
                    </a:lnTo>
                    <a:lnTo>
                      <a:pt x="97" y="57"/>
                    </a:lnTo>
                    <a:lnTo>
                      <a:pt x="97" y="60"/>
                    </a:lnTo>
                    <a:lnTo>
                      <a:pt x="94" y="61"/>
                    </a:lnTo>
                    <a:lnTo>
                      <a:pt x="91" y="65"/>
                    </a:lnTo>
                    <a:lnTo>
                      <a:pt x="90" y="66"/>
                    </a:lnTo>
                    <a:lnTo>
                      <a:pt x="87" y="66"/>
                    </a:lnTo>
                    <a:lnTo>
                      <a:pt x="87" y="64"/>
                    </a:lnTo>
                    <a:lnTo>
                      <a:pt x="82" y="62"/>
                    </a:lnTo>
                    <a:lnTo>
                      <a:pt x="82" y="60"/>
                    </a:lnTo>
                    <a:lnTo>
                      <a:pt x="80" y="59"/>
                    </a:lnTo>
                    <a:lnTo>
                      <a:pt x="74" y="62"/>
                    </a:lnTo>
                    <a:lnTo>
                      <a:pt x="73" y="63"/>
                    </a:lnTo>
                    <a:lnTo>
                      <a:pt x="72" y="66"/>
                    </a:lnTo>
                    <a:lnTo>
                      <a:pt x="65" y="71"/>
                    </a:lnTo>
                    <a:lnTo>
                      <a:pt x="58" y="71"/>
                    </a:lnTo>
                    <a:lnTo>
                      <a:pt x="57" y="68"/>
                    </a:lnTo>
                    <a:lnTo>
                      <a:pt x="56" y="68"/>
                    </a:lnTo>
                    <a:lnTo>
                      <a:pt x="53" y="66"/>
                    </a:lnTo>
                    <a:lnTo>
                      <a:pt x="45" y="62"/>
                    </a:lnTo>
                    <a:lnTo>
                      <a:pt x="44" y="60"/>
                    </a:lnTo>
                    <a:lnTo>
                      <a:pt x="39" y="55"/>
                    </a:lnTo>
                    <a:lnTo>
                      <a:pt x="37" y="50"/>
                    </a:lnTo>
                    <a:lnTo>
                      <a:pt x="36" y="48"/>
                    </a:lnTo>
                    <a:lnTo>
                      <a:pt x="34" y="47"/>
                    </a:lnTo>
                    <a:lnTo>
                      <a:pt x="32" y="44"/>
                    </a:lnTo>
                    <a:lnTo>
                      <a:pt x="28" y="36"/>
                    </a:lnTo>
                    <a:lnTo>
                      <a:pt x="27" y="35"/>
                    </a:lnTo>
                    <a:lnTo>
                      <a:pt x="25" y="32"/>
                    </a:lnTo>
                    <a:lnTo>
                      <a:pt x="24" y="30"/>
                    </a:lnTo>
                    <a:lnTo>
                      <a:pt x="23" y="30"/>
                    </a:lnTo>
                    <a:lnTo>
                      <a:pt x="16" y="33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xmlns="" id="{20F52BFC-F8F5-42AA-AC57-A2EC5E5EF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445"/>
                <a:ext cx="429" cy="688"/>
              </a:xfrm>
              <a:custGeom>
                <a:avLst/>
                <a:gdLst>
                  <a:gd name="T0" fmla="*/ 404 w 447"/>
                  <a:gd name="T1" fmla="*/ 276 h 661"/>
                  <a:gd name="T2" fmla="*/ 371 w 447"/>
                  <a:gd name="T3" fmla="*/ 315 h 661"/>
                  <a:gd name="T4" fmla="*/ 332 w 447"/>
                  <a:gd name="T5" fmla="*/ 336 h 661"/>
                  <a:gd name="T6" fmla="*/ 329 w 447"/>
                  <a:gd name="T7" fmla="*/ 363 h 661"/>
                  <a:gd name="T8" fmla="*/ 337 w 447"/>
                  <a:gd name="T9" fmla="*/ 354 h 661"/>
                  <a:gd name="T10" fmla="*/ 357 w 447"/>
                  <a:gd name="T11" fmla="*/ 398 h 661"/>
                  <a:gd name="T12" fmla="*/ 333 w 447"/>
                  <a:gd name="T13" fmla="*/ 411 h 661"/>
                  <a:gd name="T14" fmla="*/ 313 w 447"/>
                  <a:gd name="T15" fmla="*/ 424 h 661"/>
                  <a:gd name="T16" fmla="*/ 298 w 447"/>
                  <a:gd name="T17" fmla="*/ 473 h 661"/>
                  <a:gd name="T18" fmla="*/ 316 w 447"/>
                  <a:gd name="T19" fmla="*/ 505 h 661"/>
                  <a:gd name="T20" fmla="*/ 324 w 447"/>
                  <a:gd name="T21" fmla="*/ 532 h 661"/>
                  <a:gd name="T22" fmla="*/ 348 w 447"/>
                  <a:gd name="T23" fmla="*/ 553 h 661"/>
                  <a:gd name="T24" fmla="*/ 349 w 447"/>
                  <a:gd name="T25" fmla="*/ 561 h 661"/>
                  <a:gd name="T26" fmla="*/ 365 w 447"/>
                  <a:gd name="T27" fmla="*/ 584 h 661"/>
                  <a:gd name="T28" fmla="*/ 391 w 447"/>
                  <a:gd name="T29" fmla="*/ 595 h 661"/>
                  <a:gd name="T30" fmla="*/ 371 w 447"/>
                  <a:gd name="T31" fmla="*/ 604 h 661"/>
                  <a:gd name="T32" fmla="*/ 327 w 447"/>
                  <a:gd name="T33" fmla="*/ 609 h 661"/>
                  <a:gd name="T34" fmla="*/ 333 w 447"/>
                  <a:gd name="T35" fmla="*/ 641 h 661"/>
                  <a:gd name="T36" fmla="*/ 331 w 447"/>
                  <a:gd name="T37" fmla="*/ 664 h 661"/>
                  <a:gd name="T38" fmla="*/ 330 w 447"/>
                  <a:gd name="T39" fmla="*/ 686 h 661"/>
                  <a:gd name="T40" fmla="*/ 322 w 447"/>
                  <a:gd name="T41" fmla="*/ 683 h 661"/>
                  <a:gd name="T42" fmla="*/ 307 w 447"/>
                  <a:gd name="T43" fmla="*/ 686 h 661"/>
                  <a:gd name="T44" fmla="*/ 278 w 447"/>
                  <a:gd name="T45" fmla="*/ 651 h 661"/>
                  <a:gd name="T46" fmla="*/ 256 w 447"/>
                  <a:gd name="T47" fmla="*/ 658 h 661"/>
                  <a:gd name="T48" fmla="*/ 247 w 447"/>
                  <a:gd name="T49" fmla="*/ 649 h 661"/>
                  <a:gd name="T50" fmla="*/ 244 w 447"/>
                  <a:gd name="T51" fmla="*/ 639 h 661"/>
                  <a:gd name="T52" fmla="*/ 233 w 447"/>
                  <a:gd name="T53" fmla="*/ 640 h 661"/>
                  <a:gd name="T54" fmla="*/ 218 w 447"/>
                  <a:gd name="T55" fmla="*/ 629 h 661"/>
                  <a:gd name="T56" fmla="*/ 191 w 447"/>
                  <a:gd name="T57" fmla="*/ 620 h 661"/>
                  <a:gd name="T58" fmla="*/ 132 w 447"/>
                  <a:gd name="T59" fmla="*/ 620 h 661"/>
                  <a:gd name="T60" fmla="*/ 120 w 447"/>
                  <a:gd name="T61" fmla="*/ 647 h 661"/>
                  <a:gd name="T62" fmla="*/ 102 w 447"/>
                  <a:gd name="T63" fmla="*/ 661 h 661"/>
                  <a:gd name="T64" fmla="*/ 70 w 447"/>
                  <a:gd name="T65" fmla="*/ 660 h 661"/>
                  <a:gd name="T66" fmla="*/ 54 w 447"/>
                  <a:gd name="T67" fmla="*/ 631 h 661"/>
                  <a:gd name="T68" fmla="*/ 37 w 447"/>
                  <a:gd name="T69" fmla="*/ 608 h 661"/>
                  <a:gd name="T70" fmla="*/ 40 w 447"/>
                  <a:gd name="T71" fmla="*/ 591 h 661"/>
                  <a:gd name="T72" fmla="*/ 43 w 447"/>
                  <a:gd name="T73" fmla="*/ 574 h 661"/>
                  <a:gd name="T74" fmla="*/ 49 w 447"/>
                  <a:gd name="T75" fmla="*/ 545 h 661"/>
                  <a:gd name="T76" fmla="*/ 55 w 447"/>
                  <a:gd name="T77" fmla="*/ 514 h 661"/>
                  <a:gd name="T78" fmla="*/ 46 w 447"/>
                  <a:gd name="T79" fmla="*/ 440 h 661"/>
                  <a:gd name="T80" fmla="*/ 5 w 447"/>
                  <a:gd name="T81" fmla="*/ 301 h 661"/>
                  <a:gd name="T82" fmla="*/ 115 w 447"/>
                  <a:gd name="T83" fmla="*/ 80 h 661"/>
                  <a:gd name="T84" fmla="*/ 176 w 447"/>
                  <a:gd name="T85" fmla="*/ 0 h 661"/>
                  <a:gd name="T86" fmla="*/ 210 w 447"/>
                  <a:gd name="T87" fmla="*/ 8 h 661"/>
                  <a:gd name="T88" fmla="*/ 267 w 447"/>
                  <a:gd name="T89" fmla="*/ 18 h 661"/>
                  <a:gd name="T90" fmla="*/ 294 w 447"/>
                  <a:gd name="T91" fmla="*/ 48 h 661"/>
                  <a:gd name="T92" fmla="*/ 333 w 447"/>
                  <a:gd name="T93" fmla="*/ 83 h 661"/>
                  <a:gd name="T94" fmla="*/ 380 w 447"/>
                  <a:gd name="T95" fmla="*/ 179 h 661"/>
                  <a:gd name="T96" fmla="*/ 415 w 447"/>
                  <a:gd name="T97" fmla="*/ 243 h 6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47" h="661">
                    <a:moveTo>
                      <a:pt x="447" y="253"/>
                    </a:moveTo>
                    <a:lnTo>
                      <a:pt x="438" y="262"/>
                    </a:lnTo>
                    <a:lnTo>
                      <a:pt x="432" y="272"/>
                    </a:lnTo>
                    <a:lnTo>
                      <a:pt x="421" y="265"/>
                    </a:lnTo>
                    <a:lnTo>
                      <a:pt x="413" y="257"/>
                    </a:lnTo>
                    <a:lnTo>
                      <a:pt x="396" y="264"/>
                    </a:lnTo>
                    <a:lnTo>
                      <a:pt x="390" y="289"/>
                    </a:lnTo>
                    <a:lnTo>
                      <a:pt x="387" y="303"/>
                    </a:lnTo>
                    <a:lnTo>
                      <a:pt x="371" y="309"/>
                    </a:lnTo>
                    <a:lnTo>
                      <a:pt x="356" y="310"/>
                    </a:lnTo>
                    <a:lnTo>
                      <a:pt x="353" y="313"/>
                    </a:lnTo>
                    <a:lnTo>
                      <a:pt x="346" y="323"/>
                    </a:lnTo>
                    <a:lnTo>
                      <a:pt x="337" y="327"/>
                    </a:lnTo>
                    <a:lnTo>
                      <a:pt x="336" y="331"/>
                    </a:lnTo>
                    <a:lnTo>
                      <a:pt x="338" y="349"/>
                    </a:lnTo>
                    <a:lnTo>
                      <a:pt x="343" y="349"/>
                    </a:lnTo>
                    <a:lnTo>
                      <a:pt x="347" y="350"/>
                    </a:lnTo>
                    <a:lnTo>
                      <a:pt x="351" y="347"/>
                    </a:lnTo>
                    <a:lnTo>
                      <a:pt x="351" y="340"/>
                    </a:lnTo>
                    <a:lnTo>
                      <a:pt x="362" y="345"/>
                    </a:lnTo>
                    <a:lnTo>
                      <a:pt x="366" y="344"/>
                    </a:lnTo>
                    <a:lnTo>
                      <a:pt x="371" y="348"/>
                    </a:lnTo>
                    <a:lnTo>
                      <a:pt x="372" y="382"/>
                    </a:lnTo>
                    <a:lnTo>
                      <a:pt x="367" y="385"/>
                    </a:lnTo>
                    <a:lnTo>
                      <a:pt x="362" y="399"/>
                    </a:lnTo>
                    <a:lnTo>
                      <a:pt x="356" y="402"/>
                    </a:lnTo>
                    <a:lnTo>
                      <a:pt x="347" y="395"/>
                    </a:lnTo>
                    <a:lnTo>
                      <a:pt x="341" y="396"/>
                    </a:lnTo>
                    <a:lnTo>
                      <a:pt x="338" y="399"/>
                    </a:lnTo>
                    <a:lnTo>
                      <a:pt x="334" y="403"/>
                    </a:lnTo>
                    <a:lnTo>
                      <a:pt x="326" y="407"/>
                    </a:lnTo>
                    <a:lnTo>
                      <a:pt x="308" y="428"/>
                    </a:lnTo>
                    <a:lnTo>
                      <a:pt x="299" y="434"/>
                    </a:lnTo>
                    <a:lnTo>
                      <a:pt x="305" y="446"/>
                    </a:lnTo>
                    <a:lnTo>
                      <a:pt x="311" y="454"/>
                    </a:lnTo>
                    <a:lnTo>
                      <a:pt x="312" y="461"/>
                    </a:lnTo>
                    <a:lnTo>
                      <a:pt x="326" y="464"/>
                    </a:lnTo>
                    <a:lnTo>
                      <a:pt x="330" y="479"/>
                    </a:lnTo>
                    <a:lnTo>
                      <a:pt x="329" y="485"/>
                    </a:lnTo>
                    <a:lnTo>
                      <a:pt x="336" y="488"/>
                    </a:lnTo>
                    <a:lnTo>
                      <a:pt x="331" y="505"/>
                    </a:lnTo>
                    <a:lnTo>
                      <a:pt x="332" y="507"/>
                    </a:lnTo>
                    <a:lnTo>
                      <a:pt x="338" y="511"/>
                    </a:lnTo>
                    <a:lnTo>
                      <a:pt x="339" y="513"/>
                    </a:lnTo>
                    <a:lnTo>
                      <a:pt x="350" y="526"/>
                    </a:lnTo>
                    <a:lnTo>
                      <a:pt x="361" y="532"/>
                    </a:lnTo>
                    <a:lnTo>
                      <a:pt x="363" y="531"/>
                    </a:lnTo>
                    <a:lnTo>
                      <a:pt x="368" y="532"/>
                    </a:lnTo>
                    <a:lnTo>
                      <a:pt x="371" y="538"/>
                    </a:lnTo>
                    <a:lnTo>
                      <a:pt x="372" y="540"/>
                    </a:lnTo>
                    <a:lnTo>
                      <a:pt x="364" y="539"/>
                    </a:lnTo>
                    <a:lnTo>
                      <a:pt x="362" y="545"/>
                    </a:lnTo>
                    <a:lnTo>
                      <a:pt x="365" y="548"/>
                    </a:lnTo>
                    <a:lnTo>
                      <a:pt x="381" y="555"/>
                    </a:lnTo>
                    <a:lnTo>
                      <a:pt x="380" y="561"/>
                    </a:lnTo>
                    <a:lnTo>
                      <a:pt x="397" y="565"/>
                    </a:lnTo>
                    <a:lnTo>
                      <a:pt x="401" y="563"/>
                    </a:lnTo>
                    <a:lnTo>
                      <a:pt x="407" y="568"/>
                    </a:lnTo>
                    <a:lnTo>
                      <a:pt x="407" y="572"/>
                    </a:lnTo>
                    <a:lnTo>
                      <a:pt x="403" y="577"/>
                    </a:lnTo>
                    <a:lnTo>
                      <a:pt x="393" y="579"/>
                    </a:lnTo>
                    <a:lnTo>
                      <a:pt x="388" y="579"/>
                    </a:lnTo>
                    <a:lnTo>
                      <a:pt x="387" y="580"/>
                    </a:lnTo>
                    <a:lnTo>
                      <a:pt x="370" y="577"/>
                    </a:lnTo>
                    <a:lnTo>
                      <a:pt x="362" y="572"/>
                    </a:lnTo>
                    <a:lnTo>
                      <a:pt x="346" y="580"/>
                    </a:lnTo>
                    <a:lnTo>
                      <a:pt x="341" y="585"/>
                    </a:lnTo>
                    <a:lnTo>
                      <a:pt x="339" y="594"/>
                    </a:lnTo>
                    <a:lnTo>
                      <a:pt x="340" y="605"/>
                    </a:lnTo>
                    <a:lnTo>
                      <a:pt x="348" y="608"/>
                    </a:lnTo>
                    <a:lnTo>
                      <a:pt x="347" y="616"/>
                    </a:lnTo>
                    <a:lnTo>
                      <a:pt x="344" y="620"/>
                    </a:lnTo>
                    <a:lnTo>
                      <a:pt x="341" y="623"/>
                    </a:lnTo>
                    <a:lnTo>
                      <a:pt x="341" y="627"/>
                    </a:lnTo>
                    <a:lnTo>
                      <a:pt x="345" y="638"/>
                    </a:lnTo>
                    <a:lnTo>
                      <a:pt x="345" y="643"/>
                    </a:lnTo>
                    <a:lnTo>
                      <a:pt x="345" y="647"/>
                    </a:lnTo>
                    <a:lnTo>
                      <a:pt x="347" y="651"/>
                    </a:lnTo>
                    <a:lnTo>
                      <a:pt x="344" y="659"/>
                    </a:lnTo>
                    <a:lnTo>
                      <a:pt x="341" y="661"/>
                    </a:lnTo>
                    <a:lnTo>
                      <a:pt x="340" y="660"/>
                    </a:lnTo>
                    <a:lnTo>
                      <a:pt x="339" y="658"/>
                    </a:lnTo>
                    <a:lnTo>
                      <a:pt x="336" y="656"/>
                    </a:lnTo>
                    <a:lnTo>
                      <a:pt x="334" y="654"/>
                    </a:lnTo>
                    <a:lnTo>
                      <a:pt x="330" y="656"/>
                    </a:lnTo>
                    <a:lnTo>
                      <a:pt x="327" y="659"/>
                    </a:lnTo>
                    <a:lnTo>
                      <a:pt x="320" y="659"/>
                    </a:lnTo>
                    <a:lnTo>
                      <a:pt x="311" y="652"/>
                    </a:lnTo>
                    <a:lnTo>
                      <a:pt x="299" y="635"/>
                    </a:lnTo>
                    <a:lnTo>
                      <a:pt x="291" y="626"/>
                    </a:lnTo>
                    <a:lnTo>
                      <a:pt x="290" y="625"/>
                    </a:lnTo>
                    <a:lnTo>
                      <a:pt x="287" y="626"/>
                    </a:lnTo>
                    <a:lnTo>
                      <a:pt x="275" y="628"/>
                    </a:lnTo>
                    <a:lnTo>
                      <a:pt x="271" y="629"/>
                    </a:lnTo>
                    <a:lnTo>
                      <a:pt x="267" y="632"/>
                    </a:lnTo>
                    <a:lnTo>
                      <a:pt x="263" y="631"/>
                    </a:lnTo>
                    <a:lnTo>
                      <a:pt x="260" y="630"/>
                    </a:lnTo>
                    <a:lnTo>
                      <a:pt x="257" y="628"/>
                    </a:lnTo>
                    <a:lnTo>
                      <a:pt x="257" y="624"/>
                    </a:lnTo>
                    <a:lnTo>
                      <a:pt x="257" y="620"/>
                    </a:lnTo>
                    <a:lnTo>
                      <a:pt x="255" y="617"/>
                    </a:lnTo>
                    <a:lnTo>
                      <a:pt x="255" y="615"/>
                    </a:lnTo>
                    <a:lnTo>
                      <a:pt x="254" y="614"/>
                    </a:lnTo>
                    <a:lnTo>
                      <a:pt x="250" y="616"/>
                    </a:lnTo>
                    <a:lnTo>
                      <a:pt x="246" y="617"/>
                    </a:lnTo>
                    <a:lnTo>
                      <a:pt x="245" y="616"/>
                    </a:lnTo>
                    <a:lnTo>
                      <a:pt x="243" y="615"/>
                    </a:lnTo>
                    <a:lnTo>
                      <a:pt x="241" y="610"/>
                    </a:lnTo>
                    <a:lnTo>
                      <a:pt x="240" y="607"/>
                    </a:lnTo>
                    <a:lnTo>
                      <a:pt x="234" y="604"/>
                    </a:lnTo>
                    <a:lnTo>
                      <a:pt x="227" y="604"/>
                    </a:lnTo>
                    <a:lnTo>
                      <a:pt x="216" y="598"/>
                    </a:lnTo>
                    <a:lnTo>
                      <a:pt x="210" y="599"/>
                    </a:lnTo>
                    <a:lnTo>
                      <a:pt x="206" y="597"/>
                    </a:lnTo>
                    <a:lnTo>
                      <a:pt x="199" y="596"/>
                    </a:lnTo>
                    <a:lnTo>
                      <a:pt x="191" y="593"/>
                    </a:lnTo>
                    <a:lnTo>
                      <a:pt x="174" y="590"/>
                    </a:lnTo>
                    <a:lnTo>
                      <a:pt x="144" y="594"/>
                    </a:lnTo>
                    <a:lnTo>
                      <a:pt x="138" y="596"/>
                    </a:lnTo>
                    <a:lnTo>
                      <a:pt x="133" y="598"/>
                    </a:lnTo>
                    <a:lnTo>
                      <a:pt x="129" y="608"/>
                    </a:lnTo>
                    <a:lnTo>
                      <a:pt x="128" y="613"/>
                    </a:lnTo>
                    <a:lnTo>
                      <a:pt x="125" y="622"/>
                    </a:lnTo>
                    <a:lnTo>
                      <a:pt x="120" y="632"/>
                    </a:lnTo>
                    <a:lnTo>
                      <a:pt x="114" y="641"/>
                    </a:lnTo>
                    <a:lnTo>
                      <a:pt x="111" y="635"/>
                    </a:lnTo>
                    <a:lnTo>
                      <a:pt x="106" y="635"/>
                    </a:lnTo>
                    <a:lnTo>
                      <a:pt x="98" y="631"/>
                    </a:lnTo>
                    <a:lnTo>
                      <a:pt x="90" y="633"/>
                    </a:lnTo>
                    <a:lnTo>
                      <a:pt x="76" y="633"/>
                    </a:lnTo>
                    <a:lnTo>
                      <a:pt x="73" y="634"/>
                    </a:lnTo>
                    <a:lnTo>
                      <a:pt x="72" y="631"/>
                    </a:lnTo>
                    <a:lnTo>
                      <a:pt x="64" y="623"/>
                    </a:lnTo>
                    <a:lnTo>
                      <a:pt x="59" y="610"/>
                    </a:lnTo>
                    <a:lnTo>
                      <a:pt x="56" y="606"/>
                    </a:lnTo>
                    <a:lnTo>
                      <a:pt x="53" y="599"/>
                    </a:lnTo>
                    <a:lnTo>
                      <a:pt x="48" y="595"/>
                    </a:lnTo>
                    <a:lnTo>
                      <a:pt x="42" y="587"/>
                    </a:lnTo>
                    <a:lnTo>
                      <a:pt x="39" y="584"/>
                    </a:lnTo>
                    <a:lnTo>
                      <a:pt x="38" y="580"/>
                    </a:lnTo>
                    <a:lnTo>
                      <a:pt x="38" y="576"/>
                    </a:lnTo>
                    <a:lnTo>
                      <a:pt x="39" y="572"/>
                    </a:lnTo>
                    <a:lnTo>
                      <a:pt x="42" y="568"/>
                    </a:lnTo>
                    <a:lnTo>
                      <a:pt x="50" y="568"/>
                    </a:lnTo>
                    <a:lnTo>
                      <a:pt x="51" y="567"/>
                    </a:lnTo>
                    <a:lnTo>
                      <a:pt x="51" y="563"/>
                    </a:lnTo>
                    <a:lnTo>
                      <a:pt x="45" y="551"/>
                    </a:lnTo>
                    <a:lnTo>
                      <a:pt x="44" y="550"/>
                    </a:lnTo>
                    <a:lnTo>
                      <a:pt x="42" y="547"/>
                    </a:lnTo>
                    <a:lnTo>
                      <a:pt x="42" y="544"/>
                    </a:lnTo>
                    <a:lnTo>
                      <a:pt x="51" y="524"/>
                    </a:lnTo>
                    <a:lnTo>
                      <a:pt x="55" y="518"/>
                    </a:lnTo>
                    <a:lnTo>
                      <a:pt x="59" y="511"/>
                    </a:lnTo>
                    <a:lnTo>
                      <a:pt x="57" y="503"/>
                    </a:lnTo>
                    <a:lnTo>
                      <a:pt x="57" y="494"/>
                    </a:lnTo>
                    <a:lnTo>
                      <a:pt x="56" y="476"/>
                    </a:lnTo>
                    <a:lnTo>
                      <a:pt x="64" y="457"/>
                    </a:lnTo>
                    <a:lnTo>
                      <a:pt x="64" y="448"/>
                    </a:lnTo>
                    <a:lnTo>
                      <a:pt x="48" y="423"/>
                    </a:lnTo>
                    <a:lnTo>
                      <a:pt x="42" y="413"/>
                    </a:lnTo>
                    <a:lnTo>
                      <a:pt x="32" y="405"/>
                    </a:lnTo>
                    <a:lnTo>
                      <a:pt x="29" y="389"/>
                    </a:lnTo>
                    <a:lnTo>
                      <a:pt x="5" y="289"/>
                    </a:lnTo>
                    <a:lnTo>
                      <a:pt x="0" y="262"/>
                    </a:lnTo>
                    <a:lnTo>
                      <a:pt x="92" y="110"/>
                    </a:lnTo>
                    <a:lnTo>
                      <a:pt x="98" y="99"/>
                    </a:lnTo>
                    <a:lnTo>
                      <a:pt x="120" y="77"/>
                    </a:lnTo>
                    <a:lnTo>
                      <a:pt x="135" y="34"/>
                    </a:lnTo>
                    <a:lnTo>
                      <a:pt x="152" y="16"/>
                    </a:lnTo>
                    <a:lnTo>
                      <a:pt x="159" y="16"/>
                    </a:lnTo>
                    <a:lnTo>
                      <a:pt x="183" y="0"/>
                    </a:lnTo>
                    <a:lnTo>
                      <a:pt x="212" y="12"/>
                    </a:lnTo>
                    <a:lnTo>
                      <a:pt x="213" y="10"/>
                    </a:lnTo>
                    <a:lnTo>
                      <a:pt x="219" y="11"/>
                    </a:lnTo>
                    <a:lnTo>
                      <a:pt x="219" y="8"/>
                    </a:lnTo>
                    <a:lnTo>
                      <a:pt x="243" y="13"/>
                    </a:lnTo>
                    <a:lnTo>
                      <a:pt x="267" y="13"/>
                    </a:lnTo>
                    <a:lnTo>
                      <a:pt x="267" y="16"/>
                    </a:lnTo>
                    <a:lnTo>
                      <a:pt x="278" y="17"/>
                    </a:lnTo>
                    <a:lnTo>
                      <a:pt x="292" y="33"/>
                    </a:lnTo>
                    <a:lnTo>
                      <a:pt x="296" y="32"/>
                    </a:lnTo>
                    <a:lnTo>
                      <a:pt x="298" y="46"/>
                    </a:lnTo>
                    <a:lnTo>
                      <a:pt x="306" y="46"/>
                    </a:lnTo>
                    <a:lnTo>
                      <a:pt x="309" y="52"/>
                    </a:lnTo>
                    <a:lnTo>
                      <a:pt x="318" y="53"/>
                    </a:lnTo>
                    <a:lnTo>
                      <a:pt x="323" y="64"/>
                    </a:lnTo>
                    <a:lnTo>
                      <a:pt x="347" y="80"/>
                    </a:lnTo>
                    <a:lnTo>
                      <a:pt x="349" y="89"/>
                    </a:lnTo>
                    <a:lnTo>
                      <a:pt x="360" y="100"/>
                    </a:lnTo>
                    <a:lnTo>
                      <a:pt x="367" y="124"/>
                    </a:lnTo>
                    <a:lnTo>
                      <a:pt x="396" y="172"/>
                    </a:lnTo>
                    <a:lnTo>
                      <a:pt x="394" y="175"/>
                    </a:lnTo>
                    <a:lnTo>
                      <a:pt x="404" y="203"/>
                    </a:lnTo>
                    <a:lnTo>
                      <a:pt x="410" y="209"/>
                    </a:lnTo>
                    <a:lnTo>
                      <a:pt x="432" y="233"/>
                    </a:lnTo>
                    <a:lnTo>
                      <a:pt x="447" y="253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xmlns="" id="{D86DAF44-0890-482D-9F7B-08898547F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708"/>
                <a:ext cx="295" cy="603"/>
              </a:xfrm>
              <a:custGeom>
                <a:avLst/>
                <a:gdLst>
                  <a:gd name="T0" fmla="*/ 34 w 307"/>
                  <a:gd name="T1" fmla="*/ 156 h 579"/>
                  <a:gd name="T2" fmla="*/ 55 w 307"/>
                  <a:gd name="T3" fmla="*/ 155 h 579"/>
                  <a:gd name="T4" fmla="*/ 69 w 307"/>
                  <a:gd name="T5" fmla="*/ 99 h 579"/>
                  <a:gd name="T6" fmla="*/ 50 w 307"/>
                  <a:gd name="T7" fmla="*/ 91 h 579"/>
                  <a:gd name="T8" fmla="*/ 37 w 307"/>
                  <a:gd name="T9" fmla="*/ 100 h 579"/>
                  <a:gd name="T10" fmla="*/ 52 w 307"/>
                  <a:gd name="T11" fmla="*/ 62 h 579"/>
                  <a:gd name="T12" fmla="*/ 87 w 307"/>
                  <a:gd name="T13" fmla="*/ 37 h 579"/>
                  <a:gd name="T14" fmla="*/ 128 w 307"/>
                  <a:gd name="T15" fmla="*/ 20 h 579"/>
                  <a:gd name="T16" fmla="*/ 137 w 307"/>
                  <a:gd name="T17" fmla="*/ 34 h 579"/>
                  <a:gd name="T18" fmla="*/ 160 w 307"/>
                  <a:gd name="T19" fmla="*/ 89 h 579"/>
                  <a:gd name="T20" fmla="*/ 161 w 307"/>
                  <a:gd name="T21" fmla="*/ 103 h 579"/>
                  <a:gd name="T22" fmla="*/ 167 w 307"/>
                  <a:gd name="T23" fmla="*/ 123 h 579"/>
                  <a:gd name="T24" fmla="*/ 162 w 307"/>
                  <a:gd name="T25" fmla="*/ 148 h 579"/>
                  <a:gd name="T26" fmla="*/ 186 w 307"/>
                  <a:gd name="T27" fmla="*/ 167 h 579"/>
                  <a:gd name="T28" fmla="*/ 198 w 307"/>
                  <a:gd name="T29" fmla="*/ 195 h 579"/>
                  <a:gd name="T30" fmla="*/ 213 w 307"/>
                  <a:gd name="T31" fmla="*/ 210 h 579"/>
                  <a:gd name="T32" fmla="*/ 242 w 307"/>
                  <a:gd name="T33" fmla="*/ 237 h 579"/>
                  <a:gd name="T34" fmla="*/ 255 w 307"/>
                  <a:gd name="T35" fmla="*/ 231 h 579"/>
                  <a:gd name="T36" fmla="*/ 277 w 307"/>
                  <a:gd name="T37" fmla="*/ 243 h 579"/>
                  <a:gd name="T38" fmla="*/ 295 w 307"/>
                  <a:gd name="T39" fmla="*/ 303 h 579"/>
                  <a:gd name="T40" fmla="*/ 240 w 307"/>
                  <a:gd name="T41" fmla="*/ 357 h 579"/>
                  <a:gd name="T42" fmla="*/ 222 w 307"/>
                  <a:gd name="T43" fmla="*/ 360 h 579"/>
                  <a:gd name="T44" fmla="*/ 216 w 307"/>
                  <a:gd name="T45" fmla="*/ 379 h 579"/>
                  <a:gd name="T46" fmla="*/ 214 w 307"/>
                  <a:gd name="T47" fmla="*/ 394 h 579"/>
                  <a:gd name="T48" fmla="*/ 190 w 307"/>
                  <a:gd name="T49" fmla="*/ 405 h 579"/>
                  <a:gd name="T50" fmla="*/ 177 w 307"/>
                  <a:gd name="T51" fmla="*/ 417 h 579"/>
                  <a:gd name="T52" fmla="*/ 160 w 307"/>
                  <a:gd name="T53" fmla="*/ 422 h 579"/>
                  <a:gd name="T54" fmla="*/ 171 w 307"/>
                  <a:gd name="T55" fmla="*/ 442 h 579"/>
                  <a:gd name="T56" fmla="*/ 168 w 307"/>
                  <a:gd name="T57" fmla="*/ 480 h 579"/>
                  <a:gd name="T58" fmla="*/ 182 w 307"/>
                  <a:gd name="T59" fmla="*/ 500 h 579"/>
                  <a:gd name="T60" fmla="*/ 185 w 307"/>
                  <a:gd name="T61" fmla="*/ 508 h 579"/>
                  <a:gd name="T62" fmla="*/ 164 w 307"/>
                  <a:gd name="T63" fmla="*/ 531 h 579"/>
                  <a:gd name="T64" fmla="*/ 147 w 307"/>
                  <a:gd name="T65" fmla="*/ 529 h 579"/>
                  <a:gd name="T66" fmla="*/ 135 w 307"/>
                  <a:gd name="T67" fmla="*/ 547 h 579"/>
                  <a:gd name="T68" fmla="*/ 122 w 307"/>
                  <a:gd name="T69" fmla="*/ 577 h 579"/>
                  <a:gd name="T70" fmla="*/ 119 w 307"/>
                  <a:gd name="T71" fmla="*/ 594 h 579"/>
                  <a:gd name="T72" fmla="*/ 95 w 307"/>
                  <a:gd name="T73" fmla="*/ 603 h 579"/>
                  <a:gd name="T74" fmla="*/ 73 w 307"/>
                  <a:gd name="T75" fmla="*/ 523 h 579"/>
                  <a:gd name="T76" fmla="*/ 59 w 307"/>
                  <a:gd name="T77" fmla="*/ 478 h 579"/>
                  <a:gd name="T78" fmla="*/ 46 w 307"/>
                  <a:gd name="T79" fmla="*/ 433 h 579"/>
                  <a:gd name="T80" fmla="*/ 44 w 307"/>
                  <a:gd name="T81" fmla="*/ 410 h 579"/>
                  <a:gd name="T82" fmla="*/ 40 w 307"/>
                  <a:gd name="T83" fmla="*/ 385 h 579"/>
                  <a:gd name="T84" fmla="*/ 39 w 307"/>
                  <a:gd name="T85" fmla="*/ 367 h 579"/>
                  <a:gd name="T86" fmla="*/ 61 w 307"/>
                  <a:gd name="T87" fmla="*/ 332 h 579"/>
                  <a:gd name="T88" fmla="*/ 90 w 307"/>
                  <a:gd name="T89" fmla="*/ 340 h 579"/>
                  <a:gd name="T90" fmla="*/ 98 w 307"/>
                  <a:gd name="T91" fmla="*/ 323 h 579"/>
                  <a:gd name="T92" fmla="*/ 63 w 307"/>
                  <a:gd name="T93" fmla="*/ 307 h 579"/>
                  <a:gd name="T94" fmla="*/ 69 w 307"/>
                  <a:gd name="T95" fmla="*/ 297 h 579"/>
                  <a:gd name="T96" fmla="*/ 49 w 307"/>
                  <a:gd name="T97" fmla="*/ 284 h 579"/>
                  <a:gd name="T98" fmla="*/ 31 w 307"/>
                  <a:gd name="T99" fmla="*/ 262 h 579"/>
                  <a:gd name="T100" fmla="*/ 26 w 307"/>
                  <a:gd name="T101" fmla="*/ 220 h 579"/>
                  <a:gd name="T102" fmla="*/ 0 w 307"/>
                  <a:gd name="T103" fmla="*/ 189 h 57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07" h="579">
                    <a:moveTo>
                      <a:pt x="0" y="181"/>
                    </a:moveTo>
                    <a:lnTo>
                      <a:pt x="9" y="175"/>
                    </a:lnTo>
                    <a:lnTo>
                      <a:pt x="27" y="154"/>
                    </a:lnTo>
                    <a:lnTo>
                      <a:pt x="35" y="150"/>
                    </a:lnTo>
                    <a:lnTo>
                      <a:pt x="39" y="146"/>
                    </a:lnTo>
                    <a:lnTo>
                      <a:pt x="42" y="143"/>
                    </a:lnTo>
                    <a:lnTo>
                      <a:pt x="48" y="142"/>
                    </a:lnTo>
                    <a:lnTo>
                      <a:pt x="57" y="149"/>
                    </a:lnTo>
                    <a:lnTo>
                      <a:pt x="63" y="146"/>
                    </a:lnTo>
                    <a:lnTo>
                      <a:pt x="68" y="132"/>
                    </a:lnTo>
                    <a:lnTo>
                      <a:pt x="73" y="129"/>
                    </a:lnTo>
                    <a:lnTo>
                      <a:pt x="72" y="95"/>
                    </a:lnTo>
                    <a:lnTo>
                      <a:pt x="67" y="91"/>
                    </a:lnTo>
                    <a:lnTo>
                      <a:pt x="63" y="92"/>
                    </a:lnTo>
                    <a:lnTo>
                      <a:pt x="52" y="87"/>
                    </a:lnTo>
                    <a:lnTo>
                      <a:pt x="52" y="94"/>
                    </a:lnTo>
                    <a:lnTo>
                      <a:pt x="48" y="97"/>
                    </a:lnTo>
                    <a:lnTo>
                      <a:pt x="44" y="96"/>
                    </a:lnTo>
                    <a:lnTo>
                      <a:pt x="39" y="96"/>
                    </a:lnTo>
                    <a:lnTo>
                      <a:pt x="37" y="78"/>
                    </a:lnTo>
                    <a:lnTo>
                      <a:pt x="38" y="74"/>
                    </a:lnTo>
                    <a:lnTo>
                      <a:pt x="47" y="70"/>
                    </a:lnTo>
                    <a:lnTo>
                      <a:pt x="54" y="60"/>
                    </a:lnTo>
                    <a:lnTo>
                      <a:pt x="57" y="57"/>
                    </a:lnTo>
                    <a:lnTo>
                      <a:pt x="72" y="56"/>
                    </a:lnTo>
                    <a:lnTo>
                      <a:pt x="88" y="50"/>
                    </a:lnTo>
                    <a:lnTo>
                      <a:pt x="91" y="36"/>
                    </a:lnTo>
                    <a:lnTo>
                      <a:pt x="97" y="11"/>
                    </a:lnTo>
                    <a:lnTo>
                      <a:pt x="114" y="4"/>
                    </a:lnTo>
                    <a:lnTo>
                      <a:pt x="122" y="12"/>
                    </a:lnTo>
                    <a:lnTo>
                      <a:pt x="133" y="19"/>
                    </a:lnTo>
                    <a:lnTo>
                      <a:pt x="139" y="9"/>
                    </a:lnTo>
                    <a:lnTo>
                      <a:pt x="148" y="0"/>
                    </a:lnTo>
                    <a:lnTo>
                      <a:pt x="159" y="15"/>
                    </a:lnTo>
                    <a:lnTo>
                      <a:pt x="143" y="33"/>
                    </a:lnTo>
                    <a:lnTo>
                      <a:pt x="147" y="43"/>
                    </a:lnTo>
                    <a:lnTo>
                      <a:pt x="157" y="49"/>
                    </a:lnTo>
                    <a:lnTo>
                      <a:pt x="160" y="70"/>
                    </a:lnTo>
                    <a:lnTo>
                      <a:pt x="166" y="85"/>
                    </a:lnTo>
                    <a:lnTo>
                      <a:pt x="168" y="87"/>
                    </a:lnTo>
                    <a:lnTo>
                      <a:pt x="168" y="89"/>
                    </a:lnTo>
                    <a:lnTo>
                      <a:pt x="169" y="90"/>
                    </a:lnTo>
                    <a:lnTo>
                      <a:pt x="168" y="99"/>
                    </a:lnTo>
                    <a:lnTo>
                      <a:pt x="162" y="105"/>
                    </a:lnTo>
                    <a:lnTo>
                      <a:pt x="161" y="111"/>
                    </a:lnTo>
                    <a:lnTo>
                      <a:pt x="172" y="115"/>
                    </a:lnTo>
                    <a:lnTo>
                      <a:pt x="174" y="118"/>
                    </a:lnTo>
                    <a:lnTo>
                      <a:pt x="177" y="120"/>
                    </a:lnTo>
                    <a:lnTo>
                      <a:pt x="175" y="122"/>
                    </a:lnTo>
                    <a:lnTo>
                      <a:pt x="171" y="128"/>
                    </a:lnTo>
                    <a:lnTo>
                      <a:pt x="169" y="142"/>
                    </a:lnTo>
                    <a:lnTo>
                      <a:pt x="173" y="144"/>
                    </a:lnTo>
                    <a:lnTo>
                      <a:pt x="180" y="144"/>
                    </a:lnTo>
                    <a:lnTo>
                      <a:pt x="196" y="150"/>
                    </a:lnTo>
                    <a:lnTo>
                      <a:pt x="194" y="160"/>
                    </a:lnTo>
                    <a:lnTo>
                      <a:pt x="199" y="163"/>
                    </a:lnTo>
                    <a:lnTo>
                      <a:pt x="198" y="176"/>
                    </a:lnTo>
                    <a:lnTo>
                      <a:pt x="200" y="186"/>
                    </a:lnTo>
                    <a:lnTo>
                      <a:pt x="206" y="187"/>
                    </a:lnTo>
                    <a:lnTo>
                      <a:pt x="209" y="190"/>
                    </a:lnTo>
                    <a:lnTo>
                      <a:pt x="211" y="191"/>
                    </a:lnTo>
                    <a:lnTo>
                      <a:pt x="219" y="201"/>
                    </a:lnTo>
                    <a:lnTo>
                      <a:pt x="222" y="202"/>
                    </a:lnTo>
                    <a:lnTo>
                      <a:pt x="226" y="218"/>
                    </a:lnTo>
                    <a:lnTo>
                      <a:pt x="236" y="217"/>
                    </a:lnTo>
                    <a:lnTo>
                      <a:pt x="245" y="217"/>
                    </a:lnTo>
                    <a:lnTo>
                      <a:pt x="252" y="228"/>
                    </a:lnTo>
                    <a:lnTo>
                      <a:pt x="254" y="229"/>
                    </a:lnTo>
                    <a:lnTo>
                      <a:pt x="258" y="226"/>
                    </a:lnTo>
                    <a:lnTo>
                      <a:pt x="260" y="223"/>
                    </a:lnTo>
                    <a:lnTo>
                      <a:pt x="265" y="222"/>
                    </a:lnTo>
                    <a:lnTo>
                      <a:pt x="268" y="222"/>
                    </a:lnTo>
                    <a:lnTo>
                      <a:pt x="279" y="222"/>
                    </a:lnTo>
                    <a:lnTo>
                      <a:pt x="286" y="225"/>
                    </a:lnTo>
                    <a:lnTo>
                      <a:pt x="288" y="233"/>
                    </a:lnTo>
                    <a:lnTo>
                      <a:pt x="288" y="271"/>
                    </a:lnTo>
                    <a:lnTo>
                      <a:pt x="289" y="279"/>
                    </a:lnTo>
                    <a:lnTo>
                      <a:pt x="290" y="289"/>
                    </a:lnTo>
                    <a:lnTo>
                      <a:pt x="307" y="291"/>
                    </a:lnTo>
                    <a:lnTo>
                      <a:pt x="306" y="298"/>
                    </a:lnTo>
                    <a:lnTo>
                      <a:pt x="281" y="318"/>
                    </a:lnTo>
                    <a:lnTo>
                      <a:pt x="252" y="343"/>
                    </a:lnTo>
                    <a:lnTo>
                      <a:pt x="250" y="343"/>
                    </a:lnTo>
                    <a:lnTo>
                      <a:pt x="243" y="347"/>
                    </a:lnTo>
                    <a:lnTo>
                      <a:pt x="238" y="345"/>
                    </a:lnTo>
                    <a:lnTo>
                      <a:pt x="233" y="345"/>
                    </a:lnTo>
                    <a:lnTo>
                      <a:pt x="231" y="346"/>
                    </a:lnTo>
                    <a:lnTo>
                      <a:pt x="229" y="350"/>
                    </a:lnTo>
                    <a:lnTo>
                      <a:pt x="225" y="354"/>
                    </a:lnTo>
                    <a:lnTo>
                      <a:pt x="224" y="360"/>
                    </a:lnTo>
                    <a:lnTo>
                      <a:pt x="225" y="364"/>
                    </a:lnTo>
                    <a:lnTo>
                      <a:pt x="223" y="367"/>
                    </a:lnTo>
                    <a:lnTo>
                      <a:pt x="224" y="375"/>
                    </a:lnTo>
                    <a:lnTo>
                      <a:pt x="225" y="376"/>
                    </a:lnTo>
                    <a:lnTo>
                      <a:pt x="223" y="378"/>
                    </a:lnTo>
                    <a:lnTo>
                      <a:pt x="216" y="378"/>
                    </a:lnTo>
                    <a:lnTo>
                      <a:pt x="208" y="379"/>
                    </a:lnTo>
                    <a:lnTo>
                      <a:pt x="204" y="383"/>
                    </a:lnTo>
                    <a:lnTo>
                      <a:pt x="198" y="389"/>
                    </a:lnTo>
                    <a:lnTo>
                      <a:pt x="192" y="390"/>
                    </a:lnTo>
                    <a:lnTo>
                      <a:pt x="189" y="393"/>
                    </a:lnTo>
                    <a:lnTo>
                      <a:pt x="189" y="397"/>
                    </a:lnTo>
                    <a:lnTo>
                      <a:pt x="184" y="400"/>
                    </a:lnTo>
                    <a:lnTo>
                      <a:pt x="181" y="401"/>
                    </a:lnTo>
                    <a:lnTo>
                      <a:pt x="180" y="400"/>
                    </a:lnTo>
                    <a:lnTo>
                      <a:pt x="175" y="400"/>
                    </a:lnTo>
                    <a:lnTo>
                      <a:pt x="167" y="405"/>
                    </a:lnTo>
                    <a:lnTo>
                      <a:pt x="165" y="411"/>
                    </a:lnTo>
                    <a:lnTo>
                      <a:pt x="166" y="412"/>
                    </a:lnTo>
                    <a:lnTo>
                      <a:pt x="175" y="414"/>
                    </a:lnTo>
                    <a:lnTo>
                      <a:pt x="178" y="424"/>
                    </a:lnTo>
                    <a:lnTo>
                      <a:pt x="183" y="432"/>
                    </a:lnTo>
                    <a:lnTo>
                      <a:pt x="179" y="438"/>
                    </a:lnTo>
                    <a:lnTo>
                      <a:pt x="175" y="449"/>
                    </a:lnTo>
                    <a:lnTo>
                      <a:pt x="175" y="461"/>
                    </a:lnTo>
                    <a:lnTo>
                      <a:pt x="177" y="471"/>
                    </a:lnTo>
                    <a:lnTo>
                      <a:pt x="180" y="472"/>
                    </a:lnTo>
                    <a:lnTo>
                      <a:pt x="181" y="474"/>
                    </a:lnTo>
                    <a:lnTo>
                      <a:pt x="189" y="480"/>
                    </a:lnTo>
                    <a:lnTo>
                      <a:pt x="192" y="484"/>
                    </a:lnTo>
                    <a:lnTo>
                      <a:pt x="195" y="484"/>
                    </a:lnTo>
                    <a:lnTo>
                      <a:pt x="196" y="486"/>
                    </a:lnTo>
                    <a:lnTo>
                      <a:pt x="193" y="488"/>
                    </a:lnTo>
                    <a:lnTo>
                      <a:pt x="192" y="502"/>
                    </a:lnTo>
                    <a:lnTo>
                      <a:pt x="179" y="504"/>
                    </a:lnTo>
                    <a:lnTo>
                      <a:pt x="174" y="510"/>
                    </a:lnTo>
                    <a:lnTo>
                      <a:pt x="171" y="510"/>
                    </a:lnTo>
                    <a:lnTo>
                      <a:pt x="163" y="507"/>
                    </a:lnTo>
                    <a:lnTo>
                      <a:pt x="160" y="507"/>
                    </a:lnTo>
                    <a:lnTo>
                      <a:pt x="158" y="508"/>
                    </a:lnTo>
                    <a:lnTo>
                      <a:pt x="153" y="508"/>
                    </a:lnTo>
                    <a:lnTo>
                      <a:pt x="152" y="508"/>
                    </a:lnTo>
                    <a:lnTo>
                      <a:pt x="148" y="510"/>
                    </a:lnTo>
                    <a:lnTo>
                      <a:pt x="147" y="512"/>
                    </a:lnTo>
                    <a:lnTo>
                      <a:pt x="141" y="525"/>
                    </a:lnTo>
                    <a:lnTo>
                      <a:pt x="141" y="555"/>
                    </a:lnTo>
                    <a:lnTo>
                      <a:pt x="138" y="557"/>
                    </a:lnTo>
                    <a:lnTo>
                      <a:pt x="136" y="558"/>
                    </a:lnTo>
                    <a:lnTo>
                      <a:pt x="127" y="554"/>
                    </a:lnTo>
                    <a:lnTo>
                      <a:pt x="123" y="556"/>
                    </a:lnTo>
                    <a:lnTo>
                      <a:pt x="119" y="560"/>
                    </a:lnTo>
                    <a:lnTo>
                      <a:pt x="123" y="563"/>
                    </a:lnTo>
                    <a:lnTo>
                      <a:pt x="124" y="570"/>
                    </a:lnTo>
                    <a:lnTo>
                      <a:pt x="119" y="576"/>
                    </a:lnTo>
                    <a:lnTo>
                      <a:pt x="119" y="574"/>
                    </a:lnTo>
                    <a:lnTo>
                      <a:pt x="99" y="573"/>
                    </a:lnTo>
                    <a:lnTo>
                      <a:pt x="99" y="579"/>
                    </a:lnTo>
                    <a:lnTo>
                      <a:pt x="79" y="579"/>
                    </a:lnTo>
                    <a:lnTo>
                      <a:pt x="76" y="571"/>
                    </a:lnTo>
                    <a:lnTo>
                      <a:pt x="77" y="510"/>
                    </a:lnTo>
                    <a:lnTo>
                      <a:pt x="76" y="502"/>
                    </a:lnTo>
                    <a:lnTo>
                      <a:pt x="70" y="491"/>
                    </a:lnTo>
                    <a:lnTo>
                      <a:pt x="64" y="482"/>
                    </a:lnTo>
                    <a:lnTo>
                      <a:pt x="61" y="475"/>
                    </a:lnTo>
                    <a:lnTo>
                      <a:pt x="61" y="459"/>
                    </a:lnTo>
                    <a:lnTo>
                      <a:pt x="63" y="451"/>
                    </a:lnTo>
                    <a:lnTo>
                      <a:pt x="61" y="439"/>
                    </a:lnTo>
                    <a:lnTo>
                      <a:pt x="60" y="435"/>
                    </a:lnTo>
                    <a:lnTo>
                      <a:pt x="48" y="416"/>
                    </a:lnTo>
                    <a:lnTo>
                      <a:pt x="42" y="408"/>
                    </a:lnTo>
                    <a:lnTo>
                      <a:pt x="45" y="406"/>
                    </a:lnTo>
                    <a:lnTo>
                      <a:pt x="48" y="398"/>
                    </a:lnTo>
                    <a:lnTo>
                      <a:pt x="46" y="394"/>
                    </a:lnTo>
                    <a:lnTo>
                      <a:pt x="46" y="390"/>
                    </a:lnTo>
                    <a:lnTo>
                      <a:pt x="46" y="385"/>
                    </a:lnTo>
                    <a:lnTo>
                      <a:pt x="42" y="374"/>
                    </a:lnTo>
                    <a:lnTo>
                      <a:pt x="42" y="370"/>
                    </a:lnTo>
                    <a:lnTo>
                      <a:pt x="45" y="367"/>
                    </a:lnTo>
                    <a:lnTo>
                      <a:pt x="48" y="363"/>
                    </a:lnTo>
                    <a:lnTo>
                      <a:pt x="49" y="355"/>
                    </a:lnTo>
                    <a:lnTo>
                      <a:pt x="41" y="352"/>
                    </a:lnTo>
                    <a:lnTo>
                      <a:pt x="40" y="341"/>
                    </a:lnTo>
                    <a:lnTo>
                      <a:pt x="42" y="332"/>
                    </a:lnTo>
                    <a:lnTo>
                      <a:pt x="47" y="327"/>
                    </a:lnTo>
                    <a:lnTo>
                      <a:pt x="63" y="319"/>
                    </a:lnTo>
                    <a:lnTo>
                      <a:pt x="71" y="324"/>
                    </a:lnTo>
                    <a:lnTo>
                      <a:pt x="88" y="327"/>
                    </a:lnTo>
                    <a:lnTo>
                      <a:pt x="89" y="326"/>
                    </a:lnTo>
                    <a:lnTo>
                      <a:pt x="94" y="326"/>
                    </a:lnTo>
                    <a:lnTo>
                      <a:pt x="104" y="324"/>
                    </a:lnTo>
                    <a:lnTo>
                      <a:pt x="108" y="319"/>
                    </a:lnTo>
                    <a:lnTo>
                      <a:pt x="108" y="315"/>
                    </a:lnTo>
                    <a:lnTo>
                      <a:pt x="102" y="310"/>
                    </a:lnTo>
                    <a:lnTo>
                      <a:pt x="98" y="312"/>
                    </a:lnTo>
                    <a:lnTo>
                      <a:pt x="81" y="308"/>
                    </a:lnTo>
                    <a:lnTo>
                      <a:pt x="82" y="302"/>
                    </a:lnTo>
                    <a:lnTo>
                      <a:pt x="66" y="295"/>
                    </a:lnTo>
                    <a:lnTo>
                      <a:pt x="63" y="292"/>
                    </a:lnTo>
                    <a:lnTo>
                      <a:pt x="65" y="286"/>
                    </a:lnTo>
                    <a:lnTo>
                      <a:pt x="73" y="287"/>
                    </a:lnTo>
                    <a:lnTo>
                      <a:pt x="72" y="285"/>
                    </a:lnTo>
                    <a:lnTo>
                      <a:pt x="69" y="279"/>
                    </a:lnTo>
                    <a:lnTo>
                      <a:pt x="64" y="278"/>
                    </a:lnTo>
                    <a:lnTo>
                      <a:pt x="62" y="279"/>
                    </a:lnTo>
                    <a:lnTo>
                      <a:pt x="51" y="273"/>
                    </a:lnTo>
                    <a:lnTo>
                      <a:pt x="40" y="260"/>
                    </a:lnTo>
                    <a:lnTo>
                      <a:pt x="39" y="258"/>
                    </a:lnTo>
                    <a:lnTo>
                      <a:pt x="33" y="254"/>
                    </a:lnTo>
                    <a:lnTo>
                      <a:pt x="32" y="252"/>
                    </a:lnTo>
                    <a:lnTo>
                      <a:pt x="37" y="235"/>
                    </a:lnTo>
                    <a:lnTo>
                      <a:pt x="30" y="232"/>
                    </a:lnTo>
                    <a:lnTo>
                      <a:pt x="31" y="226"/>
                    </a:lnTo>
                    <a:lnTo>
                      <a:pt x="27" y="211"/>
                    </a:lnTo>
                    <a:lnTo>
                      <a:pt x="13" y="208"/>
                    </a:lnTo>
                    <a:lnTo>
                      <a:pt x="12" y="201"/>
                    </a:lnTo>
                    <a:lnTo>
                      <a:pt x="6" y="193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xmlns="" id="{5B3EC6CE-CEC3-4CED-B581-CD71501E4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1128"/>
                <a:ext cx="438" cy="439"/>
              </a:xfrm>
              <a:custGeom>
                <a:avLst/>
                <a:gdLst>
                  <a:gd name="T0" fmla="*/ 12 w 456"/>
                  <a:gd name="T1" fmla="*/ 187 h 421"/>
                  <a:gd name="T2" fmla="*/ 17 w 456"/>
                  <a:gd name="T3" fmla="*/ 226 h 421"/>
                  <a:gd name="T4" fmla="*/ 34 w 456"/>
                  <a:gd name="T5" fmla="*/ 242 h 421"/>
                  <a:gd name="T6" fmla="*/ 61 w 456"/>
                  <a:gd name="T7" fmla="*/ 261 h 421"/>
                  <a:gd name="T8" fmla="*/ 70 w 456"/>
                  <a:gd name="T9" fmla="*/ 265 h 421"/>
                  <a:gd name="T10" fmla="*/ 87 w 456"/>
                  <a:gd name="T11" fmla="*/ 265 h 421"/>
                  <a:gd name="T12" fmla="*/ 108 w 456"/>
                  <a:gd name="T13" fmla="*/ 238 h 421"/>
                  <a:gd name="T14" fmla="*/ 120 w 456"/>
                  <a:gd name="T15" fmla="*/ 250 h 421"/>
                  <a:gd name="T16" fmla="*/ 115 w 456"/>
                  <a:gd name="T17" fmla="*/ 276 h 421"/>
                  <a:gd name="T18" fmla="*/ 121 w 456"/>
                  <a:gd name="T19" fmla="*/ 295 h 421"/>
                  <a:gd name="T20" fmla="*/ 121 w 456"/>
                  <a:gd name="T21" fmla="*/ 317 h 421"/>
                  <a:gd name="T22" fmla="*/ 108 w 456"/>
                  <a:gd name="T23" fmla="*/ 357 h 421"/>
                  <a:gd name="T24" fmla="*/ 116 w 456"/>
                  <a:gd name="T25" fmla="*/ 366 h 421"/>
                  <a:gd name="T26" fmla="*/ 145 w 456"/>
                  <a:gd name="T27" fmla="*/ 377 h 421"/>
                  <a:gd name="T28" fmla="*/ 169 w 456"/>
                  <a:gd name="T29" fmla="*/ 395 h 421"/>
                  <a:gd name="T30" fmla="*/ 189 w 456"/>
                  <a:gd name="T31" fmla="*/ 409 h 421"/>
                  <a:gd name="T32" fmla="*/ 205 w 456"/>
                  <a:gd name="T33" fmla="*/ 393 h 421"/>
                  <a:gd name="T34" fmla="*/ 229 w 456"/>
                  <a:gd name="T35" fmla="*/ 390 h 421"/>
                  <a:gd name="T36" fmla="*/ 256 w 456"/>
                  <a:gd name="T37" fmla="*/ 410 h 421"/>
                  <a:gd name="T38" fmla="*/ 277 w 456"/>
                  <a:gd name="T39" fmla="*/ 413 h 421"/>
                  <a:gd name="T40" fmla="*/ 285 w 456"/>
                  <a:gd name="T41" fmla="*/ 399 h 421"/>
                  <a:gd name="T42" fmla="*/ 311 w 456"/>
                  <a:gd name="T43" fmla="*/ 412 h 421"/>
                  <a:gd name="T44" fmla="*/ 318 w 456"/>
                  <a:gd name="T45" fmla="*/ 415 h 421"/>
                  <a:gd name="T46" fmla="*/ 323 w 456"/>
                  <a:gd name="T47" fmla="*/ 400 h 421"/>
                  <a:gd name="T48" fmla="*/ 338 w 456"/>
                  <a:gd name="T49" fmla="*/ 388 h 421"/>
                  <a:gd name="T50" fmla="*/ 347 w 456"/>
                  <a:gd name="T51" fmla="*/ 399 h 421"/>
                  <a:gd name="T52" fmla="*/ 369 w 456"/>
                  <a:gd name="T53" fmla="*/ 429 h 421"/>
                  <a:gd name="T54" fmla="*/ 381 w 456"/>
                  <a:gd name="T55" fmla="*/ 425 h 421"/>
                  <a:gd name="T56" fmla="*/ 394 w 456"/>
                  <a:gd name="T57" fmla="*/ 435 h 421"/>
                  <a:gd name="T58" fmla="*/ 405 w 456"/>
                  <a:gd name="T59" fmla="*/ 435 h 421"/>
                  <a:gd name="T60" fmla="*/ 418 w 456"/>
                  <a:gd name="T61" fmla="*/ 438 h 421"/>
                  <a:gd name="T62" fmla="*/ 419 w 456"/>
                  <a:gd name="T63" fmla="*/ 418 h 421"/>
                  <a:gd name="T64" fmla="*/ 430 w 456"/>
                  <a:gd name="T65" fmla="*/ 410 h 421"/>
                  <a:gd name="T66" fmla="*/ 426 w 456"/>
                  <a:gd name="T67" fmla="*/ 397 h 421"/>
                  <a:gd name="T68" fmla="*/ 432 w 456"/>
                  <a:gd name="T69" fmla="*/ 375 h 421"/>
                  <a:gd name="T70" fmla="*/ 435 w 456"/>
                  <a:gd name="T71" fmla="*/ 361 h 421"/>
                  <a:gd name="T72" fmla="*/ 435 w 456"/>
                  <a:gd name="T73" fmla="*/ 347 h 421"/>
                  <a:gd name="T74" fmla="*/ 426 w 456"/>
                  <a:gd name="T75" fmla="*/ 330 h 421"/>
                  <a:gd name="T76" fmla="*/ 423 w 456"/>
                  <a:gd name="T77" fmla="*/ 302 h 421"/>
                  <a:gd name="T78" fmla="*/ 374 w 456"/>
                  <a:gd name="T79" fmla="*/ 294 h 421"/>
                  <a:gd name="T80" fmla="*/ 338 w 456"/>
                  <a:gd name="T81" fmla="*/ 289 h 421"/>
                  <a:gd name="T82" fmla="*/ 321 w 456"/>
                  <a:gd name="T83" fmla="*/ 259 h 421"/>
                  <a:gd name="T84" fmla="*/ 304 w 456"/>
                  <a:gd name="T85" fmla="*/ 258 h 421"/>
                  <a:gd name="T86" fmla="*/ 249 w 456"/>
                  <a:gd name="T87" fmla="*/ 238 h 421"/>
                  <a:gd name="T88" fmla="*/ 256 w 456"/>
                  <a:gd name="T89" fmla="*/ 216 h 421"/>
                  <a:gd name="T90" fmla="*/ 247 w 456"/>
                  <a:gd name="T91" fmla="*/ 188 h 421"/>
                  <a:gd name="T92" fmla="*/ 235 w 456"/>
                  <a:gd name="T93" fmla="*/ 180 h 421"/>
                  <a:gd name="T94" fmla="*/ 197 w 456"/>
                  <a:gd name="T95" fmla="*/ 184 h 421"/>
                  <a:gd name="T96" fmla="*/ 194 w 456"/>
                  <a:gd name="T97" fmla="*/ 103 h 421"/>
                  <a:gd name="T98" fmla="*/ 180 w 456"/>
                  <a:gd name="T99" fmla="*/ 58 h 421"/>
                  <a:gd name="T100" fmla="*/ 167 w 456"/>
                  <a:gd name="T101" fmla="*/ 14 h 421"/>
                  <a:gd name="T102" fmla="*/ 157 w 456"/>
                  <a:gd name="T103" fmla="*/ 0 h 421"/>
                  <a:gd name="T104" fmla="*/ 161 w 456"/>
                  <a:gd name="T105" fmla="*/ 10 h 421"/>
                  <a:gd name="T106" fmla="*/ 142 w 456"/>
                  <a:gd name="T107" fmla="*/ 26 h 421"/>
                  <a:gd name="T108" fmla="*/ 121 w 456"/>
                  <a:gd name="T109" fmla="*/ 49 h 421"/>
                  <a:gd name="T110" fmla="*/ 123 w 456"/>
                  <a:gd name="T111" fmla="*/ 78 h 421"/>
                  <a:gd name="T112" fmla="*/ 69 w 456"/>
                  <a:gd name="T113" fmla="*/ 146 h 421"/>
                  <a:gd name="T114" fmla="*/ 30 w 456"/>
                  <a:gd name="T115" fmla="*/ 156 h 421"/>
                  <a:gd name="T116" fmla="*/ 7 w 456"/>
                  <a:gd name="T117" fmla="*/ 171 h 42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56" h="421">
                    <a:moveTo>
                      <a:pt x="0" y="171"/>
                    </a:moveTo>
                    <a:lnTo>
                      <a:pt x="1" y="174"/>
                    </a:lnTo>
                    <a:lnTo>
                      <a:pt x="7" y="176"/>
                    </a:lnTo>
                    <a:lnTo>
                      <a:pt x="12" y="179"/>
                    </a:lnTo>
                    <a:lnTo>
                      <a:pt x="13" y="182"/>
                    </a:lnTo>
                    <a:lnTo>
                      <a:pt x="13" y="208"/>
                    </a:lnTo>
                    <a:lnTo>
                      <a:pt x="16" y="212"/>
                    </a:lnTo>
                    <a:lnTo>
                      <a:pt x="18" y="217"/>
                    </a:lnTo>
                    <a:lnTo>
                      <a:pt x="27" y="228"/>
                    </a:lnTo>
                    <a:lnTo>
                      <a:pt x="30" y="228"/>
                    </a:lnTo>
                    <a:lnTo>
                      <a:pt x="31" y="229"/>
                    </a:lnTo>
                    <a:lnTo>
                      <a:pt x="35" y="232"/>
                    </a:lnTo>
                    <a:lnTo>
                      <a:pt x="40" y="231"/>
                    </a:lnTo>
                    <a:lnTo>
                      <a:pt x="43" y="236"/>
                    </a:lnTo>
                    <a:lnTo>
                      <a:pt x="51" y="239"/>
                    </a:lnTo>
                    <a:lnTo>
                      <a:pt x="63" y="250"/>
                    </a:lnTo>
                    <a:lnTo>
                      <a:pt x="66" y="259"/>
                    </a:lnTo>
                    <a:lnTo>
                      <a:pt x="70" y="263"/>
                    </a:lnTo>
                    <a:lnTo>
                      <a:pt x="73" y="261"/>
                    </a:lnTo>
                    <a:lnTo>
                      <a:pt x="73" y="254"/>
                    </a:lnTo>
                    <a:lnTo>
                      <a:pt x="75" y="253"/>
                    </a:lnTo>
                    <a:lnTo>
                      <a:pt x="84" y="257"/>
                    </a:lnTo>
                    <a:lnTo>
                      <a:pt x="88" y="257"/>
                    </a:lnTo>
                    <a:lnTo>
                      <a:pt x="91" y="254"/>
                    </a:lnTo>
                    <a:lnTo>
                      <a:pt x="101" y="245"/>
                    </a:lnTo>
                    <a:lnTo>
                      <a:pt x="106" y="238"/>
                    </a:lnTo>
                    <a:lnTo>
                      <a:pt x="107" y="227"/>
                    </a:lnTo>
                    <a:lnTo>
                      <a:pt x="112" y="228"/>
                    </a:lnTo>
                    <a:lnTo>
                      <a:pt x="116" y="234"/>
                    </a:lnTo>
                    <a:lnTo>
                      <a:pt x="121" y="236"/>
                    </a:lnTo>
                    <a:lnTo>
                      <a:pt x="124" y="236"/>
                    </a:lnTo>
                    <a:lnTo>
                      <a:pt x="125" y="240"/>
                    </a:lnTo>
                    <a:lnTo>
                      <a:pt x="126" y="245"/>
                    </a:lnTo>
                    <a:lnTo>
                      <a:pt x="127" y="251"/>
                    </a:lnTo>
                    <a:lnTo>
                      <a:pt x="126" y="259"/>
                    </a:lnTo>
                    <a:lnTo>
                      <a:pt x="120" y="265"/>
                    </a:lnTo>
                    <a:lnTo>
                      <a:pt x="117" y="267"/>
                    </a:lnTo>
                    <a:lnTo>
                      <a:pt x="117" y="272"/>
                    </a:lnTo>
                    <a:lnTo>
                      <a:pt x="122" y="279"/>
                    </a:lnTo>
                    <a:lnTo>
                      <a:pt x="126" y="283"/>
                    </a:lnTo>
                    <a:lnTo>
                      <a:pt x="127" y="284"/>
                    </a:lnTo>
                    <a:lnTo>
                      <a:pt x="128" y="286"/>
                    </a:lnTo>
                    <a:lnTo>
                      <a:pt x="127" y="299"/>
                    </a:lnTo>
                    <a:lnTo>
                      <a:pt x="126" y="304"/>
                    </a:lnTo>
                    <a:lnTo>
                      <a:pt x="126" y="318"/>
                    </a:lnTo>
                    <a:lnTo>
                      <a:pt x="118" y="333"/>
                    </a:lnTo>
                    <a:lnTo>
                      <a:pt x="116" y="337"/>
                    </a:lnTo>
                    <a:lnTo>
                      <a:pt x="112" y="342"/>
                    </a:lnTo>
                    <a:lnTo>
                      <a:pt x="111" y="347"/>
                    </a:lnTo>
                    <a:lnTo>
                      <a:pt x="113" y="350"/>
                    </a:lnTo>
                    <a:lnTo>
                      <a:pt x="118" y="350"/>
                    </a:lnTo>
                    <a:lnTo>
                      <a:pt x="121" y="351"/>
                    </a:lnTo>
                    <a:lnTo>
                      <a:pt x="126" y="353"/>
                    </a:lnTo>
                    <a:lnTo>
                      <a:pt x="129" y="360"/>
                    </a:lnTo>
                    <a:lnTo>
                      <a:pt x="141" y="360"/>
                    </a:lnTo>
                    <a:lnTo>
                      <a:pt x="151" y="362"/>
                    </a:lnTo>
                    <a:lnTo>
                      <a:pt x="157" y="361"/>
                    </a:lnTo>
                    <a:lnTo>
                      <a:pt x="165" y="374"/>
                    </a:lnTo>
                    <a:lnTo>
                      <a:pt x="173" y="379"/>
                    </a:lnTo>
                    <a:lnTo>
                      <a:pt x="176" y="379"/>
                    </a:lnTo>
                    <a:lnTo>
                      <a:pt x="184" y="385"/>
                    </a:lnTo>
                    <a:lnTo>
                      <a:pt x="187" y="389"/>
                    </a:lnTo>
                    <a:lnTo>
                      <a:pt x="192" y="391"/>
                    </a:lnTo>
                    <a:lnTo>
                      <a:pt x="197" y="392"/>
                    </a:lnTo>
                    <a:lnTo>
                      <a:pt x="205" y="391"/>
                    </a:lnTo>
                    <a:lnTo>
                      <a:pt x="207" y="387"/>
                    </a:lnTo>
                    <a:lnTo>
                      <a:pt x="208" y="380"/>
                    </a:lnTo>
                    <a:lnTo>
                      <a:pt x="213" y="377"/>
                    </a:lnTo>
                    <a:lnTo>
                      <a:pt x="225" y="372"/>
                    </a:lnTo>
                    <a:lnTo>
                      <a:pt x="229" y="374"/>
                    </a:lnTo>
                    <a:lnTo>
                      <a:pt x="234" y="374"/>
                    </a:lnTo>
                    <a:lnTo>
                      <a:pt x="238" y="374"/>
                    </a:lnTo>
                    <a:lnTo>
                      <a:pt x="241" y="375"/>
                    </a:lnTo>
                    <a:lnTo>
                      <a:pt x="246" y="378"/>
                    </a:lnTo>
                    <a:lnTo>
                      <a:pt x="250" y="381"/>
                    </a:lnTo>
                    <a:lnTo>
                      <a:pt x="267" y="393"/>
                    </a:lnTo>
                    <a:lnTo>
                      <a:pt x="271" y="393"/>
                    </a:lnTo>
                    <a:lnTo>
                      <a:pt x="280" y="395"/>
                    </a:lnTo>
                    <a:lnTo>
                      <a:pt x="286" y="395"/>
                    </a:lnTo>
                    <a:lnTo>
                      <a:pt x="288" y="396"/>
                    </a:lnTo>
                    <a:lnTo>
                      <a:pt x="292" y="393"/>
                    </a:lnTo>
                    <a:lnTo>
                      <a:pt x="292" y="390"/>
                    </a:lnTo>
                    <a:lnTo>
                      <a:pt x="294" y="384"/>
                    </a:lnTo>
                    <a:lnTo>
                      <a:pt x="297" y="383"/>
                    </a:lnTo>
                    <a:lnTo>
                      <a:pt x="304" y="386"/>
                    </a:lnTo>
                    <a:lnTo>
                      <a:pt x="311" y="392"/>
                    </a:lnTo>
                    <a:lnTo>
                      <a:pt x="319" y="396"/>
                    </a:lnTo>
                    <a:lnTo>
                      <a:pt x="324" y="395"/>
                    </a:lnTo>
                    <a:lnTo>
                      <a:pt x="325" y="394"/>
                    </a:lnTo>
                    <a:lnTo>
                      <a:pt x="327" y="394"/>
                    </a:lnTo>
                    <a:lnTo>
                      <a:pt x="330" y="396"/>
                    </a:lnTo>
                    <a:lnTo>
                      <a:pt x="331" y="398"/>
                    </a:lnTo>
                    <a:lnTo>
                      <a:pt x="334" y="398"/>
                    </a:lnTo>
                    <a:lnTo>
                      <a:pt x="336" y="395"/>
                    </a:lnTo>
                    <a:lnTo>
                      <a:pt x="337" y="387"/>
                    </a:lnTo>
                    <a:lnTo>
                      <a:pt x="336" y="384"/>
                    </a:lnTo>
                    <a:lnTo>
                      <a:pt x="337" y="381"/>
                    </a:lnTo>
                    <a:lnTo>
                      <a:pt x="343" y="375"/>
                    </a:lnTo>
                    <a:lnTo>
                      <a:pt x="347" y="372"/>
                    </a:lnTo>
                    <a:lnTo>
                      <a:pt x="352" y="372"/>
                    </a:lnTo>
                    <a:lnTo>
                      <a:pt x="352" y="375"/>
                    </a:lnTo>
                    <a:lnTo>
                      <a:pt x="354" y="375"/>
                    </a:lnTo>
                    <a:lnTo>
                      <a:pt x="359" y="372"/>
                    </a:lnTo>
                    <a:lnTo>
                      <a:pt x="361" y="383"/>
                    </a:lnTo>
                    <a:lnTo>
                      <a:pt x="362" y="384"/>
                    </a:lnTo>
                    <a:lnTo>
                      <a:pt x="369" y="399"/>
                    </a:lnTo>
                    <a:lnTo>
                      <a:pt x="382" y="421"/>
                    </a:lnTo>
                    <a:lnTo>
                      <a:pt x="384" y="411"/>
                    </a:lnTo>
                    <a:lnTo>
                      <a:pt x="385" y="409"/>
                    </a:lnTo>
                    <a:lnTo>
                      <a:pt x="389" y="408"/>
                    </a:lnTo>
                    <a:lnTo>
                      <a:pt x="391" y="407"/>
                    </a:lnTo>
                    <a:lnTo>
                      <a:pt x="397" y="408"/>
                    </a:lnTo>
                    <a:lnTo>
                      <a:pt x="400" y="413"/>
                    </a:lnTo>
                    <a:lnTo>
                      <a:pt x="403" y="416"/>
                    </a:lnTo>
                    <a:lnTo>
                      <a:pt x="406" y="417"/>
                    </a:lnTo>
                    <a:lnTo>
                      <a:pt x="410" y="417"/>
                    </a:lnTo>
                    <a:lnTo>
                      <a:pt x="414" y="417"/>
                    </a:lnTo>
                    <a:lnTo>
                      <a:pt x="417" y="419"/>
                    </a:lnTo>
                    <a:lnTo>
                      <a:pt x="419" y="417"/>
                    </a:lnTo>
                    <a:lnTo>
                      <a:pt x="422" y="417"/>
                    </a:lnTo>
                    <a:lnTo>
                      <a:pt x="424" y="419"/>
                    </a:lnTo>
                    <a:lnTo>
                      <a:pt x="427" y="419"/>
                    </a:lnTo>
                    <a:lnTo>
                      <a:pt x="433" y="420"/>
                    </a:lnTo>
                    <a:lnTo>
                      <a:pt x="435" y="420"/>
                    </a:lnTo>
                    <a:lnTo>
                      <a:pt x="438" y="419"/>
                    </a:lnTo>
                    <a:lnTo>
                      <a:pt x="438" y="415"/>
                    </a:lnTo>
                    <a:lnTo>
                      <a:pt x="438" y="407"/>
                    </a:lnTo>
                    <a:lnTo>
                      <a:pt x="436" y="401"/>
                    </a:lnTo>
                    <a:lnTo>
                      <a:pt x="437" y="398"/>
                    </a:lnTo>
                    <a:lnTo>
                      <a:pt x="444" y="396"/>
                    </a:lnTo>
                    <a:lnTo>
                      <a:pt x="447" y="395"/>
                    </a:lnTo>
                    <a:lnTo>
                      <a:pt x="448" y="393"/>
                    </a:lnTo>
                    <a:lnTo>
                      <a:pt x="450" y="391"/>
                    </a:lnTo>
                    <a:lnTo>
                      <a:pt x="449" y="387"/>
                    </a:lnTo>
                    <a:lnTo>
                      <a:pt x="444" y="384"/>
                    </a:lnTo>
                    <a:lnTo>
                      <a:pt x="443" y="381"/>
                    </a:lnTo>
                    <a:lnTo>
                      <a:pt x="442" y="377"/>
                    </a:lnTo>
                    <a:lnTo>
                      <a:pt x="441" y="375"/>
                    </a:lnTo>
                    <a:lnTo>
                      <a:pt x="444" y="366"/>
                    </a:lnTo>
                    <a:lnTo>
                      <a:pt x="450" y="360"/>
                    </a:lnTo>
                    <a:lnTo>
                      <a:pt x="454" y="357"/>
                    </a:lnTo>
                    <a:lnTo>
                      <a:pt x="456" y="354"/>
                    </a:lnTo>
                    <a:lnTo>
                      <a:pt x="456" y="348"/>
                    </a:lnTo>
                    <a:lnTo>
                      <a:pt x="453" y="346"/>
                    </a:lnTo>
                    <a:lnTo>
                      <a:pt x="451" y="344"/>
                    </a:lnTo>
                    <a:lnTo>
                      <a:pt x="452" y="337"/>
                    </a:lnTo>
                    <a:lnTo>
                      <a:pt x="453" y="335"/>
                    </a:lnTo>
                    <a:lnTo>
                      <a:pt x="453" y="333"/>
                    </a:lnTo>
                    <a:lnTo>
                      <a:pt x="448" y="331"/>
                    </a:lnTo>
                    <a:lnTo>
                      <a:pt x="432" y="328"/>
                    </a:lnTo>
                    <a:lnTo>
                      <a:pt x="439" y="327"/>
                    </a:lnTo>
                    <a:lnTo>
                      <a:pt x="444" y="316"/>
                    </a:lnTo>
                    <a:lnTo>
                      <a:pt x="442" y="308"/>
                    </a:lnTo>
                    <a:lnTo>
                      <a:pt x="451" y="301"/>
                    </a:lnTo>
                    <a:lnTo>
                      <a:pt x="450" y="296"/>
                    </a:lnTo>
                    <a:lnTo>
                      <a:pt x="440" y="290"/>
                    </a:lnTo>
                    <a:lnTo>
                      <a:pt x="447" y="277"/>
                    </a:lnTo>
                    <a:lnTo>
                      <a:pt x="405" y="281"/>
                    </a:lnTo>
                    <a:lnTo>
                      <a:pt x="406" y="278"/>
                    </a:lnTo>
                    <a:lnTo>
                      <a:pt x="389" y="282"/>
                    </a:lnTo>
                    <a:lnTo>
                      <a:pt x="373" y="277"/>
                    </a:lnTo>
                    <a:lnTo>
                      <a:pt x="367" y="279"/>
                    </a:lnTo>
                    <a:lnTo>
                      <a:pt x="358" y="277"/>
                    </a:lnTo>
                    <a:lnTo>
                      <a:pt x="352" y="277"/>
                    </a:lnTo>
                    <a:lnTo>
                      <a:pt x="345" y="274"/>
                    </a:lnTo>
                    <a:lnTo>
                      <a:pt x="342" y="268"/>
                    </a:lnTo>
                    <a:lnTo>
                      <a:pt x="340" y="258"/>
                    </a:lnTo>
                    <a:lnTo>
                      <a:pt x="334" y="248"/>
                    </a:lnTo>
                    <a:lnTo>
                      <a:pt x="322" y="239"/>
                    </a:lnTo>
                    <a:lnTo>
                      <a:pt x="314" y="239"/>
                    </a:lnTo>
                    <a:lnTo>
                      <a:pt x="314" y="241"/>
                    </a:lnTo>
                    <a:lnTo>
                      <a:pt x="317" y="247"/>
                    </a:lnTo>
                    <a:lnTo>
                      <a:pt x="316" y="251"/>
                    </a:lnTo>
                    <a:lnTo>
                      <a:pt x="276" y="234"/>
                    </a:lnTo>
                    <a:lnTo>
                      <a:pt x="260" y="230"/>
                    </a:lnTo>
                    <a:lnTo>
                      <a:pt x="259" y="228"/>
                    </a:lnTo>
                    <a:lnTo>
                      <a:pt x="256" y="224"/>
                    </a:lnTo>
                    <a:lnTo>
                      <a:pt x="259" y="210"/>
                    </a:lnTo>
                    <a:lnTo>
                      <a:pt x="266" y="209"/>
                    </a:lnTo>
                    <a:lnTo>
                      <a:pt x="267" y="207"/>
                    </a:lnTo>
                    <a:lnTo>
                      <a:pt x="268" y="195"/>
                    </a:lnTo>
                    <a:lnTo>
                      <a:pt x="260" y="187"/>
                    </a:lnTo>
                    <a:lnTo>
                      <a:pt x="259" y="183"/>
                    </a:lnTo>
                    <a:lnTo>
                      <a:pt x="257" y="180"/>
                    </a:lnTo>
                    <a:lnTo>
                      <a:pt x="249" y="182"/>
                    </a:lnTo>
                    <a:lnTo>
                      <a:pt x="247" y="180"/>
                    </a:lnTo>
                    <a:lnTo>
                      <a:pt x="246" y="177"/>
                    </a:lnTo>
                    <a:lnTo>
                      <a:pt x="245" y="173"/>
                    </a:lnTo>
                    <a:lnTo>
                      <a:pt x="245" y="171"/>
                    </a:lnTo>
                    <a:lnTo>
                      <a:pt x="225" y="170"/>
                    </a:lnTo>
                    <a:lnTo>
                      <a:pt x="225" y="176"/>
                    </a:lnTo>
                    <a:lnTo>
                      <a:pt x="205" y="176"/>
                    </a:lnTo>
                    <a:lnTo>
                      <a:pt x="202" y="168"/>
                    </a:lnTo>
                    <a:lnTo>
                      <a:pt x="204" y="146"/>
                    </a:lnTo>
                    <a:lnTo>
                      <a:pt x="203" y="107"/>
                    </a:lnTo>
                    <a:lnTo>
                      <a:pt x="202" y="99"/>
                    </a:lnTo>
                    <a:lnTo>
                      <a:pt x="196" y="88"/>
                    </a:lnTo>
                    <a:lnTo>
                      <a:pt x="190" y="79"/>
                    </a:lnTo>
                    <a:lnTo>
                      <a:pt x="187" y="72"/>
                    </a:lnTo>
                    <a:lnTo>
                      <a:pt x="187" y="56"/>
                    </a:lnTo>
                    <a:lnTo>
                      <a:pt x="189" y="48"/>
                    </a:lnTo>
                    <a:lnTo>
                      <a:pt x="187" y="36"/>
                    </a:lnTo>
                    <a:lnTo>
                      <a:pt x="186" y="32"/>
                    </a:lnTo>
                    <a:lnTo>
                      <a:pt x="174" y="13"/>
                    </a:lnTo>
                    <a:lnTo>
                      <a:pt x="168" y="5"/>
                    </a:lnTo>
                    <a:lnTo>
                      <a:pt x="167" y="4"/>
                    </a:lnTo>
                    <a:lnTo>
                      <a:pt x="166" y="2"/>
                    </a:lnTo>
                    <a:lnTo>
                      <a:pt x="163" y="0"/>
                    </a:lnTo>
                    <a:lnTo>
                      <a:pt x="163" y="1"/>
                    </a:lnTo>
                    <a:lnTo>
                      <a:pt x="163" y="6"/>
                    </a:lnTo>
                    <a:lnTo>
                      <a:pt x="165" y="8"/>
                    </a:lnTo>
                    <a:lnTo>
                      <a:pt x="168" y="10"/>
                    </a:lnTo>
                    <a:lnTo>
                      <a:pt x="165" y="13"/>
                    </a:lnTo>
                    <a:lnTo>
                      <a:pt x="160" y="15"/>
                    </a:lnTo>
                    <a:lnTo>
                      <a:pt x="151" y="21"/>
                    </a:lnTo>
                    <a:lnTo>
                      <a:pt x="148" y="25"/>
                    </a:lnTo>
                    <a:lnTo>
                      <a:pt x="145" y="36"/>
                    </a:lnTo>
                    <a:lnTo>
                      <a:pt x="145" y="42"/>
                    </a:lnTo>
                    <a:lnTo>
                      <a:pt x="139" y="48"/>
                    </a:lnTo>
                    <a:lnTo>
                      <a:pt x="126" y="47"/>
                    </a:lnTo>
                    <a:lnTo>
                      <a:pt x="124" y="49"/>
                    </a:lnTo>
                    <a:lnTo>
                      <a:pt x="123" y="52"/>
                    </a:lnTo>
                    <a:lnTo>
                      <a:pt x="124" y="59"/>
                    </a:lnTo>
                    <a:lnTo>
                      <a:pt x="128" y="75"/>
                    </a:lnTo>
                    <a:lnTo>
                      <a:pt x="127" y="77"/>
                    </a:lnTo>
                    <a:lnTo>
                      <a:pt x="105" y="99"/>
                    </a:lnTo>
                    <a:lnTo>
                      <a:pt x="99" y="108"/>
                    </a:lnTo>
                    <a:lnTo>
                      <a:pt x="72" y="140"/>
                    </a:lnTo>
                    <a:lnTo>
                      <a:pt x="69" y="142"/>
                    </a:lnTo>
                    <a:lnTo>
                      <a:pt x="54" y="147"/>
                    </a:lnTo>
                    <a:lnTo>
                      <a:pt x="42" y="149"/>
                    </a:lnTo>
                    <a:lnTo>
                      <a:pt x="31" y="150"/>
                    </a:lnTo>
                    <a:lnTo>
                      <a:pt x="21" y="154"/>
                    </a:lnTo>
                    <a:lnTo>
                      <a:pt x="14" y="158"/>
                    </a:lnTo>
                    <a:lnTo>
                      <a:pt x="13" y="161"/>
                    </a:lnTo>
                    <a:lnTo>
                      <a:pt x="7" y="164"/>
                    </a:lnTo>
                    <a:lnTo>
                      <a:pt x="1" y="169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xmlns="" id="{CDE5F345-140B-4F97-A334-78FABCEFF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724"/>
                <a:ext cx="317" cy="715"/>
              </a:xfrm>
              <a:custGeom>
                <a:avLst/>
                <a:gdLst>
                  <a:gd name="T0" fmla="*/ 313 w 330"/>
                  <a:gd name="T1" fmla="*/ 258 h 687"/>
                  <a:gd name="T2" fmla="*/ 282 w 330"/>
                  <a:gd name="T3" fmla="*/ 338 h 687"/>
                  <a:gd name="T4" fmla="*/ 267 w 330"/>
                  <a:gd name="T5" fmla="*/ 366 h 687"/>
                  <a:gd name="T6" fmla="*/ 259 w 330"/>
                  <a:gd name="T7" fmla="*/ 407 h 687"/>
                  <a:gd name="T8" fmla="*/ 260 w 330"/>
                  <a:gd name="T9" fmla="*/ 429 h 687"/>
                  <a:gd name="T10" fmla="*/ 257 w 330"/>
                  <a:gd name="T11" fmla="*/ 490 h 687"/>
                  <a:gd name="T12" fmla="*/ 266 w 330"/>
                  <a:gd name="T13" fmla="*/ 588 h 687"/>
                  <a:gd name="T14" fmla="*/ 268 w 330"/>
                  <a:gd name="T15" fmla="*/ 601 h 687"/>
                  <a:gd name="T16" fmla="*/ 270 w 330"/>
                  <a:gd name="T17" fmla="*/ 613 h 687"/>
                  <a:gd name="T18" fmla="*/ 267 w 330"/>
                  <a:gd name="T19" fmla="*/ 632 h 687"/>
                  <a:gd name="T20" fmla="*/ 265 w 330"/>
                  <a:gd name="T21" fmla="*/ 649 h 687"/>
                  <a:gd name="T22" fmla="*/ 257 w 330"/>
                  <a:gd name="T23" fmla="*/ 655 h 687"/>
                  <a:gd name="T24" fmla="*/ 253 w 330"/>
                  <a:gd name="T25" fmla="*/ 674 h 687"/>
                  <a:gd name="T26" fmla="*/ 262 w 330"/>
                  <a:gd name="T27" fmla="*/ 681 h 687"/>
                  <a:gd name="T28" fmla="*/ 266 w 330"/>
                  <a:gd name="T29" fmla="*/ 707 h 687"/>
                  <a:gd name="T30" fmla="*/ 257 w 330"/>
                  <a:gd name="T31" fmla="*/ 712 h 687"/>
                  <a:gd name="T32" fmla="*/ 238 w 330"/>
                  <a:gd name="T33" fmla="*/ 690 h 687"/>
                  <a:gd name="T34" fmla="*/ 229 w 330"/>
                  <a:gd name="T35" fmla="*/ 686 h 687"/>
                  <a:gd name="T36" fmla="*/ 215 w 330"/>
                  <a:gd name="T37" fmla="*/ 691 h 687"/>
                  <a:gd name="T38" fmla="*/ 204 w 330"/>
                  <a:gd name="T39" fmla="*/ 693 h 687"/>
                  <a:gd name="T40" fmla="*/ 194 w 330"/>
                  <a:gd name="T41" fmla="*/ 692 h 687"/>
                  <a:gd name="T42" fmla="*/ 123 w 330"/>
                  <a:gd name="T43" fmla="*/ 692 h 687"/>
                  <a:gd name="T44" fmla="*/ 96 w 330"/>
                  <a:gd name="T45" fmla="*/ 689 h 687"/>
                  <a:gd name="T46" fmla="*/ 74 w 330"/>
                  <a:gd name="T47" fmla="*/ 653 h 687"/>
                  <a:gd name="T48" fmla="*/ 68 w 330"/>
                  <a:gd name="T49" fmla="*/ 665 h 687"/>
                  <a:gd name="T50" fmla="*/ 11 w 330"/>
                  <a:gd name="T51" fmla="*/ 637 h 687"/>
                  <a:gd name="T52" fmla="*/ 22 w 330"/>
                  <a:gd name="T53" fmla="*/ 607 h 687"/>
                  <a:gd name="T54" fmla="*/ 4 w 330"/>
                  <a:gd name="T55" fmla="*/ 593 h 687"/>
                  <a:gd name="T56" fmla="*/ 5 w 330"/>
                  <a:gd name="T57" fmla="*/ 578 h 687"/>
                  <a:gd name="T58" fmla="*/ 8 w 330"/>
                  <a:gd name="T59" fmla="*/ 561 h 687"/>
                  <a:gd name="T60" fmla="*/ 21 w 330"/>
                  <a:gd name="T61" fmla="*/ 531 h 687"/>
                  <a:gd name="T62" fmla="*/ 33 w 330"/>
                  <a:gd name="T63" fmla="*/ 513 h 687"/>
                  <a:gd name="T64" fmla="*/ 50 w 330"/>
                  <a:gd name="T65" fmla="*/ 515 h 687"/>
                  <a:gd name="T66" fmla="*/ 71 w 330"/>
                  <a:gd name="T67" fmla="*/ 492 h 687"/>
                  <a:gd name="T68" fmla="*/ 67 w 330"/>
                  <a:gd name="T69" fmla="*/ 484 h 687"/>
                  <a:gd name="T70" fmla="*/ 54 w 330"/>
                  <a:gd name="T71" fmla="*/ 464 h 687"/>
                  <a:gd name="T72" fmla="*/ 57 w 330"/>
                  <a:gd name="T73" fmla="*/ 426 h 687"/>
                  <a:gd name="T74" fmla="*/ 46 w 330"/>
                  <a:gd name="T75" fmla="*/ 406 h 687"/>
                  <a:gd name="T76" fmla="*/ 62 w 330"/>
                  <a:gd name="T77" fmla="*/ 401 h 687"/>
                  <a:gd name="T78" fmla="*/ 76 w 330"/>
                  <a:gd name="T79" fmla="*/ 389 h 687"/>
                  <a:gd name="T80" fmla="*/ 100 w 330"/>
                  <a:gd name="T81" fmla="*/ 378 h 687"/>
                  <a:gd name="T82" fmla="*/ 102 w 330"/>
                  <a:gd name="T83" fmla="*/ 363 h 687"/>
                  <a:gd name="T84" fmla="*/ 108 w 330"/>
                  <a:gd name="T85" fmla="*/ 344 h 687"/>
                  <a:gd name="T86" fmla="*/ 126 w 330"/>
                  <a:gd name="T87" fmla="*/ 341 h 687"/>
                  <a:gd name="T88" fmla="*/ 181 w 330"/>
                  <a:gd name="T89" fmla="*/ 287 h 687"/>
                  <a:gd name="T90" fmla="*/ 162 w 330"/>
                  <a:gd name="T91" fmla="*/ 227 h 687"/>
                  <a:gd name="T92" fmla="*/ 140 w 330"/>
                  <a:gd name="T93" fmla="*/ 215 h 687"/>
                  <a:gd name="T94" fmla="*/ 128 w 330"/>
                  <a:gd name="T95" fmla="*/ 222 h 687"/>
                  <a:gd name="T96" fmla="*/ 99 w 330"/>
                  <a:gd name="T97" fmla="*/ 195 h 687"/>
                  <a:gd name="T98" fmla="*/ 84 w 330"/>
                  <a:gd name="T99" fmla="*/ 179 h 687"/>
                  <a:gd name="T100" fmla="*/ 72 w 330"/>
                  <a:gd name="T101" fmla="*/ 151 h 687"/>
                  <a:gd name="T102" fmla="*/ 48 w 330"/>
                  <a:gd name="T103" fmla="*/ 132 h 687"/>
                  <a:gd name="T104" fmla="*/ 53 w 330"/>
                  <a:gd name="T105" fmla="*/ 107 h 687"/>
                  <a:gd name="T106" fmla="*/ 47 w 330"/>
                  <a:gd name="T107" fmla="*/ 87 h 687"/>
                  <a:gd name="T108" fmla="*/ 45 w 330"/>
                  <a:gd name="T109" fmla="*/ 73 h 687"/>
                  <a:gd name="T110" fmla="*/ 23 w 330"/>
                  <a:gd name="T111" fmla="*/ 19 h 687"/>
                  <a:gd name="T112" fmla="*/ 66 w 330"/>
                  <a:gd name="T113" fmla="*/ 29 h 687"/>
                  <a:gd name="T114" fmla="*/ 102 w 330"/>
                  <a:gd name="T115" fmla="*/ 149 h 687"/>
                  <a:gd name="T116" fmla="*/ 154 w 330"/>
                  <a:gd name="T117" fmla="*/ 190 h 687"/>
                  <a:gd name="T118" fmla="*/ 200 w 330"/>
                  <a:gd name="T119" fmla="*/ 212 h 687"/>
                  <a:gd name="T120" fmla="*/ 295 w 330"/>
                  <a:gd name="T121" fmla="*/ 236 h 6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30" h="687">
                    <a:moveTo>
                      <a:pt x="330" y="211"/>
                    </a:moveTo>
                    <a:lnTo>
                      <a:pt x="328" y="235"/>
                    </a:lnTo>
                    <a:lnTo>
                      <a:pt x="326" y="241"/>
                    </a:lnTo>
                    <a:lnTo>
                      <a:pt x="326" y="248"/>
                    </a:lnTo>
                    <a:lnTo>
                      <a:pt x="320" y="274"/>
                    </a:lnTo>
                    <a:lnTo>
                      <a:pt x="316" y="280"/>
                    </a:lnTo>
                    <a:lnTo>
                      <a:pt x="306" y="300"/>
                    </a:lnTo>
                    <a:lnTo>
                      <a:pt x="294" y="325"/>
                    </a:lnTo>
                    <a:lnTo>
                      <a:pt x="287" y="346"/>
                    </a:lnTo>
                    <a:lnTo>
                      <a:pt x="285" y="346"/>
                    </a:lnTo>
                    <a:lnTo>
                      <a:pt x="280" y="351"/>
                    </a:lnTo>
                    <a:lnTo>
                      <a:pt x="278" y="352"/>
                    </a:lnTo>
                    <a:lnTo>
                      <a:pt x="272" y="365"/>
                    </a:lnTo>
                    <a:lnTo>
                      <a:pt x="272" y="368"/>
                    </a:lnTo>
                    <a:lnTo>
                      <a:pt x="272" y="378"/>
                    </a:lnTo>
                    <a:lnTo>
                      <a:pt x="270" y="391"/>
                    </a:lnTo>
                    <a:lnTo>
                      <a:pt x="268" y="391"/>
                    </a:lnTo>
                    <a:lnTo>
                      <a:pt x="260" y="399"/>
                    </a:lnTo>
                    <a:lnTo>
                      <a:pt x="265" y="410"/>
                    </a:lnTo>
                    <a:lnTo>
                      <a:pt x="271" y="412"/>
                    </a:lnTo>
                    <a:lnTo>
                      <a:pt x="272" y="424"/>
                    </a:lnTo>
                    <a:lnTo>
                      <a:pt x="265" y="461"/>
                    </a:lnTo>
                    <a:lnTo>
                      <a:pt x="265" y="466"/>
                    </a:lnTo>
                    <a:lnTo>
                      <a:pt x="268" y="471"/>
                    </a:lnTo>
                    <a:lnTo>
                      <a:pt x="266" y="475"/>
                    </a:lnTo>
                    <a:lnTo>
                      <a:pt x="269" y="510"/>
                    </a:lnTo>
                    <a:lnTo>
                      <a:pt x="268" y="513"/>
                    </a:lnTo>
                    <a:lnTo>
                      <a:pt x="277" y="565"/>
                    </a:lnTo>
                    <a:lnTo>
                      <a:pt x="278" y="569"/>
                    </a:lnTo>
                    <a:lnTo>
                      <a:pt x="278" y="572"/>
                    </a:lnTo>
                    <a:lnTo>
                      <a:pt x="278" y="574"/>
                    </a:lnTo>
                    <a:lnTo>
                      <a:pt x="279" y="577"/>
                    </a:lnTo>
                    <a:lnTo>
                      <a:pt x="280" y="580"/>
                    </a:lnTo>
                    <a:lnTo>
                      <a:pt x="281" y="584"/>
                    </a:lnTo>
                    <a:lnTo>
                      <a:pt x="280" y="586"/>
                    </a:lnTo>
                    <a:lnTo>
                      <a:pt x="281" y="589"/>
                    </a:lnTo>
                    <a:lnTo>
                      <a:pt x="283" y="603"/>
                    </a:lnTo>
                    <a:lnTo>
                      <a:pt x="281" y="603"/>
                    </a:lnTo>
                    <a:lnTo>
                      <a:pt x="280" y="604"/>
                    </a:lnTo>
                    <a:lnTo>
                      <a:pt x="278" y="607"/>
                    </a:lnTo>
                    <a:lnTo>
                      <a:pt x="277" y="615"/>
                    </a:lnTo>
                    <a:lnTo>
                      <a:pt x="278" y="617"/>
                    </a:lnTo>
                    <a:lnTo>
                      <a:pt x="278" y="621"/>
                    </a:lnTo>
                    <a:lnTo>
                      <a:pt x="276" y="624"/>
                    </a:lnTo>
                    <a:lnTo>
                      <a:pt x="272" y="624"/>
                    </a:lnTo>
                    <a:lnTo>
                      <a:pt x="272" y="625"/>
                    </a:lnTo>
                    <a:lnTo>
                      <a:pt x="270" y="625"/>
                    </a:lnTo>
                    <a:lnTo>
                      <a:pt x="268" y="629"/>
                    </a:lnTo>
                    <a:lnTo>
                      <a:pt x="266" y="634"/>
                    </a:lnTo>
                    <a:lnTo>
                      <a:pt x="268" y="636"/>
                    </a:lnTo>
                    <a:lnTo>
                      <a:pt x="265" y="639"/>
                    </a:lnTo>
                    <a:lnTo>
                      <a:pt x="263" y="648"/>
                    </a:lnTo>
                    <a:lnTo>
                      <a:pt x="268" y="655"/>
                    </a:lnTo>
                    <a:lnTo>
                      <a:pt x="269" y="655"/>
                    </a:lnTo>
                    <a:lnTo>
                      <a:pt x="271" y="653"/>
                    </a:lnTo>
                    <a:lnTo>
                      <a:pt x="273" y="654"/>
                    </a:lnTo>
                    <a:lnTo>
                      <a:pt x="273" y="661"/>
                    </a:lnTo>
                    <a:lnTo>
                      <a:pt x="274" y="667"/>
                    </a:lnTo>
                    <a:lnTo>
                      <a:pt x="275" y="674"/>
                    </a:lnTo>
                    <a:lnTo>
                      <a:pt x="277" y="679"/>
                    </a:lnTo>
                    <a:lnTo>
                      <a:pt x="278" y="682"/>
                    </a:lnTo>
                    <a:lnTo>
                      <a:pt x="280" y="686"/>
                    </a:lnTo>
                    <a:lnTo>
                      <a:pt x="274" y="687"/>
                    </a:lnTo>
                    <a:lnTo>
                      <a:pt x="268" y="684"/>
                    </a:lnTo>
                    <a:lnTo>
                      <a:pt x="259" y="675"/>
                    </a:lnTo>
                    <a:lnTo>
                      <a:pt x="254" y="670"/>
                    </a:lnTo>
                    <a:lnTo>
                      <a:pt x="251" y="669"/>
                    </a:lnTo>
                    <a:lnTo>
                      <a:pt x="248" y="663"/>
                    </a:lnTo>
                    <a:lnTo>
                      <a:pt x="246" y="661"/>
                    </a:lnTo>
                    <a:lnTo>
                      <a:pt x="242" y="661"/>
                    </a:lnTo>
                    <a:lnTo>
                      <a:pt x="240" y="659"/>
                    </a:lnTo>
                    <a:lnTo>
                      <a:pt x="238" y="659"/>
                    </a:lnTo>
                    <a:lnTo>
                      <a:pt x="233" y="663"/>
                    </a:lnTo>
                    <a:lnTo>
                      <a:pt x="232" y="666"/>
                    </a:lnTo>
                    <a:lnTo>
                      <a:pt x="227" y="666"/>
                    </a:lnTo>
                    <a:lnTo>
                      <a:pt x="224" y="664"/>
                    </a:lnTo>
                    <a:lnTo>
                      <a:pt x="218" y="665"/>
                    </a:lnTo>
                    <a:lnTo>
                      <a:pt x="215" y="666"/>
                    </a:lnTo>
                    <a:lnTo>
                      <a:pt x="215" y="664"/>
                    </a:lnTo>
                    <a:lnTo>
                      <a:pt x="212" y="666"/>
                    </a:lnTo>
                    <a:lnTo>
                      <a:pt x="212" y="664"/>
                    </a:lnTo>
                    <a:lnTo>
                      <a:pt x="205" y="664"/>
                    </a:lnTo>
                    <a:lnTo>
                      <a:pt x="203" y="665"/>
                    </a:lnTo>
                    <a:lnTo>
                      <a:pt x="202" y="665"/>
                    </a:lnTo>
                    <a:lnTo>
                      <a:pt x="160" y="669"/>
                    </a:lnTo>
                    <a:lnTo>
                      <a:pt x="161" y="666"/>
                    </a:lnTo>
                    <a:lnTo>
                      <a:pt x="144" y="670"/>
                    </a:lnTo>
                    <a:lnTo>
                      <a:pt x="128" y="665"/>
                    </a:lnTo>
                    <a:lnTo>
                      <a:pt x="122" y="667"/>
                    </a:lnTo>
                    <a:lnTo>
                      <a:pt x="113" y="665"/>
                    </a:lnTo>
                    <a:lnTo>
                      <a:pt x="107" y="665"/>
                    </a:lnTo>
                    <a:lnTo>
                      <a:pt x="100" y="662"/>
                    </a:lnTo>
                    <a:lnTo>
                      <a:pt x="97" y="656"/>
                    </a:lnTo>
                    <a:lnTo>
                      <a:pt x="95" y="646"/>
                    </a:lnTo>
                    <a:lnTo>
                      <a:pt x="89" y="636"/>
                    </a:lnTo>
                    <a:lnTo>
                      <a:pt x="77" y="627"/>
                    </a:lnTo>
                    <a:lnTo>
                      <a:pt x="69" y="627"/>
                    </a:lnTo>
                    <a:lnTo>
                      <a:pt x="69" y="629"/>
                    </a:lnTo>
                    <a:lnTo>
                      <a:pt x="72" y="635"/>
                    </a:lnTo>
                    <a:lnTo>
                      <a:pt x="71" y="639"/>
                    </a:lnTo>
                    <a:lnTo>
                      <a:pt x="31" y="622"/>
                    </a:lnTo>
                    <a:lnTo>
                      <a:pt x="15" y="618"/>
                    </a:lnTo>
                    <a:lnTo>
                      <a:pt x="14" y="616"/>
                    </a:lnTo>
                    <a:lnTo>
                      <a:pt x="11" y="612"/>
                    </a:lnTo>
                    <a:lnTo>
                      <a:pt x="14" y="598"/>
                    </a:lnTo>
                    <a:lnTo>
                      <a:pt x="21" y="597"/>
                    </a:lnTo>
                    <a:lnTo>
                      <a:pt x="22" y="595"/>
                    </a:lnTo>
                    <a:lnTo>
                      <a:pt x="23" y="583"/>
                    </a:lnTo>
                    <a:lnTo>
                      <a:pt x="15" y="575"/>
                    </a:lnTo>
                    <a:lnTo>
                      <a:pt x="14" y="571"/>
                    </a:lnTo>
                    <a:lnTo>
                      <a:pt x="12" y="568"/>
                    </a:lnTo>
                    <a:lnTo>
                      <a:pt x="4" y="570"/>
                    </a:lnTo>
                    <a:lnTo>
                      <a:pt x="2" y="568"/>
                    </a:lnTo>
                    <a:lnTo>
                      <a:pt x="1" y="565"/>
                    </a:lnTo>
                    <a:lnTo>
                      <a:pt x="0" y="561"/>
                    </a:lnTo>
                    <a:lnTo>
                      <a:pt x="5" y="555"/>
                    </a:lnTo>
                    <a:lnTo>
                      <a:pt x="4" y="548"/>
                    </a:lnTo>
                    <a:lnTo>
                      <a:pt x="0" y="545"/>
                    </a:lnTo>
                    <a:lnTo>
                      <a:pt x="4" y="541"/>
                    </a:lnTo>
                    <a:lnTo>
                      <a:pt x="8" y="539"/>
                    </a:lnTo>
                    <a:lnTo>
                      <a:pt x="17" y="543"/>
                    </a:lnTo>
                    <a:lnTo>
                      <a:pt x="19" y="542"/>
                    </a:lnTo>
                    <a:lnTo>
                      <a:pt x="22" y="540"/>
                    </a:lnTo>
                    <a:lnTo>
                      <a:pt x="22" y="510"/>
                    </a:lnTo>
                    <a:lnTo>
                      <a:pt x="28" y="497"/>
                    </a:lnTo>
                    <a:lnTo>
                      <a:pt x="29" y="495"/>
                    </a:lnTo>
                    <a:lnTo>
                      <a:pt x="33" y="493"/>
                    </a:lnTo>
                    <a:lnTo>
                      <a:pt x="34" y="493"/>
                    </a:lnTo>
                    <a:lnTo>
                      <a:pt x="39" y="493"/>
                    </a:lnTo>
                    <a:lnTo>
                      <a:pt x="41" y="492"/>
                    </a:lnTo>
                    <a:lnTo>
                      <a:pt x="44" y="492"/>
                    </a:lnTo>
                    <a:lnTo>
                      <a:pt x="52" y="495"/>
                    </a:lnTo>
                    <a:lnTo>
                      <a:pt x="55" y="495"/>
                    </a:lnTo>
                    <a:lnTo>
                      <a:pt x="60" y="489"/>
                    </a:lnTo>
                    <a:lnTo>
                      <a:pt x="73" y="487"/>
                    </a:lnTo>
                    <a:lnTo>
                      <a:pt x="74" y="473"/>
                    </a:lnTo>
                    <a:lnTo>
                      <a:pt x="77" y="471"/>
                    </a:lnTo>
                    <a:lnTo>
                      <a:pt x="76" y="469"/>
                    </a:lnTo>
                    <a:lnTo>
                      <a:pt x="73" y="469"/>
                    </a:lnTo>
                    <a:lnTo>
                      <a:pt x="70" y="465"/>
                    </a:lnTo>
                    <a:lnTo>
                      <a:pt x="62" y="459"/>
                    </a:lnTo>
                    <a:lnTo>
                      <a:pt x="61" y="457"/>
                    </a:lnTo>
                    <a:lnTo>
                      <a:pt x="58" y="456"/>
                    </a:lnTo>
                    <a:lnTo>
                      <a:pt x="56" y="446"/>
                    </a:lnTo>
                    <a:lnTo>
                      <a:pt x="56" y="434"/>
                    </a:lnTo>
                    <a:lnTo>
                      <a:pt x="60" y="423"/>
                    </a:lnTo>
                    <a:lnTo>
                      <a:pt x="64" y="417"/>
                    </a:lnTo>
                    <a:lnTo>
                      <a:pt x="59" y="409"/>
                    </a:lnTo>
                    <a:lnTo>
                      <a:pt x="56" y="399"/>
                    </a:lnTo>
                    <a:lnTo>
                      <a:pt x="47" y="397"/>
                    </a:lnTo>
                    <a:lnTo>
                      <a:pt x="46" y="396"/>
                    </a:lnTo>
                    <a:lnTo>
                      <a:pt x="48" y="390"/>
                    </a:lnTo>
                    <a:lnTo>
                      <a:pt x="56" y="385"/>
                    </a:lnTo>
                    <a:lnTo>
                      <a:pt x="61" y="385"/>
                    </a:lnTo>
                    <a:lnTo>
                      <a:pt x="62" y="386"/>
                    </a:lnTo>
                    <a:lnTo>
                      <a:pt x="65" y="385"/>
                    </a:lnTo>
                    <a:lnTo>
                      <a:pt x="70" y="382"/>
                    </a:lnTo>
                    <a:lnTo>
                      <a:pt x="70" y="378"/>
                    </a:lnTo>
                    <a:lnTo>
                      <a:pt x="73" y="375"/>
                    </a:lnTo>
                    <a:lnTo>
                      <a:pt x="79" y="374"/>
                    </a:lnTo>
                    <a:lnTo>
                      <a:pt x="85" y="368"/>
                    </a:lnTo>
                    <a:lnTo>
                      <a:pt x="89" y="364"/>
                    </a:lnTo>
                    <a:lnTo>
                      <a:pt x="97" y="363"/>
                    </a:lnTo>
                    <a:lnTo>
                      <a:pt x="104" y="363"/>
                    </a:lnTo>
                    <a:lnTo>
                      <a:pt x="106" y="361"/>
                    </a:lnTo>
                    <a:lnTo>
                      <a:pt x="105" y="360"/>
                    </a:lnTo>
                    <a:lnTo>
                      <a:pt x="104" y="352"/>
                    </a:lnTo>
                    <a:lnTo>
                      <a:pt x="106" y="349"/>
                    </a:lnTo>
                    <a:lnTo>
                      <a:pt x="105" y="345"/>
                    </a:lnTo>
                    <a:lnTo>
                      <a:pt x="106" y="339"/>
                    </a:lnTo>
                    <a:lnTo>
                      <a:pt x="110" y="335"/>
                    </a:lnTo>
                    <a:lnTo>
                      <a:pt x="112" y="331"/>
                    </a:lnTo>
                    <a:lnTo>
                      <a:pt x="114" y="330"/>
                    </a:lnTo>
                    <a:lnTo>
                      <a:pt x="119" y="330"/>
                    </a:lnTo>
                    <a:lnTo>
                      <a:pt x="124" y="332"/>
                    </a:lnTo>
                    <a:lnTo>
                      <a:pt x="131" y="328"/>
                    </a:lnTo>
                    <a:lnTo>
                      <a:pt x="133" y="328"/>
                    </a:lnTo>
                    <a:lnTo>
                      <a:pt x="162" y="303"/>
                    </a:lnTo>
                    <a:lnTo>
                      <a:pt x="187" y="283"/>
                    </a:lnTo>
                    <a:lnTo>
                      <a:pt x="188" y="276"/>
                    </a:lnTo>
                    <a:lnTo>
                      <a:pt x="171" y="274"/>
                    </a:lnTo>
                    <a:lnTo>
                      <a:pt x="170" y="264"/>
                    </a:lnTo>
                    <a:lnTo>
                      <a:pt x="169" y="256"/>
                    </a:lnTo>
                    <a:lnTo>
                      <a:pt x="169" y="218"/>
                    </a:lnTo>
                    <a:lnTo>
                      <a:pt x="167" y="210"/>
                    </a:lnTo>
                    <a:lnTo>
                      <a:pt x="160" y="207"/>
                    </a:lnTo>
                    <a:lnTo>
                      <a:pt x="149" y="207"/>
                    </a:lnTo>
                    <a:lnTo>
                      <a:pt x="146" y="207"/>
                    </a:lnTo>
                    <a:lnTo>
                      <a:pt x="141" y="208"/>
                    </a:lnTo>
                    <a:lnTo>
                      <a:pt x="139" y="211"/>
                    </a:lnTo>
                    <a:lnTo>
                      <a:pt x="135" y="214"/>
                    </a:lnTo>
                    <a:lnTo>
                      <a:pt x="133" y="213"/>
                    </a:lnTo>
                    <a:lnTo>
                      <a:pt x="126" y="202"/>
                    </a:lnTo>
                    <a:lnTo>
                      <a:pt x="117" y="202"/>
                    </a:lnTo>
                    <a:lnTo>
                      <a:pt x="107" y="203"/>
                    </a:lnTo>
                    <a:lnTo>
                      <a:pt x="103" y="187"/>
                    </a:lnTo>
                    <a:lnTo>
                      <a:pt x="100" y="186"/>
                    </a:lnTo>
                    <a:lnTo>
                      <a:pt x="92" y="176"/>
                    </a:lnTo>
                    <a:lnTo>
                      <a:pt x="90" y="175"/>
                    </a:lnTo>
                    <a:lnTo>
                      <a:pt x="87" y="172"/>
                    </a:lnTo>
                    <a:lnTo>
                      <a:pt x="81" y="171"/>
                    </a:lnTo>
                    <a:lnTo>
                      <a:pt x="79" y="161"/>
                    </a:lnTo>
                    <a:lnTo>
                      <a:pt x="80" y="148"/>
                    </a:lnTo>
                    <a:lnTo>
                      <a:pt x="75" y="145"/>
                    </a:lnTo>
                    <a:lnTo>
                      <a:pt x="77" y="135"/>
                    </a:lnTo>
                    <a:lnTo>
                      <a:pt x="61" y="129"/>
                    </a:lnTo>
                    <a:lnTo>
                      <a:pt x="54" y="129"/>
                    </a:lnTo>
                    <a:lnTo>
                      <a:pt x="50" y="127"/>
                    </a:lnTo>
                    <a:lnTo>
                      <a:pt x="52" y="113"/>
                    </a:lnTo>
                    <a:lnTo>
                      <a:pt x="56" y="107"/>
                    </a:lnTo>
                    <a:lnTo>
                      <a:pt x="58" y="105"/>
                    </a:lnTo>
                    <a:lnTo>
                      <a:pt x="55" y="103"/>
                    </a:lnTo>
                    <a:lnTo>
                      <a:pt x="53" y="100"/>
                    </a:lnTo>
                    <a:lnTo>
                      <a:pt x="42" y="96"/>
                    </a:lnTo>
                    <a:lnTo>
                      <a:pt x="43" y="90"/>
                    </a:lnTo>
                    <a:lnTo>
                      <a:pt x="49" y="84"/>
                    </a:lnTo>
                    <a:lnTo>
                      <a:pt x="50" y="75"/>
                    </a:lnTo>
                    <a:lnTo>
                      <a:pt x="49" y="74"/>
                    </a:lnTo>
                    <a:lnTo>
                      <a:pt x="49" y="72"/>
                    </a:lnTo>
                    <a:lnTo>
                      <a:pt x="47" y="70"/>
                    </a:lnTo>
                    <a:lnTo>
                      <a:pt x="41" y="55"/>
                    </a:lnTo>
                    <a:lnTo>
                      <a:pt x="38" y="34"/>
                    </a:lnTo>
                    <a:lnTo>
                      <a:pt x="28" y="28"/>
                    </a:lnTo>
                    <a:lnTo>
                      <a:pt x="24" y="18"/>
                    </a:lnTo>
                    <a:lnTo>
                      <a:pt x="40" y="0"/>
                    </a:lnTo>
                    <a:lnTo>
                      <a:pt x="42" y="3"/>
                    </a:lnTo>
                    <a:lnTo>
                      <a:pt x="56" y="10"/>
                    </a:lnTo>
                    <a:lnTo>
                      <a:pt x="69" y="28"/>
                    </a:lnTo>
                    <a:lnTo>
                      <a:pt x="74" y="57"/>
                    </a:lnTo>
                    <a:lnTo>
                      <a:pt x="80" y="90"/>
                    </a:lnTo>
                    <a:lnTo>
                      <a:pt x="95" y="110"/>
                    </a:lnTo>
                    <a:lnTo>
                      <a:pt x="106" y="143"/>
                    </a:lnTo>
                    <a:lnTo>
                      <a:pt x="125" y="165"/>
                    </a:lnTo>
                    <a:lnTo>
                      <a:pt x="152" y="172"/>
                    </a:lnTo>
                    <a:lnTo>
                      <a:pt x="152" y="176"/>
                    </a:lnTo>
                    <a:lnTo>
                      <a:pt x="160" y="183"/>
                    </a:lnTo>
                    <a:lnTo>
                      <a:pt x="170" y="181"/>
                    </a:lnTo>
                    <a:lnTo>
                      <a:pt x="200" y="198"/>
                    </a:lnTo>
                    <a:lnTo>
                      <a:pt x="205" y="198"/>
                    </a:lnTo>
                    <a:lnTo>
                      <a:pt x="208" y="204"/>
                    </a:lnTo>
                    <a:lnTo>
                      <a:pt x="251" y="204"/>
                    </a:lnTo>
                    <a:lnTo>
                      <a:pt x="278" y="212"/>
                    </a:lnTo>
                    <a:lnTo>
                      <a:pt x="291" y="225"/>
                    </a:lnTo>
                    <a:lnTo>
                      <a:pt x="307" y="227"/>
                    </a:lnTo>
                    <a:lnTo>
                      <a:pt x="330" y="211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xmlns="" id="{A1896F46-E02C-4009-8BA5-7D2A7CB53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4" y="1059"/>
                <a:ext cx="374" cy="527"/>
              </a:xfrm>
              <a:custGeom>
                <a:avLst/>
                <a:gdLst>
                  <a:gd name="T0" fmla="*/ 37 w 389"/>
                  <a:gd name="T1" fmla="*/ 352 h 506"/>
                  <a:gd name="T2" fmla="*/ 55 w 389"/>
                  <a:gd name="T3" fmla="*/ 316 h 506"/>
                  <a:gd name="T4" fmla="*/ 43 w 389"/>
                  <a:gd name="T5" fmla="*/ 349 h 506"/>
                  <a:gd name="T6" fmla="*/ 51 w 389"/>
                  <a:gd name="T7" fmla="*/ 361 h 506"/>
                  <a:gd name="T8" fmla="*/ 71 w 389"/>
                  <a:gd name="T9" fmla="*/ 337 h 506"/>
                  <a:gd name="T10" fmla="*/ 65 w 389"/>
                  <a:gd name="T11" fmla="*/ 393 h 506"/>
                  <a:gd name="T12" fmla="*/ 88 w 389"/>
                  <a:gd name="T13" fmla="*/ 381 h 506"/>
                  <a:gd name="T14" fmla="*/ 98 w 389"/>
                  <a:gd name="T15" fmla="*/ 353 h 506"/>
                  <a:gd name="T16" fmla="*/ 126 w 389"/>
                  <a:gd name="T17" fmla="*/ 369 h 506"/>
                  <a:gd name="T18" fmla="*/ 114 w 389"/>
                  <a:gd name="T19" fmla="*/ 409 h 506"/>
                  <a:gd name="T20" fmla="*/ 95 w 389"/>
                  <a:gd name="T21" fmla="*/ 421 h 506"/>
                  <a:gd name="T22" fmla="*/ 70 w 389"/>
                  <a:gd name="T23" fmla="*/ 434 h 506"/>
                  <a:gd name="T24" fmla="*/ 66 w 389"/>
                  <a:gd name="T25" fmla="*/ 447 h 506"/>
                  <a:gd name="T26" fmla="*/ 71 w 389"/>
                  <a:gd name="T27" fmla="*/ 465 h 506"/>
                  <a:gd name="T28" fmla="*/ 54 w 389"/>
                  <a:gd name="T29" fmla="*/ 476 h 506"/>
                  <a:gd name="T30" fmla="*/ 54 w 389"/>
                  <a:gd name="T31" fmla="*/ 508 h 506"/>
                  <a:gd name="T32" fmla="*/ 101 w 389"/>
                  <a:gd name="T33" fmla="*/ 525 h 506"/>
                  <a:gd name="T34" fmla="*/ 137 w 389"/>
                  <a:gd name="T35" fmla="*/ 520 h 506"/>
                  <a:gd name="T36" fmla="*/ 161 w 389"/>
                  <a:gd name="T37" fmla="*/ 503 h 506"/>
                  <a:gd name="T38" fmla="*/ 180 w 389"/>
                  <a:gd name="T39" fmla="*/ 488 h 506"/>
                  <a:gd name="T40" fmla="*/ 182 w 389"/>
                  <a:gd name="T41" fmla="*/ 472 h 506"/>
                  <a:gd name="T42" fmla="*/ 153 w 389"/>
                  <a:gd name="T43" fmla="*/ 447 h 506"/>
                  <a:gd name="T44" fmla="*/ 163 w 389"/>
                  <a:gd name="T45" fmla="*/ 397 h 506"/>
                  <a:gd name="T46" fmla="*/ 193 w 389"/>
                  <a:gd name="T47" fmla="*/ 375 h 506"/>
                  <a:gd name="T48" fmla="*/ 215 w 389"/>
                  <a:gd name="T49" fmla="*/ 366 h 506"/>
                  <a:gd name="T50" fmla="*/ 230 w 389"/>
                  <a:gd name="T51" fmla="*/ 352 h 506"/>
                  <a:gd name="T52" fmla="*/ 251 w 389"/>
                  <a:gd name="T53" fmla="*/ 378 h 506"/>
                  <a:gd name="T54" fmla="*/ 265 w 389"/>
                  <a:gd name="T55" fmla="*/ 402 h 506"/>
                  <a:gd name="T56" fmla="*/ 286 w 389"/>
                  <a:gd name="T57" fmla="*/ 406 h 506"/>
                  <a:gd name="T58" fmla="*/ 312 w 389"/>
                  <a:gd name="T59" fmla="*/ 425 h 506"/>
                  <a:gd name="T60" fmla="*/ 334 w 389"/>
                  <a:gd name="T61" fmla="*/ 385 h 506"/>
                  <a:gd name="T62" fmla="*/ 330 w 389"/>
                  <a:gd name="T63" fmla="*/ 359 h 506"/>
                  <a:gd name="T64" fmla="*/ 335 w 389"/>
                  <a:gd name="T65" fmla="*/ 330 h 506"/>
                  <a:gd name="T66" fmla="*/ 324 w 389"/>
                  <a:gd name="T67" fmla="*/ 312 h 506"/>
                  <a:gd name="T68" fmla="*/ 300 w 389"/>
                  <a:gd name="T69" fmla="*/ 333 h 506"/>
                  <a:gd name="T70" fmla="*/ 283 w 389"/>
                  <a:gd name="T71" fmla="*/ 341 h 506"/>
                  <a:gd name="T72" fmla="*/ 254 w 389"/>
                  <a:gd name="T73" fmla="*/ 315 h 506"/>
                  <a:gd name="T74" fmla="*/ 238 w 389"/>
                  <a:gd name="T75" fmla="*/ 306 h 506"/>
                  <a:gd name="T76" fmla="*/ 224 w 389"/>
                  <a:gd name="T77" fmla="*/ 255 h 506"/>
                  <a:gd name="T78" fmla="*/ 219 w 389"/>
                  <a:gd name="T79" fmla="*/ 240 h 506"/>
                  <a:gd name="T80" fmla="*/ 253 w 389"/>
                  <a:gd name="T81" fmla="*/ 224 h 506"/>
                  <a:gd name="T82" fmla="*/ 313 w 389"/>
                  <a:gd name="T83" fmla="*/ 172 h 506"/>
                  <a:gd name="T84" fmla="*/ 332 w 389"/>
                  <a:gd name="T85" fmla="*/ 120 h 506"/>
                  <a:gd name="T86" fmla="*/ 355 w 389"/>
                  <a:gd name="T87" fmla="*/ 95 h 506"/>
                  <a:gd name="T88" fmla="*/ 371 w 389"/>
                  <a:gd name="T89" fmla="*/ 77 h 506"/>
                  <a:gd name="T90" fmla="*/ 363 w 389"/>
                  <a:gd name="T91" fmla="*/ 69 h 506"/>
                  <a:gd name="T92" fmla="*/ 326 w 389"/>
                  <a:gd name="T93" fmla="*/ 37 h 506"/>
                  <a:gd name="T94" fmla="*/ 303 w 389"/>
                  <a:gd name="T95" fmla="*/ 44 h 506"/>
                  <a:gd name="T96" fmla="*/ 293 w 389"/>
                  <a:gd name="T97" fmla="*/ 31 h 506"/>
                  <a:gd name="T98" fmla="*/ 283 w 389"/>
                  <a:gd name="T99" fmla="*/ 28 h 506"/>
                  <a:gd name="T100" fmla="*/ 271 w 389"/>
                  <a:gd name="T101" fmla="*/ 15 h 506"/>
                  <a:gd name="T102" fmla="*/ 237 w 389"/>
                  <a:gd name="T103" fmla="*/ 6 h 506"/>
                  <a:gd name="T104" fmla="*/ 174 w 389"/>
                  <a:gd name="T105" fmla="*/ 8 h 506"/>
                  <a:gd name="T106" fmla="*/ 201 w 389"/>
                  <a:gd name="T107" fmla="*/ 79 h 506"/>
                  <a:gd name="T108" fmla="*/ 174 w 389"/>
                  <a:gd name="T109" fmla="*/ 100 h 506"/>
                  <a:gd name="T110" fmla="*/ 125 w 389"/>
                  <a:gd name="T111" fmla="*/ 97 h 506"/>
                  <a:gd name="T112" fmla="*/ 88 w 389"/>
                  <a:gd name="T113" fmla="*/ 108 h 506"/>
                  <a:gd name="T114" fmla="*/ 61 w 389"/>
                  <a:gd name="T115" fmla="*/ 136 h 506"/>
                  <a:gd name="T116" fmla="*/ 39 w 389"/>
                  <a:gd name="T117" fmla="*/ 186 h 506"/>
                  <a:gd name="T118" fmla="*/ 28 w 389"/>
                  <a:gd name="T119" fmla="*/ 205 h 506"/>
                  <a:gd name="T120" fmla="*/ 10 w 389"/>
                  <a:gd name="T121" fmla="*/ 250 h 5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89" h="506">
                    <a:moveTo>
                      <a:pt x="0" y="311"/>
                    </a:moveTo>
                    <a:lnTo>
                      <a:pt x="1" y="321"/>
                    </a:lnTo>
                    <a:lnTo>
                      <a:pt x="3" y="336"/>
                    </a:lnTo>
                    <a:lnTo>
                      <a:pt x="33" y="337"/>
                    </a:lnTo>
                    <a:lnTo>
                      <a:pt x="39" y="338"/>
                    </a:lnTo>
                    <a:lnTo>
                      <a:pt x="39" y="329"/>
                    </a:lnTo>
                    <a:lnTo>
                      <a:pt x="28" y="324"/>
                    </a:lnTo>
                    <a:lnTo>
                      <a:pt x="28" y="298"/>
                    </a:lnTo>
                    <a:lnTo>
                      <a:pt x="30" y="296"/>
                    </a:lnTo>
                    <a:lnTo>
                      <a:pt x="57" y="303"/>
                    </a:lnTo>
                    <a:lnTo>
                      <a:pt x="56" y="317"/>
                    </a:lnTo>
                    <a:lnTo>
                      <a:pt x="46" y="323"/>
                    </a:lnTo>
                    <a:lnTo>
                      <a:pt x="48" y="333"/>
                    </a:lnTo>
                    <a:lnTo>
                      <a:pt x="45" y="333"/>
                    </a:lnTo>
                    <a:lnTo>
                      <a:pt x="45" y="335"/>
                    </a:lnTo>
                    <a:lnTo>
                      <a:pt x="47" y="339"/>
                    </a:lnTo>
                    <a:lnTo>
                      <a:pt x="45" y="365"/>
                    </a:lnTo>
                    <a:lnTo>
                      <a:pt x="50" y="362"/>
                    </a:lnTo>
                    <a:lnTo>
                      <a:pt x="53" y="350"/>
                    </a:lnTo>
                    <a:lnTo>
                      <a:pt x="53" y="347"/>
                    </a:lnTo>
                    <a:lnTo>
                      <a:pt x="56" y="338"/>
                    </a:lnTo>
                    <a:lnTo>
                      <a:pt x="59" y="321"/>
                    </a:lnTo>
                    <a:lnTo>
                      <a:pt x="60" y="320"/>
                    </a:lnTo>
                    <a:lnTo>
                      <a:pt x="64" y="322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7" y="328"/>
                    </a:lnTo>
                    <a:lnTo>
                      <a:pt x="74" y="341"/>
                    </a:lnTo>
                    <a:lnTo>
                      <a:pt x="67" y="360"/>
                    </a:lnTo>
                    <a:lnTo>
                      <a:pt x="68" y="377"/>
                    </a:lnTo>
                    <a:lnTo>
                      <a:pt x="80" y="379"/>
                    </a:lnTo>
                    <a:lnTo>
                      <a:pt x="84" y="378"/>
                    </a:lnTo>
                    <a:lnTo>
                      <a:pt x="86" y="376"/>
                    </a:lnTo>
                    <a:lnTo>
                      <a:pt x="89" y="373"/>
                    </a:lnTo>
                    <a:lnTo>
                      <a:pt x="92" y="366"/>
                    </a:lnTo>
                    <a:lnTo>
                      <a:pt x="92" y="362"/>
                    </a:lnTo>
                    <a:lnTo>
                      <a:pt x="91" y="356"/>
                    </a:lnTo>
                    <a:lnTo>
                      <a:pt x="90" y="349"/>
                    </a:lnTo>
                    <a:lnTo>
                      <a:pt x="99" y="341"/>
                    </a:lnTo>
                    <a:lnTo>
                      <a:pt x="102" y="339"/>
                    </a:lnTo>
                    <a:lnTo>
                      <a:pt x="116" y="340"/>
                    </a:lnTo>
                    <a:lnTo>
                      <a:pt x="122" y="342"/>
                    </a:lnTo>
                    <a:lnTo>
                      <a:pt x="125" y="342"/>
                    </a:lnTo>
                    <a:lnTo>
                      <a:pt x="130" y="347"/>
                    </a:lnTo>
                    <a:lnTo>
                      <a:pt x="131" y="354"/>
                    </a:lnTo>
                    <a:lnTo>
                      <a:pt x="129" y="360"/>
                    </a:lnTo>
                    <a:lnTo>
                      <a:pt x="122" y="372"/>
                    </a:lnTo>
                    <a:lnTo>
                      <a:pt x="119" y="384"/>
                    </a:lnTo>
                    <a:lnTo>
                      <a:pt x="117" y="387"/>
                    </a:lnTo>
                    <a:lnTo>
                      <a:pt x="119" y="393"/>
                    </a:lnTo>
                    <a:lnTo>
                      <a:pt x="116" y="399"/>
                    </a:lnTo>
                    <a:lnTo>
                      <a:pt x="113" y="400"/>
                    </a:lnTo>
                    <a:lnTo>
                      <a:pt x="110" y="400"/>
                    </a:lnTo>
                    <a:lnTo>
                      <a:pt x="108" y="399"/>
                    </a:lnTo>
                    <a:lnTo>
                      <a:pt x="99" y="404"/>
                    </a:lnTo>
                    <a:lnTo>
                      <a:pt x="89" y="417"/>
                    </a:lnTo>
                    <a:lnTo>
                      <a:pt x="84" y="416"/>
                    </a:lnTo>
                    <a:lnTo>
                      <a:pt x="79" y="417"/>
                    </a:lnTo>
                    <a:lnTo>
                      <a:pt x="76" y="413"/>
                    </a:lnTo>
                    <a:lnTo>
                      <a:pt x="73" y="417"/>
                    </a:lnTo>
                    <a:lnTo>
                      <a:pt x="75" y="425"/>
                    </a:lnTo>
                    <a:lnTo>
                      <a:pt x="75" y="431"/>
                    </a:lnTo>
                    <a:lnTo>
                      <a:pt x="72" y="429"/>
                    </a:lnTo>
                    <a:lnTo>
                      <a:pt x="70" y="427"/>
                    </a:lnTo>
                    <a:lnTo>
                      <a:pt x="69" y="429"/>
                    </a:lnTo>
                    <a:lnTo>
                      <a:pt x="71" y="434"/>
                    </a:lnTo>
                    <a:lnTo>
                      <a:pt x="70" y="440"/>
                    </a:lnTo>
                    <a:lnTo>
                      <a:pt x="69" y="441"/>
                    </a:lnTo>
                    <a:lnTo>
                      <a:pt x="71" y="443"/>
                    </a:lnTo>
                    <a:lnTo>
                      <a:pt x="74" y="446"/>
                    </a:lnTo>
                    <a:lnTo>
                      <a:pt x="68" y="452"/>
                    </a:lnTo>
                    <a:lnTo>
                      <a:pt x="65" y="449"/>
                    </a:lnTo>
                    <a:lnTo>
                      <a:pt x="63" y="454"/>
                    </a:lnTo>
                    <a:lnTo>
                      <a:pt x="60" y="453"/>
                    </a:lnTo>
                    <a:lnTo>
                      <a:pt x="56" y="457"/>
                    </a:lnTo>
                    <a:lnTo>
                      <a:pt x="56" y="461"/>
                    </a:lnTo>
                    <a:lnTo>
                      <a:pt x="52" y="468"/>
                    </a:lnTo>
                    <a:lnTo>
                      <a:pt x="49" y="482"/>
                    </a:lnTo>
                    <a:lnTo>
                      <a:pt x="47" y="485"/>
                    </a:lnTo>
                    <a:lnTo>
                      <a:pt x="56" y="488"/>
                    </a:lnTo>
                    <a:lnTo>
                      <a:pt x="72" y="486"/>
                    </a:lnTo>
                    <a:lnTo>
                      <a:pt x="72" y="491"/>
                    </a:lnTo>
                    <a:lnTo>
                      <a:pt x="74" y="494"/>
                    </a:lnTo>
                    <a:lnTo>
                      <a:pt x="101" y="497"/>
                    </a:lnTo>
                    <a:lnTo>
                      <a:pt x="105" y="504"/>
                    </a:lnTo>
                    <a:lnTo>
                      <a:pt x="117" y="504"/>
                    </a:lnTo>
                    <a:lnTo>
                      <a:pt x="124" y="501"/>
                    </a:lnTo>
                    <a:lnTo>
                      <a:pt x="135" y="506"/>
                    </a:lnTo>
                    <a:lnTo>
                      <a:pt x="142" y="505"/>
                    </a:lnTo>
                    <a:lnTo>
                      <a:pt x="142" y="499"/>
                    </a:lnTo>
                    <a:lnTo>
                      <a:pt x="140" y="486"/>
                    </a:lnTo>
                    <a:lnTo>
                      <a:pt x="144" y="481"/>
                    </a:lnTo>
                    <a:lnTo>
                      <a:pt x="151" y="483"/>
                    </a:lnTo>
                    <a:lnTo>
                      <a:pt x="161" y="484"/>
                    </a:lnTo>
                    <a:lnTo>
                      <a:pt x="167" y="483"/>
                    </a:lnTo>
                    <a:lnTo>
                      <a:pt x="169" y="477"/>
                    </a:lnTo>
                    <a:lnTo>
                      <a:pt x="180" y="475"/>
                    </a:lnTo>
                    <a:lnTo>
                      <a:pt x="182" y="468"/>
                    </a:lnTo>
                    <a:lnTo>
                      <a:pt x="185" y="467"/>
                    </a:lnTo>
                    <a:lnTo>
                      <a:pt x="187" y="469"/>
                    </a:lnTo>
                    <a:lnTo>
                      <a:pt x="188" y="476"/>
                    </a:lnTo>
                    <a:lnTo>
                      <a:pt x="189" y="474"/>
                    </a:lnTo>
                    <a:lnTo>
                      <a:pt x="191" y="467"/>
                    </a:lnTo>
                    <a:lnTo>
                      <a:pt x="192" y="456"/>
                    </a:lnTo>
                    <a:lnTo>
                      <a:pt x="189" y="453"/>
                    </a:lnTo>
                    <a:lnTo>
                      <a:pt x="185" y="452"/>
                    </a:lnTo>
                    <a:lnTo>
                      <a:pt x="179" y="446"/>
                    </a:lnTo>
                    <a:lnTo>
                      <a:pt x="177" y="441"/>
                    </a:lnTo>
                    <a:lnTo>
                      <a:pt x="170" y="438"/>
                    </a:lnTo>
                    <a:lnTo>
                      <a:pt x="159" y="429"/>
                    </a:lnTo>
                    <a:lnTo>
                      <a:pt x="156" y="422"/>
                    </a:lnTo>
                    <a:lnTo>
                      <a:pt x="155" y="404"/>
                    </a:lnTo>
                    <a:lnTo>
                      <a:pt x="157" y="396"/>
                    </a:lnTo>
                    <a:lnTo>
                      <a:pt x="162" y="388"/>
                    </a:lnTo>
                    <a:lnTo>
                      <a:pt x="170" y="381"/>
                    </a:lnTo>
                    <a:lnTo>
                      <a:pt x="183" y="375"/>
                    </a:lnTo>
                    <a:lnTo>
                      <a:pt x="188" y="371"/>
                    </a:lnTo>
                    <a:lnTo>
                      <a:pt x="191" y="368"/>
                    </a:lnTo>
                    <a:lnTo>
                      <a:pt x="198" y="359"/>
                    </a:lnTo>
                    <a:lnTo>
                      <a:pt x="201" y="360"/>
                    </a:lnTo>
                    <a:lnTo>
                      <a:pt x="203" y="360"/>
                    </a:lnTo>
                    <a:lnTo>
                      <a:pt x="209" y="356"/>
                    </a:lnTo>
                    <a:lnTo>
                      <a:pt x="215" y="352"/>
                    </a:lnTo>
                    <a:lnTo>
                      <a:pt x="219" y="351"/>
                    </a:lnTo>
                    <a:lnTo>
                      <a:pt x="224" y="351"/>
                    </a:lnTo>
                    <a:lnTo>
                      <a:pt x="225" y="348"/>
                    </a:lnTo>
                    <a:lnTo>
                      <a:pt x="228" y="346"/>
                    </a:lnTo>
                    <a:lnTo>
                      <a:pt x="234" y="339"/>
                    </a:lnTo>
                    <a:lnTo>
                      <a:pt x="236" y="336"/>
                    </a:lnTo>
                    <a:lnTo>
                      <a:pt x="239" y="338"/>
                    </a:lnTo>
                    <a:lnTo>
                      <a:pt x="245" y="347"/>
                    </a:lnTo>
                    <a:lnTo>
                      <a:pt x="256" y="351"/>
                    </a:lnTo>
                    <a:lnTo>
                      <a:pt x="255" y="355"/>
                    </a:lnTo>
                    <a:lnTo>
                      <a:pt x="258" y="359"/>
                    </a:lnTo>
                    <a:lnTo>
                      <a:pt x="261" y="363"/>
                    </a:lnTo>
                    <a:lnTo>
                      <a:pt x="267" y="369"/>
                    </a:lnTo>
                    <a:lnTo>
                      <a:pt x="269" y="374"/>
                    </a:lnTo>
                    <a:lnTo>
                      <a:pt x="268" y="380"/>
                    </a:lnTo>
                    <a:lnTo>
                      <a:pt x="270" y="384"/>
                    </a:lnTo>
                    <a:lnTo>
                      <a:pt x="276" y="386"/>
                    </a:lnTo>
                    <a:lnTo>
                      <a:pt x="280" y="392"/>
                    </a:lnTo>
                    <a:lnTo>
                      <a:pt x="285" y="393"/>
                    </a:lnTo>
                    <a:lnTo>
                      <a:pt x="287" y="395"/>
                    </a:lnTo>
                    <a:lnTo>
                      <a:pt x="293" y="391"/>
                    </a:lnTo>
                    <a:lnTo>
                      <a:pt x="297" y="390"/>
                    </a:lnTo>
                    <a:lnTo>
                      <a:pt x="300" y="390"/>
                    </a:lnTo>
                    <a:lnTo>
                      <a:pt x="306" y="395"/>
                    </a:lnTo>
                    <a:lnTo>
                      <a:pt x="314" y="398"/>
                    </a:lnTo>
                    <a:lnTo>
                      <a:pt x="320" y="407"/>
                    </a:lnTo>
                    <a:lnTo>
                      <a:pt x="325" y="408"/>
                    </a:lnTo>
                    <a:lnTo>
                      <a:pt x="333" y="408"/>
                    </a:lnTo>
                    <a:lnTo>
                      <a:pt x="337" y="403"/>
                    </a:lnTo>
                    <a:lnTo>
                      <a:pt x="339" y="399"/>
                    </a:lnTo>
                    <a:lnTo>
                      <a:pt x="347" y="384"/>
                    </a:lnTo>
                    <a:lnTo>
                      <a:pt x="347" y="370"/>
                    </a:lnTo>
                    <a:lnTo>
                      <a:pt x="348" y="365"/>
                    </a:lnTo>
                    <a:lnTo>
                      <a:pt x="349" y="352"/>
                    </a:lnTo>
                    <a:lnTo>
                      <a:pt x="348" y="350"/>
                    </a:lnTo>
                    <a:lnTo>
                      <a:pt x="347" y="349"/>
                    </a:lnTo>
                    <a:lnTo>
                      <a:pt x="343" y="345"/>
                    </a:lnTo>
                    <a:lnTo>
                      <a:pt x="338" y="338"/>
                    </a:lnTo>
                    <a:lnTo>
                      <a:pt x="338" y="333"/>
                    </a:lnTo>
                    <a:lnTo>
                      <a:pt x="341" y="331"/>
                    </a:lnTo>
                    <a:lnTo>
                      <a:pt x="347" y="325"/>
                    </a:lnTo>
                    <a:lnTo>
                      <a:pt x="348" y="317"/>
                    </a:lnTo>
                    <a:lnTo>
                      <a:pt x="347" y="311"/>
                    </a:lnTo>
                    <a:lnTo>
                      <a:pt x="346" y="306"/>
                    </a:lnTo>
                    <a:lnTo>
                      <a:pt x="345" y="302"/>
                    </a:lnTo>
                    <a:lnTo>
                      <a:pt x="342" y="302"/>
                    </a:lnTo>
                    <a:lnTo>
                      <a:pt x="337" y="300"/>
                    </a:lnTo>
                    <a:lnTo>
                      <a:pt x="333" y="294"/>
                    </a:lnTo>
                    <a:lnTo>
                      <a:pt x="328" y="293"/>
                    </a:lnTo>
                    <a:lnTo>
                      <a:pt x="327" y="304"/>
                    </a:lnTo>
                    <a:lnTo>
                      <a:pt x="322" y="311"/>
                    </a:lnTo>
                    <a:lnTo>
                      <a:pt x="312" y="320"/>
                    </a:lnTo>
                    <a:lnTo>
                      <a:pt x="309" y="323"/>
                    </a:lnTo>
                    <a:lnTo>
                      <a:pt x="305" y="323"/>
                    </a:lnTo>
                    <a:lnTo>
                      <a:pt x="296" y="319"/>
                    </a:lnTo>
                    <a:lnTo>
                      <a:pt x="294" y="320"/>
                    </a:lnTo>
                    <a:lnTo>
                      <a:pt x="294" y="327"/>
                    </a:lnTo>
                    <a:lnTo>
                      <a:pt x="291" y="329"/>
                    </a:lnTo>
                    <a:lnTo>
                      <a:pt x="287" y="325"/>
                    </a:lnTo>
                    <a:lnTo>
                      <a:pt x="284" y="316"/>
                    </a:lnTo>
                    <a:lnTo>
                      <a:pt x="272" y="305"/>
                    </a:lnTo>
                    <a:lnTo>
                      <a:pt x="264" y="302"/>
                    </a:lnTo>
                    <a:lnTo>
                      <a:pt x="261" y="297"/>
                    </a:lnTo>
                    <a:lnTo>
                      <a:pt x="256" y="298"/>
                    </a:lnTo>
                    <a:lnTo>
                      <a:pt x="252" y="295"/>
                    </a:lnTo>
                    <a:lnTo>
                      <a:pt x="251" y="294"/>
                    </a:lnTo>
                    <a:lnTo>
                      <a:pt x="248" y="294"/>
                    </a:lnTo>
                    <a:lnTo>
                      <a:pt x="239" y="283"/>
                    </a:lnTo>
                    <a:lnTo>
                      <a:pt x="237" y="278"/>
                    </a:lnTo>
                    <a:lnTo>
                      <a:pt x="234" y="274"/>
                    </a:lnTo>
                    <a:lnTo>
                      <a:pt x="234" y="248"/>
                    </a:lnTo>
                    <a:lnTo>
                      <a:pt x="233" y="245"/>
                    </a:lnTo>
                    <a:lnTo>
                      <a:pt x="228" y="242"/>
                    </a:lnTo>
                    <a:lnTo>
                      <a:pt x="222" y="240"/>
                    </a:lnTo>
                    <a:lnTo>
                      <a:pt x="221" y="237"/>
                    </a:lnTo>
                    <a:lnTo>
                      <a:pt x="222" y="235"/>
                    </a:lnTo>
                    <a:lnTo>
                      <a:pt x="228" y="230"/>
                    </a:lnTo>
                    <a:lnTo>
                      <a:pt x="234" y="227"/>
                    </a:lnTo>
                    <a:lnTo>
                      <a:pt x="235" y="224"/>
                    </a:lnTo>
                    <a:lnTo>
                      <a:pt x="242" y="220"/>
                    </a:lnTo>
                    <a:lnTo>
                      <a:pt x="252" y="216"/>
                    </a:lnTo>
                    <a:lnTo>
                      <a:pt x="263" y="215"/>
                    </a:lnTo>
                    <a:lnTo>
                      <a:pt x="275" y="213"/>
                    </a:lnTo>
                    <a:lnTo>
                      <a:pt x="290" y="208"/>
                    </a:lnTo>
                    <a:lnTo>
                      <a:pt x="293" y="206"/>
                    </a:lnTo>
                    <a:lnTo>
                      <a:pt x="320" y="174"/>
                    </a:lnTo>
                    <a:lnTo>
                      <a:pt x="326" y="165"/>
                    </a:lnTo>
                    <a:lnTo>
                      <a:pt x="348" y="143"/>
                    </a:lnTo>
                    <a:lnTo>
                      <a:pt x="349" y="141"/>
                    </a:lnTo>
                    <a:lnTo>
                      <a:pt x="345" y="125"/>
                    </a:lnTo>
                    <a:lnTo>
                      <a:pt x="344" y="118"/>
                    </a:lnTo>
                    <a:lnTo>
                      <a:pt x="345" y="115"/>
                    </a:lnTo>
                    <a:lnTo>
                      <a:pt x="347" y="113"/>
                    </a:lnTo>
                    <a:lnTo>
                      <a:pt x="360" y="114"/>
                    </a:lnTo>
                    <a:lnTo>
                      <a:pt x="366" y="108"/>
                    </a:lnTo>
                    <a:lnTo>
                      <a:pt x="366" y="102"/>
                    </a:lnTo>
                    <a:lnTo>
                      <a:pt x="369" y="91"/>
                    </a:lnTo>
                    <a:lnTo>
                      <a:pt x="372" y="87"/>
                    </a:lnTo>
                    <a:lnTo>
                      <a:pt x="381" y="81"/>
                    </a:lnTo>
                    <a:lnTo>
                      <a:pt x="386" y="79"/>
                    </a:lnTo>
                    <a:lnTo>
                      <a:pt x="389" y="76"/>
                    </a:lnTo>
                    <a:lnTo>
                      <a:pt x="386" y="74"/>
                    </a:lnTo>
                    <a:lnTo>
                      <a:pt x="384" y="72"/>
                    </a:lnTo>
                    <a:lnTo>
                      <a:pt x="384" y="67"/>
                    </a:lnTo>
                    <a:lnTo>
                      <a:pt x="384" y="66"/>
                    </a:lnTo>
                    <a:lnTo>
                      <a:pt x="382" y="64"/>
                    </a:lnTo>
                    <a:lnTo>
                      <a:pt x="378" y="66"/>
                    </a:lnTo>
                    <a:lnTo>
                      <a:pt x="375" y="69"/>
                    </a:lnTo>
                    <a:lnTo>
                      <a:pt x="368" y="69"/>
                    </a:lnTo>
                    <a:lnTo>
                      <a:pt x="359" y="62"/>
                    </a:lnTo>
                    <a:lnTo>
                      <a:pt x="347" y="45"/>
                    </a:lnTo>
                    <a:lnTo>
                      <a:pt x="339" y="36"/>
                    </a:lnTo>
                    <a:lnTo>
                      <a:pt x="338" y="35"/>
                    </a:lnTo>
                    <a:lnTo>
                      <a:pt x="335" y="36"/>
                    </a:lnTo>
                    <a:lnTo>
                      <a:pt x="323" y="38"/>
                    </a:lnTo>
                    <a:lnTo>
                      <a:pt x="319" y="39"/>
                    </a:lnTo>
                    <a:lnTo>
                      <a:pt x="315" y="42"/>
                    </a:lnTo>
                    <a:lnTo>
                      <a:pt x="311" y="41"/>
                    </a:lnTo>
                    <a:lnTo>
                      <a:pt x="308" y="40"/>
                    </a:lnTo>
                    <a:lnTo>
                      <a:pt x="305" y="38"/>
                    </a:lnTo>
                    <a:lnTo>
                      <a:pt x="305" y="34"/>
                    </a:lnTo>
                    <a:lnTo>
                      <a:pt x="305" y="30"/>
                    </a:lnTo>
                    <a:lnTo>
                      <a:pt x="303" y="27"/>
                    </a:lnTo>
                    <a:lnTo>
                      <a:pt x="303" y="25"/>
                    </a:lnTo>
                    <a:lnTo>
                      <a:pt x="302" y="24"/>
                    </a:lnTo>
                    <a:lnTo>
                      <a:pt x="298" y="26"/>
                    </a:lnTo>
                    <a:lnTo>
                      <a:pt x="294" y="27"/>
                    </a:lnTo>
                    <a:lnTo>
                      <a:pt x="293" y="26"/>
                    </a:lnTo>
                    <a:lnTo>
                      <a:pt x="291" y="25"/>
                    </a:lnTo>
                    <a:lnTo>
                      <a:pt x="289" y="20"/>
                    </a:lnTo>
                    <a:lnTo>
                      <a:pt x="288" y="17"/>
                    </a:lnTo>
                    <a:lnTo>
                      <a:pt x="282" y="14"/>
                    </a:lnTo>
                    <a:lnTo>
                      <a:pt x="275" y="14"/>
                    </a:lnTo>
                    <a:lnTo>
                      <a:pt x="264" y="8"/>
                    </a:lnTo>
                    <a:lnTo>
                      <a:pt x="258" y="9"/>
                    </a:lnTo>
                    <a:lnTo>
                      <a:pt x="254" y="7"/>
                    </a:lnTo>
                    <a:lnTo>
                      <a:pt x="247" y="6"/>
                    </a:lnTo>
                    <a:lnTo>
                      <a:pt x="239" y="3"/>
                    </a:lnTo>
                    <a:lnTo>
                      <a:pt x="222" y="0"/>
                    </a:lnTo>
                    <a:lnTo>
                      <a:pt x="192" y="4"/>
                    </a:lnTo>
                    <a:lnTo>
                      <a:pt x="186" y="6"/>
                    </a:lnTo>
                    <a:lnTo>
                      <a:pt x="181" y="8"/>
                    </a:lnTo>
                    <a:lnTo>
                      <a:pt x="186" y="15"/>
                    </a:lnTo>
                    <a:lnTo>
                      <a:pt x="192" y="30"/>
                    </a:lnTo>
                    <a:lnTo>
                      <a:pt x="199" y="37"/>
                    </a:lnTo>
                    <a:lnTo>
                      <a:pt x="206" y="54"/>
                    </a:lnTo>
                    <a:lnTo>
                      <a:pt x="209" y="76"/>
                    </a:lnTo>
                    <a:lnTo>
                      <a:pt x="208" y="93"/>
                    </a:lnTo>
                    <a:lnTo>
                      <a:pt x="204" y="96"/>
                    </a:lnTo>
                    <a:lnTo>
                      <a:pt x="198" y="95"/>
                    </a:lnTo>
                    <a:lnTo>
                      <a:pt x="188" y="96"/>
                    </a:lnTo>
                    <a:lnTo>
                      <a:pt x="181" y="96"/>
                    </a:lnTo>
                    <a:lnTo>
                      <a:pt x="173" y="98"/>
                    </a:lnTo>
                    <a:lnTo>
                      <a:pt x="168" y="101"/>
                    </a:lnTo>
                    <a:lnTo>
                      <a:pt x="160" y="97"/>
                    </a:lnTo>
                    <a:lnTo>
                      <a:pt x="142" y="97"/>
                    </a:lnTo>
                    <a:lnTo>
                      <a:pt x="130" y="93"/>
                    </a:lnTo>
                    <a:lnTo>
                      <a:pt x="119" y="92"/>
                    </a:lnTo>
                    <a:lnTo>
                      <a:pt x="107" y="90"/>
                    </a:lnTo>
                    <a:lnTo>
                      <a:pt x="95" y="92"/>
                    </a:lnTo>
                    <a:lnTo>
                      <a:pt x="92" y="96"/>
                    </a:lnTo>
                    <a:lnTo>
                      <a:pt x="92" y="104"/>
                    </a:lnTo>
                    <a:lnTo>
                      <a:pt x="89" y="107"/>
                    </a:lnTo>
                    <a:lnTo>
                      <a:pt x="75" y="117"/>
                    </a:lnTo>
                    <a:lnTo>
                      <a:pt x="74" y="121"/>
                    </a:lnTo>
                    <a:lnTo>
                      <a:pt x="66" y="131"/>
                    </a:lnTo>
                    <a:lnTo>
                      <a:pt x="63" y="131"/>
                    </a:lnTo>
                    <a:lnTo>
                      <a:pt x="50" y="137"/>
                    </a:lnTo>
                    <a:lnTo>
                      <a:pt x="47" y="141"/>
                    </a:lnTo>
                    <a:lnTo>
                      <a:pt x="42" y="159"/>
                    </a:lnTo>
                    <a:lnTo>
                      <a:pt x="44" y="168"/>
                    </a:lnTo>
                    <a:lnTo>
                      <a:pt x="41" y="179"/>
                    </a:lnTo>
                    <a:lnTo>
                      <a:pt x="46" y="185"/>
                    </a:lnTo>
                    <a:lnTo>
                      <a:pt x="45" y="186"/>
                    </a:lnTo>
                    <a:lnTo>
                      <a:pt x="32" y="187"/>
                    </a:lnTo>
                    <a:lnTo>
                      <a:pt x="29" y="191"/>
                    </a:lnTo>
                    <a:lnTo>
                      <a:pt x="29" y="197"/>
                    </a:lnTo>
                    <a:lnTo>
                      <a:pt x="18" y="201"/>
                    </a:lnTo>
                    <a:lnTo>
                      <a:pt x="16" y="204"/>
                    </a:lnTo>
                    <a:lnTo>
                      <a:pt x="10" y="221"/>
                    </a:lnTo>
                    <a:lnTo>
                      <a:pt x="11" y="236"/>
                    </a:lnTo>
                    <a:lnTo>
                      <a:pt x="10" y="240"/>
                    </a:lnTo>
                    <a:lnTo>
                      <a:pt x="4" y="248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xmlns="" id="{A5C90E7E-E4C0-4D25-94EF-BD3BD9765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" y="1894"/>
                <a:ext cx="537" cy="385"/>
              </a:xfrm>
              <a:custGeom>
                <a:avLst/>
                <a:gdLst>
                  <a:gd name="T0" fmla="*/ 12 w 560"/>
                  <a:gd name="T1" fmla="*/ 273 h 370"/>
                  <a:gd name="T2" fmla="*/ 24 w 560"/>
                  <a:gd name="T3" fmla="*/ 253 h 370"/>
                  <a:gd name="T4" fmla="*/ 41 w 560"/>
                  <a:gd name="T5" fmla="*/ 232 h 370"/>
                  <a:gd name="T6" fmla="*/ 35 w 560"/>
                  <a:gd name="T7" fmla="*/ 208 h 370"/>
                  <a:gd name="T8" fmla="*/ 12 w 560"/>
                  <a:gd name="T9" fmla="*/ 144 h 370"/>
                  <a:gd name="T10" fmla="*/ 16 w 560"/>
                  <a:gd name="T11" fmla="*/ 95 h 370"/>
                  <a:gd name="T12" fmla="*/ 29 w 560"/>
                  <a:gd name="T13" fmla="*/ 102 h 370"/>
                  <a:gd name="T14" fmla="*/ 47 w 560"/>
                  <a:gd name="T15" fmla="*/ 84 h 370"/>
                  <a:gd name="T16" fmla="*/ 75 w 560"/>
                  <a:gd name="T17" fmla="*/ 94 h 370"/>
                  <a:gd name="T18" fmla="*/ 72 w 560"/>
                  <a:gd name="T19" fmla="*/ 72 h 370"/>
                  <a:gd name="T20" fmla="*/ 101 w 560"/>
                  <a:gd name="T21" fmla="*/ 50 h 370"/>
                  <a:gd name="T22" fmla="*/ 115 w 560"/>
                  <a:gd name="T23" fmla="*/ 78 h 370"/>
                  <a:gd name="T24" fmla="*/ 124 w 560"/>
                  <a:gd name="T25" fmla="*/ 76 h 370"/>
                  <a:gd name="T26" fmla="*/ 148 w 560"/>
                  <a:gd name="T27" fmla="*/ 62 h 370"/>
                  <a:gd name="T28" fmla="*/ 173 w 560"/>
                  <a:gd name="T29" fmla="*/ 59 h 370"/>
                  <a:gd name="T30" fmla="*/ 197 w 560"/>
                  <a:gd name="T31" fmla="*/ 41 h 370"/>
                  <a:gd name="T32" fmla="*/ 210 w 560"/>
                  <a:gd name="T33" fmla="*/ 26 h 370"/>
                  <a:gd name="T34" fmla="*/ 225 w 560"/>
                  <a:gd name="T35" fmla="*/ 5 h 370"/>
                  <a:gd name="T36" fmla="*/ 254 w 560"/>
                  <a:gd name="T37" fmla="*/ 20 h 370"/>
                  <a:gd name="T38" fmla="*/ 263 w 560"/>
                  <a:gd name="T39" fmla="*/ 46 h 370"/>
                  <a:gd name="T40" fmla="*/ 274 w 560"/>
                  <a:gd name="T41" fmla="*/ 62 h 370"/>
                  <a:gd name="T42" fmla="*/ 312 w 560"/>
                  <a:gd name="T43" fmla="*/ 78 h 370"/>
                  <a:gd name="T44" fmla="*/ 312 w 560"/>
                  <a:gd name="T45" fmla="*/ 143 h 370"/>
                  <a:gd name="T46" fmla="*/ 361 w 560"/>
                  <a:gd name="T47" fmla="*/ 130 h 370"/>
                  <a:gd name="T48" fmla="*/ 390 w 560"/>
                  <a:gd name="T49" fmla="*/ 131 h 370"/>
                  <a:gd name="T50" fmla="*/ 382 w 560"/>
                  <a:gd name="T51" fmla="*/ 139 h 370"/>
                  <a:gd name="T52" fmla="*/ 416 w 560"/>
                  <a:gd name="T53" fmla="*/ 174 h 370"/>
                  <a:gd name="T54" fmla="*/ 461 w 560"/>
                  <a:gd name="T55" fmla="*/ 186 h 370"/>
                  <a:gd name="T56" fmla="*/ 514 w 560"/>
                  <a:gd name="T57" fmla="*/ 302 h 370"/>
                  <a:gd name="T58" fmla="*/ 483 w 560"/>
                  <a:gd name="T59" fmla="*/ 312 h 370"/>
                  <a:gd name="T60" fmla="*/ 448 w 560"/>
                  <a:gd name="T61" fmla="*/ 303 h 370"/>
                  <a:gd name="T62" fmla="*/ 457 w 560"/>
                  <a:gd name="T63" fmla="*/ 289 h 370"/>
                  <a:gd name="T64" fmla="*/ 442 w 560"/>
                  <a:gd name="T65" fmla="*/ 296 h 370"/>
                  <a:gd name="T66" fmla="*/ 437 w 560"/>
                  <a:gd name="T67" fmla="*/ 290 h 370"/>
                  <a:gd name="T68" fmla="*/ 431 w 560"/>
                  <a:gd name="T69" fmla="*/ 281 h 370"/>
                  <a:gd name="T70" fmla="*/ 418 w 560"/>
                  <a:gd name="T71" fmla="*/ 285 h 370"/>
                  <a:gd name="T72" fmla="*/ 405 w 560"/>
                  <a:gd name="T73" fmla="*/ 298 h 370"/>
                  <a:gd name="T74" fmla="*/ 412 w 560"/>
                  <a:gd name="T75" fmla="*/ 309 h 370"/>
                  <a:gd name="T76" fmla="*/ 395 w 560"/>
                  <a:gd name="T77" fmla="*/ 312 h 370"/>
                  <a:gd name="T78" fmla="*/ 385 w 560"/>
                  <a:gd name="T79" fmla="*/ 316 h 370"/>
                  <a:gd name="T80" fmla="*/ 372 w 560"/>
                  <a:gd name="T81" fmla="*/ 328 h 370"/>
                  <a:gd name="T82" fmla="*/ 362 w 560"/>
                  <a:gd name="T83" fmla="*/ 340 h 370"/>
                  <a:gd name="T84" fmla="*/ 343 w 560"/>
                  <a:gd name="T85" fmla="*/ 345 h 370"/>
                  <a:gd name="T86" fmla="*/ 326 w 560"/>
                  <a:gd name="T87" fmla="*/ 354 h 370"/>
                  <a:gd name="T88" fmla="*/ 294 w 560"/>
                  <a:gd name="T89" fmla="*/ 368 h 370"/>
                  <a:gd name="T90" fmla="*/ 289 w 560"/>
                  <a:gd name="T91" fmla="*/ 371 h 370"/>
                  <a:gd name="T92" fmla="*/ 283 w 560"/>
                  <a:gd name="T93" fmla="*/ 376 h 370"/>
                  <a:gd name="T94" fmla="*/ 272 w 560"/>
                  <a:gd name="T95" fmla="*/ 381 h 370"/>
                  <a:gd name="T96" fmla="*/ 251 w 560"/>
                  <a:gd name="T97" fmla="*/ 380 h 370"/>
                  <a:gd name="T98" fmla="*/ 237 w 560"/>
                  <a:gd name="T99" fmla="*/ 384 h 370"/>
                  <a:gd name="T100" fmla="*/ 207 w 560"/>
                  <a:gd name="T101" fmla="*/ 376 h 370"/>
                  <a:gd name="T102" fmla="*/ 179 w 560"/>
                  <a:gd name="T103" fmla="*/ 362 h 370"/>
                  <a:gd name="T104" fmla="*/ 152 w 560"/>
                  <a:gd name="T105" fmla="*/ 352 h 370"/>
                  <a:gd name="T106" fmla="*/ 125 w 560"/>
                  <a:gd name="T107" fmla="*/ 349 h 370"/>
                  <a:gd name="T108" fmla="*/ 95 w 560"/>
                  <a:gd name="T109" fmla="*/ 347 h 370"/>
                  <a:gd name="T110" fmla="*/ 72 w 560"/>
                  <a:gd name="T111" fmla="*/ 329 h 370"/>
                  <a:gd name="T112" fmla="*/ 46 w 560"/>
                  <a:gd name="T113" fmla="*/ 313 h 370"/>
                  <a:gd name="T114" fmla="*/ 9 w 560"/>
                  <a:gd name="T115" fmla="*/ 303 h 3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60" h="370">
                    <a:moveTo>
                      <a:pt x="0" y="282"/>
                    </a:moveTo>
                    <a:lnTo>
                      <a:pt x="4" y="281"/>
                    </a:lnTo>
                    <a:lnTo>
                      <a:pt x="6" y="278"/>
                    </a:lnTo>
                    <a:lnTo>
                      <a:pt x="4" y="275"/>
                    </a:lnTo>
                    <a:lnTo>
                      <a:pt x="3" y="269"/>
                    </a:lnTo>
                    <a:lnTo>
                      <a:pt x="7" y="265"/>
                    </a:lnTo>
                    <a:lnTo>
                      <a:pt x="12" y="262"/>
                    </a:lnTo>
                    <a:lnTo>
                      <a:pt x="15" y="263"/>
                    </a:lnTo>
                    <a:lnTo>
                      <a:pt x="16" y="262"/>
                    </a:lnTo>
                    <a:lnTo>
                      <a:pt x="21" y="258"/>
                    </a:lnTo>
                    <a:lnTo>
                      <a:pt x="25" y="255"/>
                    </a:lnTo>
                    <a:lnTo>
                      <a:pt x="25" y="253"/>
                    </a:lnTo>
                    <a:lnTo>
                      <a:pt x="21" y="244"/>
                    </a:lnTo>
                    <a:lnTo>
                      <a:pt x="25" y="243"/>
                    </a:lnTo>
                    <a:lnTo>
                      <a:pt x="27" y="244"/>
                    </a:lnTo>
                    <a:lnTo>
                      <a:pt x="29" y="242"/>
                    </a:lnTo>
                    <a:lnTo>
                      <a:pt x="33" y="241"/>
                    </a:lnTo>
                    <a:lnTo>
                      <a:pt x="34" y="238"/>
                    </a:lnTo>
                    <a:lnTo>
                      <a:pt x="36" y="237"/>
                    </a:lnTo>
                    <a:lnTo>
                      <a:pt x="39" y="233"/>
                    </a:lnTo>
                    <a:lnTo>
                      <a:pt x="43" y="223"/>
                    </a:lnTo>
                    <a:lnTo>
                      <a:pt x="43" y="216"/>
                    </a:lnTo>
                    <a:lnTo>
                      <a:pt x="46" y="214"/>
                    </a:lnTo>
                    <a:lnTo>
                      <a:pt x="48" y="210"/>
                    </a:lnTo>
                    <a:lnTo>
                      <a:pt x="48" y="203"/>
                    </a:lnTo>
                    <a:lnTo>
                      <a:pt x="39" y="200"/>
                    </a:lnTo>
                    <a:lnTo>
                      <a:pt x="38" y="199"/>
                    </a:lnTo>
                    <a:lnTo>
                      <a:pt x="36" y="200"/>
                    </a:lnTo>
                    <a:lnTo>
                      <a:pt x="33" y="196"/>
                    </a:lnTo>
                    <a:lnTo>
                      <a:pt x="30" y="192"/>
                    </a:lnTo>
                    <a:lnTo>
                      <a:pt x="28" y="180"/>
                    </a:lnTo>
                    <a:lnTo>
                      <a:pt x="25" y="178"/>
                    </a:lnTo>
                    <a:lnTo>
                      <a:pt x="19" y="176"/>
                    </a:lnTo>
                    <a:lnTo>
                      <a:pt x="15" y="143"/>
                    </a:lnTo>
                    <a:lnTo>
                      <a:pt x="13" y="138"/>
                    </a:lnTo>
                    <a:lnTo>
                      <a:pt x="9" y="135"/>
                    </a:lnTo>
                    <a:lnTo>
                      <a:pt x="8" y="131"/>
                    </a:lnTo>
                    <a:lnTo>
                      <a:pt x="13" y="107"/>
                    </a:lnTo>
                    <a:lnTo>
                      <a:pt x="13" y="99"/>
                    </a:lnTo>
                    <a:lnTo>
                      <a:pt x="13" y="93"/>
                    </a:lnTo>
                    <a:lnTo>
                      <a:pt x="16" y="93"/>
                    </a:lnTo>
                    <a:lnTo>
                      <a:pt x="17" y="91"/>
                    </a:lnTo>
                    <a:lnTo>
                      <a:pt x="20" y="93"/>
                    </a:lnTo>
                    <a:lnTo>
                      <a:pt x="22" y="92"/>
                    </a:lnTo>
                    <a:lnTo>
                      <a:pt x="25" y="88"/>
                    </a:lnTo>
                    <a:lnTo>
                      <a:pt x="27" y="89"/>
                    </a:lnTo>
                    <a:lnTo>
                      <a:pt x="27" y="92"/>
                    </a:lnTo>
                    <a:lnTo>
                      <a:pt x="28" y="93"/>
                    </a:lnTo>
                    <a:lnTo>
                      <a:pt x="30" y="98"/>
                    </a:lnTo>
                    <a:lnTo>
                      <a:pt x="32" y="96"/>
                    </a:lnTo>
                    <a:lnTo>
                      <a:pt x="33" y="85"/>
                    </a:lnTo>
                    <a:lnTo>
                      <a:pt x="36" y="81"/>
                    </a:lnTo>
                    <a:lnTo>
                      <a:pt x="39" y="82"/>
                    </a:lnTo>
                    <a:lnTo>
                      <a:pt x="42" y="83"/>
                    </a:lnTo>
                    <a:lnTo>
                      <a:pt x="47" y="83"/>
                    </a:lnTo>
                    <a:lnTo>
                      <a:pt x="49" y="81"/>
                    </a:lnTo>
                    <a:lnTo>
                      <a:pt x="54" y="85"/>
                    </a:lnTo>
                    <a:lnTo>
                      <a:pt x="59" y="86"/>
                    </a:lnTo>
                    <a:lnTo>
                      <a:pt x="66" y="86"/>
                    </a:lnTo>
                    <a:lnTo>
                      <a:pt x="69" y="87"/>
                    </a:lnTo>
                    <a:lnTo>
                      <a:pt x="72" y="92"/>
                    </a:lnTo>
                    <a:lnTo>
                      <a:pt x="73" y="90"/>
                    </a:lnTo>
                    <a:lnTo>
                      <a:pt x="78" y="90"/>
                    </a:lnTo>
                    <a:lnTo>
                      <a:pt x="84" y="85"/>
                    </a:lnTo>
                    <a:lnTo>
                      <a:pt x="85" y="83"/>
                    </a:lnTo>
                    <a:lnTo>
                      <a:pt x="84" y="81"/>
                    </a:lnTo>
                    <a:lnTo>
                      <a:pt x="82" y="78"/>
                    </a:lnTo>
                    <a:lnTo>
                      <a:pt x="79" y="77"/>
                    </a:lnTo>
                    <a:lnTo>
                      <a:pt x="78" y="71"/>
                    </a:lnTo>
                    <a:lnTo>
                      <a:pt x="75" y="69"/>
                    </a:lnTo>
                    <a:lnTo>
                      <a:pt x="82" y="53"/>
                    </a:lnTo>
                    <a:lnTo>
                      <a:pt x="87" y="51"/>
                    </a:lnTo>
                    <a:lnTo>
                      <a:pt x="90" y="47"/>
                    </a:lnTo>
                    <a:lnTo>
                      <a:pt x="93" y="46"/>
                    </a:lnTo>
                    <a:lnTo>
                      <a:pt x="102" y="45"/>
                    </a:lnTo>
                    <a:lnTo>
                      <a:pt x="104" y="46"/>
                    </a:lnTo>
                    <a:lnTo>
                      <a:pt x="105" y="48"/>
                    </a:lnTo>
                    <a:lnTo>
                      <a:pt x="103" y="60"/>
                    </a:lnTo>
                    <a:lnTo>
                      <a:pt x="111" y="68"/>
                    </a:lnTo>
                    <a:lnTo>
                      <a:pt x="114" y="78"/>
                    </a:lnTo>
                    <a:lnTo>
                      <a:pt x="117" y="81"/>
                    </a:lnTo>
                    <a:lnTo>
                      <a:pt x="119" y="81"/>
                    </a:lnTo>
                    <a:lnTo>
                      <a:pt x="119" y="78"/>
                    </a:lnTo>
                    <a:lnTo>
                      <a:pt x="120" y="75"/>
                    </a:lnTo>
                    <a:lnTo>
                      <a:pt x="123" y="80"/>
                    </a:lnTo>
                    <a:lnTo>
                      <a:pt x="121" y="81"/>
                    </a:lnTo>
                    <a:lnTo>
                      <a:pt x="123" y="86"/>
                    </a:lnTo>
                    <a:lnTo>
                      <a:pt x="125" y="86"/>
                    </a:lnTo>
                    <a:lnTo>
                      <a:pt x="125" y="80"/>
                    </a:lnTo>
                    <a:lnTo>
                      <a:pt x="126" y="77"/>
                    </a:lnTo>
                    <a:lnTo>
                      <a:pt x="129" y="73"/>
                    </a:lnTo>
                    <a:lnTo>
                      <a:pt x="133" y="70"/>
                    </a:lnTo>
                    <a:lnTo>
                      <a:pt x="135" y="70"/>
                    </a:lnTo>
                    <a:lnTo>
                      <a:pt x="139" y="66"/>
                    </a:lnTo>
                    <a:lnTo>
                      <a:pt x="144" y="65"/>
                    </a:lnTo>
                    <a:lnTo>
                      <a:pt x="147" y="62"/>
                    </a:lnTo>
                    <a:lnTo>
                      <a:pt x="153" y="62"/>
                    </a:lnTo>
                    <a:lnTo>
                      <a:pt x="154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6" y="64"/>
                    </a:lnTo>
                    <a:lnTo>
                      <a:pt x="169" y="65"/>
                    </a:lnTo>
                    <a:lnTo>
                      <a:pt x="173" y="65"/>
                    </a:lnTo>
                    <a:lnTo>
                      <a:pt x="176" y="61"/>
                    </a:lnTo>
                    <a:lnTo>
                      <a:pt x="180" y="57"/>
                    </a:lnTo>
                    <a:lnTo>
                      <a:pt x="186" y="54"/>
                    </a:lnTo>
                    <a:lnTo>
                      <a:pt x="192" y="53"/>
                    </a:lnTo>
                    <a:lnTo>
                      <a:pt x="194" y="54"/>
                    </a:lnTo>
                    <a:lnTo>
                      <a:pt x="198" y="52"/>
                    </a:lnTo>
                    <a:lnTo>
                      <a:pt x="199" y="50"/>
                    </a:lnTo>
                    <a:lnTo>
                      <a:pt x="201" y="49"/>
                    </a:lnTo>
                    <a:lnTo>
                      <a:pt x="205" y="39"/>
                    </a:lnTo>
                    <a:lnTo>
                      <a:pt x="207" y="39"/>
                    </a:lnTo>
                    <a:lnTo>
                      <a:pt x="208" y="36"/>
                    </a:lnTo>
                    <a:lnTo>
                      <a:pt x="210" y="33"/>
                    </a:lnTo>
                    <a:lnTo>
                      <a:pt x="214" y="31"/>
                    </a:lnTo>
                    <a:lnTo>
                      <a:pt x="216" y="31"/>
                    </a:lnTo>
                    <a:lnTo>
                      <a:pt x="218" y="29"/>
                    </a:lnTo>
                    <a:lnTo>
                      <a:pt x="219" y="25"/>
                    </a:lnTo>
                    <a:lnTo>
                      <a:pt x="225" y="15"/>
                    </a:lnTo>
                    <a:lnTo>
                      <a:pt x="226" y="11"/>
                    </a:lnTo>
                    <a:lnTo>
                      <a:pt x="224" y="7"/>
                    </a:lnTo>
                    <a:lnTo>
                      <a:pt x="223" y="0"/>
                    </a:lnTo>
                    <a:lnTo>
                      <a:pt x="228" y="0"/>
                    </a:lnTo>
                    <a:lnTo>
                      <a:pt x="230" y="0"/>
                    </a:lnTo>
                    <a:lnTo>
                      <a:pt x="235" y="5"/>
                    </a:lnTo>
                    <a:lnTo>
                      <a:pt x="238" y="5"/>
                    </a:lnTo>
                    <a:lnTo>
                      <a:pt x="245" y="8"/>
                    </a:lnTo>
                    <a:lnTo>
                      <a:pt x="249" y="11"/>
                    </a:lnTo>
                    <a:lnTo>
                      <a:pt x="254" y="13"/>
                    </a:lnTo>
                    <a:lnTo>
                      <a:pt x="256" y="14"/>
                    </a:lnTo>
                    <a:lnTo>
                      <a:pt x="264" y="17"/>
                    </a:lnTo>
                    <a:lnTo>
                      <a:pt x="265" y="19"/>
                    </a:lnTo>
                    <a:lnTo>
                      <a:pt x="268" y="26"/>
                    </a:lnTo>
                    <a:lnTo>
                      <a:pt x="268" y="28"/>
                    </a:lnTo>
                    <a:lnTo>
                      <a:pt x="269" y="29"/>
                    </a:lnTo>
                    <a:lnTo>
                      <a:pt x="270" y="33"/>
                    </a:lnTo>
                    <a:lnTo>
                      <a:pt x="270" y="39"/>
                    </a:lnTo>
                    <a:lnTo>
                      <a:pt x="271" y="41"/>
                    </a:lnTo>
                    <a:lnTo>
                      <a:pt x="274" y="44"/>
                    </a:lnTo>
                    <a:lnTo>
                      <a:pt x="281" y="47"/>
                    </a:lnTo>
                    <a:lnTo>
                      <a:pt x="282" y="48"/>
                    </a:lnTo>
                    <a:lnTo>
                      <a:pt x="282" y="52"/>
                    </a:lnTo>
                    <a:lnTo>
                      <a:pt x="281" y="53"/>
                    </a:lnTo>
                    <a:lnTo>
                      <a:pt x="281" y="54"/>
                    </a:lnTo>
                    <a:lnTo>
                      <a:pt x="283" y="56"/>
                    </a:lnTo>
                    <a:lnTo>
                      <a:pt x="286" y="60"/>
                    </a:lnTo>
                    <a:lnTo>
                      <a:pt x="289" y="61"/>
                    </a:lnTo>
                    <a:lnTo>
                      <a:pt x="295" y="60"/>
                    </a:lnTo>
                    <a:lnTo>
                      <a:pt x="302" y="61"/>
                    </a:lnTo>
                    <a:lnTo>
                      <a:pt x="311" y="60"/>
                    </a:lnTo>
                    <a:lnTo>
                      <a:pt x="315" y="60"/>
                    </a:lnTo>
                    <a:lnTo>
                      <a:pt x="322" y="66"/>
                    </a:lnTo>
                    <a:lnTo>
                      <a:pt x="325" y="75"/>
                    </a:lnTo>
                    <a:lnTo>
                      <a:pt x="327" y="83"/>
                    </a:lnTo>
                    <a:lnTo>
                      <a:pt x="327" y="92"/>
                    </a:lnTo>
                    <a:lnTo>
                      <a:pt x="324" y="99"/>
                    </a:lnTo>
                    <a:lnTo>
                      <a:pt x="316" y="107"/>
                    </a:lnTo>
                    <a:lnTo>
                      <a:pt x="316" y="108"/>
                    </a:lnTo>
                    <a:lnTo>
                      <a:pt x="321" y="129"/>
                    </a:lnTo>
                    <a:lnTo>
                      <a:pt x="325" y="137"/>
                    </a:lnTo>
                    <a:lnTo>
                      <a:pt x="331" y="138"/>
                    </a:lnTo>
                    <a:lnTo>
                      <a:pt x="338" y="139"/>
                    </a:lnTo>
                    <a:lnTo>
                      <a:pt x="344" y="141"/>
                    </a:lnTo>
                    <a:lnTo>
                      <a:pt x="353" y="140"/>
                    </a:lnTo>
                    <a:lnTo>
                      <a:pt x="363" y="132"/>
                    </a:lnTo>
                    <a:lnTo>
                      <a:pt x="366" y="126"/>
                    </a:lnTo>
                    <a:lnTo>
                      <a:pt x="376" y="125"/>
                    </a:lnTo>
                    <a:lnTo>
                      <a:pt x="391" y="116"/>
                    </a:lnTo>
                    <a:lnTo>
                      <a:pt x="393" y="113"/>
                    </a:lnTo>
                    <a:lnTo>
                      <a:pt x="393" y="115"/>
                    </a:lnTo>
                    <a:lnTo>
                      <a:pt x="398" y="114"/>
                    </a:lnTo>
                    <a:lnTo>
                      <a:pt x="402" y="119"/>
                    </a:lnTo>
                    <a:lnTo>
                      <a:pt x="408" y="121"/>
                    </a:lnTo>
                    <a:lnTo>
                      <a:pt x="407" y="126"/>
                    </a:lnTo>
                    <a:lnTo>
                      <a:pt x="404" y="127"/>
                    </a:lnTo>
                    <a:lnTo>
                      <a:pt x="401" y="129"/>
                    </a:lnTo>
                    <a:lnTo>
                      <a:pt x="400" y="128"/>
                    </a:lnTo>
                    <a:lnTo>
                      <a:pt x="399" y="130"/>
                    </a:lnTo>
                    <a:lnTo>
                      <a:pt x="397" y="130"/>
                    </a:lnTo>
                    <a:lnTo>
                      <a:pt x="396" y="131"/>
                    </a:lnTo>
                    <a:lnTo>
                      <a:pt x="398" y="134"/>
                    </a:lnTo>
                    <a:lnTo>
                      <a:pt x="399" y="136"/>
                    </a:lnTo>
                    <a:lnTo>
                      <a:pt x="402" y="139"/>
                    </a:lnTo>
                    <a:lnTo>
                      <a:pt x="408" y="149"/>
                    </a:lnTo>
                    <a:lnTo>
                      <a:pt x="415" y="158"/>
                    </a:lnTo>
                    <a:lnTo>
                      <a:pt x="431" y="165"/>
                    </a:lnTo>
                    <a:lnTo>
                      <a:pt x="432" y="167"/>
                    </a:lnTo>
                    <a:lnTo>
                      <a:pt x="434" y="167"/>
                    </a:lnTo>
                    <a:lnTo>
                      <a:pt x="436" y="166"/>
                    </a:lnTo>
                    <a:lnTo>
                      <a:pt x="438" y="179"/>
                    </a:lnTo>
                    <a:lnTo>
                      <a:pt x="448" y="181"/>
                    </a:lnTo>
                    <a:lnTo>
                      <a:pt x="457" y="180"/>
                    </a:lnTo>
                    <a:lnTo>
                      <a:pt x="464" y="179"/>
                    </a:lnTo>
                    <a:lnTo>
                      <a:pt x="475" y="180"/>
                    </a:lnTo>
                    <a:lnTo>
                      <a:pt x="481" y="179"/>
                    </a:lnTo>
                    <a:lnTo>
                      <a:pt x="501" y="180"/>
                    </a:lnTo>
                    <a:lnTo>
                      <a:pt x="534" y="182"/>
                    </a:lnTo>
                    <a:lnTo>
                      <a:pt x="552" y="181"/>
                    </a:lnTo>
                    <a:lnTo>
                      <a:pt x="560" y="182"/>
                    </a:lnTo>
                    <a:lnTo>
                      <a:pt x="539" y="239"/>
                    </a:lnTo>
                    <a:lnTo>
                      <a:pt x="528" y="270"/>
                    </a:lnTo>
                    <a:lnTo>
                      <a:pt x="536" y="290"/>
                    </a:lnTo>
                    <a:lnTo>
                      <a:pt x="535" y="310"/>
                    </a:lnTo>
                    <a:lnTo>
                      <a:pt x="534" y="311"/>
                    </a:lnTo>
                    <a:lnTo>
                      <a:pt x="530" y="309"/>
                    </a:lnTo>
                    <a:lnTo>
                      <a:pt x="528" y="309"/>
                    </a:lnTo>
                    <a:lnTo>
                      <a:pt x="518" y="306"/>
                    </a:lnTo>
                    <a:lnTo>
                      <a:pt x="516" y="305"/>
                    </a:lnTo>
                    <a:lnTo>
                      <a:pt x="504" y="300"/>
                    </a:lnTo>
                    <a:lnTo>
                      <a:pt x="497" y="299"/>
                    </a:lnTo>
                    <a:lnTo>
                      <a:pt x="486" y="297"/>
                    </a:lnTo>
                    <a:lnTo>
                      <a:pt x="475" y="296"/>
                    </a:lnTo>
                    <a:lnTo>
                      <a:pt x="464" y="296"/>
                    </a:lnTo>
                    <a:lnTo>
                      <a:pt x="463" y="296"/>
                    </a:lnTo>
                    <a:lnTo>
                      <a:pt x="461" y="294"/>
                    </a:lnTo>
                    <a:lnTo>
                      <a:pt x="467" y="291"/>
                    </a:lnTo>
                    <a:lnTo>
                      <a:pt x="470" y="291"/>
                    </a:lnTo>
                    <a:lnTo>
                      <a:pt x="476" y="289"/>
                    </a:lnTo>
                    <a:lnTo>
                      <a:pt x="476" y="288"/>
                    </a:lnTo>
                    <a:lnTo>
                      <a:pt x="477" y="287"/>
                    </a:lnTo>
                    <a:lnTo>
                      <a:pt x="480" y="282"/>
                    </a:lnTo>
                    <a:lnTo>
                      <a:pt x="479" y="280"/>
                    </a:lnTo>
                    <a:lnTo>
                      <a:pt x="477" y="278"/>
                    </a:lnTo>
                    <a:lnTo>
                      <a:pt x="473" y="276"/>
                    </a:lnTo>
                    <a:lnTo>
                      <a:pt x="468" y="276"/>
                    </a:lnTo>
                    <a:lnTo>
                      <a:pt x="465" y="278"/>
                    </a:lnTo>
                    <a:lnTo>
                      <a:pt x="464" y="279"/>
                    </a:lnTo>
                    <a:lnTo>
                      <a:pt x="462" y="281"/>
                    </a:lnTo>
                    <a:lnTo>
                      <a:pt x="462" y="283"/>
                    </a:lnTo>
                    <a:lnTo>
                      <a:pt x="461" y="284"/>
                    </a:lnTo>
                    <a:lnTo>
                      <a:pt x="457" y="284"/>
                    </a:lnTo>
                    <a:lnTo>
                      <a:pt x="454" y="288"/>
                    </a:lnTo>
                    <a:lnTo>
                      <a:pt x="452" y="286"/>
                    </a:lnTo>
                    <a:lnTo>
                      <a:pt x="452" y="285"/>
                    </a:lnTo>
                    <a:lnTo>
                      <a:pt x="456" y="282"/>
                    </a:lnTo>
                    <a:lnTo>
                      <a:pt x="457" y="281"/>
                    </a:lnTo>
                    <a:lnTo>
                      <a:pt x="456" y="279"/>
                    </a:lnTo>
                    <a:lnTo>
                      <a:pt x="454" y="278"/>
                    </a:lnTo>
                    <a:lnTo>
                      <a:pt x="453" y="276"/>
                    </a:lnTo>
                    <a:lnTo>
                      <a:pt x="451" y="276"/>
                    </a:lnTo>
                    <a:lnTo>
                      <a:pt x="451" y="275"/>
                    </a:lnTo>
                    <a:lnTo>
                      <a:pt x="452" y="273"/>
                    </a:lnTo>
                    <a:lnTo>
                      <a:pt x="452" y="272"/>
                    </a:lnTo>
                    <a:lnTo>
                      <a:pt x="449" y="270"/>
                    </a:lnTo>
                    <a:lnTo>
                      <a:pt x="448" y="269"/>
                    </a:lnTo>
                    <a:lnTo>
                      <a:pt x="446" y="267"/>
                    </a:lnTo>
                    <a:lnTo>
                      <a:pt x="445" y="267"/>
                    </a:lnTo>
                    <a:lnTo>
                      <a:pt x="444" y="269"/>
                    </a:lnTo>
                    <a:lnTo>
                      <a:pt x="439" y="269"/>
                    </a:lnTo>
                    <a:lnTo>
                      <a:pt x="439" y="270"/>
                    </a:lnTo>
                    <a:lnTo>
                      <a:pt x="436" y="274"/>
                    </a:lnTo>
                    <a:lnTo>
                      <a:pt x="433" y="281"/>
                    </a:lnTo>
                    <a:lnTo>
                      <a:pt x="432" y="282"/>
                    </a:lnTo>
                    <a:lnTo>
                      <a:pt x="427" y="281"/>
                    </a:lnTo>
                    <a:lnTo>
                      <a:pt x="426" y="283"/>
                    </a:lnTo>
                    <a:lnTo>
                      <a:pt x="424" y="285"/>
                    </a:lnTo>
                    <a:lnTo>
                      <a:pt x="423" y="285"/>
                    </a:lnTo>
                    <a:lnTo>
                      <a:pt x="422" y="286"/>
                    </a:lnTo>
                    <a:lnTo>
                      <a:pt x="423" y="289"/>
                    </a:lnTo>
                    <a:lnTo>
                      <a:pt x="423" y="290"/>
                    </a:lnTo>
                    <a:lnTo>
                      <a:pt x="426" y="291"/>
                    </a:lnTo>
                    <a:lnTo>
                      <a:pt x="430" y="291"/>
                    </a:lnTo>
                    <a:lnTo>
                      <a:pt x="430" y="293"/>
                    </a:lnTo>
                    <a:lnTo>
                      <a:pt x="430" y="297"/>
                    </a:lnTo>
                    <a:lnTo>
                      <a:pt x="425" y="299"/>
                    </a:lnTo>
                    <a:lnTo>
                      <a:pt x="418" y="299"/>
                    </a:lnTo>
                    <a:lnTo>
                      <a:pt x="415" y="298"/>
                    </a:lnTo>
                    <a:lnTo>
                      <a:pt x="415" y="297"/>
                    </a:lnTo>
                    <a:lnTo>
                      <a:pt x="414" y="297"/>
                    </a:lnTo>
                    <a:lnTo>
                      <a:pt x="413" y="299"/>
                    </a:lnTo>
                    <a:lnTo>
                      <a:pt x="412" y="300"/>
                    </a:lnTo>
                    <a:lnTo>
                      <a:pt x="412" y="302"/>
                    </a:lnTo>
                    <a:lnTo>
                      <a:pt x="410" y="302"/>
                    </a:lnTo>
                    <a:lnTo>
                      <a:pt x="408" y="301"/>
                    </a:lnTo>
                    <a:lnTo>
                      <a:pt x="407" y="302"/>
                    </a:lnTo>
                    <a:lnTo>
                      <a:pt x="406" y="303"/>
                    </a:lnTo>
                    <a:lnTo>
                      <a:pt x="405" y="303"/>
                    </a:lnTo>
                    <a:lnTo>
                      <a:pt x="402" y="304"/>
                    </a:lnTo>
                    <a:lnTo>
                      <a:pt x="402" y="306"/>
                    </a:lnTo>
                    <a:lnTo>
                      <a:pt x="400" y="307"/>
                    </a:lnTo>
                    <a:lnTo>
                      <a:pt x="399" y="308"/>
                    </a:lnTo>
                    <a:lnTo>
                      <a:pt x="398" y="310"/>
                    </a:lnTo>
                    <a:lnTo>
                      <a:pt x="396" y="312"/>
                    </a:lnTo>
                    <a:lnTo>
                      <a:pt x="390" y="314"/>
                    </a:lnTo>
                    <a:lnTo>
                      <a:pt x="388" y="315"/>
                    </a:lnTo>
                    <a:lnTo>
                      <a:pt x="386" y="318"/>
                    </a:lnTo>
                    <a:lnTo>
                      <a:pt x="386" y="320"/>
                    </a:lnTo>
                    <a:lnTo>
                      <a:pt x="387" y="322"/>
                    </a:lnTo>
                    <a:lnTo>
                      <a:pt x="386" y="323"/>
                    </a:lnTo>
                    <a:lnTo>
                      <a:pt x="382" y="323"/>
                    </a:lnTo>
                    <a:lnTo>
                      <a:pt x="379" y="325"/>
                    </a:lnTo>
                    <a:lnTo>
                      <a:pt x="378" y="327"/>
                    </a:lnTo>
                    <a:lnTo>
                      <a:pt x="375" y="327"/>
                    </a:lnTo>
                    <a:lnTo>
                      <a:pt x="373" y="327"/>
                    </a:lnTo>
                    <a:lnTo>
                      <a:pt x="371" y="329"/>
                    </a:lnTo>
                    <a:lnTo>
                      <a:pt x="363" y="329"/>
                    </a:lnTo>
                    <a:lnTo>
                      <a:pt x="362" y="330"/>
                    </a:lnTo>
                    <a:lnTo>
                      <a:pt x="358" y="332"/>
                    </a:lnTo>
                    <a:lnTo>
                      <a:pt x="358" y="333"/>
                    </a:lnTo>
                    <a:lnTo>
                      <a:pt x="355" y="333"/>
                    </a:lnTo>
                    <a:lnTo>
                      <a:pt x="353" y="335"/>
                    </a:lnTo>
                    <a:lnTo>
                      <a:pt x="346" y="335"/>
                    </a:lnTo>
                    <a:lnTo>
                      <a:pt x="342" y="337"/>
                    </a:lnTo>
                    <a:lnTo>
                      <a:pt x="340" y="338"/>
                    </a:lnTo>
                    <a:lnTo>
                      <a:pt x="340" y="340"/>
                    </a:lnTo>
                    <a:lnTo>
                      <a:pt x="329" y="344"/>
                    </a:lnTo>
                    <a:lnTo>
                      <a:pt x="327" y="345"/>
                    </a:lnTo>
                    <a:lnTo>
                      <a:pt x="319" y="347"/>
                    </a:lnTo>
                    <a:lnTo>
                      <a:pt x="318" y="349"/>
                    </a:lnTo>
                    <a:lnTo>
                      <a:pt x="314" y="350"/>
                    </a:lnTo>
                    <a:lnTo>
                      <a:pt x="309" y="354"/>
                    </a:lnTo>
                    <a:lnTo>
                      <a:pt x="307" y="354"/>
                    </a:lnTo>
                    <a:lnTo>
                      <a:pt x="305" y="355"/>
                    </a:lnTo>
                    <a:lnTo>
                      <a:pt x="305" y="356"/>
                    </a:lnTo>
                    <a:lnTo>
                      <a:pt x="303" y="356"/>
                    </a:lnTo>
                    <a:lnTo>
                      <a:pt x="302" y="356"/>
                    </a:lnTo>
                    <a:lnTo>
                      <a:pt x="303" y="357"/>
                    </a:lnTo>
                    <a:lnTo>
                      <a:pt x="301" y="357"/>
                    </a:lnTo>
                    <a:lnTo>
                      <a:pt x="300" y="357"/>
                    </a:lnTo>
                    <a:lnTo>
                      <a:pt x="299" y="359"/>
                    </a:lnTo>
                    <a:lnTo>
                      <a:pt x="298" y="358"/>
                    </a:lnTo>
                    <a:lnTo>
                      <a:pt x="298" y="359"/>
                    </a:lnTo>
                    <a:lnTo>
                      <a:pt x="297" y="360"/>
                    </a:lnTo>
                    <a:lnTo>
                      <a:pt x="296" y="360"/>
                    </a:lnTo>
                    <a:lnTo>
                      <a:pt x="295" y="361"/>
                    </a:lnTo>
                    <a:lnTo>
                      <a:pt x="294" y="362"/>
                    </a:lnTo>
                    <a:lnTo>
                      <a:pt x="290" y="363"/>
                    </a:lnTo>
                    <a:lnTo>
                      <a:pt x="289" y="363"/>
                    </a:lnTo>
                    <a:lnTo>
                      <a:pt x="289" y="365"/>
                    </a:lnTo>
                    <a:lnTo>
                      <a:pt x="287" y="365"/>
                    </a:lnTo>
                    <a:lnTo>
                      <a:pt x="285" y="366"/>
                    </a:lnTo>
                    <a:lnTo>
                      <a:pt x="284" y="366"/>
                    </a:lnTo>
                    <a:lnTo>
                      <a:pt x="281" y="366"/>
                    </a:lnTo>
                    <a:lnTo>
                      <a:pt x="279" y="366"/>
                    </a:lnTo>
                    <a:lnTo>
                      <a:pt x="274" y="366"/>
                    </a:lnTo>
                    <a:lnTo>
                      <a:pt x="273" y="366"/>
                    </a:lnTo>
                    <a:lnTo>
                      <a:pt x="272" y="366"/>
                    </a:lnTo>
                    <a:lnTo>
                      <a:pt x="270" y="366"/>
                    </a:lnTo>
                    <a:lnTo>
                      <a:pt x="262" y="365"/>
                    </a:lnTo>
                    <a:lnTo>
                      <a:pt x="260" y="367"/>
                    </a:lnTo>
                    <a:lnTo>
                      <a:pt x="258" y="367"/>
                    </a:lnTo>
                    <a:lnTo>
                      <a:pt x="258" y="368"/>
                    </a:lnTo>
                    <a:lnTo>
                      <a:pt x="256" y="369"/>
                    </a:lnTo>
                    <a:lnTo>
                      <a:pt x="255" y="370"/>
                    </a:lnTo>
                    <a:lnTo>
                      <a:pt x="247" y="369"/>
                    </a:lnTo>
                    <a:lnTo>
                      <a:pt x="246" y="370"/>
                    </a:lnTo>
                    <a:lnTo>
                      <a:pt x="244" y="368"/>
                    </a:lnTo>
                    <a:lnTo>
                      <a:pt x="238" y="366"/>
                    </a:lnTo>
                    <a:lnTo>
                      <a:pt x="234" y="365"/>
                    </a:lnTo>
                    <a:lnTo>
                      <a:pt x="231" y="363"/>
                    </a:lnTo>
                    <a:lnTo>
                      <a:pt x="228" y="363"/>
                    </a:lnTo>
                    <a:lnTo>
                      <a:pt x="216" y="361"/>
                    </a:lnTo>
                    <a:lnTo>
                      <a:pt x="212" y="361"/>
                    </a:lnTo>
                    <a:lnTo>
                      <a:pt x="201" y="355"/>
                    </a:lnTo>
                    <a:lnTo>
                      <a:pt x="197" y="354"/>
                    </a:lnTo>
                    <a:lnTo>
                      <a:pt x="193" y="353"/>
                    </a:lnTo>
                    <a:lnTo>
                      <a:pt x="189" y="351"/>
                    </a:lnTo>
                    <a:lnTo>
                      <a:pt x="189" y="350"/>
                    </a:lnTo>
                    <a:lnTo>
                      <a:pt x="187" y="348"/>
                    </a:lnTo>
                    <a:lnTo>
                      <a:pt x="187" y="347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79" y="342"/>
                    </a:lnTo>
                    <a:lnTo>
                      <a:pt x="172" y="340"/>
                    </a:lnTo>
                    <a:lnTo>
                      <a:pt x="162" y="338"/>
                    </a:lnTo>
                    <a:lnTo>
                      <a:pt x="159" y="338"/>
                    </a:lnTo>
                    <a:lnTo>
                      <a:pt x="156" y="338"/>
                    </a:lnTo>
                    <a:lnTo>
                      <a:pt x="153" y="338"/>
                    </a:lnTo>
                    <a:lnTo>
                      <a:pt x="151" y="339"/>
                    </a:lnTo>
                    <a:lnTo>
                      <a:pt x="144" y="338"/>
                    </a:lnTo>
                    <a:lnTo>
                      <a:pt x="136" y="336"/>
                    </a:lnTo>
                    <a:lnTo>
                      <a:pt x="135" y="336"/>
                    </a:lnTo>
                    <a:lnTo>
                      <a:pt x="130" y="335"/>
                    </a:lnTo>
                    <a:lnTo>
                      <a:pt x="127" y="336"/>
                    </a:lnTo>
                    <a:lnTo>
                      <a:pt x="124" y="336"/>
                    </a:lnTo>
                    <a:lnTo>
                      <a:pt x="117" y="334"/>
                    </a:lnTo>
                    <a:lnTo>
                      <a:pt x="115" y="333"/>
                    </a:lnTo>
                    <a:lnTo>
                      <a:pt x="111" y="335"/>
                    </a:lnTo>
                    <a:lnTo>
                      <a:pt x="102" y="334"/>
                    </a:lnTo>
                    <a:lnTo>
                      <a:pt x="99" y="333"/>
                    </a:lnTo>
                    <a:lnTo>
                      <a:pt x="96" y="330"/>
                    </a:lnTo>
                    <a:lnTo>
                      <a:pt x="88" y="325"/>
                    </a:lnTo>
                    <a:lnTo>
                      <a:pt x="86" y="323"/>
                    </a:lnTo>
                    <a:lnTo>
                      <a:pt x="82" y="320"/>
                    </a:lnTo>
                    <a:lnTo>
                      <a:pt x="78" y="318"/>
                    </a:lnTo>
                    <a:lnTo>
                      <a:pt x="77" y="317"/>
                    </a:lnTo>
                    <a:lnTo>
                      <a:pt x="75" y="316"/>
                    </a:lnTo>
                    <a:lnTo>
                      <a:pt x="73" y="315"/>
                    </a:lnTo>
                    <a:lnTo>
                      <a:pt x="70" y="313"/>
                    </a:lnTo>
                    <a:lnTo>
                      <a:pt x="64" y="310"/>
                    </a:lnTo>
                    <a:lnTo>
                      <a:pt x="63" y="309"/>
                    </a:lnTo>
                    <a:lnTo>
                      <a:pt x="52" y="305"/>
                    </a:lnTo>
                    <a:lnTo>
                      <a:pt x="48" y="301"/>
                    </a:lnTo>
                    <a:lnTo>
                      <a:pt x="45" y="301"/>
                    </a:lnTo>
                    <a:lnTo>
                      <a:pt x="39" y="299"/>
                    </a:lnTo>
                    <a:lnTo>
                      <a:pt x="33" y="299"/>
                    </a:lnTo>
                    <a:lnTo>
                      <a:pt x="28" y="297"/>
                    </a:lnTo>
                    <a:lnTo>
                      <a:pt x="24" y="297"/>
                    </a:lnTo>
                    <a:lnTo>
                      <a:pt x="18" y="294"/>
                    </a:lnTo>
                    <a:lnTo>
                      <a:pt x="9" y="291"/>
                    </a:lnTo>
                    <a:lnTo>
                      <a:pt x="6" y="290"/>
                    </a:lnTo>
                    <a:lnTo>
                      <a:pt x="7" y="289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xmlns="" id="{83AD4835-A144-4BD7-86C0-CAEBCEC92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1573"/>
                <a:ext cx="377" cy="399"/>
              </a:xfrm>
              <a:custGeom>
                <a:avLst/>
                <a:gdLst>
                  <a:gd name="T0" fmla="*/ 32 w 393"/>
                  <a:gd name="T1" fmla="*/ 366 h 383"/>
                  <a:gd name="T2" fmla="*/ 37 w 393"/>
                  <a:gd name="T3" fmla="*/ 373 h 383"/>
                  <a:gd name="T4" fmla="*/ 44 w 393"/>
                  <a:gd name="T5" fmla="*/ 373 h 383"/>
                  <a:gd name="T6" fmla="*/ 47 w 393"/>
                  <a:gd name="T7" fmla="*/ 377 h 383"/>
                  <a:gd name="T8" fmla="*/ 53 w 393"/>
                  <a:gd name="T9" fmla="*/ 377 h 383"/>
                  <a:gd name="T10" fmla="*/ 57 w 393"/>
                  <a:gd name="T11" fmla="*/ 382 h 383"/>
                  <a:gd name="T12" fmla="*/ 64 w 393"/>
                  <a:gd name="T13" fmla="*/ 390 h 383"/>
                  <a:gd name="T14" fmla="*/ 90 w 393"/>
                  <a:gd name="T15" fmla="*/ 392 h 383"/>
                  <a:gd name="T16" fmla="*/ 93 w 393"/>
                  <a:gd name="T17" fmla="*/ 389 h 383"/>
                  <a:gd name="T18" fmla="*/ 100 w 393"/>
                  <a:gd name="T19" fmla="*/ 373 h 383"/>
                  <a:gd name="T20" fmla="*/ 108 w 393"/>
                  <a:gd name="T21" fmla="*/ 365 h 383"/>
                  <a:gd name="T22" fmla="*/ 122 w 393"/>
                  <a:gd name="T23" fmla="*/ 370 h 383"/>
                  <a:gd name="T24" fmla="*/ 148 w 393"/>
                  <a:gd name="T25" fmla="*/ 382 h 383"/>
                  <a:gd name="T26" fmla="*/ 170 w 393"/>
                  <a:gd name="T27" fmla="*/ 399 h 383"/>
                  <a:gd name="T28" fmla="*/ 355 w 393"/>
                  <a:gd name="T29" fmla="*/ 385 h 383"/>
                  <a:gd name="T30" fmla="*/ 375 w 393"/>
                  <a:gd name="T31" fmla="*/ 368 h 383"/>
                  <a:gd name="T32" fmla="*/ 365 w 393"/>
                  <a:gd name="T33" fmla="*/ 199 h 383"/>
                  <a:gd name="T34" fmla="*/ 259 w 393"/>
                  <a:gd name="T35" fmla="*/ 48 h 383"/>
                  <a:gd name="T36" fmla="*/ 245 w 393"/>
                  <a:gd name="T37" fmla="*/ 49 h 383"/>
                  <a:gd name="T38" fmla="*/ 234 w 393"/>
                  <a:gd name="T39" fmla="*/ 46 h 383"/>
                  <a:gd name="T40" fmla="*/ 222 w 393"/>
                  <a:gd name="T41" fmla="*/ 1 h 383"/>
                  <a:gd name="T42" fmla="*/ 213 w 393"/>
                  <a:gd name="T43" fmla="*/ 15 h 383"/>
                  <a:gd name="T44" fmla="*/ 213 w 393"/>
                  <a:gd name="T45" fmla="*/ 109 h 383"/>
                  <a:gd name="T46" fmla="*/ 216 w 393"/>
                  <a:gd name="T47" fmla="*/ 126 h 383"/>
                  <a:gd name="T48" fmla="*/ 204 w 393"/>
                  <a:gd name="T49" fmla="*/ 134 h 383"/>
                  <a:gd name="T50" fmla="*/ 193 w 393"/>
                  <a:gd name="T51" fmla="*/ 145 h 383"/>
                  <a:gd name="T52" fmla="*/ 190 w 393"/>
                  <a:gd name="T53" fmla="*/ 171 h 383"/>
                  <a:gd name="T54" fmla="*/ 189 w 393"/>
                  <a:gd name="T55" fmla="*/ 194 h 383"/>
                  <a:gd name="T56" fmla="*/ 178 w 393"/>
                  <a:gd name="T57" fmla="*/ 214 h 383"/>
                  <a:gd name="T58" fmla="*/ 107 w 393"/>
                  <a:gd name="T59" fmla="*/ 275 h 383"/>
                  <a:gd name="T60" fmla="*/ 94 w 393"/>
                  <a:gd name="T61" fmla="*/ 282 h 383"/>
                  <a:gd name="T62" fmla="*/ 88 w 393"/>
                  <a:gd name="T63" fmla="*/ 284 h 383"/>
                  <a:gd name="T64" fmla="*/ 81 w 393"/>
                  <a:gd name="T65" fmla="*/ 290 h 383"/>
                  <a:gd name="T66" fmla="*/ 75 w 393"/>
                  <a:gd name="T67" fmla="*/ 293 h 383"/>
                  <a:gd name="T68" fmla="*/ 0 w 393"/>
                  <a:gd name="T69" fmla="*/ 301 h 383"/>
                  <a:gd name="T70" fmla="*/ 30 w 393"/>
                  <a:gd name="T71" fmla="*/ 325 h 383"/>
                  <a:gd name="T72" fmla="*/ 31 w 393"/>
                  <a:gd name="T73" fmla="*/ 357 h 3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93" h="383">
                    <a:moveTo>
                      <a:pt x="32" y="343"/>
                    </a:moveTo>
                    <a:lnTo>
                      <a:pt x="33" y="351"/>
                    </a:lnTo>
                    <a:lnTo>
                      <a:pt x="37" y="351"/>
                    </a:lnTo>
                    <a:lnTo>
                      <a:pt x="39" y="358"/>
                    </a:lnTo>
                    <a:lnTo>
                      <a:pt x="43" y="358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9" y="362"/>
                    </a:lnTo>
                    <a:lnTo>
                      <a:pt x="53" y="362"/>
                    </a:lnTo>
                    <a:lnTo>
                      <a:pt x="55" y="362"/>
                    </a:lnTo>
                    <a:lnTo>
                      <a:pt x="57" y="363"/>
                    </a:lnTo>
                    <a:lnTo>
                      <a:pt x="59" y="367"/>
                    </a:lnTo>
                    <a:lnTo>
                      <a:pt x="67" y="372"/>
                    </a:lnTo>
                    <a:lnTo>
                      <a:pt x="67" y="374"/>
                    </a:lnTo>
                    <a:lnTo>
                      <a:pt x="69" y="376"/>
                    </a:lnTo>
                    <a:lnTo>
                      <a:pt x="94" y="376"/>
                    </a:lnTo>
                    <a:lnTo>
                      <a:pt x="99" y="376"/>
                    </a:lnTo>
                    <a:lnTo>
                      <a:pt x="97" y="373"/>
                    </a:lnTo>
                    <a:lnTo>
                      <a:pt x="105" y="371"/>
                    </a:lnTo>
                    <a:lnTo>
                      <a:pt x="104" y="358"/>
                    </a:lnTo>
                    <a:lnTo>
                      <a:pt x="108" y="352"/>
                    </a:lnTo>
                    <a:lnTo>
                      <a:pt x="113" y="350"/>
                    </a:lnTo>
                    <a:lnTo>
                      <a:pt x="123" y="352"/>
                    </a:lnTo>
                    <a:lnTo>
                      <a:pt x="127" y="355"/>
                    </a:lnTo>
                    <a:lnTo>
                      <a:pt x="133" y="356"/>
                    </a:lnTo>
                    <a:lnTo>
                      <a:pt x="154" y="367"/>
                    </a:lnTo>
                    <a:lnTo>
                      <a:pt x="175" y="366"/>
                    </a:lnTo>
                    <a:lnTo>
                      <a:pt x="177" y="383"/>
                    </a:lnTo>
                    <a:lnTo>
                      <a:pt x="231" y="380"/>
                    </a:lnTo>
                    <a:lnTo>
                      <a:pt x="370" y="370"/>
                    </a:lnTo>
                    <a:lnTo>
                      <a:pt x="393" y="370"/>
                    </a:lnTo>
                    <a:lnTo>
                      <a:pt x="391" y="353"/>
                    </a:lnTo>
                    <a:lnTo>
                      <a:pt x="382" y="224"/>
                    </a:lnTo>
                    <a:lnTo>
                      <a:pt x="380" y="191"/>
                    </a:lnTo>
                    <a:lnTo>
                      <a:pt x="288" y="68"/>
                    </a:lnTo>
                    <a:lnTo>
                      <a:pt x="270" y="46"/>
                    </a:lnTo>
                    <a:lnTo>
                      <a:pt x="265" y="51"/>
                    </a:lnTo>
                    <a:lnTo>
                      <a:pt x="255" y="47"/>
                    </a:lnTo>
                    <a:lnTo>
                      <a:pt x="250" y="45"/>
                    </a:lnTo>
                    <a:lnTo>
                      <a:pt x="244" y="44"/>
                    </a:lnTo>
                    <a:lnTo>
                      <a:pt x="233" y="44"/>
                    </a:lnTo>
                    <a:lnTo>
                      <a:pt x="231" y="1"/>
                    </a:lnTo>
                    <a:lnTo>
                      <a:pt x="228" y="0"/>
                    </a:lnTo>
                    <a:lnTo>
                      <a:pt x="222" y="14"/>
                    </a:lnTo>
                    <a:lnTo>
                      <a:pt x="216" y="46"/>
                    </a:lnTo>
                    <a:lnTo>
                      <a:pt x="222" y="105"/>
                    </a:lnTo>
                    <a:lnTo>
                      <a:pt x="225" y="116"/>
                    </a:lnTo>
                    <a:lnTo>
                      <a:pt x="225" y="121"/>
                    </a:lnTo>
                    <a:lnTo>
                      <a:pt x="217" y="127"/>
                    </a:lnTo>
                    <a:lnTo>
                      <a:pt x="213" y="129"/>
                    </a:lnTo>
                    <a:lnTo>
                      <a:pt x="205" y="139"/>
                    </a:lnTo>
                    <a:lnTo>
                      <a:pt x="201" y="139"/>
                    </a:lnTo>
                    <a:lnTo>
                      <a:pt x="199" y="142"/>
                    </a:lnTo>
                    <a:lnTo>
                      <a:pt x="198" y="164"/>
                    </a:lnTo>
                    <a:lnTo>
                      <a:pt x="199" y="178"/>
                    </a:lnTo>
                    <a:lnTo>
                      <a:pt x="197" y="186"/>
                    </a:lnTo>
                    <a:lnTo>
                      <a:pt x="193" y="197"/>
                    </a:lnTo>
                    <a:lnTo>
                      <a:pt x="186" y="205"/>
                    </a:lnTo>
                    <a:lnTo>
                      <a:pt x="178" y="214"/>
                    </a:lnTo>
                    <a:lnTo>
                      <a:pt x="112" y="264"/>
                    </a:lnTo>
                    <a:lnTo>
                      <a:pt x="109" y="267"/>
                    </a:lnTo>
                    <a:lnTo>
                      <a:pt x="98" y="271"/>
                    </a:lnTo>
                    <a:lnTo>
                      <a:pt x="96" y="272"/>
                    </a:lnTo>
                    <a:lnTo>
                      <a:pt x="92" y="273"/>
                    </a:lnTo>
                    <a:lnTo>
                      <a:pt x="91" y="274"/>
                    </a:lnTo>
                    <a:lnTo>
                      <a:pt x="84" y="278"/>
                    </a:lnTo>
                    <a:lnTo>
                      <a:pt x="82" y="278"/>
                    </a:lnTo>
                    <a:lnTo>
                      <a:pt x="78" y="281"/>
                    </a:lnTo>
                    <a:lnTo>
                      <a:pt x="73" y="281"/>
                    </a:lnTo>
                    <a:lnTo>
                      <a:pt x="0" y="289"/>
                    </a:lnTo>
                    <a:lnTo>
                      <a:pt x="12" y="307"/>
                    </a:lnTo>
                    <a:lnTo>
                      <a:pt x="31" y="312"/>
                    </a:lnTo>
                    <a:lnTo>
                      <a:pt x="32" y="331"/>
                    </a:lnTo>
                    <a:lnTo>
                      <a:pt x="32" y="343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xmlns="" id="{0F365C6F-9DB5-46B2-BA76-7D8583AA9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1969"/>
                <a:ext cx="435" cy="434"/>
              </a:xfrm>
              <a:custGeom>
                <a:avLst/>
                <a:gdLst>
                  <a:gd name="T0" fmla="*/ 31 w 454"/>
                  <a:gd name="T1" fmla="*/ 112 h 417"/>
                  <a:gd name="T2" fmla="*/ 48 w 454"/>
                  <a:gd name="T3" fmla="*/ 100 h 417"/>
                  <a:gd name="T4" fmla="*/ 55 w 454"/>
                  <a:gd name="T5" fmla="*/ 94 h 417"/>
                  <a:gd name="T6" fmla="*/ 68 w 454"/>
                  <a:gd name="T7" fmla="*/ 57 h 417"/>
                  <a:gd name="T8" fmla="*/ 73 w 454"/>
                  <a:gd name="T9" fmla="*/ 51 h 417"/>
                  <a:gd name="T10" fmla="*/ 80 w 454"/>
                  <a:gd name="T11" fmla="*/ 15 h 417"/>
                  <a:gd name="T12" fmla="*/ 91 w 454"/>
                  <a:gd name="T13" fmla="*/ 3 h 417"/>
                  <a:gd name="T14" fmla="*/ 111 w 454"/>
                  <a:gd name="T15" fmla="*/ 14 h 417"/>
                  <a:gd name="T16" fmla="*/ 117 w 454"/>
                  <a:gd name="T17" fmla="*/ 32 h 417"/>
                  <a:gd name="T18" fmla="*/ 123 w 454"/>
                  <a:gd name="T19" fmla="*/ 60 h 417"/>
                  <a:gd name="T20" fmla="*/ 141 w 454"/>
                  <a:gd name="T21" fmla="*/ 66 h 417"/>
                  <a:gd name="T22" fmla="*/ 157 w 454"/>
                  <a:gd name="T23" fmla="*/ 76 h 417"/>
                  <a:gd name="T24" fmla="*/ 192 w 454"/>
                  <a:gd name="T25" fmla="*/ 31 h 417"/>
                  <a:gd name="T26" fmla="*/ 196 w 454"/>
                  <a:gd name="T27" fmla="*/ 25 h 417"/>
                  <a:gd name="T28" fmla="*/ 210 w 454"/>
                  <a:gd name="T29" fmla="*/ 16 h 417"/>
                  <a:gd name="T30" fmla="*/ 219 w 454"/>
                  <a:gd name="T31" fmla="*/ 15 h 417"/>
                  <a:gd name="T32" fmla="*/ 225 w 454"/>
                  <a:gd name="T33" fmla="*/ 3 h 417"/>
                  <a:gd name="T34" fmla="*/ 235 w 454"/>
                  <a:gd name="T35" fmla="*/ 5 h 417"/>
                  <a:gd name="T36" fmla="*/ 240 w 454"/>
                  <a:gd name="T37" fmla="*/ 4 h 417"/>
                  <a:gd name="T38" fmla="*/ 249 w 454"/>
                  <a:gd name="T39" fmla="*/ 10 h 417"/>
                  <a:gd name="T40" fmla="*/ 256 w 454"/>
                  <a:gd name="T41" fmla="*/ 10 h 417"/>
                  <a:gd name="T42" fmla="*/ 262 w 454"/>
                  <a:gd name="T43" fmla="*/ 28 h 417"/>
                  <a:gd name="T44" fmla="*/ 276 w 454"/>
                  <a:gd name="T45" fmla="*/ 39 h 417"/>
                  <a:gd name="T46" fmla="*/ 273 w 454"/>
                  <a:gd name="T47" fmla="*/ 55 h 417"/>
                  <a:gd name="T48" fmla="*/ 293 w 454"/>
                  <a:gd name="T49" fmla="*/ 60 h 417"/>
                  <a:gd name="T50" fmla="*/ 304 w 454"/>
                  <a:gd name="T51" fmla="*/ 63 h 417"/>
                  <a:gd name="T52" fmla="*/ 308 w 454"/>
                  <a:gd name="T53" fmla="*/ 72 h 417"/>
                  <a:gd name="T54" fmla="*/ 303 w 454"/>
                  <a:gd name="T55" fmla="*/ 79 h 417"/>
                  <a:gd name="T56" fmla="*/ 319 w 454"/>
                  <a:gd name="T57" fmla="*/ 87 h 417"/>
                  <a:gd name="T58" fmla="*/ 385 w 454"/>
                  <a:gd name="T59" fmla="*/ 137 h 417"/>
                  <a:gd name="T60" fmla="*/ 425 w 454"/>
                  <a:gd name="T61" fmla="*/ 173 h 417"/>
                  <a:gd name="T62" fmla="*/ 420 w 454"/>
                  <a:gd name="T63" fmla="*/ 224 h 417"/>
                  <a:gd name="T64" fmla="*/ 266 w 454"/>
                  <a:gd name="T65" fmla="*/ 269 h 417"/>
                  <a:gd name="T66" fmla="*/ 234 w 454"/>
                  <a:gd name="T67" fmla="*/ 323 h 417"/>
                  <a:gd name="T68" fmla="*/ 238 w 454"/>
                  <a:gd name="T69" fmla="*/ 328 h 417"/>
                  <a:gd name="T70" fmla="*/ 238 w 454"/>
                  <a:gd name="T71" fmla="*/ 354 h 417"/>
                  <a:gd name="T72" fmla="*/ 244 w 454"/>
                  <a:gd name="T73" fmla="*/ 381 h 417"/>
                  <a:gd name="T74" fmla="*/ 240 w 454"/>
                  <a:gd name="T75" fmla="*/ 407 h 417"/>
                  <a:gd name="T76" fmla="*/ 231 w 454"/>
                  <a:gd name="T77" fmla="*/ 431 h 417"/>
                  <a:gd name="T78" fmla="*/ 229 w 454"/>
                  <a:gd name="T79" fmla="*/ 428 h 417"/>
                  <a:gd name="T80" fmla="*/ 196 w 454"/>
                  <a:gd name="T81" fmla="*/ 398 h 417"/>
                  <a:gd name="T82" fmla="*/ 181 w 454"/>
                  <a:gd name="T83" fmla="*/ 381 h 417"/>
                  <a:gd name="T84" fmla="*/ 170 w 454"/>
                  <a:gd name="T85" fmla="*/ 371 h 417"/>
                  <a:gd name="T86" fmla="*/ 165 w 454"/>
                  <a:gd name="T87" fmla="*/ 366 h 417"/>
                  <a:gd name="T88" fmla="*/ 154 w 454"/>
                  <a:gd name="T89" fmla="*/ 351 h 417"/>
                  <a:gd name="T90" fmla="*/ 148 w 454"/>
                  <a:gd name="T91" fmla="*/ 346 h 417"/>
                  <a:gd name="T92" fmla="*/ 141 w 454"/>
                  <a:gd name="T93" fmla="*/ 340 h 417"/>
                  <a:gd name="T94" fmla="*/ 138 w 454"/>
                  <a:gd name="T95" fmla="*/ 340 h 417"/>
                  <a:gd name="T96" fmla="*/ 131 w 454"/>
                  <a:gd name="T97" fmla="*/ 334 h 417"/>
                  <a:gd name="T98" fmla="*/ 114 w 454"/>
                  <a:gd name="T99" fmla="*/ 315 h 417"/>
                  <a:gd name="T100" fmla="*/ 91 w 454"/>
                  <a:gd name="T101" fmla="*/ 297 h 417"/>
                  <a:gd name="T102" fmla="*/ 68 w 454"/>
                  <a:gd name="T103" fmla="*/ 279 h 417"/>
                  <a:gd name="T104" fmla="*/ 55 w 454"/>
                  <a:gd name="T105" fmla="*/ 269 h 417"/>
                  <a:gd name="T106" fmla="*/ 42 w 454"/>
                  <a:gd name="T107" fmla="*/ 260 h 417"/>
                  <a:gd name="T108" fmla="*/ 28 w 454"/>
                  <a:gd name="T109" fmla="*/ 254 h 417"/>
                  <a:gd name="T110" fmla="*/ 23 w 454"/>
                  <a:gd name="T111" fmla="*/ 250 h 417"/>
                  <a:gd name="T112" fmla="*/ 8 w 454"/>
                  <a:gd name="T113" fmla="*/ 247 h 417"/>
                  <a:gd name="T114" fmla="*/ 0 w 454"/>
                  <a:gd name="T115" fmla="*/ 204 h 4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54" h="417">
                    <a:moveTo>
                      <a:pt x="0" y="196"/>
                    </a:moveTo>
                    <a:lnTo>
                      <a:pt x="11" y="165"/>
                    </a:lnTo>
                    <a:lnTo>
                      <a:pt x="32" y="108"/>
                    </a:lnTo>
                    <a:lnTo>
                      <a:pt x="36" y="104"/>
                    </a:lnTo>
                    <a:lnTo>
                      <a:pt x="46" y="97"/>
                    </a:lnTo>
                    <a:lnTo>
                      <a:pt x="50" y="96"/>
                    </a:lnTo>
                    <a:lnTo>
                      <a:pt x="49" y="96"/>
                    </a:lnTo>
                    <a:lnTo>
                      <a:pt x="54" y="91"/>
                    </a:lnTo>
                    <a:lnTo>
                      <a:pt x="57" y="90"/>
                    </a:lnTo>
                    <a:lnTo>
                      <a:pt x="57" y="85"/>
                    </a:lnTo>
                    <a:lnTo>
                      <a:pt x="69" y="55"/>
                    </a:lnTo>
                    <a:lnTo>
                      <a:pt x="71" y="55"/>
                    </a:lnTo>
                    <a:lnTo>
                      <a:pt x="74" y="54"/>
                    </a:lnTo>
                    <a:lnTo>
                      <a:pt x="74" y="52"/>
                    </a:lnTo>
                    <a:lnTo>
                      <a:pt x="76" y="49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4" y="14"/>
                    </a:lnTo>
                    <a:lnTo>
                      <a:pt x="90" y="3"/>
                    </a:lnTo>
                    <a:lnTo>
                      <a:pt x="93" y="2"/>
                    </a:lnTo>
                    <a:lnTo>
                      <a:pt x="95" y="3"/>
                    </a:lnTo>
                    <a:lnTo>
                      <a:pt x="106" y="3"/>
                    </a:lnTo>
                    <a:lnTo>
                      <a:pt x="110" y="5"/>
                    </a:lnTo>
                    <a:lnTo>
                      <a:pt x="116" y="13"/>
                    </a:lnTo>
                    <a:lnTo>
                      <a:pt x="122" y="17"/>
                    </a:lnTo>
                    <a:lnTo>
                      <a:pt x="123" y="23"/>
                    </a:lnTo>
                    <a:lnTo>
                      <a:pt x="122" y="31"/>
                    </a:lnTo>
                    <a:lnTo>
                      <a:pt x="122" y="40"/>
                    </a:lnTo>
                    <a:lnTo>
                      <a:pt x="124" y="43"/>
                    </a:lnTo>
                    <a:lnTo>
                      <a:pt x="128" y="58"/>
                    </a:lnTo>
                    <a:lnTo>
                      <a:pt x="131" y="60"/>
                    </a:lnTo>
                    <a:lnTo>
                      <a:pt x="141" y="60"/>
                    </a:lnTo>
                    <a:lnTo>
                      <a:pt x="147" y="63"/>
                    </a:lnTo>
                    <a:lnTo>
                      <a:pt x="155" y="72"/>
                    </a:lnTo>
                    <a:lnTo>
                      <a:pt x="158" y="73"/>
                    </a:lnTo>
                    <a:lnTo>
                      <a:pt x="164" y="73"/>
                    </a:lnTo>
                    <a:lnTo>
                      <a:pt x="166" y="73"/>
                    </a:lnTo>
                    <a:lnTo>
                      <a:pt x="182" y="51"/>
                    </a:lnTo>
                    <a:lnTo>
                      <a:pt x="200" y="30"/>
                    </a:lnTo>
                    <a:lnTo>
                      <a:pt x="201" y="26"/>
                    </a:lnTo>
                    <a:lnTo>
                      <a:pt x="203" y="25"/>
                    </a:lnTo>
                    <a:lnTo>
                      <a:pt x="205" y="24"/>
                    </a:lnTo>
                    <a:lnTo>
                      <a:pt x="209" y="21"/>
                    </a:lnTo>
                    <a:lnTo>
                      <a:pt x="215" y="17"/>
                    </a:lnTo>
                    <a:lnTo>
                      <a:pt x="219" y="15"/>
                    </a:lnTo>
                    <a:lnTo>
                      <a:pt x="221" y="13"/>
                    </a:lnTo>
                    <a:lnTo>
                      <a:pt x="227" y="13"/>
                    </a:lnTo>
                    <a:lnTo>
                      <a:pt x="229" y="14"/>
                    </a:lnTo>
                    <a:lnTo>
                      <a:pt x="231" y="12"/>
                    </a:lnTo>
                    <a:lnTo>
                      <a:pt x="233" y="3"/>
                    </a:lnTo>
                    <a:lnTo>
                      <a:pt x="235" y="3"/>
                    </a:lnTo>
                    <a:lnTo>
                      <a:pt x="243" y="0"/>
                    </a:lnTo>
                    <a:lnTo>
                      <a:pt x="245" y="1"/>
                    </a:lnTo>
                    <a:lnTo>
                      <a:pt x="245" y="5"/>
                    </a:lnTo>
                    <a:lnTo>
                      <a:pt x="246" y="6"/>
                    </a:lnTo>
                    <a:lnTo>
                      <a:pt x="248" y="6"/>
                    </a:lnTo>
                    <a:lnTo>
                      <a:pt x="251" y="4"/>
                    </a:lnTo>
                    <a:lnTo>
                      <a:pt x="255" y="7"/>
                    </a:lnTo>
                    <a:lnTo>
                      <a:pt x="256" y="9"/>
                    </a:lnTo>
                    <a:lnTo>
                      <a:pt x="260" y="10"/>
                    </a:lnTo>
                    <a:lnTo>
                      <a:pt x="263" y="7"/>
                    </a:lnTo>
                    <a:lnTo>
                      <a:pt x="266" y="7"/>
                    </a:lnTo>
                    <a:lnTo>
                      <a:pt x="267" y="10"/>
                    </a:lnTo>
                    <a:lnTo>
                      <a:pt x="268" y="16"/>
                    </a:lnTo>
                    <a:lnTo>
                      <a:pt x="271" y="25"/>
                    </a:lnTo>
                    <a:lnTo>
                      <a:pt x="273" y="27"/>
                    </a:lnTo>
                    <a:lnTo>
                      <a:pt x="281" y="27"/>
                    </a:lnTo>
                    <a:lnTo>
                      <a:pt x="284" y="30"/>
                    </a:lnTo>
                    <a:lnTo>
                      <a:pt x="288" y="37"/>
                    </a:lnTo>
                    <a:lnTo>
                      <a:pt x="288" y="41"/>
                    </a:lnTo>
                    <a:lnTo>
                      <a:pt x="285" y="47"/>
                    </a:lnTo>
                    <a:lnTo>
                      <a:pt x="285" y="53"/>
                    </a:lnTo>
                    <a:lnTo>
                      <a:pt x="288" y="55"/>
                    </a:lnTo>
                    <a:lnTo>
                      <a:pt x="300" y="55"/>
                    </a:lnTo>
                    <a:lnTo>
                      <a:pt x="306" y="58"/>
                    </a:lnTo>
                    <a:lnTo>
                      <a:pt x="306" y="61"/>
                    </a:lnTo>
                    <a:lnTo>
                      <a:pt x="309" y="61"/>
                    </a:lnTo>
                    <a:lnTo>
                      <a:pt x="317" y="61"/>
                    </a:lnTo>
                    <a:lnTo>
                      <a:pt x="318" y="66"/>
                    </a:lnTo>
                    <a:lnTo>
                      <a:pt x="321" y="66"/>
                    </a:lnTo>
                    <a:lnTo>
                      <a:pt x="321" y="69"/>
                    </a:lnTo>
                    <a:lnTo>
                      <a:pt x="320" y="70"/>
                    </a:lnTo>
                    <a:lnTo>
                      <a:pt x="318" y="75"/>
                    </a:lnTo>
                    <a:lnTo>
                      <a:pt x="316" y="76"/>
                    </a:lnTo>
                    <a:lnTo>
                      <a:pt x="315" y="78"/>
                    </a:lnTo>
                    <a:lnTo>
                      <a:pt x="318" y="78"/>
                    </a:lnTo>
                    <a:lnTo>
                      <a:pt x="333" y="84"/>
                    </a:lnTo>
                    <a:lnTo>
                      <a:pt x="364" y="110"/>
                    </a:lnTo>
                    <a:lnTo>
                      <a:pt x="382" y="122"/>
                    </a:lnTo>
                    <a:lnTo>
                      <a:pt x="402" y="132"/>
                    </a:lnTo>
                    <a:lnTo>
                      <a:pt x="419" y="146"/>
                    </a:lnTo>
                    <a:lnTo>
                      <a:pt x="432" y="163"/>
                    </a:lnTo>
                    <a:lnTo>
                      <a:pt x="444" y="166"/>
                    </a:lnTo>
                    <a:lnTo>
                      <a:pt x="454" y="171"/>
                    </a:lnTo>
                    <a:lnTo>
                      <a:pt x="450" y="193"/>
                    </a:lnTo>
                    <a:lnTo>
                      <a:pt x="438" y="215"/>
                    </a:lnTo>
                    <a:lnTo>
                      <a:pt x="299" y="228"/>
                    </a:lnTo>
                    <a:lnTo>
                      <a:pt x="286" y="244"/>
                    </a:lnTo>
                    <a:lnTo>
                      <a:pt x="278" y="258"/>
                    </a:lnTo>
                    <a:lnTo>
                      <a:pt x="252" y="304"/>
                    </a:lnTo>
                    <a:lnTo>
                      <a:pt x="246" y="308"/>
                    </a:lnTo>
                    <a:lnTo>
                      <a:pt x="244" y="310"/>
                    </a:lnTo>
                    <a:lnTo>
                      <a:pt x="243" y="312"/>
                    </a:lnTo>
                    <a:lnTo>
                      <a:pt x="244" y="314"/>
                    </a:lnTo>
                    <a:lnTo>
                      <a:pt x="248" y="315"/>
                    </a:lnTo>
                    <a:lnTo>
                      <a:pt x="248" y="328"/>
                    </a:lnTo>
                    <a:lnTo>
                      <a:pt x="245" y="337"/>
                    </a:lnTo>
                    <a:lnTo>
                      <a:pt x="248" y="340"/>
                    </a:lnTo>
                    <a:lnTo>
                      <a:pt x="259" y="343"/>
                    </a:lnTo>
                    <a:lnTo>
                      <a:pt x="259" y="360"/>
                    </a:lnTo>
                    <a:lnTo>
                      <a:pt x="255" y="366"/>
                    </a:lnTo>
                    <a:lnTo>
                      <a:pt x="249" y="370"/>
                    </a:lnTo>
                    <a:lnTo>
                      <a:pt x="251" y="387"/>
                    </a:lnTo>
                    <a:lnTo>
                      <a:pt x="250" y="391"/>
                    </a:lnTo>
                    <a:lnTo>
                      <a:pt x="253" y="403"/>
                    </a:lnTo>
                    <a:lnTo>
                      <a:pt x="245" y="417"/>
                    </a:lnTo>
                    <a:lnTo>
                      <a:pt x="241" y="414"/>
                    </a:lnTo>
                    <a:lnTo>
                      <a:pt x="240" y="413"/>
                    </a:lnTo>
                    <a:lnTo>
                      <a:pt x="241" y="413"/>
                    </a:lnTo>
                    <a:lnTo>
                      <a:pt x="239" y="411"/>
                    </a:lnTo>
                    <a:lnTo>
                      <a:pt x="238" y="411"/>
                    </a:lnTo>
                    <a:lnTo>
                      <a:pt x="206" y="382"/>
                    </a:lnTo>
                    <a:lnTo>
                      <a:pt x="205" y="382"/>
                    </a:lnTo>
                    <a:lnTo>
                      <a:pt x="191" y="369"/>
                    </a:lnTo>
                    <a:lnTo>
                      <a:pt x="189" y="366"/>
                    </a:lnTo>
                    <a:lnTo>
                      <a:pt x="189" y="367"/>
                    </a:lnTo>
                    <a:lnTo>
                      <a:pt x="186" y="365"/>
                    </a:lnTo>
                    <a:lnTo>
                      <a:pt x="177" y="356"/>
                    </a:lnTo>
                    <a:lnTo>
                      <a:pt x="177" y="352"/>
                    </a:lnTo>
                    <a:lnTo>
                      <a:pt x="176" y="351"/>
                    </a:lnTo>
                    <a:lnTo>
                      <a:pt x="172" y="352"/>
                    </a:lnTo>
                    <a:lnTo>
                      <a:pt x="159" y="338"/>
                    </a:lnTo>
                    <a:lnTo>
                      <a:pt x="161" y="339"/>
                    </a:lnTo>
                    <a:lnTo>
                      <a:pt x="161" y="337"/>
                    </a:lnTo>
                    <a:lnTo>
                      <a:pt x="157" y="334"/>
                    </a:lnTo>
                    <a:lnTo>
                      <a:pt x="156" y="333"/>
                    </a:lnTo>
                    <a:lnTo>
                      <a:pt x="154" y="332"/>
                    </a:lnTo>
                    <a:lnTo>
                      <a:pt x="154" y="331"/>
                    </a:lnTo>
                    <a:lnTo>
                      <a:pt x="150" y="330"/>
                    </a:lnTo>
                    <a:lnTo>
                      <a:pt x="147" y="327"/>
                    </a:lnTo>
                    <a:lnTo>
                      <a:pt x="146" y="327"/>
                    </a:lnTo>
                    <a:lnTo>
                      <a:pt x="148" y="330"/>
                    </a:lnTo>
                    <a:lnTo>
                      <a:pt x="144" y="327"/>
                    </a:lnTo>
                    <a:lnTo>
                      <a:pt x="143" y="325"/>
                    </a:lnTo>
                    <a:lnTo>
                      <a:pt x="140" y="323"/>
                    </a:lnTo>
                    <a:lnTo>
                      <a:pt x="137" y="321"/>
                    </a:lnTo>
                    <a:lnTo>
                      <a:pt x="123" y="307"/>
                    </a:lnTo>
                    <a:lnTo>
                      <a:pt x="119" y="305"/>
                    </a:lnTo>
                    <a:lnTo>
                      <a:pt x="119" y="303"/>
                    </a:lnTo>
                    <a:lnTo>
                      <a:pt x="104" y="292"/>
                    </a:lnTo>
                    <a:lnTo>
                      <a:pt x="101" y="291"/>
                    </a:lnTo>
                    <a:lnTo>
                      <a:pt x="95" y="285"/>
                    </a:lnTo>
                    <a:lnTo>
                      <a:pt x="83" y="276"/>
                    </a:lnTo>
                    <a:lnTo>
                      <a:pt x="73" y="270"/>
                    </a:lnTo>
                    <a:lnTo>
                      <a:pt x="71" y="268"/>
                    </a:lnTo>
                    <a:lnTo>
                      <a:pt x="69" y="267"/>
                    </a:lnTo>
                    <a:lnTo>
                      <a:pt x="60" y="261"/>
                    </a:lnTo>
                    <a:lnTo>
                      <a:pt x="57" y="258"/>
                    </a:lnTo>
                    <a:lnTo>
                      <a:pt x="50" y="253"/>
                    </a:lnTo>
                    <a:lnTo>
                      <a:pt x="47" y="252"/>
                    </a:lnTo>
                    <a:lnTo>
                      <a:pt x="44" y="250"/>
                    </a:lnTo>
                    <a:lnTo>
                      <a:pt x="37" y="247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27" y="243"/>
                    </a:lnTo>
                    <a:lnTo>
                      <a:pt x="26" y="241"/>
                    </a:lnTo>
                    <a:lnTo>
                      <a:pt x="24" y="240"/>
                    </a:lnTo>
                    <a:lnTo>
                      <a:pt x="18" y="240"/>
                    </a:lnTo>
                    <a:lnTo>
                      <a:pt x="15" y="240"/>
                    </a:lnTo>
                    <a:lnTo>
                      <a:pt x="8" y="237"/>
                    </a:lnTo>
                    <a:lnTo>
                      <a:pt x="7" y="236"/>
                    </a:lnTo>
                    <a:lnTo>
                      <a:pt x="8" y="216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xmlns="" id="{D793E24A-56C2-44F8-AB49-2FE3B6695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4" y="1450"/>
                <a:ext cx="248" cy="498"/>
              </a:xfrm>
              <a:custGeom>
                <a:avLst/>
                <a:gdLst>
                  <a:gd name="T0" fmla="*/ 13 w 259"/>
                  <a:gd name="T1" fmla="*/ 488 h 478"/>
                  <a:gd name="T2" fmla="*/ 28 w 259"/>
                  <a:gd name="T3" fmla="*/ 484 h 478"/>
                  <a:gd name="T4" fmla="*/ 37 w 259"/>
                  <a:gd name="T5" fmla="*/ 492 h 478"/>
                  <a:gd name="T6" fmla="*/ 50 w 259"/>
                  <a:gd name="T7" fmla="*/ 488 h 478"/>
                  <a:gd name="T8" fmla="*/ 55 w 259"/>
                  <a:gd name="T9" fmla="*/ 476 h 478"/>
                  <a:gd name="T10" fmla="*/ 64 w 259"/>
                  <a:gd name="T11" fmla="*/ 462 h 478"/>
                  <a:gd name="T12" fmla="*/ 70 w 259"/>
                  <a:gd name="T13" fmla="*/ 441 h 478"/>
                  <a:gd name="T14" fmla="*/ 81 w 259"/>
                  <a:gd name="T15" fmla="*/ 415 h 478"/>
                  <a:gd name="T16" fmla="*/ 93 w 259"/>
                  <a:gd name="T17" fmla="*/ 415 h 478"/>
                  <a:gd name="T18" fmla="*/ 106 w 259"/>
                  <a:gd name="T19" fmla="*/ 407 h 478"/>
                  <a:gd name="T20" fmla="*/ 113 w 259"/>
                  <a:gd name="T21" fmla="*/ 391 h 478"/>
                  <a:gd name="T22" fmla="*/ 119 w 259"/>
                  <a:gd name="T23" fmla="*/ 381 h 478"/>
                  <a:gd name="T24" fmla="*/ 122 w 259"/>
                  <a:gd name="T25" fmla="*/ 370 h 478"/>
                  <a:gd name="T26" fmla="*/ 127 w 259"/>
                  <a:gd name="T27" fmla="*/ 364 h 478"/>
                  <a:gd name="T28" fmla="*/ 133 w 259"/>
                  <a:gd name="T29" fmla="*/ 378 h 478"/>
                  <a:gd name="T30" fmla="*/ 130 w 259"/>
                  <a:gd name="T31" fmla="*/ 394 h 478"/>
                  <a:gd name="T32" fmla="*/ 128 w 259"/>
                  <a:gd name="T33" fmla="*/ 403 h 478"/>
                  <a:gd name="T34" fmla="*/ 128 w 259"/>
                  <a:gd name="T35" fmla="*/ 412 h 478"/>
                  <a:gd name="T36" fmla="*/ 143 w 259"/>
                  <a:gd name="T37" fmla="*/ 421 h 478"/>
                  <a:gd name="T38" fmla="*/ 147 w 259"/>
                  <a:gd name="T39" fmla="*/ 426 h 478"/>
                  <a:gd name="T40" fmla="*/ 147 w 259"/>
                  <a:gd name="T41" fmla="*/ 433 h 478"/>
                  <a:gd name="T42" fmla="*/ 150 w 259"/>
                  <a:gd name="T43" fmla="*/ 441 h 478"/>
                  <a:gd name="T44" fmla="*/ 153 w 259"/>
                  <a:gd name="T45" fmla="*/ 444 h 478"/>
                  <a:gd name="T46" fmla="*/ 155 w 259"/>
                  <a:gd name="T47" fmla="*/ 449 h 478"/>
                  <a:gd name="T48" fmla="*/ 159 w 259"/>
                  <a:gd name="T49" fmla="*/ 427 h 478"/>
                  <a:gd name="T50" fmla="*/ 163 w 259"/>
                  <a:gd name="T51" fmla="*/ 405 h 478"/>
                  <a:gd name="T52" fmla="*/ 169 w 259"/>
                  <a:gd name="T53" fmla="*/ 375 h 478"/>
                  <a:gd name="T54" fmla="*/ 173 w 259"/>
                  <a:gd name="T55" fmla="*/ 348 h 478"/>
                  <a:gd name="T56" fmla="*/ 177 w 259"/>
                  <a:gd name="T57" fmla="*/ 330 h 478"/>
                  <a:gd name="T58" fmla="*/ 188 w 259"/>
                  <a:gd name="T59" fmla="*/ 297 h 478"/>
                  <a:gd name="T60" fmla="*/ 182 w 259"/>
                  <a:gd name="T61" fmla="*/ 297 h 478"/>
                  <a:gd name="T62" fmla="*/ 165 w 259"/>
                  <a:gd name="T63" fmla="*/ 310 h 478"/>
                  <a:gd name="T64" fmla="*/ 165 w 259"/>
                  <a:gd name="T65" fmla="*/ 303 h 478"/>
                  <a:gd name="T66" fmla="*/ 166 w 259"/>
                  <a:gd name="T67" fmla="*/ 293 h 478"/>
                  <a:gd name="T68" fmla="*/ 174 w 259"/>
                  <a:gd name="T69" fmla="*/ 290 h 478"/>
                  <a:gd name="T70" fmla="*/ 188 w 259"/>
                  <a:gd name="T71" fmla="*/ 279 h 478"/>
                  <a:gd name="T72" fmla="*/ 185 w 259"/>
                  <a:gd name="T73" fmla="*/ 257 h 478"/>
                  <a:gd name="T74" fmla="*/ 185 w 259"/>
                  <a:gd name="T75" fmla="*/ 263 h 478"/>
                  <a:gd name="T76" fmla="*/ 174 w 259"/>
                  <a:gd name="T77" fmla="*/ 266 h 478"/>
                  <a:gd name="T78" fmla="*/ 163 w 259"/>
                  <a:gd name="T79" fmla="*/ 269 h 478"/>
                  <a:gd name="T80" fmla="*/ 161 w 259"/>
                  <a:gd name="T81" fmla="*/ 263 h 478"/>
                  <a:gd name="T82" fmla="*/ 171 w 259"/>
                  <a:gd name="T83" fmla="*/ 236 h 478"/>
                  <a:gd name="T84" fmla="*/ 182 w 259"/>
                  <a:gd name="T85" fmla="*/ 239 h 478"/>
                  <a:gd name="T86" fmla="*/ 183 w 259"/>
                  <a:gd name="T87" fmla="*/ 219 h 478"/>
                  <a:gd name="T88" fmla="*/ 186 w 259"/>
                  <a:gd name="T89" fmla="*/ 175 h 478"/>
                  <a:gd name="T90" fmla="*/ 196 w 259"/>
                  <a:gd name="T91" fmla="*/ 151 h 478"/>
                  <a:gd name="T92" fmla="*/ 211 w 259"/>
                  <a:gd name="T93" fmla="*/ 134 h 478"/>
                  <a:gd name="T94" fmla="*/ 231 w 259"/>
                  <a:gd name="T95" fmla="*/ 103 h 478"/>
                  <a:gd name="T96" fmla="*/ 238 w 259"/>
                  <a:gd name="T97" fmla="*/ 89 h 478"/>
                  <a:gd name="T98" fmla="*/ 245 w 259"/>
                  <a:gd name="T99" fmla="*/ 71 h 478"/>
                  <a:gd name="T100" fmla="*/ 241 w 259"/>
                  <a:gd name="T101" fmla="*/ 55 h 478"/>
                  <a:gd name="T102" fmla="*/ 239 w 259"/>
                  <a:gd name="T103" fmla="*/ 31 h 478"/>
                  <a:gd name="T104" fmla="*/ 235 w 259"/>
                  <a:gd name="T105" fmla="*/ 21 h 478"/>
                  <a:gd name="T106" fmla="*/ 226 w 259"/>
                  <a:gd name="T107" fmla="*/ 18 h 478"/>
                  <a:gd name="T108" fmla="*/ 221 w 259"/>
                  <a:gd name="T109" fmla="*/ 13 h 478"/>
                  <a:gd name="T110" fmla="*/ 199 w 259"/>
                  <a:gd name="T111" fmla="*/ 3 h 478"/>
                  <a:gd name="T112" fmla="*/ 178 w 259"/>
                  <a:gd name="T113" fmla="*/ 8 h 478"/>
                  <a:gd name="T114" fmla="*/ 170 w 259"/>
                  <a:gd name="T115" fmla="*/ 15 h 478"/>
                  <a:gd name="T116" fmla="*/ 163 w 259"/>
                  <a:gd name="T117" fmla="*/ 19 h 478"/>
                  <a:gd name="T118" fmla="*/ 0 w 259"/>
                  <a:gd name="T119" fmla="*/ 322 h 4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59" h="478">
                    <a:moveTo>
                      <a:pt x="0" y="309"/>
                    </a:moveTo>
                    <a:lnTo>
                      <a:pt x="2" y="342"/>
                    </a:lnTo>
                    <a:lnTo>
                      <a:pt x="11" y="471"/>
                    </a:lnTo>
                    <a:lnTo>
                      <a:pt x="13" y="470"/>
                    </a:lnTo>
                    <a:lnTo>
                      <a:pt x="14" y="468"/>
                    </a:lnTo>
                    <a:lnTo>
                      <a:pt x="17" y="468"/>
                    </a:lnTo>
                    <a:lnTo>
                      <a:pt x="18" y="465"/>
                    </a:lnTo>
                    <a:lnTo>
                      <a:pt x="24" y="463"/>
                    </a:lnTo>
                    <a:lnTo>
                      <a:pt x="25" y="463"/>
                    </a:lnTo>
                    <a:lnTo>
                      <a:pt x="29" y="465"/>
                    </a:lnTo>
                    <a:lnTo>
                      <a:pt x="31" y="468"/>
                    </a:lnTo>
                    <a:lnTo>
                      <a:pt x="32" y="468"/>
                    </a:lnTo>
                    <a:lnTo>
                      <a:pt x="33" y="468"/>
                    </a:lnTo>
                    <a:lnTo>
                      <a:pt x="36" y="468"/>
                    </a:lnTo>
                    <a:lnTo>
                      <a:pt x="39" y="472"/>
                    </a:lnTo>
                    <a:lnTo>
                      <a:pt x="44" y="474"/>
                    </a:lnTo>
                    <a:lnTo>
                      <a:pt x="48" y="478"/>
                    </a:lnTo>
                    <a:lnTo>
                      <a:pt x="47" y="471"/>
                    </a:lnTo>
                    <a:lnTo>
                      <a:pt x="49" y="470"/>
                    </a:lnTo>
                    <a:lnTo>
                      <a:pt x="52" y="468"/>
                    </a:lnTo>
                    <a:lnTo>
                      <a:pt x="53" y="465"/>
                    </a:lnTo>
                    <a:lnTo>
                      <a:pt x="55" y="464"/>
                    </a:lnTo>
                    <a:lnTo>
                      <a:pt x="55" y="462"/>
                    </a:lnTo>
                    <a:lnTo>
                      <a:pt x="56" y="460"/>
                    </a:lnTo>
                    <a:lnTo>
                      <a:pt x="57" y="457"/>
                    </a:lnTo>
                    <a:lnTo>
                      <a:pt x="59" y="455"/>
                    </a:lnTo>
                    <a:lnTo>
                      <a:pt x="64" y="453"/>
                    </a:lnTo>
                    <a:lnTo>
                      <a:pt x="64" y="451"/>
                    </a:lnTo>
                    <a:lnTo>
                      <a:pt x="64" y="447"/>
                    </a:lnTo>
                    <a:lnTo>
                      <a:pt x="67" y="443"/>
                    </a:lnTo>
                    <a:lnTo>
                      <a:pt x="68" y="438"/>
                    </a:lnTo>
                    <a:lnTo>
                      <a:pt x="70" y="434"/>
                    </a:lnTo>
                    <a:lnTo>
                      <a:pt x="71" y="432"/>
                    </a:lnTo>
                    <a:lnTo>
                      <a:pt x="73" y="431"/>
                    </a:lnTo>
                    <a:lnTo>
                      <a:pt x="73" y="423"/>
                    </a:lnTo>
                    <a:lnTo>
                      <a:pt x="79" y="416"/>
                    </a:lnTo>
                    <a:lnTo>
                      <a:pt x="78" y="413"/>
                    </a:lnTo>
                    <a:lnTo>
                      <a:pt x="80" y="408"/>
                    </a:lnTo>
                    <a:lnTo>
                      <a:pt x="82" y="402"/>
                    </a:lnTo>
                    <a:lnTo>
                      <a:pt x="85" y="398"/>
                    </a:lnTo>
                    <a:lnTo>
                      <a:pt x="88" y="398"/>
                    </a:lnTo>
                    <a:lnTo>
                      <a:pt x="89" y="399"/>
                    </a:lnTo>
                    <a:lnTo>
                      <a:pt x="95" y="396"/>
                    </a:lnTo>
                    <a:lnTo>
                      <a:pt x="97" y="398"/>
                    </a:lnTo>
                    <a:lnTo>
                      <a:pt x="103" y="396"/>
                    </a:lnTo>
                    <a:lnTo>
                      <a:pt x="105" y="397"/>
                    </a:lnTo>
                    <a:lnTo>
                      <a:pt x="108" y="397"/>
                    </a:lnTo>
                    <a:lnTo>
                      <a:pt x="110" y="393"/>
                    </a:lnTo>
                    <a:lnTo>
                      <a:pt x="111" y="391"/>
                    </a:lnTo>
                    <a:lnTo>
                      <a:pt x="115" y="383"/>
                    </a:lnTo>
                    <a:lnTo>
                      <a:pt x="115" y="382"/>
                    </a:lnTo>
                    <a:lnTo>
                      <a:pt x="116" y="381"/>
                    </a:lnTo>
                    <a:lnTo>
                      <a:pt x="117" y="378"/>
                    </a:lnTo>
                    <a:lnTo>
                      <a:pt x="118" y="375"/>
                    </a:lnTo>
                    <a:lnTo>
                      <a:pt x="119" y="372"/>
                    </a:lnTo>
                    <a:lnTo>
                      <a:pt x="122" y="371"/>
                    </a:lnTo>
                    <a:lnTo>
                      <a:pt x="123" y="368"/>
                    </a:lnTo>
                    <a:lnTo>
                      <a:pt x="124" y="368"/>
                    </a:lnTo>
                    <a:lnTo>
                      <a:pt x="124" y="366"/>
                    </a:lnTo>
                    <a:lnTo>
                      <a:pt x="124" y="365"/>
                    </a:lnTo>
                    <a:lnTo>
                      <a:pt x="125" y="362"/>
                    </a:lnTo>
                    <a:lnTo>
                      <a:pt x="125" y="360"/>
                    </a:lnTo>
                    <a:lnTo>
                      <a:pt x="127" y="356"/>
                    </a:lnTo>
                    <a:lnTo>
                      <a:pt x="127" y="355"/>
                    </a:lnTo>
                    <a:lnTo>
                      <a:pt x="127" y="354"/>
                    </a:lnTo>
                    <a:lnTo>
                      <a:pt x="130" y="351"/>
                    </a:lnTo>
                    <a:lnTo>
                      <a:pt x="130" y="348"/>
                    </a:lnTo>
                    <a:lnTo>
                      <a:pt x="133" y="348"/>
                    </a:lnTo>
                    <a:lnTo>
                      <a:pt x="133" y="349"/>
                    </a:lnTo>
                    <a:lnTo>
                      <a:pt x="134" y="353"/>
                    </a:lnTo>
                    <a:lnTo>
                      <a:pt x="136" y="354"/>
                    </a:lnTo>
                    <a:lnTo>
                      <a:pt x="137" y="357"/>
                    </a:lnTo>
                    <a:lnTo>
                      <a:pt x="137" y="359"/>
                    </a:lnTo>
                    <a:lnTo>
                      <a:pt x="139" y="363"/>
                    </a:lnTo>
                    <a:lnTo>
                      <a:pt x="137" y="366"/>
                    </a:lnTo>
                    <a:lnTo>
                      <a:pt x="137" y="367"/>
                    </a:lnTo>
                    <a:lnTo>
                      <a:pt x="139" y="369"/>
                    </a:lnTo>
                    <a:lnTo>
                      <a:pt x="138" y="375"/>
                    </a:lnTo>
                    <a:lnTo>
                      <a:pt x="136" y="378"/>
                    </a:lnTo>
                    <a:lnTo>
                      <a:pt x="135" y="381"/>
                    </a:lnTo>
                    <a:lnTo>
                      <a:pt x="135" y="382"/>
                    </a:lnTo>
                    <a:lnTo>
                      <a:pt x="134" y="383"/>
                    </a:lnTo>
                    <a:lnTo>
                      <a:pt x="135" y="386"/>
                    </a:lnTo>
                    <a:lnTo>
                      <a:pt x="134" y="387"/>
                    </a:lnTo>
                    <a:lnTo>
                      <a:pt x="131" y="389"/>
                    </a:lnTo>
                    <a:lnTo>
                      <a:pt x="131" y="390"/>
                    </a:lnTo>
                    <a:lnTo>
                      <a:pt x="132" y="392"/>
                    </a:lnTo>
                    <a:lnTo>
                      <a:pt x="132" y="395"/>
                    </a:lnTo>
                    <a:lnTo>
                      <a:pt x="134" y="395"/>
                    </a:lnTo>
                    <a:lnTo>
                      <a:pt x="144" y="398"/>
                    </a:lnTo>
                    <a:lnTo>
                      <a:pt x="148" y="399"/>
                    </a:lnTo>
                    <a:lnTo>
                      <a:pt x="149" y="400"/>
                    </a:lnTo>
                    <a:lnTo>
                      <a:pt x="148" y="404"/>
                    </a:lnTo>
                    <a:lnTo>
                      <a:pt x="149" y="404"/>
                    </a:lnTo>
                    <a:lnTo>
                      <a:pt x="150" y="406"/>
                    </a:lnTo>
                    <a:lnTo>
                      <a:pt x="151" y="405"/>
                    </a:lnTo>
                    <a:lnTo>
                      <a:pt x="152" y="405"/>
                    </a:lnTo>
                    <a:lnTo>
                      <a:pt x="154" y="407"/>
                    </a:lnTo>
                    <a:lnTo>
                      <a:pt x="154" y="409"/>
                    </a:lnTo>
                    <a:lnTo>
                      <a:pt x="156" y="410"/>
                    </a:lnTo>
                    <a:lnTo>
                      <a:pt x="156" y="413"/>
                    </a:lnTo>
                    <a:lnTo>
                      <a:pt x="155" y="416"/>
                    </a:lnTo>
                    <a:lnTo>
                      <a:pt x="154" y="416"/>
                    </a:lnTo>
                    <a:lnTo>
                      <a:pt x="155" y="419"/>
                    </a:lnTo>
                    <a:lnTo>
                      <a:pt x="155" y="420"/>
                    </a:lnTo>
                    <a:lnTo>
                      <a:pt x="157" y="419"/>
                    </a:lnTo>
                    <a:lnTo>
                      <a:pt x="157" y="423"/>
                    </a:lnTo>
                    <a:lnTo>
                      <a:pt x="156" y="425"/>
                    </a:lnTo>
                    <a:lnTo>
                      <a:pt x="157" y="426"/>
                    </a:lnTo>
                    <a:lnTo>
                      <a:pt x="159" y="428"/>
                    </a:lnTo>
                    <a:lnTo>
                      <a:pt x="159" y="427"/>
                    </a:lnTo>
                    <a:lnTo>
                      <a:pt x="160" y="426"/>
                    </a:lnTo>
                    <a:lnTo>
                      <a:pt x="159" y="426"/>
                    </a:lnTo>
                    <a:lnTo>
                      <a:pt x="161" y="424"/>
                    </a:lnTo>
                    <a:lnTo>
                      <a:pt x="160" y="428"/>
                    </a:lnTo>
                    <a:lnTo>
                      <a:pt x="161" y="428"/>
                    </a:lnTo>
                    <a:lnTo>
                      <a:pt x="162" y="431"/>
                    </a:lnTo>
                    <a:lnTo>
                      <a:pt x="163" y="431"/>
                    </a:lnTo>
                    <a:lnTo>
                      <a:pt x="163" y="426"/>
                    </a:lnTo>
                    <a:lnTo>
                      <a:pt x="163" y="416"/>
                    </a:lnTo>
                    <a:lnTo>
                      <a:pt x="164" y="411"/>
                    </a:lnTo>
                    <a:lnTo>
                      <a:pt x="166" y="410"/>
                    </a:lnTo>
                    <a:lnTo>
                      <a:pt x="166" y="407"/>
                    </a:lnTo>
                    <a:lnTo>
                      <a:pt x="170" y="401"/>
                    </a:lnTo>
                    <a:lnTo>
                      <a:pt x="170" y="397"/>
                    </a:lnTo>
                    <a:lnTo>
                      <a:pt x="170" y="396"/>
                    </a:lnTo>
                    <a:lnTo>
                      <a:pt x="170" y="389"/>
                    </a:lnTo>
                    <a:lnTo>
                      <a:pt x="172" y="384"/>
                    </a:lnTo>
                    <a:lnTo>
                      <a:pt x="171" y="376"/>
                    </a:lnTo>
                    <a:lnTo>
                      <a:pt x="172" y="368"/>
                    </a:lnTo>
                    <a:lnTo>
                      <a:pt x="173" y="363"/>
                    </a:lnTo>
                    <a:lnTo>
                      <a:pt x="176" y="360"/>
                    </a:lnTo>
                    <a:lnTo>
                      <a:pt x="178" y="357"/>
                    </a:lnTo>
                    <a:lnTo>
                      <a:pt x="179" y="354"/>
                    </a:lnTo>
                    <a:lnTo>
                      <a:pt x="179" y="347"/>
                    </a:lnTo>
                    <a:lnTo>
                      <a:pt x="181" y="344"/>
                    </a:lnTo>
                    <a:lnTo>
                      <a:pt x="181" y="334"/>
                    </a:lnTo>
                    <a:lnTo>
                      <a:pt x="182" y="327"/>
                    </a:lnTo>
                    <a:lnTo>
                      <a:pt x="182" y="326"/>
                    </a:lnTo>
                    <a:lnTo>
                      <a:pt x="184" y="322"/>
                    </a:lnTo>
                    <a:lnTo>
                      <a:pt x="185" y="321"/>
                    </a:lnTo>
                    <a:lnTo>
                      <a:pt x="185" y="317"/>
                    </a:lnTo>
                    <a:lnTo>
                      <a:pt x="187" y="314"/>
                    </a:lnTo>
                    <a:lnTo>
                      <a:pt x="186" y="309"/>
                    </a:lnTo>
                    <a:lnTo>
                      <a:pt x="188" y="297"/>
                    </a:lnTo>
                    <a:lnTo>
                      <a:pt x="196" y="287"/>
                    </a:lnTo>
                    <a:lnTo>
                      <a:pt x="196" y="285"/>
                    </a:lnTo>
                    <a:lnTo>
                      <a:pt x="195" y="285"/>
                    </a:lnTo>
                    <a:lnTo>
                      <a:pt x="194" y="287"/>
                    </a:lnTo>
                    <a:lnTo>
                      <a:pt x="192" y="288"/>
                    </a:lnTo>
                    <a:lnTo>
                      <a:pt x="191" y="285"/>
                    </a:lnTo>
                    <a:lnTo>
                      <a:pt x="190" y="285"/>
                    </a:lnTo>
                    <a:lnTo>
                      <a:pt x="188" y="287"/>
                    </a:lnTo>
                    <a:lnTo>
                      <a:pt x="185" y="287"/>
                    </a:lnTo>
                    <a:lnTo>
                      <a:pt x="178" y="296"/>
                    </a:lnTo>
                    <a:lnTo>
                      <a:pt x="175" y="299"/>
                    </a:lnTo>
                    <a:lnTo>
                      <a:pt x="172" y="298"/>
                    </a:lnTo>
                    <a:lnTo>
                      <a:pt x="172" y="297"/>
                    </a:lnTo>
                    <a:lnTo>
                      <a:pt x="172" y="295"/>
                    </a:lnTo>
                    <a:lnTo>
                      <a:pt x="173" y="292"/>
                    </a:lnTo>
                    <a:lnTo>
                      <a:pt x="173" y="291"/>
                    </a:lnTo>
                    <a:lnTo>
                      <a:pt x="172" y="291"/>
                    </a:lnTo>
                    <a:lnTo>
                      <a:pt x="172" y="290"/>
                    </a:lnTo>
                    <a:lnTo>
                      <a:pt x="172" y="288"/>
                    </a:lnTo>
                    <a:lnTo>
                      <a:pt x="173" y="285"/>
                    </a:lnTo>
                    <a:lnTo>
                      <a:pt x="172" y="284"/>
                    </a:lnTo>
                    <a:lnTo>
                      <a:pt x="173" y="281"/>
                    </a:lnTo>
                    <a:lnTo>
                      <a:pt x="175" y="279"/>
                    </a:lnTo>
                    <a:lnTo>
                      <a:pt x="178" y="278"/>
                    </a:lnTo>
                    <a:lnTo>
                      <a:pt x="180" y="276"/>
                    </a:lnTo>
                    <a:lnTo>
                      <a:pt x="182" y="278"/>
                    </a:lnTo>
                    <a:lnTo>
                      <a:pt x="184" y="278"/>
                    </a:lnTo>
                    <a:lnTo>
                      <a:pt x="187" y="277"/>
                    </a:lnTo>
                    <a:lnTo>
                      <a:pt x="190" y="272"/>
                    </a:lnTo>
                    <a:lnTo>
                      <a:pt x="195" y="269"/>
                    </a:lnTo>
                    <a:lnTo>
                      <a:pt x="196" y="268"/>
                    </a:lnTo>
                    <a:lnTo>
                      <a:pt x="198" y="254"/>
                    </a:lnTo>
                    <a:lnTo>
                      <a:pt x="198" y="252"/>
                    </a:lnTo>
                    <a:lnTo>
                      <a:pt x="196" y="250"/>
                    </a:lnTo>
                    <a:lnTo>
                      <a:pt x="194" y="248"/>
                    </a:lnTo>
                    <a:lnTo>
                      <a:pt x="193" y="247"/>
                    </a:lnTo>
                    <a:lnTo>
                      <a:pt x="193" y="248"/>
                    </a:lnTo>
                    <a:lnTo>
                      <a:pt x="194" y="250"/>
                    </a:lnTo>
                    <a:lnTo>
                      <a:pt x="194" y="251"/>
                    </a:lnTo>
                    <a:lnTo>
                      <a:pt x="193" y="251"/>
                    </a:lnTo>
                    <a:lnTo>
                      <a:pt x="193" y="252"/>
                    </a:lnTo>
                    <a:lnTo>
                      <a:pt x="190" y="252"/>
                    </a:lnTo>
                    <a:lnTo>
                      <a:pt x="188" y="254"/>
                    </a:lnTo>
                    <a:lnTo>
                      <a:pt x="185" y="254"/>
                    </a:lnTo>
                    <a:lnTo>
                      <a:pt x="183" y="255"/>
                    </a:lnTo>
                    <a:lnTo>
                      <a:pt x="182" y="255"/>
                    </a:lnTo>
                    <a:lnTo>
                      <a:pt x="179" y="258"/>
                    </a:lnTo>
                    <a:lnTo>
                      <a:pt x="177" y="259"/>
                    </a:lnTo>
                    <a:lnTo>
                      <a:pt x="175" y="260"/>
                    </a:lnTo>
                    <a:lnTo>
                      <a:pt x="170" y="259"/>
                    </a:lnTo>
                    <a:lnTo>
                      <a:pt x="170" y="258"/>
                    </a:lnTo>
                    <a:lnTo>
                      <a:pt x="169" y="258"/>
                    </a:lnTo>
                    <a:lnTo>
                      <a:pt x="167" y="259"/>
                    </a:lnTo>
                    <a:lnTo>
                      <a:pt x="166" y="258"/>
                    </a:lnTo>
                    <a:lnTo>
                      <a:pt x="165" y="257"/>
                    </a:lnTo>
                    <a:lnTo>
                      <a:pt x="168" y="252"/>
                    </a:lnTo>
                    <a:lnTo>
                      <a:pt x="169" y="251"/>
                    </a:lnTo>
                    <a:lnTo>
                      <a:pt x="170" y="243"/>
                    </a:lnTo>
                    <a:lnTo>
                      <a:pt x="173" y="239"/>
                    </a:lnTo>
                    <a:lnTo>
                      <a:pt x="177" y="229"/>
                    </a:lnTo>
                    <a:lnTo>
                      <a:pt x="179" y="227"/>
                    </a:lnTo>
                    <a:lnTo>
                      <a:pt x="181" y="228"/>
                    </a:lnTo>
                    <a:lnTo>
                      <a:pt x="185" y="227"/>
                    </a:lnTo>
                    <a:lnTo>
                      <a:pt x="188" y="226"/>
                    </a:lnTo>
                    <a:lnTo>
                      <a:pt x="189" y="229"/>
                    </a:lnTo>
                    <a:lnTo>
                      <a:pt x="190" y="229"/>
                    </a:lnTo>
                    <a:lnTo>
                      <a:pt x="190" y="224"/>
                    </a:lnTo>
                    <a:lnTo>
                      <a:pt x="192" y="221"/>
                    </a:lnTo>
                    <a:lnTo>
                      <a:pt x="194" y="216"/>
                    </a:lnTo>
                    <a:lnTo>
                      <a:pt x="192" y="210"/>
                    </a:lnTo>
                    <a:lnTo>
                      <a:pt x="191" y="210"/>
                    </a:lnTo>
                    <a:lnTo>
                      <a:pt x="188" y="207"/>
                    </a:lnTo>
                    <a:lnTo>
                      <a:pt x="187" y="200"/>
                    </a:lnTo>
                    <a:lnTo>
                      <a:pt x="187" y="187"/>
                    </a:lnTo>
                    <a:lnTo>
                      <a:pt x="190" y="174"/>
                    </a:lnTo>
                    <a:lnTo>
                      <a:pt x="194" y="168"/>
                    </a:lnTo>
                    <a:lnTo>
                      <a:pt x="195" y="168"/>
                    </a:lnTo>
                    <a:lnTo>
                      <a:pt x="195" y="166"/>
                    </a:lnTo>
                    <a:lnTo>
                      <a:pt x="196" y="166"/>
                    </a:lnTo>
                    <a:lnTo>
                      <a:pt x="197" y="161"/>
                    </a:lnTo>
                    <a:lnTo>
                      <a:pt x="205" y="145"/>
                    </a:lnTo>
                    <a:lnTo>
                      <a:pt x="208" y="141"/>
                    </a:lnTo>
                    <a:lnTo>
                      <a:pt x="209" y="141"/>
                    </a:lnTo>
                    <a:lnTo>
                      <a:pt x="209" y="140"/>
                    </a:lnTo>
                    <a:lnTo>
                      <a:pt x="218" y="129"/>
                    </a:lnTo>
                    <a:lnTo>
                      <a:pt x="220" y="129"/>
                    </a:lnTo>
                    <a:lnTo>
                      <a:pt x="230" y="117"/>
                    </a:lnTo>
                    <a:lnTo>
                      <a:pt x="232" y="113"/>
                    </a:lnTo>
                    <a:lnTo>
                      <a:pt x="236" y="110"/>
                    </a:lnTo>
                    <a:lnTo>
                      <a:pt x="237" y="107"/>
                    </a:lnTo>
                    <a:lnTo>
                      <a:pt x="241" y="99"/>
                    </a:lnTo>
                    <a:lnTo>
                      <a:pt x="244" y="97"/>
                    </a:lnTo>
                    <a:lnTo>
                      <a:pt x="247" y="93"/>
                    </a:lnTo>
                    <a:lnTo>
                      <a:pt x="247" y="89"/>
                    </a:lnTo>
                    <a:lnTo>
                      <a:pt x="248" y="86"/>
                    </a:lnTo>
                    <a:lnTo>
                      <a:pt x="249" y="85"/>
                    </a:lnTo>
                    <a:lnTo>
                      <a:pt x="250" y="74"/>
                    </a:lnTo>
                    <a:lnTo>
                      <a:pt x="252" y="70"/>
                    </a:lnTo>
                    <a:lnTo>
                      <a:pt x="253" y="68"/>
                    </a:lnTo>
                    <a:lnTo>
                      <a:pt x="255" y="69"/>
                    </a:lnTo>
                    <a:lnTo>
                      <a:pt x="256" y="68"/>
                    </a:lnTo>
                    <a:lnTo>
                      <a:pt x="256" y="66"/>
                    </a:lnTo>
                    <a:lnTo>
                      <a:pt x="257" y="59"/>
                    </a:lnTo>
                    <a:lnTo>
                      <a:pt x="259" y="54"/>
                    </a:lnTo>
                    <a:lnTo>
                      <a:pt x="253" y="54"/>
                    </a:lnTo>
                    <a:lnTo>
                      <a:pt x="252" y="53"/>
                    </a:lnTo>
                    <a:lnTo>
                      <a:pt x="250" y="50"/>
                    </a:lnTo>
                    <a:lnTo>
                      <a:pt x="250" y="42"/>
                    </a:lnTo>
                    <a:lnTo>
                      <a:pt x="248" y="38"/>
                    </a:lnTo>
                    <a:lnTo>
                      <a:pt x="248" y="34"/>
                    </a:lnTo>
                    <a:lnTo>
                      <a:pt x="250" y="30"/>
                    </a:lnTo>
                    <a:lnTo>
                      <a:pt x="250" y="27"/>
                    </a:lnTo>
                    <a:lnTo>
                      <a:pt x="249" y="23"/>
                    </a:lnTo>
                    <a:lnTo>
                      <a:pt x="247" y="20"/>
                    </a:lnTo>
                    <a:lnTo>
                      <a:pt x="245" y="20"/>
                    </a:lnTo>
                    <a:lnTo>
                      <a:pt x="243" y="20"/>
                    </a:lnTo>
                    <a:lnTo>
                      <a:pt x="241" y="18"/>
                    </a:lnTo>
                    <a:lnTo>
                      <a:pt x="239" y="19"/>
                    </a:lnTo>
                    <a:lnTo>
                      <a:pt x="238" y="19"/>
                    </a:lnTo>
                    <a:lnTo>
                      <a:pt x="236" y="17"/>
                    </a:lnTo>
                    <a:lnTo>
                      <a:pt x="236" y="16"/>
                    </a:lnTo>
                    <a:lnTo>
                      <a:pt x="235" y="15"/>
                    </a:lnTo>
                    <a:lnTo>
                      <a:pt x="233" y="14"/>
                    </a:lnTo>
                    <a:lnTo>
                      <a:pt x="233" y="13"/>
                    </a:lnTo>
                    <a:lnTo>
                      <a:pt x="231" y="12"/>
                    </a:lnTo>
                    <a:lnTo>
                      <a:pt x="225" y="4"/>
                    </a:lnTo>
                    <a:lnTo>
                      <a:pt x="224" y="3"/>
                    </a:lnTo>
                    <a:lnTo>
                      <a:pt x="213" y="0"/>
                    </a:lnTo>
                    <a:lnTo>
                      <a:pt x="212" y="0"/>
                    </a:lnTo>
                    <a:lnTo>
                      <a:pt x="208" y="3"/>
                    </a:lnTo>
                    <a:lnTo>
                      <a:pt x="201" y="8"/>
                    </a:lnTo>
                    <a:lnTo>
                      <a:pt x="196" y="9"/>
                    </a:lnTo>
                    <a:lnTo>
                      <a:pt x="192" y="9"/>
                    </a:lnTo>
                    <a:lnTo>
                      <a:pt x="188" y="9"/>
                    </a:lnTo>
                    <a:lnTo>
                      <a:pt x="186" y="8"/>
                    </a:lnTo>
                    <a:lnTo>
                      <a:pt x="185" y="7"/>
                    </a:lnTo>
                    <a:lnTo>
                      <a:pt x="182" y="11"/>
                    </a:lnTo>
                    <a:lnTo>
                      <a:pt x="179" y="14"/>
                    </a:lnTo>
                    <a:lnTo>
                      <a:pt x="178" y="14"/>
                    </a:lnTo>
                    <a:lnTo>
                      <a:pt x="176" y="15"/>
                    </a:lnTo>
                    <a:lnTo>
                      <a:pt x="173" y="16"/>
                    </a:lnTo>
                    <a:lnTo>
                      <a:pt x="171" y="18"/>
                    </a:lnTo>
                    <a:lnTo>
                      <a:pt x="170" y="18"/>
                    </a:lnTo>
                    <a:lnTo>
                      <a:pt x="167" y="18"/>
                    </a:lnTo>
                    <a:lnTo>
                      <a:pt x="171" y="62"/>
                    </a:lnTo>
                    <a:lnTo>
                      <a:pt x="161" y="101"/>
                    </a:lnTo>
                    <a:lnTo>
                      <a:pt x="128" y="143"/>
                    </a:lnTo>
                    <a:lnTo>
                      <a:pt x="0" y="309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xmlns="" id="{931337DE-2CEF-4CE2-AB57-F29B16ACF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1874"/>
                <a:ext cx="355" cy="185"/>
              </a:xfrm>
              <a:custGeom>
                <a:avLst/>
                <a:gdLst>
                  <a:gd name="T0" fmla="*/ 0 w 370"/>
                  <a:gd name="T1" fmla="*/ 82 h 178"/>
                  <a:gd name="T2" fmla="*/ 4 w 370"/>
                  <a:gd name="T3" fmla="*/ 95 h 178"/>
                  <a:gd name="T4" fmla="*/ 3 w 370"/>
                  <a:gd name="T5" fmla="*/ 114 h 178"/>
                  <a:gd name="T6" fmla="*/ 7 w 370"/>
                  <a:gd name="T7" fmla="*/ 117 h 178"/>
                  <a:gd name="T8" fmla="*/ 16 w 370"/>
                  <a:gd name="T9" fmla="*/ 126 h 178"/>
                  <a:gd name="T10" fmla="*/ 29 w 370"/>
                  <a:gd name="T11" fmla="*/ 137 h 178"/>
                  <a:gd name="T12" fmla="*/ 37 w 370"/>
                  <a:gd name="T13" fmla="*/ 140 h 178"/>
                  <a:gd name="T14" fmla="*/ 43 w 370"/>
                  <a:gd name="T15" fmla="*/ 154 h 178"/>
                  <a:gd name="T16" fmla="*/ 51 w 370"/>
                  <a:gd name="T17" fmla="*/ 180 h 178"/>
                  <a:gd name="T18" fmla="*/ 67 w 370"/>
                  <a:gd name="T19" fmla="*/ 154 h 178"/>
                  <a:gd name="T20" fmla="*/ 72 w 370"/>
                  <a:gd name="T21" fmla="*/ 151 h 178"/>
                  <a:gd name="T22" fmla="*/ 79 w 370"/>
                  <a:gd name="T23" fmla="*/ 140 h 178"/>
                  <a:gd name="T24" fmla="*/ 90 w 370"/>
                  <a:gd name="T25" fmla="*/ 99 h 178"/>
                  <a:gd name="T26" fmla="*/ 107 w 370"/>
                  <a:gd name="T27" fmla="*/ 102 h 178"/>
                  <a:gd name="T28" fmla="*/ 119 w 370"/>
                  <a:gd name="T29" fmla="*/ 121 h 178"/>
                  <a:gd name="T30" fmla="*/ 120 w 370"/>
                  <a:gd name="T31" fmla="*/ 141 h 178"/>
                  <a:gd name="T32" fmla="*/ 136 w 370"/>
                  <a:gd name="T33" fmla="*/ 159 h 178"/>
                  <a:gd name="T34" fmla="*/ 153 w 370"/>
                  <a:gd name="T35" fmla="*/ 173 h 178"/>
                  <a:gd name="T36" fmla="*/ 176 w 370"/>
                  <a:gd name="T37" fmla="*/ 150 h 178"/>
                  <a:gd name="T38" fmla="*/ 196 w 370"/>
                  <a:gd name="T39" fmla="*/ 123 h 178"/>
                  <a:gd name="T40" fmla="*/ 207 w 370"/>
                  <a:gd name="T41" fmla="*/ 114 h 178"/>
                  <a:gd name="T42" fmla="*/ 219 w 370"/>
                  <a:gd name="T43" fmla="*/ 110 h 178"/>
                  <a:gd name="T44" fmla="*/ 225 w 370"/>
                  <a:gd name="T45" fmla="*/ 100 h 178"/>
                  <a:gd name="T46" fmla="*/ 236 w 370"/>
                  <a:gd name="T47" fmla="*/ 98 h 178"/>
                  <a:gd name="T48" fmla="*/ 239 w 370"/>
                  <a:gd name="T49" fmla="*/ 103 h 178"/>
                  <a:gd name="T50" fmla="*/ 247 w 370"/>
                  <a:gd name="T51" fmla="*/ 106 h 178"/>
                  <a:gd name="T52" fmla="*/ 256 w 370"/>
                  <a:gd name="T53" fmla="*/ 104 h 178"/>
                  <a:gd name="T54" fmla="*/ 261 w 370"/>
                  <a:gd name="T55" fmla="*/ 123 h 178"/>
                  <a:gd name="T56" fmla="*/ 273 w 370"/>
                  <a:gd name="T57" fmla="*/ 128 h 178"/>
                  <a:gd name="T58" fmla="*/ 274 w 370"/>
                  <a:gd name="T59" fmla="*/ 146 h 178"/>
                  <a:gd name="T60" fmla="*/ 289 w 370"/>
                  <a:gd name="T61" fmla="*/ 154 h 178"/>
                  <a:gd name="T62" fmla="*/ 297 w 370"/>
                  <a:gd name="T63" fmla="*/ 160 h 178"/>
                  <a:gd name="T64" fmla="*/ 309 w 370"/>
                  <a:gd name="T65" fmla="*/ 165 h 178"/>
                  <a:gd name="T66" fmla="*/ 306 w 370"/>
                  <a:gd name="T67" fmla="*/ 174 h 178"/>
                  <a:gd name="T68" fmla="*/ 351 w 370"/>
                  <a:gd name="T69" fmla="*/ 98 h 178"/>
                  <a:gd name="T70" fmla="*/ 309 w 370"/>
                  <a:gd name="T71" fmla="*/ 70 h 178"/>
                  <a:gd name="T72" fmla="*/ 290 w 370"/>
                  <a:gd name="T73" fmla="*/ 63 h 178"/>
                  <a:gd name="T74" fmla="*/ 282 w 370"/>
                  <a:gd name="T75" fmla="*/ 85 h 178"/>
                  <a:gd name="T76" fmla="*/ 272 w 370"/>
                  <a:gd name="T77" fmla="*/ 90 h 178"/>
                  <a:gd name="T78" fmla="*/ 246 w 370"/>
                  <a:gd name="T79" fmla="*/ 86 h 178"/>
                  <a:gd name="T80" fmla="*/ 234 w 370"/>
                  <a:gd name="T81" fmla="*/ 76 h 178"/>
                  <a:gd name="T82" fmla="*/ 227 w 370"/>
                  <a:gd name="T83" fmla="*/ 73 h 178"/>
                  <a:gd name="T84" fmla="*/ 219 w 370"/>
                  <a:gd name="T85" fmla="*/ 72 h 178"/>
                  <a:gd name="T86" fmla="*/ 212 w 370"/>
                  <a:gd name="T87" fmla="*/ 56 h 178"/>
                  <a:gd name="T88" fmla="*/ 193 w 370"/>
                  <a:gd name="T89" fmla="*/ 19 h 178"/>
                  <a:gd name="T90" fmla="*/ 179 w 370"/>
                  <a:gd name="T91" fmla="*/ 1 h 178"/>
                  <a:gd name="T92" fmla="*/ 156 w 370"/>
                  <a:gd name="T93" fmla="*/ 6 h 178"/>
                  <a:gd name="T94" fmla="*/ 155 w 370"/>
                  <a:gd name="T95" fmla="*/ 10 h 178"/>
                  <a:gd name="T96" fmla="*/ 147 w 370"/>
                  <a:gd name="T97" fmla="*/ 22 h 178"/>
                  <a:gd name="T98" fmla="*/ 124 w 370"/>
                  <a:gd name="T99" fmla="*/ 31 h 178"/>
                  <a:gd name="T100" fmla="*/ 112 w 370"/>
                  <a:gd name="T101" fmla="*/ 31 h 178"/>
                  <a:gd name="T102" fmla="*/ 105 w 370"/>
                  <a:gd name="T103" fmla="*/ 31 h 178"/>
                  <a:gd name="T104" fmla="*/ 77 w 370"/>
                  <a:gd name="T105" fmla="*/ 32 h 178"/>
                  <a:gd name="T106" fmla="*/ 55 w 370"/>
                  <a:gd name="T107" fmla="*/ 38 h 178"/>
                  <a:gd name="T108" fmla="*/ 29 w 370"/>
                  <a:gd name="T109" fmla="*/ 52 h 178"/>
                  <a:gd name="T110" fmla="*/ 1 w 370"/>
                  <a:gd name="T111" fmla="*/ 64 h 17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70" h="178">
                    <a:moveTo>
                      <a:pt x="0" y="63"/>
                    </a:moveTo>
                    <a:lnTo>
                      <a:pt x="0" y="76"/>
                    </a:lnTo>
                    <a:lnTo>
                      <a:pt x="0" y="79"/>
                    </a:lnTo>
                    <a:lnTo>
                      <a:pt x="2" y="84"/>
                    </a:lnTo>
                    <a:lnTo>
                      <a:pt x="2" y="88"/>
                    </a:lnTo>
                    <a:lnTo>
                      <a:pt x="4" y="91"/>
                    </a:lnTo>
                    <a:lnTo>
                      <a:pt x="6" y="92"/>
                    </a:lnTo>
                    <a:lnTo>
                      <a:pt x="2" y="97"/>
                    </a:lnTo>
                    <a:lnTo>
                      <a:pt x="3" y="110"/>
                    </a:lnTo>
                    <a:lnTo>
                      <a:pt x="5" y="111"/>
                    </a:lnTo>
                    <a:lnTo>
                      <a:pt x="7" y="112"/>
                    </a:lnTo>
                    <a:lnTo>
                      <a:pt x="7" y="113"/>
                    </a:lnTo>
                    <a:lnTo>
                      <a:pt x="11" y="111"/>
                    </a:lnTo>
                    <a:lnTo>
                      <a:pt x="13" y="111"/>
                    </a:lnTo>
                    <a:lnTo>
                      <a:pt x="17" y="121"/>
                    </a:lnTo>
                    <a:lnTo>
                      <a:pt x="21" y="123"/>
                    </a:lnTo>
                    <a:lnTo>
                      <a:pt x="25" y="129"/>
                    </a:lnTo>
                    <a:lnTo>
                      <a:pt x="30" y="132"/>
                    </a:lnTo>
                    <a:lnTo>
                      <a:pt x="33" y="131"/>
                    </a:lnTo>
                    <a:lnTo>
                      <a:pt x="35" y="133"/>
                    </a:lnTo>
                    <a:lnTo>
                      <a:pt x="39" y="135"/>
                    </a:lnTo>
                    <a:lnTo>
                      <a:pt x="41" y="141"/>
                    </a:lnTo>
                    <a:lnTo>
                      <a:pt x="43" y="141"/>
                    </a:lnTo>
                    <a:lnTo>
                      <a:pt x="45" y="148"/>
                    </a:lnTo>
                    <a:lnTo>
                      <a:pt x="47" y="150"/>
                    </a:lnTo>
                    <a:lnTo>
                      <a:pt x="51" y="152"/>
                    </a:lnTo>
                    <a:lnTo>
                      <a:pt x="53" y="173"/>
                    </a:lnTo>
                    <a:lnTo>
                      <a:pt x="56" y="178"/>
                    </a:lnTo>
                    <a:lnTo>
                      <a:pt x="58" y="178"/>
                    </a:lnTo>
                    <a:lnTo>
                      <a:pt x="70" y="148"/>
                    </a:lnTo>
                    <a:lnTo>
                      <a:pt x="72" y="148"/>
                    </a:lnTo>
                    <a:lnTo>
                      <a:pt x="75" y="147"/>
                    </a:lnTo>
                    <a:lnTo>
                      <a:pt x="75" y="145"/>
                    </a:lnTo>
                    <a:lnTo>
                      <a:pt x="77" y="142"/>
                    </a:lnTo>
                    <a:lnTo>
                      <a:pt x="78" y="141"/>
                    </a:lnTo>
                    <a:lnTo>
                      <a:pt x="82" y="135"/>
                    </a:lnTo>
                    <a:lnTo>
                      <a:pt x="85" y="107"/>
                    </a:lnTo>
                    <a:lnTo>
                      <a:pt x="91" y="96"/>
                    </a:lnTo>
                    <a:lnTo>
                      <a:pt x="94" y="95"/>
                    </a:lnTo>
                    <a:lnTo>
                      <a:pt x="96" y="96"/>
                    </a:lnTo>
                    <a:lnTo>
                      <a:pt x="107" y="96"/>
                    </a:lnTo>
                    <a:lnTo>
                      <a:pt x="111" y="98"/>
                    </a:lnTo>
                    <a:lnTo>
                      <a:pt x="117" y="106"/>
                    </a:lnTo>
                    <a:lnTo>
                      <a:pt x="123" y="110"/>
                    </a:lnTo>
                    <a:lnTo>
                      <a:pt x="124" y="116"/>
                    </a:lnTo>
                    <a:lnTo>
                      <a:pt x="123" y="124"/>
                    </a:lnTo>
                    <a:lnTo>
                      <a:pt x="123" y="133"/>
                    </a:lnTo>
                    <a:lnTo>
                      <a:pt x="125" y="136"/>
                    </a:lnTo>
                    <a:lnTo>
                      <a:pt x="129" y="151"/>
                    </a:lnTo>
                    <a:lnTo>
                      <a:pt x="132" y="153"/>
                    </a:lnTo>
                    <a:lnTo>
                      <a:pt x="142" y="153"/>
                    </a:lnTo>
                    <a:lnTo>
                      <a:pt x="148" y="156"/>
                    </a:lnTo>
                    <a:lnTo>
                      <a:pt x="156" y="165"/>
                    </a:lnTo>
                    <a:lnTo>
                      <a:pt x="159" y="166"/>
                    </a:lnTo>
                    <a:lnTo>
                      <a:pt x="165" y="166"/>
                    </a:lnTo>
                    <a:lnTo>
                      <a:pt x="167" y="166"/>
                    </a:lnTo>
                    <a:lnTo>
                      <a:pt x="183" y="144"/>
                    </a:lnTo>
                    <a:lnTo>
                      <a:pt x="201" y="123"/>
                    </a:lnTo>
                    <a:lnTo>
                      <a:pt x="202" y="119"/>
                    </a:lnTo>
                    <a:lnTo>
                      <a:pt x="204" y="118"/>
                    </a:lnTo>
                    <a:lnTo>
                      <a:pt x="206" y="117"/>
                    </a:lnTo>
                    <a:lnTo>
                      <a:pt x="210" y="114"/>
                    </a:lnTo>
                    <a:lnTo>
                      <a:pt x="216" y="110"/>
                    </a:lnTo>
                    <a:lnTo>
                      <a:pt x="220" y="108"/>
                    </a:lnTo>
                    <a:lnTo>
                      <a:pt x="222" y="106"/>
                    </a:lnTo>
                    <a:lnTo>
                      <a:pt x="228" y="106"/>
                    </a:lnTo>
                    <a:lnTo>
                      <a:pt x="230" y="107"/>
                    </a:lnTo>
                    <a:lnTo>
                      <a:pt x="232" y="105"/>
                    </a:lnTo>
                    <a:lnTo>
                      <a:pt x="234" y="96"/>
                    </a:lnTo>
                    <a:lnTo>
                      <a:pt x="236" y="96"/>
                    </a:lnTo>
                    <a:lnTo>
                      <a:pt x="244" y="93"/>
                    </a:lnTo>
                    <a:lnTo>
                      <a:pt x="246" y="94"/>
                    </a:lnTo>
                    <a:lnTo>
                      <a:pt x="246" y="98"/>
                    </a:lnTo>
                    <a:lnTo>
                      <a:pt x="247" y="99"/>
                    </a:lnTo>
                    <a:lnTo>
                      <a:pt x="249" y="99"/>
                    </a:lnTo>
                    <a:lnTo>
                      <a:pt x="252" y="97"/>
                    </a:lnTo>
                    <a:lnTo>
                      <a:pt x="256" y="100"/>
                    </a:lnTo>
                    <a:lnTo>
                      <a:pt x="257" y="102"/>
                    </a:lnTo>
                    <a:lnTo>
                      <a:pt x="261" y="103"/>
                    </a:lnTo>
                    <a:lnTo>
                      <a:pt x="264" y="100"/>
                    </a:lnTo>
                    <a:lnTo>
                      <a:pt x="267" y="100"/>
                    </a:lnTo>
                    <a:lnTo>
                      <a:pt x="268" y="103"/>
                    </a:lnTo>
                    <a:lnTo>
                      <a:pt x="269" y="109"/>
                    </a:lnTo>
                    <a:lnTo>
                      <a:pt x="272" y="118"/>
                    </a:lnTo>
                    <a:lnTo>
                      <a:pt x="274" y="120"/>
                    </a:lnTo>
                    <a:lnTo>
                      <a:pt x="282" y="120"/>
                    </a:lnTo>
                    <a:lnTo>
                      <a:pt x="285" y="123"/>
                    </a:lnTo>
                    <a:lnTo>
                      <a:pt x="289" y="130"/>
                    </a:lnTo>
                    <a:lnTo>
                      <a:pt x="289" y="134"/>
                    </a:lnTo>
                    <a:lnTo>
                      <a:pt x="286" y="140"/>
                    </a:lnTo>
                    <a:lnTo>
                      <a:pt x="286" y="146"/>
                    </a:lnTo>
                    <a:lnTo>
                      <a:pt x="289" y="148"/>
                    </a:lnTo>
                    <a:lnTo>
                      <a:pt x="301" y="148"/>
                    </a:lnTo>
                    <a:lnTo>
                      <a:pt x="307" y="151"/>
                    </a:lnTo>
                    <a:lnTo>
                      <a:pt x="307" y="154"/>
                    </a:lnTo>
                    <a:lnTo>
                      <a:pt x="310" y="154"/>
                    </a:lnTo>
                    <a:lnTo>
                      <a:pt x="318" y="154"/>
                    </a:lnTo>
                    <a:lnTo>
                      <a:pt x="319" y="159"/>
                    </a:lnTo>
                    <a:lnTo>
                      <a:pt x="322" y="159"/>
                    </a:lnTo>
                    <a:lnTo>
                      <a:pt x="322" y="162"/>
                    </a:lnTo>
                    <a:lnTo>
                      <a:pt x="321" y="163"/>
                    </a:lnTo>
                    <a:lnTo>
                      <a:pt x="319" y="167"/>
                    </a:lnTo>
                    <a:lnTo>
                      <a:pt x="370" y="163"/>
                    </a:lnTo>
                    <a:lnTo>
                      <a:pt x="367" y="94"/>
                    </a:lnTo>
                    <a:lnTo>
                      <a:pt x="366" y="94"/>
                    </a:lnTo>
                    <a:lnTo>
                      <a:pt x="364" y="77"/>
                    </a:lnTo>
                    <a:lnTo>
                      <a:pt x="343" y="78"/>
                    </a:lnTo>
                    <a:lnTo>
                      <a:pt x="322" y="67"/>
                    </a:lnTo>
                    <a:lnTo>
                      <a:pt x="316" y="66"/>
                    </a:lnTo>
                    <a:lnTo>
                      <a:pt x="312" y="63"/>
                    </a:lnTo>
                    <a:lnTo>
                      <a:pt x="302" y="61"/>
                    </a:lnTo>
                    <a:lnTo>
                      <a:pt x="297" y="63"/>
                    </a:lnTo>
                    <a:lnTo>
                      <a:pt x="293" y="69"/>
                    </a:lnTo>
                    <a:lnTo>
                      <a:pt x="294" y="82"/>
                    </a:lnTo>
                    <a:lnTo>
                      <a:pt x="286" y="84"/>
                    </a:lnTo>
                    <a:lnTo>
                      <a:pt x="288" y="87"/>
                    </a:lnTo>
                    <a:lnTo>
                      <a:pt x="283" y="87"/>
                    </a:lnTo>
                    <a:lnTo>
                      <a:pt x="258" y="87"/>
                    </a:lnTo>
                    <a:lnTo>
                      <a:pt x="256" y="85"/>
                    </a:lnTo>
                    <a:lnTo>
                      <a:pt x="256" y="83"/>
                    </a:lnTo>
                    <a:lnTo>
                      <a:pt x="248" y="78"/>
                    </a:lnTo>
                    <a:lnTo>
                      <a:pt x="246" y="74"/>
                    </a:lnTo>
                    <a:lnTo>
                      <a:pt x="244" y="73"/>
                    </a:lnTo>
                    <a:lnTo>
                      <a:pt x="242" y="73"/>
                    </a:lnTo>
                    <a:lnTo>
                      <a:pt x="238" y="73"/>
                    </a:lnTo>
                    <a:lnTo>
                      <a:pt x="237" y="70"/>
                    </a:lnTo>
                    <a:lnTo>
                      <a:pt x="235" y="69"/>
                    </a:lnTo>
                    <a:lnTo>
                      <a:pt x="232" y="69"/>
                    </a:lnTo>
                    <a:lnTo>
                      <a:pt x="228" y="69"/>
                    </a:lnTo>
                    <a:lnTo>
                      <a:pt x="226" y="62"/>
                    </a:lnTo>
                    <a:lnTo>
                      <a:pt x="222" y="62"/>
                    </a:lnTo>
                    <a:lnTo>
                      <a:pt x="221" y="54"/>
                    </a:lnTo>
                    <a:lnTo>
                      <a:pt x="221" y="42"/>
                    </a:lnTo>
                    <a:lnTo>
                      <a:pt x="220" y="23"/>
                    </a:lnTo>
                    <a:lnTo>
                      <a:pt x="201" y="18"/>
                    </a:lnTo>
                    <a:lnTo>
                      <a:pt x="189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74" y="6"/>
                    </a:lnTo>
                    <a:lnTo>
                      <a:pt x="168" y="7"/>
                    </a:lnTo>
                    <a:lnTo>
                      <a:pt x="163" y="6"/>
                    </a:lnTo>
                    <a:lnTo>
                      <a:pt x="163" y="7"/>
                    </a:lnTo>
                    <a:lnTo>
                      <a:pt x="161" y="9"/>
                    </a:lnTo>
                    <a:lnTo>
                      <a:pt x="162" y="10"/>
                    </a:lnTo>
                    <a:lnTo>
                      <a:pt x="160" y="12"/>
                    </a:lnTo>
                    <a:lnTo>
                      <a:pt x="160" y="14"/>
                    </a:lnTo>
                    <a:lnTo>
                      <a:pt x="153" y="21"/>
                    </a:lnTo>
                    <a:lnTo>
                      <a:pt x="143" y="25"/>
                    </a:lnTo>
                    <a:lnTo>
                      <a:pt x="135" y="29"/>
                    </a:lnTo>
                    <a:lnTo>
                      <a:pt x="129" y="30"/>
                    </a:lnTo>
                    <a:lnTo>
                      <a:pt x="118" y="30"/>
                    </a:lnTo>
                    <a:lnTo>
                      <a:pt x="117" y="31"/>
                    </a:lnTo>
                    <a:lnTo>
                      <a:pt x="117" y="30"/>
                    </a:lnTo>
                    <a:lnTo>
                      <a:pt x="116" y="30"/>
                    </a:lnTo>
                    <a:lnTo>
                      <a:pt x="112" y="30"/>
                    </a:lnTo>
                    <a:lnTo>
                      <a:pt x="109" y="30"/>
                    </a:lnTo>
                    <a:lnTo>
                      <a:pt x="95" y="31"/>
                    </a:lnTo>
                    <a:lnTo>
                      <a:pt x="81" y="31"/>
                    </a:lnTo>
                    <a:lnTo>
                      <a:pt x="80" y="31"/>
                    </a:lnTo>
                    <a:lnTo>
                      <a:pt x="79" y="31"/>
                    </a:lnTo>
                    <a:lnTo>
                      <a:pt x="72" y="32"/>
                    </a:lnTo>
                    <a:lnTo>
                      <a:pt x="57" y="37"/>
                    </a:lnTo>
                    <a:lnTo>
                      <a:pt x="42" y="45"/>
                    </a:lnTo>
                    <a:lnTo>
                      <a:pt x="38" y="46"/>
                    </a:lnTo>
                    <a:lnTo>
                      <a:pt x="30" y="50"/>
                    </a:lnTo>
                    <a:lnTo>
                      <a:pt x="30" y="51"/>
                    </a:lnTo>
                    <a:lnTo>
                      <a:pt x="29" y="50"/>
                    </a:lnTo>
                    <a:lnTo>
                      <a:pt x="1" y="6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26">
                <a:extLst>
                  <a:ext uri="{FF2B5EF4-FFF2-40B4-BE49-F238E27FC236}">
                    <a16:creationId xmlns:a16="http://schemas.microsoft.com/office/drawing/2014/main" xmlns="" id="{48324D2F-D40F-4507-9F7C-52FA61487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1410"/>
                <a:ext cx="552" cy="673"/>
              </a:xfrm>
              <a:custGeom>
                <a:avLst/>
                <a:gdLst>
                  <a:gd name="T0" fmla="*/ 23 w 576"/>
                  <a:gd name="T1" fmla="*/ 80 h 646"/>
                  <a:gd name="T2" fmla="*/ 12 w 576"/>
                  <a:gd name="T3" fmla="*/ 118 h 646"/>
                  <a:gd name="T4" fmla="*/ 17 w 576"/>
                  <a:gd name="T5" fmla="*/ 144 h 646"/>
                  <a:gd name="T6" fmla="*/ 41 w 576"/>
                  <a:gd name="T7" fmla="*/ 165 h 646"/>
                  <a:gd name="T8" fmla="*/ 50 w 576"/>
                  <a:gd name="T9" fmla="*/ 186 h 646"/>
                  <a:gd name="T10" fmla="*/ 33 w 576"/>
                  <a:gd name="T11" fmla="*/ 204 h 646"/>
                  <a:gd name="T12" fmla="*/ 9 w 576"/>
                  <a:gd name="T13" fmla="*/ 221 h 646"/>
                  <a:gd name="T14" fmla="*/ 18 w 576"/>
                  <a:gd name="T15" fmla="*/ 230 h 646"/>
                  <a:gd name="T16" fmla="*/ 21 w 576"/>
                  <a:gd name="T17" fmla="*/ 270 h 646"/>
                  <a:gd name="T18" fmla="*/ 66 w 576"/>
                  <a:gd name="T19" fmla="*/ 231 h 646"/>
                  <a:gd name="T20" fmla="*/ 85 w 576"/>
                  <a:gd name="T21" fmla="*/ 223 h 646"/>
                  <a:gd name="T22" fmla="*/ 104 w 576"/>
                  <a:gd name="T23" fmla="*/ 220 h 646"/>
                  <a:gd name="T24" fmla="*/ 122 w 576"/>
                  <a:gd name="T25" fmla="*/ 249 h 646"/>
                  <a:gd name="T26" fmla="*/ 104 w 576"/>
                  <a:gd name="T27" fmla="*/ 261 h 646"/>
                  <a:gd name="T28" fmla="*/ 113 w 576"/>
                  <a:gd name="T29" fmla="*/ 314 h 646"/>
                  <a:gd name="T30" fmla="*/ 132 w 576"/>
                  <a:gd name="T31" fmla="*/ 296 h 646"/>
                  <a:gd name="T32" fmla="*/ 159 w 576"/>
                  <a:gd name="T33" fmla="*/ 310 h 646"/>
                  <a:gd name="T34" fmla="*/ 152 w 576"/>
                  <a:gd name="T35" fmla="*/ 327 h 646"/>
                  <a:gd name="T36" fmla="*/ 134 w 576"/>
                  <a:gd name="T37" fmla="*/ 370 h 646"/>
                  <a:gd name="T38" fmla="*/ 133 w 576"/>
                  <a:gd name="T39" fmla="*/ 390 h 646"/>
                  <a:gd name="T40" fmla="*/ 141 w 576"/>
                  <a:gd name="T41" fmla="*/ 405 h 646"/>
                  <a:gd name="T42" fmla="*/ 170 w 576"/>
                  <a:gd name="T43" fmla="*/ 416 h 646"/>
                  <a:gd name="T44" fmla="*/ 143 w 576"/>
                  <a:gd name="T45" fmla="*/ 432 h 646"/>
                  <a:gd name="T46" fmla="*/ 128 w 576"/>
                  <a:gd name="T47" fmla="*/ 471 h 646"/>
                  <a:gd name="T48" fmla="*/ 138 w 576"/>
                  <a:gd name="T49" fmla="*/ 492 h 646"/>
                  <a:gd name="T50" fmla="*/ 152 w 576"/>
                  <a:gd name="T51" fmla="*/ 519 h 646"/>
                  <a:gd name="T52" fmla="*/ 176 w 576"/>
                  <a:gd name="T53" fmla="*/ 512 h 646"/>
                  <a:gd name="T54" fmla="*/ 193 w 576"/>
                  <a:gd name="T55" fmla="*/ 518 h 646"/>
                  <a:gd name="T56" fmla="*/ 205 w 576"/>
                  <a:gd name="T57" fmla="*/ 483 h 646"/>
                  <a:gd name="T58" fmla="*/ 237 w 576"/>
                  <a:gd name="T59" fmla="*/ 498 h 646"/>
                  <a:gd name="T60" fmla="*/ 251 w 576"/>
                  <a:gd name="T61" fmla="*/ 526 h 646"/>
                  <a:gd name="T62" fmla="*/ 265 w 576"/>
                  <a:gd name="T63" fmla="*/ 546 h 646"/>
                  <a:gd name="T64" fmla="*/ 305 w 576"/>
                  <a:gd name="T65" fmla="*/ 570 h 646"/>
                  <a:gd name="T66" fmla="*/ 315 w 576"/>
                  <a:gd name="T67" fmla="*/ 628 h 646"/>
                  <a:gd name="T68" fmla="*/ 368 w 576"/>
                  <a:gd name="T69" fmla="*/ 603 h 646"/>
                  <a:gd name="T70" fmla="*/ 374 w 576"/>
                  <a:gd name="T71" fmla="*/ 619 h 646"/>
                  <a:gd name="T72" fmla="*/ 404 w 576"/>
                  <a:gd name="T73" fmla="*/ 655 h 646"/>
                  <a:gd name="T74" fmla="*/ 447 w 576"/>
                  <a:gd name="T75" fmla="*/ 671 h 646"/>
                  <a:gd name="T76" fmla="*/ 545 w 576"/>
                  <a:gd name="T77" fmla="*/ 660 h 646"/>
                  <a:gd name="T78" fmla="*/ 541 w 576"/>
                  <a:gd name="T79" fmla="*/ 620 h 646"/>
                  <a:gd name="T80" fmla="*/ 520 w 576"/>
                  <a:gd name="T81" fmla="*/ 598 h 646"/>
                  <a:gd name="T82" fmla="*/ 499 w 576"/>
                  <a:gd name="T83" fmla="*/ 578 h 646"/>
                  <a:gd name="T84" fmla="*/ 496 w 576"/>
                  <a:gd name="T85" fmla="*/ 529 h 646"/>
                  <a:gd name="T86" fmla="*/ 459 w 576"/>
                  <a:gd name="T87" fmla="*/ 539 h 646"/>
                  <a:gd name="T88" fmla="*/ 440 w 576"/>
                  <a:gd name="T89" fmla="*/ 530 h 646"/>
                  <a:gd name="T90" fmla="*/ 400 w 576"/>
                  <a:gd name="T91" fmla="*/ 492 h 646"/>
                  <a:gd name="T92" fmla="*/ 384 w 576"/>
                  <a:gd name="T93" fmla="*/ 476 h 646"/>
                  <a:gd name="T94" fmla="*/ 360 w 576"/>
                  <a:gd name="T95" fmla="*/ 470 h 646"/>
                  <a:gd name="T96" fmla="*/ 308 w 576"/>
                  <a:gd name="T97" fmla="*/ 458 h 646"/>
                  <a:gd name="T98" fmla="*/ 278 w 576"/>
                  <a:gd name="T99" fmla="*/ 433 h 646"/>
                  <a:gd name="T100" fmla="*/ 263 w 576"/>
                  <a:gd name="T101" fmla="*/ 405 h 646"/>
                  <a:gd name="T102" fmla="*/ 237 w 576"/>
                  <a:gd name="T103" fmla="*/ 343 h 646"/>
                  <a:gd name="T104" fmla="*/ 191 w 576"/>
                  <a:gd name="T105" fmla="*/ 259 h 646"/>
                  <a:gd name="T106" fmla="*/ 161 w 576"/>
                  <a:gd name="T107" fmla="*/ 222 h 646"/>
                  <a:gd name="T108" fmla="*/ 148 w 576"/>
                  <a:gd name="T109" fmla="*/ 109 h 646"/>
                  <a:gd name="T110" fmla="*/ 78 w 576"/>
                  <a:gd name="T111" fmla="*/ 26 h 646"/>
                  <a:gd name="T112" fmla="*/ 49 w 576"/>
                  <a:gd name="T113" fmla="*/ 0 h 646"/>
                  <a:gd name="T114" fmla="*/ 24 w 576"/>
                  <a:gd name="T115" fmla="*/ 7 h 646"/>
                  <a:gd name="T116" fmla="*/ 10 w 576"/>
                  <a:gd name="T117" fmla="*/ 39 h 64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76" h="646">
                    <a:moveTo>
                      <a:pt x="0" y="57"/>
                    </a:moveTo>
                    <a:lnTo>
                      <a:pt x="16" y="60"/>
                    </a:lnTo>
                    <a:lnTo>
                      <a:pt x="21" y="62"/>
                    </a:lnTo>
                    <a:lnTo>
                      <a:pt x="21" y="64"/>
                    </a:lnTo>
                    <a:lnTo>
                      <a:pt x="20" y="66"/>
                    </a:lnTo>
                    <a:lnTo>
                      <a:pt x="19" y="73"/>
                    </a:lnTo>
                    <a:lnTo>
                      <a:pt x="21" y="75"/>
                    </a:lnTo>
                    <a:lnTo>
                      <a:pt x="24" y="77"/>
                    </a:lnTo>
                    <a:lnTo>
                      <a:pt x="24" y="83"/>
                    </a:lnTo>
                    <a:lnTo>
                      <a:pt x="22" y="86"/>
                    </a:lnTo>
                    <a:lnTo>
                      <a:pt x="18" y="89"/>
                    </a:lnTo>
                    <a:lnTo>
                      <a:pt x="12" y="95"/>
                    </a:lnTo>
                    <a:lnTo>
                      <a:pt x="9" y="104"/>
                    </a:lnTo>
                    <a:lnTo>
                      <a:pt x="10" y="106"/>
                    </a:lnTo>
                    <a:lnTo>
                      <a:pt x="11" y="110"/>
                    </a:lnTo>
                    <a:lnTo>
                      <a:pt x="12" y="113"/>
                    </a:lnTo>
                    <a:lnTo>
                      <a:pt x="17" y="116"/>
                    </a:lnTo>
                    <a:lnTo>
                      <a:pt x="18" y="120"/>
                    </a:lnTo>
                    <a:lnTo>
                      <a:pt x="16" y="122"/>
                    </a:lnTo>
                    <a:lnTo>
                      <a:pt x="15" y="124"/>
                    </a:lnTo>
                    <a:lnTo>
                      <a:pt x="17" y="125"/>
                    </a:lnTo>
                    <a:lnTo>
                      <a:pt x="21" y="128"/>
                    </a:lnTo>
                    <a:lnTo>
                      <a:pt x="22" y="131"/>
                    </a:lnTo>
                    <a:lnTo>
                      <a:pt x="18" y="138"/>
                    </a:lnTo>
                    <a:lnTo>
                      <a:pt x="17" y="141"/>
                    </a:lnTo>
                    <a:lnTo>
                      <a:pt x="19" y="144"/>
                    </a:lnTo>
                    <a:lnTo>
                      <a:pt x="30" y="157"/>
                    </a:lnTo>
                    <a:lnTo>
                      <a:pt x="37" y="154"/>
                    </a:lnTo>
                    <a:lnTo>
                      <a:pt x="40" y="152"/>
                    </a:lnTo>
                    <a:lnTo>
                      <a:pt x="42" y="152"/>
                    </a:lnTo>
                    <a:lnTo>
                      <a:pt x="44" y="153"/>
                    </a:lnTo>
                    <a:lnTo>
                      <a:pt x="43" y="158"/>
                    </a:lnTo>
                    <a:lnTo>
                      <a:pt x="43" y="161"/>
                    </a:lnTo>
                    <a:lnTo>
                      <a:pt x="48" y="161"/>
                    </a:lnTo>
                    <a:lnTo>
                      <a:pt x="50" y="161"/>
                    </a:lnTo>
                    <a:lnTo>
                      <a:pt x="51" y="163"/>
                    </a:lnTo>
                    <a:lnTo>
                      <a:pt x="52" y="164"/>
                    </a:lnTo>
                    <a:lnTo>
                      <a:pt x="57" y="166"/>
                    </a:lnTo>
                    <a:lnTo>
                      <a:pt x="55" y="172"/>
                    </a:lnTo>
                    <a:lnTo>
                      <a:pt x="52" y="179"/>
                    </a:lnTo>
                    <a:lnTo>
                      <a:pt x="48" y="184"/>
                    </a:lnTo>
                    <a:lnTo>
                      <a:pt x="47" y="190"/>
                    </a:lnTo>
                    <a:lnTo>
                      <a:pt x="48" y="201"/>
                    </a:lnTo>
                    <a:lnTo>
                      <a:pt x="46" y="202"/>
                    </a:lnTo>
                    <a:lnTo>
                      <a:pt x="43" y="201"/>
                    </a:lnTo>
                    <a:lnTo>
                      <a:pt x="40" y="200"/>
                    </a:lnTo>
                    <a:lnTo>
                      <a:pt x="37" y="197"/>
                    </a:lnTo>
                    <a:lnTo>
                      <a:pt x="34" y="196"/>
                    </a:lnTo>
                    <a:lnTo>
                      <a:pt x="33" y="196"/>
                    </a:lnTo>
                    <a:lnTo>
                      <a:pt x="31" y="194"/>
                    </a:lnTo>
                    <a:lnTo>
                      <a:pt x="27" y="196"/>
                    </a:lnTo>
                    <a:lnTo>
                      <a:pt x="26" y="197"/>
                    </a:lnTo>
                    <a:lnTo>
                      <a:pt x="22" y="208"/>
                    </a:lnTo>
                    <a:lnTo>
                      <a:pt x="20" y="209"/>
                    </a:lnTo>
                    <a:lnTo>
                      <a:pt x="14" y="209"/>
                    </a:lnTo>
                    <a:lnTo>
                      <a:pt x="9" y="212"/>
                    </a:lnTo>
                    <a:lnTo>
                      <a:pt x="8" y="214"/>
                    </a:lnTo>
                    <a:lnTo>
                      <a:pt x="8" y="215"/>
                    </a:lnTo>
                    <a:lnTo>
                      <a:pt x="10" y="217"/>
                    </a:lnTo>
                    <a:lnTo>
                      <a:pt x="13" y="217"/>
                    </a:lnTo>
                    <a:lnTo>
                      <a:pt x="16" y="216"/>
                    </a:lnTo>
                    <a:lnTo>
                      <a:pt x="22" y="213"/>
                    </a:lnTo>
                    <a:lnTo>
                      <a:pt x="23" y="216"/>
                    </a:lnTo>
                    <a:lnTo>
                      <a:pt x="19" y="221"/>
                    </a:lnTo>
                    <a:lnTo>
                      <a:pt x="14" y="227"/>
                    </a:lnTo>
                    <a:lnTo>
                      <a:pt x="14" y="229"/>
                    </a:lnTo>
                    <a:lnTo>
                      <a:pt x="12" y="233"/>
                    </a:lnTo>
                    <a:lnTo>
                      <a:pt x="14" y="260"/>
                    </a:lnTo>
                    <a:lnTo>
                      <a:pt x="16" y="261"/>
                    </a:lnTo>
                    <a:lnTo>
                      <a:pt x="19" y="260"/>
                    </a:lnTo>
                    <a:lnTo>
                      <a:pt x="22" y="260"/>
                    </a:lnTo>
                    <a:lnTo>
                      <a:pt x="22" y="259"/>
                    </a:lnTo>
                    <a:lnTo>
                      <a:pt x="31" y="255"/>
                    </a:lnTo>
                    <a:lnTo>
                      <a:pt x="36" y="251"/>
                    </a:lnTo>
                    <a:lnTo>
                      <a:pt x="46" y="241"/>
                    </a:lnTo>
                    <a:lnTo>
                      <a:pt x="58" y="229"/>
                    </a:lnTo>
                    <a:lnTo>
                      <a:pt x="61" y="225"/>
                    </a:lnTo>
                    <a:lnTo>
                      <a:pt x="66" y="223"/>
                    </a:lnTo>
                    <a:lnTo>
                      <a:pt x="67" y="223"/>
                    </a:lnTo>
                    <a:lnTo>
                      <a:pt x="69" y="222"/>
                    </a:lnTo>
                    <a:lnTo>
                      <a:pt x="73" y="227"/>
                    </a:lnTo>
                    <a:lnTo>
                      <a:pt x="78" y="235"/>
                    </a:lnTo>
                    <a:lnTo>
                      <a:pt x="81" y="231"/>
                    </a:lnTo>
                    <a:lnTo>
                      <a:pt x="84" y="223"/>
                    </a:lnTo>
                    <a:lnTo>
                      <a:pt x="81" y="219"/>
                    </a:lnTo>
                    <a:lnTo>
                      <a:pt x="79" y="216"/>
                    </a:lnTo>
                    <a:lnTo>
                      <a:pt x="81" y="215"/>
                    </a:lnTo>
                    <a:lnTo>
                      <a:pt x="89" y="214"/>
                    </a:lnTo>
                    <a:lnTo>
                      <a:pt x="91" y="212"/>
                    </a:lnTo>
                    <a:lnTo>
                      <a:pt x="91" y="206"/>
                    </a:lnTo>
                    <a:lnTo>
                      <a:pt x="92" y="206"/>
                    </a:lnTo>
                    <a:lnTo>
                      <a:pt x="95" y="205"/>
                    </a:lnTo>
                    <a:lnTo>
                      <a:pt x="101" y="206"/>
                    </a:lnTo>
                    <a:lnTo>
                      <a:pt x="103" y="204"/>
                    </a:lnTo>
                    <a:lnTo>
                      <a:pt x="106" y="203"/>
                    </a:lnTo>
                    <a:lnTo>
                      <a:pt x="109" y="211"/>
                    </a:lnTo>
                    <a:lnTo>
                      <a:pt x="106" y="223"/>
                    </a:lnTo>
                    <a:lnTo>
                      <a:pt x="108" y="226"/>
                    </a:lnTo>
                    <a:lnTo>
                      <a:pt x="111" y="228"/>
                    </a:lnTo>
                    <a:lnTo>
                      <a:pt x="113" y="232"/>
                    </a:lnTo>
                    <a:lnTo>
                      <a:pt x="115" y="233"/>
                    </a:lnTo>
                    <a:lnTo>
                      <a:pt x="118" y="233"/>
                    </a:lnTo>
                    <a:lnTo>
                      <a:pt x="121" y="235"/>
                    </a:lnTo>
                    <a:lnTo>
                      <a:pt x="127" y="239"/>
                    </a:lnTo>
                    <a:lnTo>
                      <a:pt x="127" y="246"/>
                    </a:lnTo>
                    <a:lnTo>
                      <a:pt x="124" y="248"/>
                    </a:lnTo>
                    <a:lnTo>
                      <a:pt x="119" y="251"/>
                    </a:lnTo>
                    <a:lnTo>
                      <a:pt x="115" y="255"/>
                    </a:lnTo>
                    <a:lnTo>
                      <a:pt x="113" y="254"/>
                    </a:lnTo>
                    <a:lnTo>
                      <a:pt x="112" y="251"/>
                    </a:lnTo>
                    <a:lnTo>
                      <a:pt x="110" y="251"/>
                    </a:lnTo>
                    <a:lnTo>
                      <a:pt x="108" y="251"/>
                    </a:lnTo>
                    <a:lnTo>
                      <a:pt x="103" y="255"/>
                    </a:lnTo>
                    <a:lnTo>
                      <a:pt x="101" y="286"/>
                    </a:lnTo>
                    <a:lnTo>
                      <a:pt x="106" y="290"/>
                    </a:lnTo>
                    <a:lnTo>
                      <a:pt x="108" y="292"/>
                    </a:lnTo>
                    <a:lnTo>
                      <a:pt x="110" y="293"/>
                    </a:lnTo>
                    <a:lnTo>
                      <a:pt x="115" y="293"/>
                    </a:lnTo>
                    <a:lnTo>
                      <a:pt x="115" y="296"/>
                    </a:lnTo>
                    <a:lnTo>
                      <a:pt x="118" y="301"/>
                    </a:lnTo>
                    <a:lnTo>
                      <a:pt x="120" y="301"/>
                    </a:lnTo>
                    <a:lnTo>
                      <a:pt x="123" y="301"/>
                    </a:lnTo>
                    <a:lnTo>
                      <a:pt x="124" y="299"/>
                    </a:lnTo>
                    <a:lnTo>
                      <a:pt x="127" y="296"/>
                    </a:lnTo>
                    <a:lnTo>
                      <a:pt x="132" y="293"/>
                    </a:lnTo>
                    <a:lnTo>
                      <a:pt x="133" y="290"/>
                    </a:lnTo>
                    <a:lnTo>
                      <a:pt x="135" y="285"/>
                    </a:lnTo>
                    <a:lnTo>
                      <a:pt x="138" y="284"/>
                    </a:lnTo>
                    <a:lnTo>
                      <a:pt x="139" y="285"/>
                    </a:lnTo>
                    <a:lnTo>
                      <a:pt x="141" y="285"/>
                    </a:lnTo>
                    <a:lnTo>
                      <a:pt x="142" y="284"/>
                    </a:lnTo>
                    <a:lnTo>
                      <a:pt x="144" y="284"/>
                    </a:lnTo>
                    <a:lnTo>
                      <a:pt x="146" y="285"/>
                    </a:lnTo>
                    <a:lnTo>
                      <a:pt x="148" y="289"/>
                    </a:lnTo>
                    <a:lnTo>
                      <a:pt x="150" y="290"/>
                    </a:lnTo>
                    <a:lnTo>
                      <a:pt x="166" y="298"/>
                    </a:lnTo>
                    <a:lnTo>
                      <a:pt x="169" y="299"/>
                    </a:lnTo>
                    <a:lnTo>
                      <a:pt x="171" y="298"/>
                    </a:lnTo>
                    <a:lnTo>
                      <a:pt x="170" y="304"/>
                    </a:lnTo>
                    <a:lnTo>
                      <a:pt x="168" y="304"/>
                    </a:lnTo>
                    <a:lnTo>
                      <a:pt x="167" y="305"/>
                    </a:lnTo>
                    <a:lnTo>
                      <a:pt x="165" y="308"/>
                    </a:lnTo>
                    <a:lnTo>
                      <a:pt x="163" y="310"/>
                    </a:lnTo>
                    <a:lnTo>
                      <a:pt x="159" y="314"/>
                    </a:lnTo>
                    <a:lnTo>
                      <a:pt x="158" y="317"/>
                    </a:lnTo>
                    <a:lnTo>
                      <a:pt x="156" y="317"/>
                    </a:lnTo>
                    <a:lnTo>
                      <a:pt x="153" y="320"/>
                    </a:lnTo>
                    <a:lnTo>
                      <a:pt x="153" y="323"/>
                    </a:lnTo>
                    <a:lnTo>
                      <a:pt x="148" y="331"/>
                    </a:lnTo>
                    <a:lnTo>
                      <a:pt x="147" y="341"/>
                    </a:lnTo>
                    <a:lnTo>
                      <a:pt x="145" y="346"/>
                    </a:lnTo>
                    <a:lnTo>
                      <a:pt x="140" y="355"/>
                    </a:lnTo>
                    <a:lnTo>
                      <a:pt x="140" y="358"/>
                    </a:lnTo>
                    <a:lnTo>
                      <a:pt x="139" y="359"/>
                    </a:lnTo>
                    <a:lnTo>
                      <a:pt x="137" y="360"/>
                    </a:lnTo>
                    <a:lnTo>
                      <a:pt x="134" y="365"/>
                    </a:lnTo>
                    <a:lnTo>
                      <a:pt x="133" y="367"/>
                    </a:lnTo>
                    <a:lnTo>
                      <a:pt x="133" y="368"/>
                    </a:lnTo>
                    <a:lnTo>
                      <a:pt x="136" y="370"/>
                    </a:lnTo>
                    <a:lnTo>
                      <a:pt x="139" y="374"/>
                    </a:lnTo>
                    <a:lnTo>
                      <a:pt x="139" y="376"/>
                    </a:lnTo>
                    <a:lnTo>
                      <a:pt x="136" y="380"/>
                    </a:lnTo>
                    <a:lnTo>
                      <a:pt x="136" y="382"/>
                    </a:lnTo>
                    <a:lnTo>
                      <a:pt x="136" y="383"/>
                    </a:lnTo>
                    <a:lnTo>
                      <a:pt x="138" y="385"/>
                    </a:lnTo>
                    <a:lnTo>
                      <a:pt x="144" y="388"/>
                    </a:lnTo>
                    <a:lnTo>
                      <a:pt x="145" y="388"/>
                    </a:lnTo>
                    <a:lnTo>
                      <a:pt x="147" y="389"/>
                    </a:lnTo>
                    <a:lnTo>
                      <a:pt x="150" y="391"/>
                    </a:lnTo>
                    <a:lnTo>
                      <a:pt x="154" y="392"/>
                    </a:lnTo>
                    <a:lnTo>
                      <a:pt x="157" y="392"/>
                    </a:lnTo>
                    <a:lnTo>
                      <a:pt x="161" y="395"/>
                    </a:lnTo>
                    <a:lnTo>
                      <a:pt x="167" y="396"/>
                    </a:lnTo>
                    <a:lnTo>
                      <a:pt x="172" y="397"/>
                    </a:lnTo>
                    <a:lnTo>
                      <a:pt x="176" y="398"/>
                    </a:lnTo>
                    <a:lnTo>
                      <a:pt x="177" y="399"/>
                    </a:lnTo>
                    <a:lnTo>
                      <a:pt x="178" y="400"/>
                    </a:lnTo>
                    <a:lnTo>
                      <a:pt x="177" y="404"/>
                    </a:lnTo>
                    <a:lnTo>
                      <a:pt x="174" y="408"/>
                    </a:lnTo>
                    <a:lnTo>
                      <a:pt x="169" y="411"/>
                    </a:lnTo>
                    <a:lnTo>
                      <a:pt x="160" y="413"/>
                    </a:lnTo>
                    <a:lnTo>
                      <a:pt x="157" y="412"/>
                    </a:lnTo>
                    <a:lnTo>
                      <a:pt x="154" y="414"/>
                    </a:lnTo>
                    <a:lnTo>
                      <a:pt x="149" y="415"/>
                    </a:lnTo>
                    <a:lnTo>
                      <a:pt x="148" y="414"/>
                    </a:lnTo>
                    <a:lnTo>
                      <a:pt x="147" y="415"/>
                    </a:lnTo>
                    <a:lnTo>
                      <a:pt x="145" y="418"/>
                    </a:lnTo>
                    <a:lnTo>
                      <a:pt x="144" y="440"/>
                    </a:lnTo>
                    <a:lnTo>
                      <a:pt x="142" y="444"/>
                    </a:lnTo>
                    <a:lnTo>
                      <a:pt x="140" y="445"/>
                    </a:lnTo>
                    <a:lnTo>
                      <a:pt x="137" y="447"/>
                    </a:lnTo>
                    <a:lnTo>
                      <a:pt x="134" y="452"/>
                    </a:lnTo>
                    <a:lnTo>
                      <a:pt x="132" y="453"/>
                    </a:lnTo>
                    <a:lnTo>
                      <a:pt x="132" y="455"/>
                    </a:lnTo>
                    <a:lnTo>
                      <a:pt x="130" y="457"/>
                    </a:lnTo>
                    <a:lnTo>
                      <a:pt x="130" y="466"/>
                    </a:lnTo>
                    <a:lnTo>
                      <a:pt x="135" y="470"/>
                    </a:lnTo>
                    <a:lnTo>
                      <a:pt x="137" y="470"/>
                    </a:lnTo>
                    <a:lnTo>
                      <a:pt x="142" y="471"/>
                    </a:lnTo>
                    <a:lnTo>
                      <a:pt x="144" y="472"/>
                    </a:lnTo>
                    <a:lnTo>
                      <a:pt x="147" y="472"/>
                    </a:lnTo>
                    <a:lnTo>
                      <a:pt x="152" y="474"/>
                    </a:lnTo>
                    <a:lnTo>
                      <a:pt x="155" y="477"/>
                    </a:lnTo>
                    <a:lnTo>
                      <a:pt x="155" y="478"/>
                    </a:lnTo>
                    <a:lnTo>
                      <a:pt x="154" y="483"/>
                    </a:lnTo>
                    <a:lnTo>
                      <a:pt x="154" y="486"/>
                    </a:lnTo>
                    <a:lnTo>
                      <a:pt x="156" y="489"/>
                    </a:lnTo>
                    <a:lnTo>
                      <a:pt x="159" y="498"/>
                    </a:lnTo>
                    <a:lnTo>
                      <a:pt x="166" y="498"/>
                    </a:lnTo>
                    <a:lnTo>
                      <a:pt x="167" y="496"/>
                    </a:lnTo>
                    <a:lnTo>
                      <a:pt x="168" y="496"/>
                    </a:lnTo>
                    <a:lnTo>
                      <a:pt x="169" y="495"/>
                    </a:lnTo>
                    <a:lnTo>
                      <a:pt x="171" y="496"/>
                    </a:lnTo>
                    <a:lnTo>
                      <a:pt x="174" y="496"/>
                    </a:lnTo>
                    <a:lnTo>
                      <a:pt x="179" y="494"/>
                    </a:lnTo>
                    <a:lnTo>
                      <a:pt x="184" y="491"/>
                    </a:lnTo>
                    <a:lnTo>
                      <a:pt x="188" y="491"/>
                    </a:lnTo>
                    <a:lnTo>
                      <a:pt x="190" y="493"/>
                    </a:lnTo>
                    <a:lnTo>
                      <a:pt x="192" y="500"/>
                    </a:lnTo>
                    <a:lnTo>
                      <a:pt x="193" y="502"/>
                    </a:lnTo>
                    <a:lnTo>
                      <a:pt x="196" y="503"/>
                    </a:lnTo>
                    <a:lnTo>
                      <a:pt x="198" y="503"/>
                    </a:lnTo>
                    <a:lnTo>
                      <a:pt x="199" y="500"/>
                    </a:lnTo>
                    <a:lnTo>
                      <a:pt x="201" y="497"/>
                    </a:lnTo>
                    <a:lnTo>
                      <a:pt x="205" y="495"/>
                    </a:lnTo>
                    <a:lnTo>
                      <a:pt x="207" y="495"/>
                    </a:lnTo>
                    <a:lnTo>
                      <a:pt x="209" y="493"/>
                    </a:lnTo>
                    <a:lnTo>
                      <a:pt x="210" y="489"/>
                    </a:lnTo>
                    <a:lnTo>
                      <a:pt x="216" y="479"/>
                    </a:lnTo>
                    <a:lnTo>
                      <a:pt x="217" y="475"/>
                    </a:lnTo>
                    <a:lnTo>
                      <a:pt x="215" y="471"/>
                    </a:lnTo>
                    <a:lnTo>
                      <a:pt x="214" y="464"/>
                    </a:lnTo>
                    <a:lnTo>
                      <a:pt x="219" y="464"/>
                    </a:lnTo>
                    <a:lnTo>
                      <a:pt x="221" y="464"/>
                    </a:lnTo>
                    <a:lnTo>
                      <a:pt x="226" y="469"/>
                    </a:lnTo>
                    <a:lnTo>
                      <a:pt x="229" y="469"/>
                    </a:lnTo>
                    <a:lnTo>
                      <a:pt x="236" y="472"/>
                    </a:lnTo>
                    <a:lnTo>
                      <a:pt x="240" y="475"/>
                    </a:lnTo>
                    <a:lnTo>
                      <a:pt x="245" y="477"/>
                    </a:lnTo>
                    <a:lnTo>
                      <a:pt x="247" y="478"/>
                    </a:lnTo>
                    <a:lnTo>
                      <a:pt x="255" y="481"/>
                    </a:lnTo>
                    <a:lnTo>
                      <a:pt x="256" y="483"/>
                    </a:lnTo>
                    <a:lnTo>
                      <a:pt x="259" y="490"/>
                    </a:lnTo>
                    <a:lnTo>
                      <a:pt x="259" y="492"/>
                    </a:lnTo>
                    <a:lnTo>
                      <a:pt x="260" y="493"/>
                    </a:lnTo>
                    <a:lnTo>
                      <a:pt x="261" y="497"/>
                    </a:lnTo>
                    <a:lnTo>
                      <a:pt x="261" y="503"/>
                    </a:lnTo>
                    <a:lnTo>
                      <a:pt x="262" y="505"/>
                    </a:lnTo>
                    <a:lnTo>
                      <a:pt x="265" y="508"/>
                    </a:lnTo>
                    <a:lnTo>
                      <a:pt x="272" y="511"/>
                    </a:lnTo>
                    <a:lnTo>
                      <a:pt x="273" y="512"/>
                    </a:lnTo>
                    <a:lnTo>
                      <a:pt x="273" y="516"/>
                    </a:lnTo>
                    <a:lnTo>
                      <a:pt x="272" y="517"/>
                    </a:lnTo>
                    <a:lnTo>
                      <a:pt x="272" y="518"/>
                    </a:lnTo>
                    <a:lnTo>
                      <a:pt x="274" y="520"/>
                    </a:lnTo>
                    <a:lnTo>
                      <a:pt x="277" y="524"/>
                    </a:lnTo>
                    <a:lnTo>
                      <a:pt x="280" y="525"/>
                    </a:lnTo>
                    <a:lnTo>
                      <a:pt x="286" y="524"/>
                    </a:lnTo>
                    <a:lnTo>
                      <a:pt x="293" y="525"/>
                    </a:lnTo>
                    <a:lnTo>
                      <a:pt x="302" y="524"/>
                    </a:lnTo>
                    <a:lnTo>
                      <a:pt x="306" y="524"/>
                    </a:lnTo>
                    <a:lnTo>
                      <a:pt x="313" y="530"/>
                    </a:lnTo>
                    <a:lnTo>
                      <a:pt x="316" y="539"/>
                    </a:lnTo>
                    <a:lnTo>
                      <a:pt x="318" y="547"/>
                    </a:lnTo>
                    <a:lnTo>
                      <a:pt x="318" y="556"/>
                    </a:lnTo>
                    <a:lnTo>
                      <a:pt x="315" y="563"/>
                    </a:lnTo>
                    <a:lnTo>
                      <a:pt x="307" y="571"/>
                    </a:lnTo>
                    <a:lnTo>
                      <a:pt x="307" y="572"/>
                    </a:lnTo>
                    <a:lnTo>
                      <a:pt x="312" y="593"/>
                    </a:lnTo>
                    <a:lnTo>
                      <a:pt x="316" y="601"/>
                    </a:lnTo>
                    <a:lnTo>
                      <a:pt x="322" y="602"/>
                    </a:lnTo>
                    <a:lnTo>
                      <a:pt x="329" y="603"/>
                    </a:lnTo>
                    <a:lnTo>
                      <a:pt x="335" y="605"/>
                    </a:lnTo>
                    <a:lnTo>
                      <a:pt x="344" y="604"/>
                    </a:lnTo>
                    <a:lnTo>
                      <a:pt x="354" y="596"/>
                    </a:lnTo>
                    <a:lnTo>
                      <a:pt x="357" y="590"/>
                    </a:lnTo>
                    <a:lnTo>
                      <a:pt x="367" y="589"/>
                    </a:lnTo>
                    <a:lnTo>
                      <a:pt x="382" y="580"/>
                    </a:lnTo>
                    <a:lnTo>
                      <a:pt x="384" y="577"/>
                    </a:lnTo>
                    <a:lnTo>
                      <a:pt x="384" y="579"/>
                    </a:lnTo>
                    <a:lnTo>
                      <a:pt x="389" y="578"/>
                    </a:lnTo>
                    <a:lnTo>
                      <a:pt x="393" y="583"/>
                    </a:lnTo>
                    <a:lnTo>
                      <a:pt x="399" y="585"/>
                    </a:lnTo>
                    <a:lnTo>
                      <a:pt x="398" y="590"/>
                    </a:lnTo>
                    <a:lnTo>
                      <a:pt x="395" y="591"/>
                    </a:lnTo>
                    <a:lnTo>
                      <a:pt x="392" y="593"/>
                    </a:lnTo>
                    <a:lnTo>
                      <a:pt x="391" y="592"/>
                    </a:lnTo>
                    <a:lnTo>
                      <a:pt x="390" y="594"/>
                    </a:lnTo>
                    <a:lnTo>
                      <a:pt x="388" y="594"/>
                    </a:lnTo>
                    <a:lnTo>
                      <a:pt x="387" y="595"/>
                    </a:lnTo>
                    <a:lnTo>
                      <a:pt x="389" y="598"/>
                    </a:lnTo>
                    <a:lnTo>
                      <a:pt x="390" y="600"/>
                    </a:lnTo>
                    <a:lnTo>
                      <a:pt x="393" y="603"/>
                    </a:lnTo>
                    <a:lnTo>
                      <a:pt x="399" y="613"/>
                    </a:lnTo>
                    <a:lnTo>
                      <a:pt x="406" y="622"/>
                    </a:lnTo>
                    <a:lnTo>
                      <a:pt x="422" y="629"/>
                    </a:lnTo>
                    <a:lnTo>
                      <a:pt x="423" y="631"/>
                    </a:lnTo>
                    <a:lnTo>
                      <a:pt x="425" y="631"/>
                    </a:lnTo>
                    <a:lnTo>
                      <a:pt x="427" y="630"/>
                    </a:lnTo>
                    <a:lnTo>
                      <a:pt x="429" y="643"/>
                    </a:lnTo>
                    <a:lnTo>
                      <a:pt x="439" y="645"/>
                    </a:lnTo>
                    <a:lnTo>
                      <a:pt x="448" y="644"/>
                    </a:lnTo>
                    <a:lnTo>
                      <a:pt x="455" y="643"/>
                    </a:lnTo>
                    <a:lnTo>
                      <a:pt x="466" y="644"/>
                    </a:lnTo>
                    <a:lnTo>
                      <a:pt x="472" y="643"/>
                    </a:lnTo>
                    <a:lnTo>
                      <a:pt x="492" y="644"/>
                    </a:lnTo>
                    <a:lnTo>
                      <a:pt x="525" y="646"/>
                    </a:lnTo>
                    <a:lnTo>
                      <a:pt x="543" y="645"/>
                    </a:lnTo>
                    <a:lnTo>
                      <a:pt x="551" y="646"/>
                    </a:lnTo>
                    <a:lnTo>
                      <a:pt x="555" y="642"/>
                    </a:lnTo>
                    <a:lnTo>
                      <a:pt x="565" y="635"/>
                    </a:lnTo>
                    <a:lnTo>
                      <a:pt x="569" y="634"/>
                    </a:lnTo>
                    <a:lnTo>
                      <a:pt x="568" y="634"/>
                    </a:lnTo>
                    <a:lnTo>
                      <a:pt x="573" y="629"/>
                    </a:lnTo>
                    <a:lnTo>
                      <a:pt x="576" y="628"/>
                    </a:lnTo>
                    <a:lnTo>
                      <a:pt x="576" y="623"/>
                    </a:lnTo>
                    <a:lnTo>
                      <a:pt x="574" y="623"/>
                    </a:lnTo>
                    <a:lnTo>
                      <a:pt x="571" y="618"/>
                    </a:lnTo>
                    <a:lnTo>
                      <a:pt x="569" y="597"/>
                    </a:lnTo>
                    <a:lnTo>
                      <a:pt x="565" y="595"/>
                    </a:lnTo>
                    <a:lnTo>
                      <a:pt x="563" y="593"/>
                    </a:lnTo>
                    <a:lnTo>
                      <a:pt x="561" y="586"/>
                    </a:lnTo>
                    <a:lnTo>
                      <a:pt x="559" y="586"/>
                    </a:lnTo>
                    <a:lnTo>
                      <a:pt x="557" y="580"/>
                    </a:lnTo>
                    <a:lnTo>
                      <a:pt x="553" y="578"/>
                    </a:lnTo>
                    <a:lnTo>
                      <a:pt x="551" y="576"/>
                    </a:lnTo>
                    <a:lnTo>
                      <a:pt x="548" y="577"/>
                    </a:lnTo>
                    <a:lnTo>
                      <a:pt x="543" y="574"/>
                    </a:lnTo>
                    <a:lnTo>
                      <a:pt x="539" y="568"/>
                    </a:lnTo>
                    <a:lnTo>
                      <a:pt x="535" y="566"/>
                    </a:lnTo>
                    <a:lnTo>
                      <a:pt x="531" y="556"/>
                    </a:lnTo>
                    <a:lnTo>
                      <a:pt x="529" y="556"/>
                    </a:lnTo>
                    <a:lnTo>
                      <a:pt x="525" y="558"/>
                    </a:lnTo>
                    <a:lnTo>
                      <a:pt x="525" y="557"/>
                    </a:lnTo>
                    <a:lnTo>
                      <a:pt x="523" y="556"/>
                    </a:lnTo>
                    <a:lnTo>
                      <a:pt x="521" y="555"/>
                    </a:lnTo>
                    <a:lnTo>
                      <a:pt x="520" y="542"/>
                    </a:lnTo>
                    <a:lnTo>
                      <a:pt x="524" y="537"/>
                    </a:lnTo>
                    <a:lnTo>
                      <a:pt x="522" y="536"/>
                    </a:lnTo>
                    <a:lnTo>
                      <a:pt x="520" y="533"/>
                    </a:lnTo>
                    <a:lnTo>
                      <a:pt x="520" y="529"/>
                    </a:lnTo>
                    <a:lnTo>
                      <a:pt x="518" y="524"/>
                    </a:lnTo>
                    <a:lnTo>
                      <a:pt x="518" y="521"/>
                    </a:lnTo>
                    <a:lnTo>
                      <a:pt x="518" y="508"/>
                    </a:lnTo>
                    <a:lnTo>
                      <a:pt x="515" y="511"/>
                    </a:lnTo>
                    <a:lnTo>
                      <a:pt x="513" y="511"/>
                    </a:lnTo>
                    <a:lnTo>
                      <a:pt x="509" y="513"/>
                    </a:lnTo>
                    <a:lnTo>
                      <a:pt x="499" y="514"/>
                    </a:lnTo>
                    <a:lnTo>
                      <a:pt x="491" y="515"/>
                    </a:lnTo>
                    <a:lnTo>
                      <a:pt x="489" y="516"/>
                    </a:lnTo>
                    <a:lnTo>
                      <a:pt x="481" y="516"/>
                    </a:lnTo>
                    <a:lnTo>
                      <a:pt x="479" y="517"/>
                    </a:lnTo>
                    <a:lnTo>
                      <a:pt x="480" y="518"/>
                    </a:lnTo>
                    <a:lnTo>
                      <a:pt x="479" y="520"/>
                    </a:lnTo>
                    <a:lnTo>
                      <a:pt x="477" y="520"/>
                    </a:lnTo>
                    <a:lnTo>
                      <a:pt x="477" y="518"/>
                    </a:lnTo>
                    <a:lnTo>
                      <a:pt x="477" y="516"/>
                    </a:lnTo>
                    <a:lnTo>
                      <a:pt x="468" y="516"/>
                    </a:lnTo>
                    <a:lnTo>
                      <a:pt x="464" y="514"/>
                    </a:lnTo>
                    <a:lnTo>
                      <a:pt x="459" y="509"/>
                    </a:lnTo>
                    <a:lnTo>
                      <a:pt x="447" y="499"/>
                    </a:lnTo>
                    <a:lnTo>
                      <a:pt x="447" y="498"/>
                    </a:lnTo>
                    <a:lnTo>
                      <a:pt x="443" y="493"/>
                    </a:lnTo>
                    <a:lnTo>
                      <a:pt x="438" y="489"/>
                    </a:lnTo>
                    <a:lnTo>
                      <a:pt x="432" y="479"/>
                    </a:lnTo>
                    <a:lnTo>
                      <a:pt x="427" y="475"/>
                    </a:lnTo>
                    <a:lnTo>
                      <a:pt x="423" y="473"/>
                    </a:lnTo>
                    <a:lnTo>
                      <a:pt x="417" y="472"/>
                    </a:lnTo>
                    <a:lnTo>
                      <a:pt x="415" y="473"/>
                    </a:lnTo>
                    <a:lnTo>
                      <a:pt x="415" y="472"/>
                    </a:lnTo>
                    <a:lnTo>
                      <a:pt x="409" y="469"/>
                    </a:lnTo>
                    <a:lnTo>
                      <a:pt x="405" y="465"/>
                    </a:lnTo>
                    <a:lnTo>
                      <a:pt x="403" y="461"/>
                    </a:lnTo>
                    <a:lnTo>
                      <a:pt x="402" y="460"/>
                    </a:lnTo>
                    <a:lnTo>
                      <a:pt x="402" y="458"/>
                    </a:lnTo>
                    <a:lnTo>
                      <a:pt x="401" y="457"/>
                    </a:lnTo>
                    <a:lnTo>
                      <a:pt x="400" y="457"/>
                    </a:lnTo>
                    <a:lnTo>
                      <a:pt x="399" y="457"/>
                    </a:lnTo>
                    <a:lnTo>
                      <a:pt x="392" y="451"/>
                    </a:lnTo>
                    <a:lnTo>
                      <a:pt x="388" y="451"/>
                    </a:lnTo>
                    <a:lnTo>
                      <a:pt x="385" y="452"/>
                    </a:lnTo>
                    <a:lnTo>
                      <a:pt x="381" y="452"/>
                    </a:lnTo>
                    <a:lnTo>
                      <a:pt x="378" y="451"/>
                    </a:lnTo>
                    <a:lnTo>
                      <a:pt x="376" y="451"/>
                    </a:lnTo>
                    <a:lnTo>
                      <a:pt x="372" y="452"/>
                    </a:lnTo>
                    <a:lnTo>
                      <a:pt x="372" y="450"/>
                    </a:lnTo>
                    <a:lnTo>
                      <a:pt x="369" y="451"/>
                    </a:lnTo>
                    <a:lnTo>
                      <a:pt x="366" y="451"/>
                    </a:lnTo>
                    <a:lnTo>
                      <a:pt x="361" y="451"/>
                    </a:lnTo>
                    <a:lnTo>
                      <a:pt x="350" y="451"/>
                    </a:lnTo>
                    <a:lnTo>
                      <a:pt x="336" y="447"/>
                    </a:lnTo>
                    <a:lnTo>
                      <a:pt x="321" y="440"/>
                    </a:lnTo>
                    <a:lnTo>
                      <a:pt x="319" y="439"/>
                    </a:lnTo>
                    <a:lnTo>
                      <a:pt x="310" y="437"/>
                    </a:lnTo>
                    <a:lnTo>
                      <a:pt x="307" y="435"/>
                    </a:lnTo>
                    <a:lnTo>
                      <a:pt x="305" y="427"/>
                    </a:lnTo>
                    <a:lnTo>
                      <a:pt x="298" y="425"/>
                    </a:lnTo>
                    <a:lnTo>
                      <a:pt x="295" y="424"/>
                    </a:lnTo>
                    <a:lnTo>
                      <a:pt x="292" y="419"/>
                    </a:lnTo>
                    <a:lnTo>
                      <a:pt x="290" y="416"/>
                    </a:lnTo>
                    <a:lnTo>
                      <a:pt x="291" y="413"/>
                    </a:lnTo>
                    <a:lnTo>
                      <a:pt x="291" y="409"/>
                    </a:lnTo>
                    <a:lnTo>
                      <a:pt x="287" y="404"/>
                    </a:lnTo>
                    <a:lnTo>
                      <a:pt x="286" y="403"/>
                    </a:lnTo>
                    <a:lnTo>
                      <a:pt x="284" y="400"/>
                    </a:lnTo>
                    <a:lnTo>
                      <a:pt x="281" y="398"/>
                    </a:lnTo>
                    <a:lnTo>
                      <a:pt x="279" y="394"/>
                    </a:lnTo>
                    <a:lnTo>
                      <a:pt x="274" y="389"/>
                    </a:lnTo>
                    <a:lnTo>
                      <a:pt x="265" y="383"/>
                    </a:lnTo>
                    <a:lnTo>
                      <a:pt x="255" y="374"/>
                    </a:lnTo>
                    <a:lnTo>
                      <a:pt x="252" y="364"/>
                    </a:lnTo>
                    <a:lnTo>
                      <a:pt x="253" y="359"/>
                    </a:lnTo>
                    <a:lnTo>
                      <a:pt x="255" y="346"/>
                    </a:lnTo>
                    <a:lnTo>
                      <a:pt x="252" y="340"/>
                    </a:lnTo>
                    <a:lnTo>
                      <a:pt x="250" y="333"/>
                    </a:lnTo>
                    <a:lnTo>
                      <a:pt x="247" y="329"/>
                    </a:lnTo>
                    <a:lnTo>
                      <a:pt x="245" y="326"/>
                    </a:lnTo>
                    <a:lnTo>
                      <a:pt x="246" y="325"/>
                    </a:lnTo>
                    <a:lnTo>
                      <a:pt x="242" y="321"/>
                    </a:lnTo>
                    <a:lnTo>
                      <a:pt x="237" y="310"/>
                    </a:lnTo>
                    <a:lnTo>
                      <a:pt x="237" y="307"/>
                    </a:lnTo>
                    <a:lnTo>
                      <a:pt x="233" y="305"/>
                    </a:lnTo>
                    <a:lnTo>
                      <a:pt x="229" y="297"/>
                    </a:lnTo>
                    <a:lnTo>
                      <a:pt x="199" y="249"/>
                    </a:lnTo>
                    <a:lnTo>
                      <a:pt x="196" y="248"/>
                    </a:lnTo>
                    <a:lnTo>
                      <a:pt x="192" y="245"/>
                    </a:lnTo>
                    <a:lnTo>
                      <a:pt x="172" y="224"/>
                    </a:lnTo>
                    <a:lnTo>
                      <a:pt x="171" y="224"/>
                    </a:lnTo>
                    <a:lnTo>
                      <a:pt x="170" y="218"/>
                    </a:lnTo>
                    <a:lnTo>
                      <a:pt x="168" y="216"/>
                    </a:lnTo>
                    <a:lnTo>
                      <a:pt x="165" y="214"/>
                    </a:lnTo>
                    <a:lnTo>
                      <a:pt x="168" y="213"/>
                    </a:lnTo>
                    <a:lnTo>
                      <a:pt x="164" y="207"/>
                    </a:lnTo>
                    <a:lnTo>
                      <a:pt x="150" y="165"/>
                    </a:lnTo>
                    <a:lnTo>
                      <a:pt x="147" y="142"/>
                    </a:lnTo>
                    <a:lnTo>
                      <a:pt x="149" y="134"/>
                    </a:lnTo>
                    <a:lnTo>
                      <a:pt x="148" y="131"/>
                    </a:lnTo>
                    <a:lnTo>
                      <a:pt x="154" y="116"/>
                    </a:lnTo>
                    <a:lnTo>
                      <a:pt x="156" y="107"/>
                    </a:lnTo>
                    <a:lnTo>
                      <a:pt x="154" y="105"/>
                    </a:lnTo>
                    <a:lnTo>
                      <a:pt x="152" y="104"/>
                    </a:lnTo>
                    <a:lnTo>
                      <a:pt x="143" y="97"/>
                    </a:lnTo>
                    <a:lnTo>
                      <a:pt x="135" y="91"/>
                    </a:lnTo>
                    <a:lnTo>
                      <a:pt x="129" y="85"/>
                    </a:lnTo>
                    <a:lnTo>
                      <a:pt x="119" y="71"/>
                    </a:lnTo>
                    <a:lnTo>
                      <a:pt x="93" y="27"/>
                    </a:lnTo>
                    <a:lnTo>
                      <a:pt x="87" y="28"/>
                    </a:lnTo>
                    <a:lnTo>
                      <a:pt x="81" y="25"/>
                    </a:lnTo>
                    <a:lnTo>
                      <a:pt x="72" y="16"/>
                    </a:lnTo>
                    <a:lnTo>
                      <a:pt x="67" y="11"/>
                    </a:lnTo>
                    <a:lnTo>
                      <a:pt x="64" y="10"/>
                    </a:lnTo>
                    <a:lnTo>
                      <a:pt x="61" y="4"/>
                    </a:lnTo>
                    <a:lnTo>
                      <a:pt x="59" y="2"/>
                    </a:lnTo>
                    <a:lnTo>
                      <a:pt x="55" y="2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6" y="4"/>
                    </a:lnTo>
                    <a:lnTo>
                      <a:pt x="45" y="7"/>
                    </a:lnTo>
                    <a:lnTo>
                      <a:pt x="40" y="7"/>
                    </a:lnTo>
                    <a:lnTo>
                      <a:pt x="37" y="5"/>
                    </a:lnTo>
                    <a:lnTo>
                      <a:pt x="31" y="6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18" y="5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8" y="19"/>
                    </a:lnTo>
                    <a:lnTo>
                      <a:pt x="18" y="25"/>
                    </a:lnTo>
                    <a:lnTo>
                      <a:pt x="19" y="30"/>
                    </a:lnTo>
                    <a:lnTo>
                      <a:pt x="10" y="37"/>
                    </a:lnTo>
                    <a:lnTo>
                      <a:pt x="12" y="45"/>
                    </a:lnTo>
                    <a:lnTo>
                      <a:pt x="7" y="56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27">
                <a:extLst>
                  <a:ext uri="{FF2B5EF4-FFF2-40B4-BE49-F238E27FC236}">
                    <a16:creationId xmlns:a16="http://schemas.microsoft.com/office/drawing/2014/main" xmlns="" id="{4F01C146-96FF-4A65-99BD-E1458891A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1459"/>
                <a:ext cx="313" cy="313"/>
              </a:xfrm>
              <a:custGeom>
                <a:avLst/>
                <a:gdLst>
                  <a:gd name="T0" fmla="*/ 3 w 326"/>
                  <a:gd name="T1" fmla="*/ 99 h 300"/>
                  <a:gd name="T2" fmla="*/ 16 w 326"/>
                  <a:gd name="T3" fmla="*/ 87 h 300"/>
                  <a:gd name="T4" fmla="*/ 30 w 326"/>
                  <a:gd name="T5" fmla="*/ 75 h 300"/>
                  <a:gd name="T6" fmla="*/ 36 w 326"/>
                  <a:gd name="T7" fmla="*/ 73 h 300"/>
                  <a:gd name="T8" fmla="*/ 43 w 326"/>
                  <a:gd name="T9" fmla="*/ 70 h 300"/>
                  <a:gd name="T10" fmla="*/ 59 w 326"/>
                  <a:gd name="T11" fmla="*/ 59 h 300"/>
                  <a:gd name="T12" fmla="*/ 76 w 326"/>
                  <a:gd name="T13" fmla="*/ 54 h 300"/>
                  <a:gd name="T14" fmla="*/ 87 w 326"/>
                  <a:gd name="T15" fmla="*/ 52 h 300"/>
                  <a:gd name="T16" fmla="*/ 109 w 326"/>
                  <a:gd name="T17" fmla="*/ 47 h 300"/>
                  <a:gd name="T18" fmla="*/ 119 w 326"/>
                  <a:gd name="T19" fmla="*/ 46 h 300"/>
                  <a:gd name="T20" fmla="*/ 137 w 326"/>
                  <a:gd name="T21" fmla="*/ 41 h 300"/>
                  <a:gd name="T22" fmla="*/ 152 w 326"/>
                  <a:gd name="T23" fmla="*/ 38 h 300"/>
                  <a:gd name="T24" fmla="*/ 164 w 326"/>
                  <a:gd name="T25" fmla="*/ 34 h 300"/>
                  <a:gd name="T26" fmla="*/ 172 w 326"/>
                  <a:gd name="T27" fmla="*/ 30 h 300"/>
                  <a:gd name="T28" fmla="*/ 177 w 326"/>
                  <a:gd name="T29" fmla="*/ 27 h 300"/>
                  <a:gd name="T30" fmla="*/ 187 w 326"/>
                  <a:gd name="T31" fmla="*/ 16 h 300"/>
                  <a:gd name="T32" fmla="*/ 190 w 326"/>
                  <a:gd name="T33" fmla="*/ 15 h 300"/>
                  <a:gd name="T34" fmla="*/ 198 w 326"/>
                  <a:gd name="T35" fmla="*/ 13 h 300"/>
                  <a:gd name="T36" fmla="*/ 205 w 326"/>
                  <a:gd name="T37" fmla="*/ 9 h 300"/>
                  <a:gd name="T38" fmla="*/ 212 w 326"/>
                  <a:gd name="T39" fmla="*/ 8 h 300"/>
                  <a:gd name="T40" fmla="*/ 216 w 326"/>
                  <a:gd name="T41" fmla="*/ 9 h 300"/>
                  <a:gd name="T42" fmla="*/ 223 w 326"/>
                  <a:gd name="T43" fmla="*/ 9 h 300"/>
                  <a:gd name="T44" fmla="*/ 226 w 326"/>
                  <a:gd name="T45" fmla="*/ 9 h 300"/>
                  <a:gd name="T46" fmla="*/ 228 w 326"/>
                  <a:gd name="T47" fmla="*/ 8 h 300"/>
                  <a:gd name="T48" fmla="*/ 237 w 326"/>
                  <a:gd name="T49" fmla="*/ 0 h 300"/>
                  <a:gd name="T50" fmla="*/ 249 w 326"/>
                  <a:gd name="T51" fmla="*/ 1 h 300"/>
                  <a:gd name="T52" fmla="*/ 270 w 326"/>
                  <a:gd name="T53" fmla="*/ 3 h 300"/>
                  <a:gd name="T54" fmla="*/ 288 w 326"/>
                  <a:gd name="T55" fmla="*/ 6 h 300"/>
                  <a:gd name="T56" fmla="*/ 309 w 326"/>
                  <a:gd name="T57" fmla="*/ 9 h 300"/>
                  <a:gd name="T58" fmla="*/ 303 w 326"/>
                  <a:gd name="T59" fmla="*/ 96 h 300"/>
                  <a:gd name="T60" fmla="*/ 149 w 326"/>
                  <a:gd name="T61" fmla="*/ 313 h 300"/>
                  <a:gd name="T62" fmla="*/ 43 w 326"/>
                  <a:gd name="T63" fmla="*/ 162 h 300"/>
                  <a:gd name="T64" fmla="*/ 29 w 326"/>
                  <a:gd name="T65" fmla="*/ 163 h 300"/>
                  <a:gd name="T66" fmla="*/ 18 w 326"/>
                  <a:gd name="T67" fmla="*/ 160 h 300"/>
                  <a:gd name="T68" fmla="*/ 6 w 326"/>
                  <a:gd name="T69" fmla="*/ 115 h 300"/>
                  <a:gd name="T70" fmla="*/ 0 w 326"/>
                  <a:gd name="T71" fmla="*/ 105 h 3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300">
                    <a:moveTo>
                      <a:pt x="0" y="101"/>
                    </a:moveTo>
                    <a:lnTo>
                      <a:pt x="3" y="95"/>
                    </a:lnTo>
                    <a:lnTo>
                      <a:pt x="6" y="91"/>
                    </a:lnTo>
                    <a:lnTo>
                      <a:pt x="17" y="83"/>
                    </a:lnTo>
                    <a:lnTo>
                      <a:pt x="22" y="79"/>
                    </a:lnTo>
                    <a:lnTo>
                      <a:pt x="31" y="72"/>
                    </a:lnTo>
                    <a:lnTo>
                      <a:pt x="35" y="71"/>
                    </a:lnTo>
                    <a:lnTo>
                      <a:pt x="38" y="70"/>
                    </a:lnTo>
                    <a:lnTo>
                      <a:pt x="40" y="69"/>
                    </a:lnTo>
                    <a:lnTo>
                      <a:pt x="45" y="67"/>
                    </a:lnTo>
                    <a:lnTo>
                      <a:pt x="51" y="62"/>
                    </a:lnTo>
                    <a:lnTo>
                      <a:pt x="61" y="57"/>
                    </a:lnTo>
                    <a:lnTo>
                      <a:pt x="66" y="56"/>
                    </a:lnTo>
                    <a:lnTo>
                      <a:pt x="79" y="52"/>
                    </a:lnTo>
                    <a:lnTo>
                      <a:pt x="83" y="52"/>
                    </a:lnTo>
                    <a:lnTo>
                      <a:pt x="91" y="50"/>
                    </a:lnTo>
                    <a:lnTo>
                      <a:pt x="104" y="47"/>
                    </a:lnTo>
                    <a:lnTo>
                      <a:pt x="114" y="45"/>
                    </a:lnTo>
                    <a:lnTo>
                      <a:pt x="118" y="44"/>
                    </a:lnTo>
                    <a:lnTo>
                      <a:pt x="124" y="44"/>
                    </a:lnTo>
                    <a:lnTo>
                      <a:pt x="128" y="42"/>
                    </a:lnTo>
                    <a:lnTo>
                      <a:pt x="143" y="39"/>
                    </a:lnTo>
                    <a:lnTo>
                      <a:pt x="151" y="37"/>
                    </a:lnTo>
                    <a:lnTo>
                      <a:pt x="158" y="36"/>
                    </a:lnTo>
                    <a:lnTo>
                      <a:pt x="165" y="33"/>
                    </a:lnTo>
                    <a:lnTo>
                      <a:pt x="171" y="33"/>
                    </a:lnTo>
                    <a:lnTo>
                      <a:pt x="172" y="30"/>
                    </a:lnTo>
                    <a:lnTo>
                      <a:pt x="179" y="29"/>
                    </a:lnTo>
                    <a:lnTo>
                      <a:pt x="181" y="28"/>
                    </a:lnTo>
                    <a:lnTo>
                      <a:pt x="184" y="26"/>
                    </a:lnTo>
                    <a:lnTo>
                      <a:pt x="193" y="18"/>
                    </a:lnTo>
                    <a:lnTo>
                      <a:pt x="195" y="15"/>
                    </a:lnTo>
                    <a:lnTo>
                      <a:pt x="196" y="14"/>
                    </a:lnTo>
                    <a:lnTo>
                      <a:pt x="198" y="14"/>
                    </a:lnTo>
                    <a:lnTo>
                      <a:pt x="202" y="12"/>
                    </a:lnTo>
                    <a:lnTo>
                      <a:pt x="206" y="12"/>
                    </a:lnTo>
                    <a:lnTo>
                      <a:pt x="211" y="10"/>
                    </a:lnTo>
                    <a:lnTo>
                      <a:pt x="214" y="9"/>
                    </a:lnTo>
                    <a:lnTo>
                      <a:pt x="219" y="9"/>
                    </a:lnTo>
                    <a:lnTo>
                      <a:pt x="221" y="8"/>
                    </a:lnTo>
                    <a:lnTo>
                      <a:pt x="223" y="8"/>
                    </a:lnTo>
                    <a:lnTo>
                      <a:pt x="225" y="9"/>
                    </a:lnTo>
                    <a:lnTo>
                      <a:pt x="231" y="10"/>
                    </a:lnTo>
                    <a:lnTo>
                      <a:pt x="232" y="9"/>
                    </a:lnTo>
                    <a:lnTo>
                      <a:pt x="234" y="9"/>
                    </a:lnTo>
                    <a:lnTo>
                      <a:pt x="235" y="9"/>
                    </a:lnTo>
                    <a:lnTo>
                      <a:pt x="237" y="8"/>
                    </a:lnTo>
                    <a:lnTo>
                      <a:pt x="243" y="2"/>
                    </a:lnTo>
                    <a:lnTo>
                      <a:pt x="247" y="0"/>
                    </a:lnTo>
                    <a:lnTo>
                      <a:pt x="250" y="0"/>
                    </a:lnTo>
                    <a:lnTo>
                      <a:pt x="259" y="1"/>
                    </a:lnTo>
                    <a:lnTo>
                      <a:pt x="267" y="0"/>
                    </a:lnTo>
                    <a:lnTo>
                      <a:pt x="281" y="3"/>
                    </a:lnTo>
                    <a:lnTo>
                      <a:pt x="287" y="5"/>
                    </a:lnTo>
                    <a:lnTo>
                      <a:pt x="300" y="6"/>
                    </a:lnTo>
                    <a:lnTo>
                      <a:pt x="318" y="9"/>
                    </a:lnTo>
                    <a:lnTo>
                      <a:pt x="322" y="9"/>
                    </a:lnTo>
                    <a:lnTo>
                      <a:pt x="326" y="53"/>
                    </a:lnTo>
                    <a:lnTo>
                      <a:pt x="316" y="92"/>
                    </a:lnTo>
                    <a:lnTo>
                      <a:pt x="283" y="134"/>
                    </a:lnTo>
                    <a:lnTo>
                      <a:pt x="155" y="300"/>
                    </a:lnTo>
                    <a:lnTo>
                      <a:pt x="63" y="177"/>
                    </a:lnTo>
                    <a:lnTo>
                      <a:pt x="45" y="155"/>
                    </a:lnTo>
                    <a:lnTo>
                      <a:pt x="40" y="160"/>
                    </a:lnTo>
                    <a:lnTo>
                      <a:pt x="30" y="156"/>
                    </a:lnTo>
                    <a:lnTo>
                      <a:pt x="25" y="154"/>
                    </a:lnTo>
                    <a:lnTo>
                      <a:pt x="19" y="153"/>
                    </a:lnTo>
                    <a:lnTo>
                      <a:pt x="8" y="153"/>
                    </a:lnTo>
                    <a:lnTo>
                      <a:pt x="6" y="110"/>
                    </a:lnTo>
                    <a:lnTo>
                      <a:pt x="3" y="109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28">
                <a:extLst>
                  <a:ext uri="{FF2B5EF4-FFF2-40B4-BE49-F238E27FC236}">
                    <a16:creationId xmlns:a16="http://schemas.microsoft.com/office/drawing/2014/main" xmlns="" id="{DC99A80B-72E7-4A69-8F1A-69496C2E7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97" cy="629"/>
              </a:xfrm>
              <a:custGeom>
                <a:avLst/>
                <a:gdLst>
                  <a:gd name="T0" fmla="*/ 104 w 414"/>
                  <a:gd name="T1" fmla="*/ 2 h 604"/>
                  <a:gd name="T2" fmla="*/ 232 w 414"/>
                  <a:gd name="T3" fmla="*/ 22 h 604"/>
                  <a:gd name="T4" fmla="*/ 207 w 414"/>
                  <a:gd name="T5" fmla="*/ 68 h 604"/>
                  <a:gd name="T6" fmla="*/ 201 w 414"/>
                  <a:gd name="T7" fmla="*/ 91 h 604"/>
                  <a:gd name="T8" fmla="*/ 200 w 414"/>
                  <a:gd name="T9" fmla="*/ 104 h 604"/>
                  <a:gd name="T10" fmla="*/ 217 w 414"/>
                  <a:gd name="T11" fmla="*/ 123 h 604"/>
                  <a:gd name="T12" fmla="*/ 219 w 414"/>
                  <a:gd name="T13" fmla="*/ 143 h 604"/>
                  <a:gd name="T14" fmla="*/ 213 w 414"/>
                  <a:gd name="T15" fmla="*/ 161 h 604"/>
                  <a:gd name="T16" fmla="*/ 208 w 414"/>
                  <a:gd name="T17" fmla="*/ 208 h 604"/>
                  <a:gd name="T18" fmla="*/ 222 w 414"/>
                  <a:gd name="T19" fmla="*/ 233 h 604"/>
                  <a:gd name="T20" fmla="*/ 226 w 414"/>
                  <a:gd name="T21" fmla="*/ 310 h 604"/>
                  <a:gd name="T22" fmla="*/ 237 w 414"/>
                  <a:gd name="T23" fmla="*/ 359 h 604"/>
                  <a:gd name="T24" fmla="*/ 250 w 414"/>
                  <a:gd name="T25" fmla="*/ 392 h 604"/>
                  <a:gd name="T26" fmla="*/ 270 w 414"/>
                  <a:gd name="T27" fmla="*/ 400 h 604"/>
                  <a:gd name="T28" fmla="*/ 314 w 414"/>
                  <a:gd name="T29" fmla="*/ 468 h 604"/>
                  <a:gd name="T30" fmla="*/ 323 w 414"/>
                  <a:gd name="T31" fmla="*/ 496 h 604"/>
                  <a:gd name="T32" fmla="*/ 336 w 414"/>
                  <a:gd name="T33" fmla="*/ 502 h 604"/>
                  <a:gd name="T34" fmla="*/ 355 w 414"/>
                  <a:gd name="T35" fmla="*/ 522 h 604"/>
                  <a:gd name="T36" fmla="*/ 375 w 414"/>
                  <a:gd name="T37" fmla="*/ 571 h 604"/>
                  <a:gd name="T38" fmla="*/ 383 w 414"/>
                  <a:gd name="T39" fmla="*/ 593 h 604"/>
                  <a:gd name="T40" fmla="*/ 391 w 414"/>
                  <a:gd name="T41" fmla="*/ 622 h 604"/>
                  <a:gd name="T42" fmla="*/ 356 w 414"/>
                  <a:gd name="T43" fmla="*/ 625 h 604"/>
                  <a:gd name="T44" fmla="*/ 253 w 414"/>
                  <a:gd name="T45" fmla="*/ 608 h 604"/>
                  <a:gd name="T46" fmla="*/ 263 w 414"/>
                  <a:gd name="T47" fmla="*/ 597 h 604"/>
                  <a:gd name="T48" fmla="*/ 258 w 414"/>
                  <a:gd name="T49" fmla="*/ 578 h 604"/>
                  <a:gd name="T50" fmla="*/ 263 w 414"/>
                  <a:gd name="T51" fmla="*/ 543 h 604"/>
                  <a:gd name="T52" fmla="*/ 247 w 414"/>
                  <a:gd name="T53" fmla="*/ 519 h 604"/>
                  <a:gd name="T54" fmla="*/ 231 w 414"/>
                  <a:gd name="T55" fmla="*/ 492 h 604"/>
                  <a:gd name="T56" fmla="*/ 220 w 414"/>
                  <a:gd name="T57" fmla="*/ 478 h 604"/>
                  <a:gd name="T58" fmla="*/ 204 w 414"/>
                  <a:gd name="T59" fmla="*/ 458 h 604"/>
                  <a:gd name="T60" fmla="*/ 182 w 414"/>
                  <a:gd name="T61" fmla="*/ 428 h 604"/>
                  <a:gd name="T62" fmla="*/ 153 w 414"/>
                  <a:gd name="T63" fmla="*/ 407 h 604"/>
                  <a:gd name="T64" fmla="*/ 133 w 414"/>
                  <a:gd name="T65" fmla="*/ 389 h 604"/>
                  <a:gd name="T66" fmla="*/ 120 w 414"/>
                  <a:gd name="T67" fmla="*/ 351 h 604"/>
                  <a:gd name="T68" fmla="*/ 111 w 414"/>
                  <a:gd name="T69" fmla="*/ 299 h 604"/>
                  <a:gd name="T70" fmla="*/ 94 w 414"/>
                  <a:gd name="T71" fmla="*/ 283 h 604"/>
                  <a:gd name="T72" fmla="*/ 96 w 414"/>
                  <a:gd name="T73" fmla="*/ 247 h 604"/>
                  <a:gd name="T74" fmla="*/ 74 w 414"/>
                  <a:gd name="T75" fmla="*/ 210 h 604"/>
                  <a:gd name="T76" fmla="*/ 71 w 414"/>
                  <a:gd name="T77" fmla="*/ 180 h 604"/>
                  <a:gd name="T78" fmla="*/ 33 w 414"/>
                  <a:gd name="T79" fmla="*/ 131 h 604"/>
                  <a:gd name="T80" fmla="*/ 41 w 414"/>
                  <a:gd name="T81" fmla="*/ 109 h 604"/>
                  <a:gd name="T82" fmla="*/ 23 w 414"/>
                  <a:gd name="T83" fmla="*/ 75 h 604"/>
                  <a:gd name="T84" fmla="*/ 25 w 414"/>
                  <a:gd name="T85" fmla="*/ 41 h 604"/>
                  <a:gd name="T86" fmla="*/ 18 w 414"/>
                  <a:gd name="T87" fmla="*/ 34 h 604"/>
                  <a:gd name="T88" fmla="*/ 12 w 414"/>
                  <a:gd name="T89" fmla="*/ 1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14" h="604">
                    <a:moveTo>
                      <a:pt x="12" y="13"/>
                    </a:moveTo>
                    <a:lnTo>
                      <a:pt x="0" y="0"/>
                    </a:lnTo>
                    <a:lnTo>
                      <a:pt x="108" y="2"/>
                    </a:lnTo>
                    <a:lnTo>
                      <a:pt x="250" y="5"/>
                    </a:lnTo>
                    <a:lnTo>
                      <a:pt x="253" y="5"/>
                    </a:lnTo>
                    <a:lnTo>
                      <a:pt x="242" y="21"/>
                    </a:lnTo>
                    <a:lnTo>
                      <a:pt x="228" y="35"/>
                    </a:lnTo>
                    <a:lnTo>
                      <a:pt x="217" y="51"/>
                    </a:lnTo>
                    <a:lnTo>
                      <a:pt x="216" y="65"/>
                    </a:lnTo>
                    <a:lnTo>
                      <a:pt x="213" y="63"/>
                    </a:lnTo>
                    <a:lnTo>
                      <a:pt x="209" y="65"/>
                    </a:lnTo>
                    <a:lnTo>
                      <a:pt x="210" y="87"/>
                    </a:lnTo>
                    <a:lnTo>
                      <a:pt x="208" y="92"/>
                    </a:lnTo>
                    <a:lnTo>
                      <a:pt x="204" y="92"/>
                    </a:lnTo>
                    <a:lnTo>
                      <a:pt x="209" y="100"/>
                    </a:lnTo>
                    <a:lnTo>
                      <a:pt x="213" y="102"/>
                    </a:lnTo>
                    <a:lnTo>
                      <a:pt x="223" y="114"/>
                    </a:lnTo>
                    <a:lnTo>
                      <a:pt x="226" y="118"/>
                    </a:lnTo>
                    <a:lnTo>
                      <a:pt x="226" y="125"/>
                    </a:lnTo>
                    <a:lnTo>
                      <a:pt x="228" y="131"/>
                    </a:lnTo>
                    <a:lnTo>
                      <a:pt x="228" y="137"/>
                    </a:lnTo>
                    <a:lnTo>
                      <a:pt x="225" y="140"/>
                    </a:lnTo>
                    <a:lnTo>
                      <a:pt x="221" y="145"/>
                    </a:lnTo>
                    <a:lnTo>
                      <a:pt x="222" y="155"/>
                    </a:lnTo>
                    <a:lnTo>
                      <a:pt x="219" y="161"/>
                    </a:lnTo>
                    <a:lnTo>
                      <a:pt x="216" y="190"/>
                    </a:lnTo>
                    <a:lnTo>
                      <a:pt x="217" y="200"/>
                    </a:lnTo>
                    <a:lnTo>
                      <a:pt x="221" y="206"/>
                    </a:lnTo>
                    <a:lnTo>
                      <a:pt x="221" y="216"/>
                    </a:lnTo>
                    <a:lnTo>
                      <a:pt x="231" y="224"/>
                    </a:lnTo>
                    <a:lnTo>
                      <a:pt x="232" y="266"/>
                    </a:lnTo>
                    <a:lnTo>
                      <a:pt x="236" y="282"/>
                    </a:lnTo>
                    <a:lnTo>
                      <a:pt x="236" y="298"/>
                    </a:lnTo>
                    <a:lnTo>
                      <a:pt x="232" y="321"/>
                    </a:lnTo>
                    <a:lnTo>
                      <a:pt x="238" y="334"/>
                    </a:lnTo>
                    <a:lnTo>
                      <a:pt x="247" y="345"/>
                    </a:lnTo>
                    <a:lnTo>
                      <a:pt x="256" y="354"/>
                    </a:lnTo>
                    <a:lnTo>
                      <a:pt x="255" y="369"/>
                    </a:lnTo>
                    <a:lnTo>
                      <a:pt x="261" y="376"/>
                    </a:lnTo>
                    <a:lnTo>
                      <a:pt x="267" y="369"/>
                    </a:lnTo>
                    <a:lnTo>
                      <a:pt x="274" y="374"/>
                    </a:lnTo>
                    <a:lnTo>
                      <a:pt x="282" y="384"/>
                    </a:lnTo>
                    <a:lnTo>
                      <a:pt x="310" y="417"/>
                    </a:lnTo>
                    <a:lnTo>
                      <a:pt x="319" y="428"/>
                    </a:lnTo>
                    <a:lnTo>
                      <a:pt x="327" y="449"/>
                    </a:lnTo>
                    <a:lnTo>
                      <a:pt x="334" y="456"/>
                    </a:lnTo>
                    <a:lnTo>
                      <a:pt x="336" y="467"/>
                    </a:lnTo>
                    <a:lnTo>
                      <a:pt x="337" y="476"/>
                    </a:lnTo>
                    <a:lnTo>
                      <a:pt x="342" y="488"/>
                    </a:lnTo>
                    <a:lnTo>
                      <a:pt x="345" y="480"/>
                    </a:lnTo>
                    <a:lnTo>
                      <a:pt x="350" y="482"/>
                    </a:lnTo>
                    <a:lnTo>
                      <a:pt x="355" y="503"/>
                    </a:lnTo>
                    <a:lnTo>
                      <a:pt x="361" y="497"/>
                    </a:lnTo>
                    <a:lnTo>
                      <a:pt x="370" y="501"/>
                    </a:lnTo>
                    <a:lnTo>
                      <a:pt x="377" y="525"/>
                    </a:lnTo>
                    <a:lnTo>
                      <a:pt x="380" y="542"/>
                    </a:lnTo>
                    <a:lnTo>
                      <a:pt x="391" y="548"/>
                    </a:lnTo>
                    <a:lnTo>
                      <a:pt x="400" y="546"/>
                    </a:lnTo>
                    <a:lnTo>
                      <a:pt x="403" y="552"/>
                    </a:lnTo>
                    <a:lnTo>
                      <a:pt x="399" y="569"/>
                    </a:lnTo>
                    <a:lnTo>
                      <a:pt x="405" y="576"/>
                    </a:lnTo>
                    <a:lnTo>
                      <a:pt x="407" y="583"/>
                    </a:lnTo>
                    <a:lnTo>
                      <a:pt x="408" y="597"/>
                    </a:lnTo>
                    <a:lnTo>
                      <a:pt x="414" y="604"/>
                    </a:lnTo>
                    <a:lnTo>
                      <a:pt x="404" y="602"/>
                    </a:lnTo>
                    <a:lnTo>
                      <a:pt x="371" y="600"/>
                    </a:lnTo>
                    <a:lnTo>
                      <a:pt x="291" y="594"/>
                    </a:lnTo>
                    <a:lnTo>
                      <a:pt x="262" y="588"/>
                    </a:lnTo>
                    <a:lnTo>
                      <a:pt x="264" y="584"/>
                    </a:lnTo>
                    <a:lnTo>
                      <a:pt x="267" y="585"/>
                    </a:lnTo>
                    <a:lnTo>
                      <a:pt x="271" y="578"/>
                    </a:lnTo>
                    <a:lnTo>
                      <a:pt x="274" y="573"/>
                    </a:lnTo>
                    <a:lnTo>
                      <a:pt x="272" y="564"/>
                    </a:lnTo>
                    <a:lnTo>
                      <a:pt x="265" y="559"/>
                    </a:lnTo>
                    <a:lnTo>
                      <a:pt x="269" y="555"/>
                    </a:lnTo>
                    <a:lnTo>
                      <a:pt x="276" y="543"/>
                    </a:lnTo>
                    <a:lnTo>
                      <a:pt x="280" y="535"/>
                    </a:lnTo>
                    <a:lnTo>
                      <a:pt x="274" y="521"/>
                    </a:lnTo>
                    <a:lnTo>
                      <a:pt x="274" y="511"/>
                    </a:lnTo>
                    <a:lnTo>
                      <a:pt x="265" y="509"/>
                    </a:lnTo>
                    <a:lnTo>
                      <a:pt x="258" y="498"/>
                    </a:lnTo>
                    <a:lnTo>
                      <a:pt x="253" y="489"/>
                    </a:lnTo>
                    <a:lnTo>
                      <a:pt x="249" y="480"/>
                    </a:lnTo>
                    <a:lnTo>
                      <a:pt x="241" y="472"/>
                    </a:lnTo>
                    <a:lnTo>
                      <a:pt x="233" y="474"/>
                    </a:lnTo>
                    <a:lnTo>
                      <a:pt x="231" y="468"/>
                    </a:lnTo>
                    <a:lnTo>
                      <a:pt x="229" y="459"/>
                    </a:lnTo>
                    <a:lnTo>
                      <a:pt x="223" y="452"/>
                    </a:lnTo>
                    <a:lnTo>
                      <a:pt x="219" y="444"/>
                    </a:lnTo>
                    <a:lnTo>
                      <a:pt x="213" y="440"/>
                    </a:lnTo>
                    <a:lnTo>
                      <a:pt x="205" y="428"/>
                    </a:lnTo>
                    <a:lnTo>
                      <a:pt x="198" y="419"/>
                    </a:lnTo>
                    <a:lnTo>
                      <a:pt x="190" y="411"/>
                    </a:lnTo>
                    <a:lnTo>
                      <a:pt x="173" y="405"/>
                    </a:lnTo>
                    <a:lnTo>
                      <a:pt x="169" y="396"/>
                    </a:lnTo>
                    <a:lnTo>
                      <a:pt x="160" y="391"/>
                    </a:lnTo>
                    <a:lnTo>
                      <a:pt x="153" y="383"/>
                    </a:lnTo>
                    <a:lnTo>
                      <a:pt x="142" y="379"/>
                    </a:lnTo>
                    <a:lnTo>
                      <a:pt x="139" y="374"/>
                    </a:lnTo>
                    <a:lnTo>
                      <a:pt x="131" y="368"/>
                    </a:lnTo>
                    <a:lnTo>
                      <a:pt x="124" y="359"/>
                    </a:lnTo>
                    <a:lnTo>
                      <a:pt x="125" y="337"/>
                    </a:lnTo>
                    <a:lnTo>
                      <a:pt x="118" y="332"/>
                    </a:lnTo>
                    <a:lnTo>
                      <a:pt x="119" y="307"/>
                    </a:lnTo>
                    <a:lnTo>
                      <a:pt x="116" y="287"/>
                    </a:lnTo>
                    <a:lnTo>
                      <a:pt x="106" y="272"/>
                    </a:lnTo>
                    <a:lnTo>
                      <a:pt x="99" y="274"/>
                    </a:lnTo>
                    <a:lnTo>
                      <a:pt x="98" y="272"/>
                    </a:lnTo>
                    <a:lnTo>
                      <a:pt x="95" y="266"/>
                    </a:lnTo>
                    <a:lnTo>
                      <a:pt x="99" y="249"/>
                    </a:lnTo>
                    <a:lnTo>
                      <a:pt x="100" y="237"/>
                    </a:lnTo>
                    <a:lnTo>
                      <a:pt x="90" y="219"/>
                    </a:lnTo>
                    <a:lnTo>
                      <a:pt x="84" y="210"/>
                    </a:lnTo>
                    <a:lnTo>
                      <a:pt x="77" y="202"/>
                    </a:lnTo>
                    <a:lnTo>
                      <a:pt x="72" y="200"/>
                    </a:lnTo>
                    <a:lnTo>
                      <a:pt x="73" y="185"/>
                    </a:lnTo>
                    <a:lnTo>
                      <a:pt x="74" y="173"/>
                    </a:lnTo>
                    <a:lnTo>
                      <a:pt x="68" y="164"/>
                    </a:lnTo>
                    <a:lnTo>
                      <a:pt x="50" y="140"/>
                    </a:lnTo>
                    <a:lnTo>
                      <a:pt x="34" y="126"/>
                    </a:lnTo>
                    <a:lnTo>
                      <a:pt x="38" y="111"/>
                    </a:lnTo>
                    <a:lnTo>
                      <a:pt x="31" y="100"/>
                    </a:lnTo>
                    <a:lnTo>
                      <a:pt x="43" y="105"/>
                    </a:lnTo>
                    <a:lnTo>
                      <a:pt x="45" y="95"/>
                    </a:lnTo>
                    <a:lnTo>
                      <a:pt x="40" y="88"/>
                    </a:lnTo>
                    <a:lnTo>
                      <a:pt x="24" y="72"/>
                    </a:lnTo>
                    <a:lnTo>
                      <a:pt x="21" y="56"/>
                    </a:lnTo>
                    <a:lnTo>
                      <a:pt x="26" y="47"/>
                    </a:lnTo>
                    <a:lnTo>
                      <a:pt x="26" y="39"/>
                    </a:lnTo>
                    <a:lnTo>
                      <a:pt x="25" y="35"/>
                    </a:lnTo>
                    <a:lnTo>
                      <a:pt x="22" y="34"/>
                    </a:lnTo>
                    <a:lnTo>
                      <a:pt x="19" y="33"/>
                    </a:lnTo>
                    <a:lnTo>
                      <a:pt x="17" y="32"/>
                    </a:lnTo>
                    <a:lnTo>
                      <a:pt x="13" y="19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29">
                <a:extLst>
                  <a:ext uri="{FF2B5EF4-FFF2-40B4-BE49-F238E27FC236}">
                    <a16:creationId xmlns:a16="http://schemas.microsoft.com/office/drawing/2014/main" xmlns="" id="{4751C966-6FA6-4B11-B44F-E5EF10D3F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" y="604"/>
                <a:ext cx="547" cy="710"/>
              </a:xfrm>
              <a:custGeom>
                <a:avLst/>
                <a:gdLst>
                  <a:gd name="T0" fmla="*/ 13 w 571"/>
                  <a:gd name="T1" fmla="*/ 17 h 682"/>
                  <a:gd name="T2" fmla="*/ 29 w 571"/>
                  <a:gd name="T3" fmla="*/ 11 h 682"/>
                  <a:gd name="T4" fmla="*/ 74 w 571"/>
                  <a:gd name="T5" fmla="*/ 12 h 682"/>
                  <a:gd name="T6" fmla="*/ 91 w 571"/>
                  <a:gd name="T7" fmla="*/ 0 h 682"/>
                  <a:gd name="T8" fmla="*/ 127 w 571"/>
                  <a:gd name="T9" fmla="*/ 15 h 682"/>
                  <a:gd name="T10" fmla="*/ 245 w 571"/>
                  <a:gd name="T11" fmla="*/ 25 h 682"/>
                  <a:gd name="T12" fmla="*/ 275 w 571"/>
                  <a:gd name="T13" fmla="*/ 93 h 682"/>
                  <a:gd name="T14" fmla="*/ 285 w 571"/>
                  <a:gd name="T15" fmla="*/ 121 h 682"/>
                  <a:gd name="T16" fmla="*/ 304 w 571"/>
                  <a:gd name="T17" fmla="*/ 157 h 682"/>
                  <a:gd name="T18" fmla="*/ 320 w 571"/>
                  <a:gd name="T19" fmla="*/ 170 h 682"/>
                  <a:gd name="T20" fmla="*/ 352 w 571"/>
                  <a:gd name="T21" fmla="*/ 230 h 682"/>
                  <a:gd name="T22" fmla="*/ 355 w 571"/>
                  <a:gd name="T23" fmla="*/ 246 h 682"/>
                  <a:gd name="T24" fmla="*/ 364 w 571"/>
                  <a:gd name="T25" fmla="*/ 274 h 682"/>
                  <a:gd name="T26" fmla="*/ 366 w 571"/>
                  <a:gd name="T27" fmla="*/ 313 h 682"/>
                  <a:gd name="T28" fmla="*/ 392 w 571"/>
                  <a:gd name="T29" fmla="*/ 363 h 682"/>
                  <a:gd name="T30" fmla="*/ 394 w 571"/>
                  <a:gd name="T31" fmla="*/ 402 h 682"/>
                  <a:gd name="T32" fmla="*/ 422 w 571"/>
                  <a:gd name="T33" fmla="*/ 449 h 682"/>
                  <a:gd name="T34" fmla="*/ 413 w 571"/>
                  <a:gd name="T35" fmla="*/ 498 h 682"/>
                  <a:gd name="T36" fmla="*/ 423 w 571"/>
                  <a:gd name="T37" fmla="*/ 530 h 682"/>
                  <a:gd name="T38" fmla="*/ 458 w 571"/>
                  <a:gd name="T39" fmla="*/ 524 h 682"/>
                  <a:gd name="T40" fmla="*/ 472 w 571"/>
                  <a:gd name="T41" fmla="*/ 521 h 682"/>
                  <a:gd name="T42" fmla="*/ 491 w 571"/>
                  <a:gd name="T43" fmla="*/ 541 h 682"/>
                  <a:gd name="T44" fmla="*/ 513 w 571"/>
                  <a:gd name="T45" fmla="*/ 585 h 682"/>
                  <a:gd name="T46" fmla="*/ 519 w 571"/>
                  <a:gd name="T47" fmla="*/ 599 h 682"/>
                  <a:gd name="T48" fmla="*/ 528 w 571"/>
                  <a:gd name="T49" fmla="*/ 619 h 682"/>
                  <a:gd name="T50" fmla="*/ 544 w 571"/>
                  <a:gd name="T51" fmla="*/ 630 h 682"/>
                  <a:gd name="T52" fmla="*/ 546 w 571"/>
                  <a:gd name="T53" fmla="*/ 659 h 682"/>
                  <a:gd name="T54" fmla="*/ 528 w 571"/>
                  <a:gd name="T55" fmla="*/ 688 h 682"/>
                  <a:gd name="T56" fmla="*/ 493 w 571"/>
                  <a:gd name="T57" fmla="*/ 705 h 682"/>
                  <a:gd name="T58" fmla="*/ 478 w 571"/>
                  <a:gd name="T59" fmla="*/ 705 h 682"/>
                  <a:gd name="T60" fmla="*/ 465 w 571"/>
                  <a:gd name="T61" fmla="*/ 673 h 682"/>
                  <a:gd name="T62" fmla="*/ 466 w 571"/>
                  <a:gd name="T63" fmla="*/ 660 h 682"/>
                  <a:gd name="T64" fmla="*/ 451 w 571"/>
                  <a:gd name="T65" fmla="*/ 629 h 682"/>
                  <a:gd name="T66" fmla="*/ 421 w 571"/>
                  <a:gd name="T67" fmla="*/ 604 h 682"/>
                  <a:gd name="T68" fmla="*/ 393 w 571"/>
                  <a:gd name="T69" fmla="*/ 561 h 682"/>
                  <a:gd name="T70" fmla="*/ 356 w 571"/>
                  <a:gd name="T71" fmla="*/ 524 h 682"/>
                  <a:gd name="T72" fmla="*/ 293 w 571"/>
                  <a:gd name="T73" fmla="*/ 483 h 682"/>
                  <a:gd name="T74" fmla="*/ 268 w 571"/>
                  <a:gd name="T75" fmla="*/ 457 h 682"/>
                  <a:gd name="T76" fmla="*/ 262 w 571"/>
                  <a:gd name="T77" fmla="*/ 430 h 682"/>
                  <a:gd name="T78" fmla="*/ 277 w 571"/>
                  <a:gd name="T79" fmla="*/ 365 h 682"/>
                  <a:gd name="T80" fmla="*/ 278 w 571"/>
                  <a:gd name="T81" fmla="*/ 343 h 682"/>
                  <a:gd name="T82" fmla="*/ 268 w 571"/>
                  <a:gd name="T83" fmla="*/ 275 h 682"/>
                  <a:gd name="T84" fmla="*/ 240 w 571"/>
                  <a:gd name="T85" fmla="*/ 249 h 682"/>
                  <a:gd name="T86" fmla="*/ 229 w 571"/>
                  <a:gd name="T87" fmla="*/ 237 h 682"/>
                  <a:gd name="T88" fmla="*/ 210 w 571"/>
                  <a:gd name="T89" fmla="*/ 229 h 682"/>
                  <a:gd name="T90" fmla="*/ 212 w 571"/>
                  <a:gd name="T91" fmla="*/ 218 h 682"/>
                  <a:gd name="T92" fmla="*/ 194 w 571"/>
                  <a:gd name="T93" fmla="*/ 201 h 682"/>
                  <a:gd name="T94" fmla="*/ 163 w 571"/>
                  <a:gd name="T95" fmla="*/ 164 h 682"/>
                  <a:gd name="T96" fmla="*/ 128 w 571"/>
                  <a:gd name="T97" fmla="*/ 169 h 682"/>
                  <a:gd name="T98" fmla="*/ 116 w 571"/>
                  <a:gd name="T99" fmla="*/ 142 h 682"/>
                  <a:gd name="T100" fmla="*/ 79 w 571"/>
                  <a:gd name="T101" fmla="*/ 108 h 682"/>
                  <a:gd name="T102" fmla="*/ 55 w 571"/>
                  <a:gd name="T103" fmla="*/ 100 h 682"/>
                  <a:gd name="T104" fmla="*/ 48 w 571"/>
                  <a:gd name="T105" fmla="*/ 67 h 682"/>
                  <a:gd name="T106" fmla="*/ 19 w 571"/>
                  <a:gd name="T107" fmla="*/ 39 h 682"/>
                  <a:gd name="T108" fmla="*/ 10 w 571"/>
                  <a:gd name="T109" fmla="*/ 32 h 6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71" h="682">
                    <a:moveTo>
                      <a:pt x="0" y="15"/>
                    </a:moveTo>
                    <a:lnTo>
                      <a:pt x="7" y="14"/>
                    </a:lnTo>
                    <a:lnTo>
                      <a:pt x="14" y="16"/>
                    </a:lnTo>
                    <a:lnTo>
                      <a:pt x="20" y="13"/>
                    </a:lnTo>
                    <a:lnTo>
                      <a:pt x="24" y="14"/>
                    </a:lnTo>
                    <a:lnTo>
                      <a:pt x="30" y="11"/>
                    </a:lnTo>
                    <a:lnTo>
                      <a:pt x="38" y="16"/>
                    </a:lnTo>
                    <a:lnTo>
                      <a:pt x="62" y="17"/>
                    </a:lnTo>
                    <a:lnTo>
                      <a:pt x="77" y="12"/>
                    </a:lnTo>
                    <a:lnTo>
                      <a:pt x="82" y="9"/>
                    </a:lnTo>
                    <a:lnTo>
                      <a:pt x="83" y="4"/>
                    </a:lnTo>
                    <a:lnTo>
                      <a:pt x="95" y="0"/>
                    </a:lnTo>
                    <a:lnTo>
                      <a:pt x="101" y="1"/>
                    </a:lnTo>
                    <a:lnTo>
                      <a:pt x="104" y="8"/>
                    </a:lnTo>
                    <a:lnTo>
                      <a:pt x="133" y="14"/>
                    </a:lnTo>
                    <a:lnTo>
                      <a:pt x="213" y="20"/>
                    </a:lnTo>
                    <a:lnTo>
                      <a:pt x="246" y="22"/>
                    </a:lnTo>
                    <a:lnTo>
                      <a:pt x="256" y="24"/>
                    </a:lnTo>
                    <a:lnTo>
                      <a:pt x="269" y="44"/>
                    </a:lnTo>
                    <a:lnTo>
                      <a:pt x="274" y="64"/>
                    </a:lnTo>
                    <a:lnTo>
                      <a:pt x="287" y="89"/>
                    </a:lnTo>
                    <a:lnTo>
                      <a:pt x="287" y="95"/>
                    </a:lnTo>
                    <a:lnTo>
                      <a:pt x="294" y="116"/>
                    </a:lnTo>
                    <a:lnTo>
                      <a:pt x="298" y="116"/>
                    </a:lnTo>
                    <a:lnTo>
                      <a:pt x="297" y="122"/>
                    </a:lnTo>
                    <a:lnTo>
                      <a:pt x="321" y="141"/>
                    </a:lnTo>
                    <a:lnTo>
                      <a:pt x="317" y="151"/>
                    </a:lnTo>
                    <a:lnTo>
                      <a:pt x="322" y="167"/>
                    </a:lnTo>
                    <a:lnTo>
                      <a:pt x="329" y="166"/>
                    </a:lnTo>
                    <a:lnTo>
                      <a:pt x="334" y="163"/>
                    </a:lnTo>
                    <a:lnTo>
                      <a:pt x="359" y="186"/>
                    </a:lnTo>
                    <a:lnTo>
                      <a:pt x="358" y="199"/>
                    </a:lnTo>
                    <a:lnTo>
                      <a:pt x="367" y="221"/>
                    </a:lnTo>
                    <a:lnTo>
                      <a:pt x="371" y="218"/>
                    </a:lnTo>
                    <a:lnTo>
                      <a:pt x="373" y="221"/>
                    </a:lnTo>
                    <a:lnTo>
                      <a:pt x="371" y="236"/>
                    </a:lnTo>
                    <a:lnTo>
                      <a:pt x="375" y="244"/>
                    </a:lnTo>
                    <a:lnTo>
                      <a:pt x="376" y="263"/>
                    </a:lnTo>
                    <a:lnTo>
                      <a:pt x="380" y="263"/>
                    </a:lnTo>
                    <a:lnTo>
                      <a:pt x="382" y="275"/>
                    </a:lnTo>
                    <a:lnTo>
                      <a:pt x="376" y="293"/>
                    </a:lnTo>
                    <a:lnTo>
                      <a:pt x="382" y="301"/>
                    </a:lnTo>
                    <a:lnTo>
                      <a:pt x="381" y="302"/>
                    </a:lnTo>
                    <a:lnTo>
                      <a:pt x="395" y="340"/>
                    </a:lnTo>
                    <a:lnTo>
                      <a:pt x="409" y="349"/>
                    </a:lnTo>
                    <a:lnTo>
                      <a:pt x="408" y="357"/>
                    </a:lnTo>
                    <a:lnTo>
                      <a:pt x="412" y="361"/>
                    </a:lnTo>
                    <a:lnTo>
                      <a:pt x="411" y="386"/>
                    </a:lnTo>
                    <a:lnTo>
                      <a:pt x="418" y="397"/>
                    </a:lnTo>
                    <a:lnTo>
                      <a:pt x="430" y="406"/>
                    </a:lnTo>
                    <a:lnTo>
                      <a:pt x="440" y="431"/>
                    </a:lnTo>
                    <a:lnTo>
                      <a:pt x="440" y="445"/>
                    </a:lnTo>
                    <a:lnTo>
                      <a:pt x="431" y="457"/>
                    </a:lnTo>
                    <a:lnTo>
                      <a:pt x="431" y="478"/>
                    </a:lnTo>
                    <a:lnTo>
                      <a:pt x="436" y="485"/>
                    </a:lnTo>
                    <a:lnTo>
                      <a:pt x="436" y="494"/>
                    </a:lnTo>
                    <a:lnTo>
                      <a:pt x="442" y="509"/>
                    </a:lnTo>
                    <a:lnTo>
                      <a:pt x="458" y="515"/>
                    </a:lnTo>
                    <a:lnTo>
                      <a:pt x="472" y="512"/>
                    </a:lnTo>
                    <a:lnTo>
                      <a:pt x="478" y="503"/>
                    </a:lnTo>
                    <a:lnTo>
                      <a:pt x="484" y="495"/>
                    </a:lnTo>
                    <a:lnTo>
                      <a:pt x="492" y="497"/>
                    </a:lnTo>
                    <a:lnTo>
                      <a:pt x="493" y="500"/>
                    </a:lnTo>
                    <a:lnTo>
                      <a:pt x="497" y="502"/>
                    </a:lnTo>
                    <a:lnTo>
                      <a:pt x="502" y="517"/>
                    </a:lnTo>
                    <a:lnTo>
                      <a:pt x="513" y="520"/>
                    </a:lnTo>
                    <a:lnTo>
                      <a:pt x="517" y="538"/>
                    </a:lnTo>
                    <a:lnTo>
                      <a:pt x="532" y="538"/>
                    </a:lnTo>
                    <a:lnTo>
                      <a:pt x="536" y="562"/>
                    </a:lnTo>
                    <a:lnTo>
                      <a:pt x="539" y="567"/>
                    </a:lnTo>
                    <a:lnTo>
                      <a:pt x="542" y="570"/>
                    </a:lnTo>
                    <a:lnTo>
                      <a:pt x="542" y="575"/>
                    </a:lnTo>
                    <a:lnTo>
                      <a:pt x="538" y="583"/>
                    </a:lnTo>
                    <a:lnTo>
                      <a:pt x="542" y="584"/>
                    </a:lnTo>
                    <a:lnTo>
                      <a:pt x="551" y="595"/>
                    </a:lnTo>
                    <a:lnTo>
                      <a:pt x="559" y="596"/>
                    </a:lnTo>
                    <a:lnTo>
                      <a:pt x="562" y="601"/>
                    </a:lnTo>
                    <a:lnTo>
                      <a:pt x="568" y="605"/>
                    </a:lnTo>
                    <a:lnTo>
                      <a:pt x="568" y="615"/>
                    </a:lnTo>
                    <a:lnTo>
                      <a:pt x="571" y="622"/>
                    </a:lnTo>
                    <a:lnTo>
                      <a:pt x="570" y="633"/>
                    </a:lnTo>
                    <a:lnTo>
                      <a:pt x="563" y="648"/>
                    </a:lnTo>
                    <a:lnTo>
                      <a:pt x="556" y="656"/>
                    </a:lnTo>
                    <a:lnTo>
                      <a:pt x="551" y="661"/>
                    </a:lnTo>
                    <a:lnTo>
                      <a:pt x="538" y="665"/>
                    </a:lnTo>
                    <a:lnTo>
                      <a:pt x="521" y="677"/>
                    </a:lnTo>
                    <a:lnTo>
                      <a:pt x="515" y="677"/>
                    </a:lnTo>
                    <a:lnTo>
                      <a:pt x="515" y="680"/>
                    </a:lnTo>
                    <a:lnTo>
                      <a:pt x="506" y="682"/>
                    </a:lnTo>
                    <a:lnTo>
                      <a:pt x="499" y="677"/>
                    </a:lnTo>
                    <a:lnTo>
                      <a:pt x="490" y="661"/>
                    </a:lnTo>
                    <a:lnTo>
                      <a:pt x="489" y="655"/>
                    </a:lnTo>
                    <a:lnTo>
                      <a:pt x="485" y="646"/>
                    </a:lnTo>
                    <a:lnTo>
                      <a:pt x="487" y="643"/>
                    </a:lnTo>
                    <a:lnTo>
                      <a:pt x="485" y="638"/>
                    </a:lnTo>
                    <a:lnTo>
                      <a:pt x="486" y="634"/>
                    </a:lnTo>
                    <a:lnTo>
                      <a:pt x="484" y="632"/>
                    </a:lnTo>
                    <a:lnTo>
                      <a:pt x="480" y="622"/>
                    </a:lnTo>
                    <a:lnTo>
                      <a:pt x="471" y="604"/>
                    </a:lnTo>
                    <a:lnTo>
                      <a:pt x="464" y="587"/>
                    </a:lnTo>
                    <a:lnTo>
                      <a:pt x="446" y="580"/>
                    </a:lnTo>
                    <a:lnTo>
                      <a:pt x="439" y="580"/>
                    </a:lnTo>
                    <a:lnTo>
                      <a:pt x="421" y="555"/>
                    </a:lnTo>
                    <a:lnTo>
                      <a:pt x="421" y="548"/>
                    </a:lnTo>
                    <a:lnTo>
                      <a:pt x="410" y="539"/>
                    </a:lnTo>
                    <a:lnTo>
                      <a:pt x="377" y="508"/>
                    </a:lnTo>
                    <a:lnTo>
                      <a:pt x="378" y="504"/>
                    </a:lnTo>
                    <a:lnTo>
                      <a:pt x="372" y="503"/>
                    </a:lnTo>
                    <a:lnTo>
                      <a:pt x="327" y="487"/>
                    </a:lnTo>
                    <a:lnTo>
                      <a:pt x="316" y="467"/>
                    </a:lnTo>
                    <a:lnTo>
                      <a:pt x="306" y="464"/>
                    </a:lnTo>
                    <a:lnTo>
                      <a:pt x="307" y="447"/>
                    </a:lnTo>
                    <a:lnTo>
                      <a:pt x="292" y="436"/>
                    </a:lnTo>
                    <a:lnTo>
                      <a:pt x="280" y="439"/>
                    </a:lnTo>
                    <a:lnTo>
                      <a:pt x="277" y="438"/>
                    </a:lnTo>
                    <a:lnTo>
                      <a:pt x="278" y="426"/>
                    </a:lnTo>
                    <a:lnTo>
                      <a:pt x="273" y="413"/>
                    </a:lnTo>
                    <a:lnTo>
                      <a:pt x="277" y="392"/>
                    </a:lnTo>
                    <a:lnTo>
                      <a:pt x="287" y="370"/>
                    </a:lnTo>
                    <a:lnTo>
                      <a:pt x="289" y="351"/>
                    </a:lnTo>
                    <a:lnTo>
                      <a:pt x="296" y="347"/>
                    </a:lnTo>
                    <a:lnTo>
                      <a:pt x="293" y="341"/>
                    </a:lnTo>
                    <a:lnTo>
                      <a:pt x="290" y="329"/>
                    </a:lnTo>
                    <a:lnTo>
                      <a:pt x="288" y="283"/>
                    </a:lnTo>
                    <a:lnTo>
                      <a:pt x="285" y="268"/>
                    </a:lnTo>
                    <a:lnTo>
                      <a:pt x="280" y="264"/>
                    </a:lnTo>
                    <a:lnTo>
                      <a:pt x="265" y="242"/>
                    </a:lnTo>
                    <a:lnTo>
                      <a:pt x="259" y="236"/>
                    </a:lnTo>
                    <a:lnTo>
                      <a:pt x="251" y="239"/>
                    </a:lnTo>
                    <a:lnTo>
                      <a:pt x="242" y="235"/>
                    </a:lnTo>
                    <a:lnTo>
                      <a:pt x="242" y="230"/>
                    </a:lnTo>
                    <a:lnTo>
                      <a:pt x="239" y="228"/>
                    </a:lnTo>
                    <a:lnTo>
                      <a:pt x="234" y="229"/>
                    </a:lnTo>
                    <a:lnTo>
                      <a:pt x="230" y="224"/>
                    </a:lnTo>
                    <a:lnTo>
                      <a:pt x="219" y="220"/>
                    </a:lnTo>
                    <a:lnTo>
                      <a:pt x="218" y="214"/>
                    </a:lnTo>
                    <a:lnTo>
                      <a:pt x="224" y="211"/>
                    </a:lnTo>
                    <a:lnTo>
                      <a:pt x="221" y="209"/>
                    </a:lnTo>
                    <a:lnTo>
                      <a:pt x="206" y="203"/>
                    </a:lnTo>
                    <a:lnTo>
                      <a:pt x="202" y="198"/>
                    </a:lnTo>
                    <a:lnTo>
                      <a:pt x="202" y="193"/>
                    </a:lnTo>
                    <a:lnTo>
                      <a:pt x="195" y="164"/>
                    </a:lnTo>
                    <a:lnTo>
                      <a:pt x="188" y="160"/>
                    </a:lnTo>
                    <a:lnTo>
                      <a:pt x="170" y="158"/>
                    </a:lnTo>
                    <a:lnTo>
                      <a:pt x="150" y="157"/>
                    </a:lnTo>
                    <a:lnTo>
                      <a:pt x="138" y="163"/>
                    </a:lnTo>
                    <a:lnTo>
                      <a:pt x="134" y="162"/>
                    </a:lnTo>
                    <a:lnTo>
                      <a:pt x="134" y="155"/>
                    </a:lnTo>
                    <a:lnTo>
                      <a:pt x="127" y="151"/>
                    </a:lnTo>
                    <a:lnTo>
                      <a:pt x="121" y="136"/>
                    </a:lnTo>
                    <a:lnTo>
                      <a:pt x="108" y="130"/>
                    </a:lnTo>
                    <a:lnTo>
                      <a:pt x="96" y="128"/>
                    </a:lnTo>
                    <a:lnTo>
                      <a:pt x="82" y="104"/>
                    </a:lnTo>
                    <a:lnTo>
                      <a:pt x="68" y="101"/>
                    </a:lnTo>
                    <a:lnTo>
                      <a:pt x="64" y="104"/>
                    </a:lnTo>
                    <a:lnTo>
                      <a:pt x="57" y="96"/>
                    </a:lnTo>
                    <a:lnTo>
                      <a:pt x="52" y="95"/>
                    </a:lnTo>
                    <a:lnTo>
                      <a:pt x="49" y="89"/>
                    </a:lnTo>
                    <a:lnTo>
                      <a:pt x="50" y="64"/>
                    </a:lnTo>
                    <a:lnTo>
                      <a:pt x="34" y="53"/>
                    </a:lnTo>
                    <a:lnTo>
                      <a:pt x="28" y="53"/>
                    </a:lnTo>
                    <a:lnTo>
                      <a:pt x="20" y="37"/>
                    </a:lnTo>
                    <a:lnTo>
                      <a:pt x="21" y="27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7" y="3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30">
                <a:extLst>
                  <a:ext uri="{FF2B5EF4-FFF2-40B4-BE49-F238E27FC236}">
                    <a16:creationId xmlns:a16="http://schemas.microsoft.com/office/drawing/2014/main" xmlns="" id="{5F9A7421-20A0-45BE-BAD4-E27408925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" y="178"/>
                <a:ext cx="627" cy="801"/>
              </a:xfrm>
              <a:custGeom>
                <a:avLst/>
                <a:gdLst>
                  <a:gd name="T0" fmla="*/ 120 w 653"/>
                  <a:gd name="T1" fmla="*/ 0 h 769"/>
                  <a:gd name="T2" fmla="*/ 42 w 653"/>
                  <a:gd name="T3" fmla="*/ 67 h 769"/>
                  <a:gd name="T4" fmla="*/ 58 w 653"/>
                  <a:gd name="T5" fmla="*/ 143 h 769"/>
                  <a:gd name="T6" fmla="*/ 63 w 653"/>
                  <a:gd name="T7" fmla="*/ 302 h 769"/>
                  <a:gd name="T8" fmla="*/ 60 w 653"/>
                  <a:gd name="T9" fmla="*/ 347 h 769"/>
                  <a:gd name="T10" fmla="*/ 57 w 653"/>
                  <a:gd name="T11" fmla="*/ 398 h 769"/>
                  <a:gd name="T12" fmla="*/ 60 w 653"/>
                  <a:gd name="T13" fmla="*/ 430 h 769"/>
                  <a:gd name="T14" fmla="*/ 52 w 653"/>
                  <a:gd name="T15" fmla="*/ 451 h 769"/>
                  <a:gd name="T16" fmla="*/ 20 w 653"/>
                  <a:gd name="T17" fmla="*/ 444 h 769"/>
                  <a:gd name="T18" fmla="*/ 11 w 653"/>
                  <a:gd name="T19" fmla="*/ 440 h 769"/>
                  <a:gd name="T20" fmla="*/ 2 w 653"/>
                  <a:gd name="T21" fmla="*/ 446 h 769"/>
                  <a:gd name="T22" fmla="*/ 0 w 653"/>
                  <a:gd name="T23" fmla="*/ 459 h 769"/>
                  <a:gd name="T24" fmla="*/ 9 w 653"/>
                  <a:gd name="T25" fmla="*/ 479 h 769"/>
                  <a:gd name="T26" fmla="*/ 19 w 653"/>
                  <a:gd name="T27" fmla="*/ 490 h 769"/>
                  <a:gd name="T28" fmla="*/ 36 w 653"/>
                  <a:gd name="T29" fmla="*/ 529 h 769"/>
                  <a:gd name="T30" fmla="*/ 48 w 653"/>
                  <a:gd name="T31" fmla="*/ 551 h 769"/>
                  <a:gd name="T32" fmla="*/ 41 w 653"/>
                  <a:gd name="T33" fmla="*/ 577 h 769"/>
                  <a:gd name="T34" fmla="*/ 45 w 653"/>
                  <a:gd name="T35" fmla="*/ 599 h 769"/>
                  <a:gd name="T36" fmla="*/ 68 w 653"/>
                  <a:gd name="T37" fmla="*/ 602 h 769"/>
                  <a:gd name="T38" fmla="*/ 78 w 653"/>
                  <a:gd name="T39" fmla="*/ 603 h 769"/>
                  <a:gd name="T40" fmla="*/ 99 w 653"/>
                  <a:gd name="T41" fmla="*/ 616 h 769"/>
                  <a:gd name="T42" fmla="*/ 109 w 653"/>
                  <a:gd name="T43" fmla="*/ 641 h 769"/>
                  <a:gd name="T44" fmla="*/ 120 w 653"/>
                  <a:gd name="T45" fmla="*/ 691 h 769"/>
                  <a:gd name="T46" fmla="*/ 127 w 653"/>
                  <a:gd name="T47" fmla="*/ 722 h 769"/>
                  <a:gd name="T48" fmla="*/ 136 w 653"/>
                  <a:gd name="T49" fmla="*/ 728 h 769"/>
                  <a:gd name="T50" fmla="*/ 163 w 653"/>
                  <a:gd name="T51" fmla="*/ 732 h 769"/>
                  <a:gd name="T52" fmla="*/ 171 w 653"/>
                  <a:gd name="T53" fmla="*/ 756 h 769"/>
                  <a:gd name="T54" fmla="*/ 190 w 653"/>
                  <a:gd name="T55" fmla="*/ 778 h 769"/>
                  <a:gd name="T56" fmla="*/ 214 w 653"/>
                  <a:gd name="T57" fmla="*/ 800 h 769"/>
                  <a:gd name="T58" fmla="*/ 231 w 653"/>
                  <a:gd name="T59" fmla="*/ 801 h 769"/>
                  <a:gd name="T60" fmla="*/ 258 w 653"/>
                  <a:gd name="T61" fmla="*/ 755 h 769"/>
                  <a:gd name="T62" fmla="*/ 270 w 653"/>
                  <a:gd name="T63" fmla="*/ 740 h 769"/>
                  <a:gd name="T64" fmla="*/ 266 w 653"/>
                  <a:gd name="T65" fmla="*/ 714 h 769"/>
                  <a:gd name="T66" fmla="*/ 277 w 653"/>
                  <a:gd name="T67" fmla="*/ 710 h 769"/>
                  <a:gd name="T68" fmla="*/ 293 w 653"/>
                  <a:gd name="T69" fmla="*/ 699 h 769"/>
                  <a:gd name="T70" fmla="*/ 303 w 653"/>
                  <a:gd name="T71" fmla="*/ 665 h 769"/>
                  <a:gd name="T72" fmla="*/ 314 w 653"/>
                  <a:gd name="T73" fmla="*/ 659 h 769"/>
                  <a:gd name="T74" fmla="*/ 324 w 653"/>
                  <a:gd name="T75" fmla="*/ 658 h 769"/>
                  <a:gd name="T76" fmla="*/ 349 w 653"/>
                  <a:gd name="T77" fmla="*/ 680 h 769"/>
                  <a:gd name="T78" fmla="*/ 376 w 653"/>
                  <a:gd name="T79" fmla="*/ 703 h 769"/>
                  <a:gd name="T80" fmla="*/ 398 w 653"/>
                  <a:gd name="T81" fmla="*/ 711 h 769"/>
                  <a:gd name="T82" fmla="*/ 412 w 653"/>
                  <a:gd name="T83" fmla="*/ 704 h 769"/>
                  <a:gd name="T84" fmla="*/ 437 w 653"/>
                  <a:gd name="T85" fmla="*/ 706 h 769"/>
                  <a:gd name="T86" fmla="*/ 460 w 653"/>
                  <a:gd name="T87" fmla="*/ 712 h 769"/>
                  <a:gd name="T88" fmla="*/ 492 w 653"/>
                  <a:gd name="T89" fmla="*/ 704 h 769"/>
                  <a:gd name="T90" fmla="*/ 532 w 653"/>
                  <a:gd name="T91" fmla="*/ 679 h 769"/>
                  <a:gd name="T92" fmla="*/ 567 w 653"/>
                  <a:gd name="T93" fmla="*/ 672 h 769"/>
                  <a:gd name="T94" fmla="*/ 627 w 653"/>
                  <a:gd name="T95" fmla="*/ 381 h 769"/>
                  <a:gd name="T96" fmla="*/ 565 w 653"/>
                  <a:gd name="T97" fmla="*/ 348 h 769"/>
                  <a:gd name="T98" fmla="*/ 527 w 653"/>
                  <a:gd name="T99" fmla="*/ 327 h 769"/>
                  <a:gd name="T100" fmla="*/ 471 w 653"/>
                  <a:gd name="T101" fmla="*/ 246 h 769"/>
                  <a:gd name="T102" fmla="*/ 444 w 653"/>
                  <a:gd name="T103" fmla="*/ 162 h 769"/>
                  <a:gd name="T104" fmla="*/ 379 w 653"/>
                  <a:gd name="T105" fmla="*/ 100 h 769"/>
                  <a:gd name="T106" fmla="*/ 330 w 653"/>
                  <a:gd name="T107" fmla="*/ 56 h 769"/>
                  <a:gd name="T108" fmla="*/ 293 w 653"/>
                  <a:gd name="T109" fmla="*/ 12 h 76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53" h="769">
                    <a:moveTo>
                      <a:pt x="303" y="9"/>
                    </a:moveTo>
                    <a:lnTo>
                      <a:pt x="221" y="5"/>
                    </a:lnTo>
                    <a:lnTo>
                      <a:pt x="125" y="0"/>
                    </a:lnTo>
                    <a:lnTo>
                      <a:pt x="122" y="55"/>
                    </a:lnTo>
                    <a:lnTo>
                      <a:pt x="51" y="51"/>
                    </a:lnTo>
                    <a:lnTo>
                      <a:pt x="44" y="64"/>
                    </a:lnTo>
                    <a:lnTo>
                      <a:pt x="50" y="63"/>
                    </a:lnTo>
                    <a:lnTo>
                      <a:pt x="51" y="83"/>
                    </a:lnTo>
                    <a:lnTo>
                      <a:pt x="60" y="137"/>
                    </a:lnTo>
                    <a:lnTo>
                      <a:pt x="71" y="165"/>
                    </a:lnTo>
                    <a:lnTo>
                      <a:pt x="75" y="203"/>
                    </a:lnTo>
                    <a:lnTo>
                      <a:pt x="66" y="290"/>
                    </a:lnTo>
                    <a:lnTo>
                      <a:pt x="57" y="288"/>
                    </a:lnTo>
                    <a:lnTo>
                      <a:pt x="60" y="306"/>
                    </a:lnTo>
                    <a:lnTo>
                      <a:pt x="62" y="333"/>
                    </a:lnTo>
                    <a:lnTo>
                      <a:pt x="66" y="357"/>
                    </a:lnTo>
                    <a:lnTo>
                      <a:pt x="63" y="371"/>
                    </a:lnTo>
                    <a:lnTo>
                      <a:pt x="59" y="382"/>
                    </a:lnTo>
                    <a:lnTo>
                      <a:pt x="63" y="395"/>
                    </a:lnTo>
                    <a:lnTo>
                      <a:pt x="63" y="405"/>
                    </a:lnTo>
                    <a:lnTo>
                      <a:pt x="63" y="413"/>
                    </a:lnTo>
                    <a:lnTo>
                      <a:pt x="65" y="422"/>
                    </a:lnTo>
                    <a:lnTo>
                      <a:pt x="65" y="425"/>
                    </a:lnTo>
                    <a:lnTo>
                      <a:pt x="54" y="433"/>
                    </a:lnTo>
                    <a:lnTo>
                      <a:pt x="42" y="427"/>
                    </a:lnTo>
                    <a:lnTo>
                      <a:pt x="36" y="425"/>
                    </a:lnTo>
                    <a:lnTo>
                      <a:pt x="21" y="426"/>
                    </a:lnTo>
                    <a:lnTo>
                      <a:pt x="17" y="425"/>
                    </a:lnTo>
                    <a:lnTo>
                      <a:pt x="14" y="423"/>
                    </a:lnTo>
                    <a:lnTo>
                      <a:pt x="11" y="422"/>
                    </a:lnTo>
                    <a:lnTo>
                      <a:pt x="9" y="423"/>
                    </a:lnTo>
                    <a:lnTo>
                      <a:pt x="8" y="425"/>
                    </a:lnTo>
                    <a:lnTo>
                      <a:pt x="2" y="428"/>
                    </a:lnTo>
                    <a:lnTo>
                      <a:pt x="0" y="431"/>
                    </a:lnTo>
                    <a:lnTo>
                      <a:pt x="0" y="435"/>
                    </a:lnTo>
                    <a:lnTo>
                      <a:pt x="0" y="441"/>
                    </a:lnTo>
                    <a:lnTo>
                      <a:pt x="5" y="453"/>
                    </a:lnTo>
                    <a:lnTo>
                      <a:pt x="8" y="457"/>
                    </a:lnTo>
                    <a:lnTo>
                      <a:pt x="9" y="460"/>
                    </a:lnTo>
                    <a:lnTo>
                      <a:pt x="13" y="461"/>
                    </a:lnTo>
                    <a:lnTo>
                      <a:pt x="16" y="464"/>
                    </a:lnTo>
                    <a:lnTo>
                      <a:pt x="20" y="470"/>
                    </a:lnTo>
                    <a:lnTo>
                      <a:pt x="26" y="487"/>
                    </a:lnTo>
                    <a:lnTo>
                      <a:pt x="38" y="501"/>
                    </a:lnTo>
                    <a:lnTo>
                      <a:pt x="38" y="508"/>
                    </a:lnTo>
                    <a:lnTo>
                      <a:pt x="39" y="512"/>
                    </a:lnTo>
                    <a:lnTo>
                      <a:pt x="47" y="518"/>
                    </a:lnTo>
                    <a:lnTo>
                      <a:pt x="50" y="529"/>
                    </a:lnTo>
                    <a:lnTo>
                      <a:pt x="55" y="543"/>
                    </a:lnTo>
                    <a:lnTo>
                      <a:pt x="48" y="549"/>
                    </a:lnTo>
                    <a:lnTo>
                      <a:pt x="43" y="554"/>
                    </a:lnTo>
                    <a:lnTo>
                      <a:pt x="42" y="558"/>
                    </a:lnTo>
                    <a:lnTo>
                      <a:pt x="42" y="567"/>
                    </a:lnTo>
                    <a:lnTo>
                      <a:pt x="47" y="575"/>
                    </a:lnTo>
                    <a:lnTo>
                      <a:pt x="54" y="578"/>
                    </a:lnTo>
                    <a:lnTo>
                      <a:pt x="60" y="585"/>
                    </a:lnTo>
                    <a:lnTo>
                      <a:pt x="71" y="578"/>
                    </a:lnTo>
                    <a:lnTo>
                      <a:pt x="75" y="579"/>
                    </a:lnTo>
                    <a:lnTo>
                      <a:pt x="78" y="579"/>
                    </a:lnTo>
                    <a:lnTo>
                      <a:pt x="81" y="579"/>
                    </a:lnTo>
                    <a:lnTo>
                      <a:pt x="86" y="580"/>
                    </a:lnTo>
                    <a:lnTo>
                      <a:pt x="93" y="587"/>
                    </a:lnTo>
                    <a:lnTo>
                      <a:pt x="103" y="591"/>
                    </a:lnTo>
                    <a:lnTo>
                      <a:pt x="108" y="600"/>
                    </a:lnTo>
                    <a:lnTo>
                      <a:pt x="109" y="607"/>
                    </a:lnTo>
                    <a:lnTo>
                      <a:pt x="113" y="615"/>
                    </a:lnTo>
                    <a:lnTo>
                      <a:pt x="116" y="630"/>
                    </a:lnTo>
                    <a:lnTo>
                      <a:pt x="121" y="642"/>
                    </a:lnTo>
                    <a:lnTo>
                      <a:pt x="125" y="663"/>
                    </a:lnTo>
                    <a:lnTo>
                      <a:pt x="125" y="674"/>
                    </a:lnTo>
                    <a:lnTo>
                      <a:pt x="128" y="690"/>
                    </a:lnTo>
                    <a:lnTo>
                      <a:pt x="132" y="693"/>
                    </a:lnTo>
                    <a:lnTo>
                      <a:pt x="133" y="695"/>
                    </a:lnTo>
                    <a:lnTo>
                      <a:pt x="137" y="699"/>
                    </a:lnTo>
                    <a:lnTo>
                      <a:pt x="142" y="699"/>
                    </a:lnTo>
                    <a:lnTo>
                      <a:pt x="155" y="703"/>
                    </a:lnTo>
                    <a:lnTo>
                      <a:pt x="164" y="704"/>
                    </a:lnTo>
                    <a:lnTo>
                      <a:pt x="170" y="703"/>
                    </a:lnTo>
                    <a:lnTo>
                      <a:pt x="176" y="707"/>
                    </a:lnTo>
                    <a:lnTo>
                      <a:pt x="177" y="713"/>
                    </a:lnTo>
                    <a:lnTo>
                      <a:pt x="178" y="726"/>
                    </a:lnTo>
                    <a:lnTo>
                      <a:pt x="181" y="732"/>
                    </a:lnTo>
                    <a:lnTo>
                      <a:pt x="188" y="734"/>
                    </a:lnTo>
                    <a:lnTo>
                      <a:pt x="198" y="747"/>
                    </a:lnTo>
                    <a:lnTo>
                      <a:pt x="203" y="755"/>
                    </a:lnTo>
                    <a:lnTo>
                      <a:pt x="205" y="767"/>
                    </a:lnTo>
                    <a:lnTo>
                      <a:pt x="223" y="768"/>
                    </a:lnTo>
                    <a:lnTo>
                      <a:pt x="231" y="767"/>
                    </a:lnTo>
                    <a:lnTo>
                      <a:pt x="235" y="768"/>
                    </a:lnTo>
                    <a:lnTo>
                      <a:pt x="241" y="769"/>
                    </a:lnTo>
                    <a:lnTo>
                      <a:pt x="256" y="765"/>
                    </a:lnTo>
                    <a:lnTo>
                      <a:pt x="266" y="759"/>
                    </a:lnTo>
                    <a:lnTo>
                      <a:pt x="269" y="725"/>
                    </a:lnTo>
                    <a:lnTo>
                      <a:pt x="271" y="720"/>
                    </a:lnTo>
                    <a:lnTo>
                      <a:pt x="278" y="714"/>
                    </a:lnTo>
                    <a:lnTo>
                      <a:pt x="281" y="710"/>
                    </a:lnTo>
                    <a:lnTo>
                      <a:pt x="281" y="704"/>
                    </a:lnTo>
                    <a:lnTo>
                      <a:pt x="278" y="690"/>
                    </a:lnTo>
                    <a:lnTo>
                      <a:pt x="277" y="685"/>
                    </a:lnTo>
                    <a:lnTo>
                      <a:pt x="279" y="683"/>
                    </a:lnTo>
                    <a:lnTo>
                      <a:pt x="283" y="683"/>
                    </a:lnTo>
                    <a:lnTo>
                      <a:pt x="288" y="682"/>
                    </a:lnTo>
                    <a:lnTo>
                      <a:pt x="298" y="681"/>
                    </a:lnTo>
                    <a:lnTo>
                      <a:pt x="304" y="679"/>
                    </a:lnTo>
                    <a:lnTo>
                      <a:pt x="305" y="671"/>
                    </a:lnTo>
                    <a:lnTo>
                      <a:pt x="303" y="653"/>
                    </a:lnTo>
                    <a:lnTo>
                      <a:pt x="311" y="645"/>
                    </a:lnTo>
                    <a:lnTo>
                      <a:pt x="316" y="638"/>
                    </a:lnTo>
                    <a:lnTo>
                      <a:pt x="318" y="641"/>
                    </a:lnTo>
                    <a:lnTo>
                      <a:pt x="323" y="641"/>
                    </a:lnTo>
                    <a:lnTo>
                      <a:pt x="327" y="633"/>
                    </a:lnTo>
                    <a:lnTo>
                      <a:pt x="330" y="630"/>
                    </a:lnTo>
                    <a:lnTo>
                      <a:pt x="332" y="630"/>
                    </a:lnTo>
                    <a:lnTo>
                      <a:pt x="337" y="632"/>
                    </a:lnTo>
                    <a:lnTo>
                      <a:pt x="347" y="645"/>
                    </a:lnTo>
                    <a:lnTo>
                      <a:pt x="350" y="647"/>
                    </a:lnTo>
                    <a:lnTo>
                      <a:pt x="363" y="653"/>
                    </a:lnTo>
                    <a:lnTo>
                      <a:pt x="370" y="654"/>
                    </a:lnTo>
                    <a:lnTo>
                      <a:pt x="374" y="657"/>
                    </a:lnTo>
                    <a:lnTo>
                      <a:pt x="392" y="675"/>
                    </a:lnTo>
                    <a:lnTo>
                      <a:pt x="399" y="680"/>
                    </a:lnTo>
                    <a:lnTo>
                      <a:pt x="411" y="684"/>
                    </a:lnTo>
                    <a:lnTo>
                      <a:pt x="414" y="683"/>
                    </a:lnTo>
                    <a:lnTo>
                      <a:pt x="417" y="678"/>
                    </a:lnTo>
                    <a:lnTo>
                      <a:pt x="421" y="676"/>
                    </a:lnTo>
                    <a:lnTo>
                      <a:pt x="429" y="676"/>
                    </a:lnTo>
                    <a:lnTo>
                      <a:pt x="433" y="678"/>
                    </a:lnTo>
                    <a:lnTo>
                      <a:pt x="441" y="684"/>
                    </a:lnTo>
                    <a:lnTo>
                      <a:pt x="455" y="678"/>
                    </a:lnTo>
                    <a:lnTo>
                      <a:pt x="459" y="677"/>
                    </a:lnTo>
                    <a:lnTo>
                      <a:pt x="478" y="684"/>
                    </a:lnTo>
                    <a:lnTo>
                      <a:pt x="479" y="684"/>
                    </a:lnTo>
                    <a:lnTo>
                      <a:pt x="485" y="695"/>
                    </a:lnTo>
                    <a:lnTo>
                      <a:pt x="497" y="696"/>
                    </a:lnTo>
                    <a:lnTo>
                      <a:pt x="512" y="676"/>
                    </a:lnTo>
                    <a:lnTo>
                      <a:pt x="518" y="664"/>
                    </a:lnTo>
                    <a:lnTo>
                      <a:pt x="532" y="653"/>
                    </a:lnTo>
                    <a:lnTo>
                      <a:pt x="554" y="652"/>
                    </a:lnTo>
                    <a:lnTo>
                      <a:pt x="562" y="656"/>
                    </a:lnTo>
                    <a:lnTo>
                      <a:pt x="593" y="661"/>
                    </a:lnTo>
                    <a:lnTo>
                      <a:pt x="590" y="645"/>
                    </a:lnTo>
                    <a:lnTo>
                      <a:pt x="566" y="545"/>
                    </a:lnTo>
                    <a:lnTo>
                      <a:pt x="561" y="518"/>
                    </a:lnTo>
                    <a:lnTo>
                      <a:pt x="653" y="366"/>
                    </a:lnTo>
                    <a:lnTo>
                      <a:pt x="629" y="359"/>
                    </a:lnTo>
                    <a:lnTo>
                      <a:pt x="613" y="346"/>
                    </a:lnTo>
                    <a:lnTo>
                      <a:pt x="588" y="334"/>
                    </a:lnTo>
                    <a:lnTo>
                      <a:pt x="584" y="329"/>
                    </a:lnTo>
                    <a:lnTo>
                      <a:pt x="562" y="323"/>
                    </a:lnTo>
                    <a:lnTo>
                      <a:pt x="549" y="314"/>
                    </a:lnTo>
                    <a:lnTo>
                      <a:pt x="536" y="297"/>
                    </a:lnTo>
                    <a:lnTo>
                      <a:pt x="509" y="281"/>
                    </a:lnTo>
                    <a:lnTo>
                      <a:pt x="491" y="236"/>
                    </a:lnTo>
                    <a:lnTo>
                      <a:pt x="488" y="204"/>
                    </a:lnTo>
                    <a:lnTo>
                      <a:pt x="471" y="170"/>
                    </a:lnTo>
                    <a:lnTo>
                      <a:pt x="462" y="156"/>
                    </a:lnTo>
                    <a:lnTo>
                      <a:pt x="459" y="151"/>
                    </a:lnTo>
                    <a:lnTo>
                      <a:pt x="420" y="128"/>
                    </a:lnTo>
                    <a:lnTo>
                      <a:pt x="395" y="96"/>
                    </a:lnTo>
                    <a:lnTo>
                      <a:pt x="381" y="88"/>
                    </a:lnTo>
                    <a:lnTo>
                      <a:pt x="357" y="60"/>
                    </a:lnTo>
                    <a:lnTo>
                      <a:pt x="344" y="54"/>
                    </a:lnTo>
                    <a:lnTo>
                      <a:pt x="333" y="45"/>
                    </a:lnTo>
                    <a:lnTo>
                      <a:pt x="314" y="13"/>
                    </a:lnTo>
                    <a:lnTo>
                      <a:pt x="305" y="12"/>
                    </a:lnTo>
                    <a:lnTo>
                      <a:pt x="303" y="9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31">
                <a:extLst>
                  <a:ext uri="{FF2B5EF4-FFF2-40B4-BE49-F238E27FC236}">
                    <a16:creationId xmlns:a16="http://schemas.microsoft.com/office/drawing/2014/main" xmlns="" id="{2AE01337-D0B8-4750-BAEE-7D77B682D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1780"/>
                <a:ext cx="140" cy="113"/>
              </a:xfrm>
              <a:custGeom>
                <a:avLst/>
                <a:gdLst>
                  <a:gd name="T0" fmla="*/ 8 w 146"/>
                  <a:gd name="T1" fmla="*/ 48 h 108"/>
                  <a:gd name="T2" fmla="*/ 10 w 146"/>
                  <a:gd name="T3" fmla="*/ 50 h 108"/>
                  <a:gd name="T4" fmla="*/ 12 w 146"/>
                  <a:gd name="T5" fmla="*/ 52 h 108"/>
                  <a:gd name="T6" fmla="*/ 12 w 146"/>
                  <a:gd name="T7" fmla="*/ 51 h 108"/>
                  <a:gd name="T8" fmla="*/ 14 w 146"/>
                  <a:gd name="T9" fmla="*/ 51 h 108"/>
                  <a:gd name="T10" fmla="*/ 16 w 146"/>
                  <a:gd name="T11" fmla="*/ 53 h 108"/>
                  <a:gd name="T12" fmla="*/ 16 w 146"/>
                  <a:gd name="T13" fmla="*/ 51 h 108"/>
                  <a:gd name="T14" fmla="*/ 20 w 146"/>
                  <a:gd name="T15" fmla="*/ 50 h 108"/>
                  <a:gd name="T16" fmla="*/ 21 w 146"/>
                  <a:gd name="T17" fmla="*/ 53 h 108"/>
                  <a:gd name="T18" fmla="*/ 23 w 146"/>
                  <a:gd name="T19" fmla="*/ 51 h 108"/>
                  <a:gd name="T20" fmla="*/ 26 w 146"/>
                  <a:gd name="T21" fmla="*/ 53 h 108"/>
                  <a:gd name="T22" fmla="*/ 27 w 146"/>
                  <a:gd name="T23" fmla="*/ 58 h 108"/>
                  <a:gd name="T24" fmla="*/ 24 w 146"/>
                  <a:gd name="T25" fmla="*/ 61 h 108"/>
                  <a:gd name="T26" fmla="*/ 27 w 146"/>
                  <a:gd name="T27" fmla="*/ 63 h 108"/>
                  <a:gd name="T28" fmla="*/ 49 w 146"/>
                  <a:gd name="T29" fmla="*/ 73 h 108"/>
                  <a:gd name="T30" fmla="*/ 59 w 146"/>
                  <a:gd name="T31" fmla="*/ 80 h 108"/>
                  <a:gd name="T32" fmla="*/ 67 w 146"/>
                  <a:gd name="T33" fmla="*/ 86 h 108"/>
                  <a:gd name="T34" fmla="*/ 88 w 146"/>
                  <a:gd name="T35" fmla="*/ 106 h 108"/>
                  <a:gd name="T36" fmla="*/ 89 w 146"/>
                  <a:gd name="T37" fmla="*/ 108 h 108"/>
                  <a:gd name="T38" fmla="*/ 94 w 146"/>
                  <a:gd name="T39" fmla="*/ 113 h 108"/>
                  <a:gd name="T40" fmla="*/ 113 w 146"/>
                  <a:gd name="T41" fmla="*/ 94 h 108"/>
                  <a:gd name="T42" fmla="*/ 119 w 146"/>
                  <a:gd name="T43" fmla="*/ 86 h 108"/>
                  <a:gd name="T44" fmla="*/ 127 w 146"/>
                  <a:gd name="T45" fmla="*/ 78 h 108"/>
                  <a:gd name="T46" fmla="*/ 127 w 146"/>
                  <a:gd name="T47" fmla="*/ 75 h 108"/>
                  <a:gd name="T48" fmla="*/ 128 w 146"/>
                  <a:gd name="T49" fmla="*/ 70 h 108"/>
                  <a:gd name="T50" fmla="*/ 130 w 146"/>
                  <a:gd name="T51" fmla="*/ 72 h 108"/>
                  <a:gd name="T52" fmla="*/ 133 w 146"/>
                  <a:gd name="T53" fmla="*/ 73 h 108"/>
                  <a:gd name="T54" fmla="*/ 136 w 146"/>
                  <a:gd name="T55" fmla="*/ 69 h 108"/>
                  <a:gd name="T56" fmla="*/ 139 w 146"/>
                  <a:gd name="T57" fmla="*/ 66 h 108"/>
                  <a:gd name="T58" fmla="*/ 140 w 146"/>
                  <a:gd name="T59" fmla="*/ 61 h 108"/>
                  <a:gd name="T60" fmla="*/ 136 w 146"/>
                  <a:gd name="T61" fmla="*/ 51 h 108"/>
                  <a:gd name="T62" fmla="*/ 138 w 146"/>
                  <a:gd name="T63" fmla="*/ 45 h 108"/>
                  <a:gd name="T64" fmla="*/ 137 w 146"/>
                  <a:gd name="T65" fmla="*/ 39 h 108"/>
                  <a:gd name="T66" fmla="*/ 139 w 146"/>
                  <a:gd name="T67" fmla="*/ 27 h 108"/>
                  <a:gd name="T68" fmla="*/ 128 w 146"/>
                  <a:gd name="T69" fmla="*/ 9 h 108"/>
                  <a:gd name="T70" fmla="*/ 125 w 146"/>
                  <a:gd name="T71" fmla="*/ 4 h 108"/>
                  <a:gd name="T72" fmla="*/ 124 w 146"/>
                  <a:gd name="T73" fmla="*/ 1 h 108"/>
                  <a:gd name="T74" fmla="*/ 122 w 146"/>
                  <a:gd name="T75" fmla="*/ 0 h 108"/>
                  <a:gd name="T76" fmla="*/ 114 w 146"/>
                  <a:gd name="T77" fmla="*/ 5 h 108"/>
                  <a:gd name="T78" fmla="*/ 111 w 146"/>
                  <a:gd name="T79" fmla="*/ 10 h 108"/>
                  <a:gd name="T80" fmla="*/ 107 w 146"/>
                  <a:gd name="T81" fmla="*/ 12 h 108"/>
                  <a:gd name="T82" fmla="*/ 102 w 146"/>
                  <a:gd name="T83" fmla="*/ 14 h 108"/>
                  <a:gd name="T84" fmla="*/ 87 w 146"/>
                  <a:gd name="T85" fmla="*/ 10 h 108"/>
                  <a:gd name="T86" fmla="*/ 76 w 146"/>
                  <a:gd name="T87" fmla="*/ 7 h 108"/>
                  <a:gd name="T88" fmla="*/ 72 w 146"/>
                  <a:gd name="T89" fmla="*/ 10 h 108"/>
                  <a:gd name="T90" fmla="*/ 62 w 146"/>
                  <a:gd name="T91" fmla="*/ 23 h 108"/>
                  <a:gd name="T92" fmla="*/ 57 w 146"/>
                  <a:gd name="T93" fmla="*/ 27 h 108"/>
                  <a:gd name="T94" fmla="*/ 53 w 146"/>
                  <a:gd name="T95" fmla="*/ 28 h 108"/>
                  <a:gd name="T96" fmla="*/ 50 w 146"/>
                  <a:gd name="T97" fmla="*/ 30 h 108"/>
                  <a:gd name="T98" fmla="*/ 45 w 146"/>
                  <a:gd name="T99" fmla="*/ 31 h 108"/>
                  <a:gd name="T100" fmla="*/ 41 w 146"/>
                  <a:gd name="T101" fmla="*/ 31 h 108"/>
                  <a:gd name="T102" fmla="*/ 39 w 146"/>
                  <a:gd name="T103" fmla="*/ 29 h 108"/>
                  <a:gd name="T104" fmla="*/ 35 w 146"/>
                  <a:gd name="T105" fmla="*/ 31 h 108"/>
                  <a:gd name="T106" fmla="*/ 35 w 146"/>
                  <a:gd name="T107" fmla="*/ 36 h 108"/>
                  <a:gd name="T108" fmla="*/ 32 w 146"/>
                  <a:gd name="T109" fmla="*/ 36 h 108"/>
                  <a:gd name="T110" fmla="*/ 26 w 146"/>
                  <a:gd name="T111" fmla="*/ 32 h 108"/>
                  <a:gd name="T112" fmla="*/ 19 w 146"/>
                  <a:gd name="T113" fmla="*/ 31 h 108"/>
                  <a:gd name="T114" fmla="*/ 15 w 146"/>
                  <a:gd name="T115" fmla="*/ 30 h 108"/>
                  <a:gd name="T116" fmla="*/ 11 w 146"/>
                  <a:gd name="T117" fmla="*/ 39 h 1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46" h="108">
                    <a:moveTo>
                      <a:pt x="0" y="43"/>
                    </a:moveTo>
                    <a:lnTo>
                      <a:pt x="8" y="46"/>
                    </a:lnTo>
                    <a:lnTo>
                      <a:pt x="10" y="48"/>
                    </a:lnTo>
                    <a:lnTo>
                      <a:pt x="12" y="48"/>
                    </a:lnTo>
                    <a:lnTo>
                      <a:pt x="12" y="50"/>
                    </a:lnTo>
                    <a:lnTo>
                      <a:pt x="13" y="51"/>
                    </a:lnTo>
                    <a:lnTo>
                      <a:pt x="13" y="49"/>
                    </a:lnTo>
                    <a:lnTo>
                      <a:pt x="14" y="50"/>
                    </a:lnTo>
                    <a:lnTo>
                      <a:pt x="15" y="49"/>
                    </a:lnTo>
                    <a:lnTo>
                      <a:pt x="16" y="49"/>
                    </a:lnTo>
                    <a:lnTo>
                      <a:pt x="17" y="51"/>
                    </a:lnTo>
                    <a:lnTo>
                      <a:pt x="18" y="50"/>
                    </a:lnTo>
                    <a:lnTo>
                      <a:pt x="17" y="49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22" y="51"/>
                    </a:lnTo>
                    <a:lnTo>
                      <a:pt x="23" y="51"/>
                    </a:lnTo>
                    <a:lnTo>
                      <a:pt x="24" y="49"/>
                    </a:lnTo>
                    <a:lnTo>
                      <a:pt x="25" y="50"/>
                    </a:lnTo>
                    <a:lnTo>
                      <a:pt x="27" y="51"/>
                    </a:lnTo>
                    <a:lnTo>
                      <a:pt x="28" y="54"/>
                    </a:lnTo>
                    <a:lnTo>
                      <a:pt x="28" y="55"/>
                    </a:lnTo>
                    <a:lnTo>
                      <a:pt x="25" y="57"/>
                    </a:lnTo>
                    <a:lnTo>
                      <a:pt x="25" y="58"/>
                    </a:lnTo>
                    <a:lnTo>
                      <a:pt x="25" y="60"/>
                    </a:lnTo>
                    <a:lnTo>
                      <a:pt x="28" y="60"/>
                    </a:lnTo>
                    <a:lnTo>
                      <a:pt x="37" y="65"/>
                    </a:lnTo>
                    <a:lnTo>
                      <a:pt x="51" y="70"/>
                    </a:lnTo>
                    <a:lnTo>
                      <a:pt x="55" y="73"/>
                    </a:lnTo>
                    <a:lnTo>
                      <a:pt x="62" y="76"/>
                    </a:lnTo>
                    <a:lnTo>
                      <a:pt x="68" y="80"/>
                    </a:lnTo>
                    <a:lnTo>
                      <a:pt x="70" y="82"/>
                    </a:lnTo>
                    <a:lnTo>
                      <a:pt x="87" y="96"/>
                    </a:lnTo>
                    <a:lnTo>
                      <a:pt x="92" y="101"/>
                    </a:lnTo>
                    <a:lnTo>
                      <a:pt x="94" y="103"/>
                    </a:lnTo>
                    <a:lnTo>
                      <a:pt x="93" y="103"/>
                    </a:lnTo>
                    <a:lnTo>
                      <a:pt x="95" y="104"/>
                    </a:lnTo>
                    <a:lnTo>
                      <a:pt x="98" y="108"/>
                    </a:lnTo>
                    <a:lnTo>
                      <a:pt x="109" y="99"/>
                    </a:lnTo>
                    <a:lnTo>
                      <a:pt x="118" y="90"/>
                    </a:lnTo>
                    <a:lnTo>
                      <a:pt x="121" y="87"/>
                    </a:lnTo>
                    <a:lnTo>
                      <a:pt x="124" y="82"/>
                    </a:lnTo>
                    <a:lnTo>
                      <a:pt x="130" y="78"/>
                    </a:lnTo>
                    <a:lnTo>
                      <a:pt x="132" y="75"/>
                    </a:lnTo>
                    <a:lnTo>
                      <a:pt x="132" y="74"/>
                    </a:lnTo>
                    <a:lnTo>
                      <a:pt x="132" y="72"/>
                    </a:lnTo>
                    <a:lnTo>
                      <a:pt x="131" y="70"/>
                    </a:lnTo>
                    <a:lnTo>
                      <a:pt x="133" y="67"/>
                    </a:lnTo>
                    <a:lnTo>
                      <a:pt x="134" y="69"/>
                    </a:lnTo>
                    <a:lnTo>
                      <a:pt x="136" y="69"/>
                    </a:lnTo>
                    <a:lnTo>
                      <a:pt x="137" y="70"/>
                    </a:lnTo>
                    <a:lnTo>
                      <a:pt x="139" y="70"/>
                    </a:lnTo>
                    <a:lnTo>
                      <a:pt x="140" y="69"/>
                    </a:lnTo>
                    <a:lnTo>
                      <a:pt x="142" y="66"/>
                    </a:lnTo>
                    <a:lnTo>
                      <a:pt x="142" y="64"/>
                    </a:lnTo>
                    <a:lnTo>
                      <a:pt x="145" y="63"/>
                    </a:lnTo>
                    <a:lnTo>
                      <a:pt x="146" y="62"/>
                    </a:lnTo>
                    <a:lnTo>
                      <a:pt x="146" y="58"/>
                    </a:lnTo>
                    <a:lnTo>
                      <a:pt x="142" y="54"/>
                    </a:lnTo>
                    <a:lnTo>
                      <a:pt x="142" y="49"/>
                    </a:lnTo>
                    <a:lnTo>
                      <a:pt x="143" y="46"/>
                    </a:lnTo>
                    <a:lnTo>
                      <a:pt x="144" y="43"/>
                    </a:lnTo>
                    <a:lnTo>
                      <a:pt x="144" y="39"/>
                    </a:lnTo>
                    <a:lnTo>
                      <a:pt x="143" y="37"/>
                    </a:lnTo>
                    <a:lnTo>
                      <a:pt x="143" y="31"/>
                    </a:lnTo>
                    <a:lnTo>
                      <a:pt x="145" y="26"/>
                    </a:lnTo>
                    <a:lnTo>
                      <a:pt x="146" y="23"/>
                    </a:lnTo>
                    <a:lnTo>
                      <a:pt x="133" y="9"/>
                    </a:lnTo>
                    <a:lnTo>
                      <a:pt x="131" y="7"/>
                    </a:lnTo>
                    <a:lnTo>
                      <a:pt x="130" y="4"/>
                    </a:lnTo>
                    <a:lnTo>
                      <a:pt x="130" y="2"/>
                    </a:lnTo>
                    <a:lnTo>
                      <a:pt x="129" y="1"/>
                    </a:lnTo>
                    <a:lnTo>
                      <a:pt x="128" y="0"/>
                    </a:lnTo>
                    <a:lnTo>
                      <a:pt x="127" y="0"/>
                    </a:lnTo>
                    <a:lnTo>
                      <a:pt x="125" y="2"/>
                    </a:lnTo>
                    <a:lnTo>
                      <a:pt x="119" y="5"/>
                    </a:lnTo>
                    <a:lnTo>
                      <a:pt x="118" y="8"/>
                    </a:lnTo>
                    <a:lnTo>
                      <a:pt x="116" y="10"/>
                    </a:lnTo>
                    <a:lnTo>
                      <a:pt x="113" y="10"/>
                    </a:lnTo>
                    <a:lnTo>
                      <a:pt x="112" y="11"/>
                    </a:lnTo>
                    <a:lnTo>
                      <a:pt x="107" y="12"/>
                    </a:lnTo>
                    <a:lnTo>
                      <a:pt x="106" y="13"/>
                    </a:lnTo>
                    <a:lnTo>
                      <a:pt x="104" y="12"/>
                    </a:lnTo>
                    <a:lnTo>
                      <a:pt x="91" y="10"/>
                    </a:lnTo>
                    <a:lnTo>
                      <a:pt x="82" y="8"/>
                    </a:lnTo>
                    <a:lnTo>
                      <a:pt x="79" y="7"/>
                    </a:lnTo>
                    <a:lnTo>
                      <a:pt x="76" y="9"/>
                    </a:lnTo>
                    <a:lnTo>
                      <a:pt x="75" y="10"/>
                    </a:lnTo>
                    <a:lnTo>
                      <a:pt x="73" y="16"/>
                    </a:lnTo>
                    <a:lnTo>
                      <a:pt x="65" y="22"/>
                    </a:lnTo>
                    <a:lnTo>
                      <a:pt x="60" y="25"/>
                    </a:lnTo>
                    <a:lnTo>
                      <a:pt x="59" y="26"/>
                    </a:lnTo>
                    <a:lnTo>
                      <a:pt x="56" y="27"/>
                    </a:lnTo>
                    <a:lnTo>
                      <a:pt x="55" y="27"/>
                    </a:lnTo>
                    <a:lnTo>
                      <a:pt x="53" y="27"/>
                    </a:lnTo>
                    <a:lnTo>
                      <a:pt x="52" y="29"/>
                    </a:lnTo>
                    <a:lnTo>
                      <a:pt x="49" y="29"/>
                    </a:lnTo>
                    <a:lnTo>
                      <a:pt x="47" y="30"/>
                    </a:lnTo>
                    <a:lnTo>
                      <a:pt x="45" y="30"/>
                    </a:lnTo>
                    <a:lnTo>
                      <a:pt x="43" y="30"/>
                    </a:lnTo>
                    <a:lnTo>
                      <a:pt x="41" y="30"/>
                    </a:lnTo>
                    <a:lnTo>
                      <a:pt x="41" y="28"/>
                    </a:lnTo>
                    <a:lnTo>
                      <a:pt x="38" y="25"/>
                    </a:lnTo>
                    <a:lnTo>
                      <a:pt x="37" y="30"/>
                    </a:lnTo>
                    <a:lnTo>
                      <a:pt x="36" y="31"/>
                    </a:lnTo>
                    <a:lnTo>
                      <a:pt x="36" y="34"/>
                    </a:lnTo>
                    <a:lnTo>
                      <a:pt x="35" y="35"/>
                    </a:lnTo>
                    <a:lnTo>
                      <a:pt x="33" y="34"/>
                    </a:lnTo>
                    <a:lnTo>
                      <a:pt x="31" y="33"/>
                    </a:lnTo>
                    <a:lnTo>
                      <a:pt x="27" y="31"/>
                    </a:lnTo>
                    <a:lnTo>
                      <a:pt x="23" y="32"/>
                    </a:lnTo>
                    <a:lnTo>
                      <a:pt x="20" y="30"/>
                    </a:lnTo>
                    <a:lnTo>
                      <a:pt x="17" y="29"/>
                    </a:lnTo>
                    <a:lnTo>
                      <a:pt x="16" y="29"/>
                    </a:lnTo>
                    <a:lnTo>
                      <a:pt x="14" y="30"/>
                    </a:lnTo>
                    <a:lnTo>
                      <a:pt x="11" y="3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32">
                <a:extLst>
                  <a:ext uri="{FF2B5EF4-FFF2-40B4-BE49-F238E27FC236}">
                    <a16:creationId xmlns:a16="http://schemas.microsoft.com/office/drawing/2014/main" xmlns="" id="{3ADF3951-8D57-479F-B17D-77FCE99C8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" y="834"/>
                <a:ext cx="502" cy="599"/>
              </a:xfrm>
              <a:custGeom>
                <a:avLst/>
                <a:gdLst>
                  <a:gd name="T0" fmla="*/ 7 w 523"/>
                  <a:gd name="T1" fmla="*/ 228 h 575"/>
                  <a:gd name="T2" fmla="*/ 20 w 523"/>
                  <a:gd name="T3" fmla="*/ 249 h 575"/>
                  <a:gd name="T4" fmla="*/ 36 w 523"/>
                  <a:gd name="T5" fmla="*/ 271 h 575"/>
                  <a:gd name="T6" fmla="*/ 50 w 523"/>
                  <a:gd name="T7" fmla="*/ 302 h 575"/>
                  <a:gd name="T8" fmla="*/ 71 w 523"/>
                  <a:gd name="T9" fmla="*/ 315 h 575"/>
                  <a:gd name="T10" fmla="*/ 90 w 523"/>
                  <a:gd name="T11" fmla="*/ 309 h 575"/>
                  <a:gd name="T12" fmla="*/ 108 w 523"/>
                  <a:gd name="T13" fmla="*/ 330 h 575"/>
                  <a:gd name="T14" fmla="*/ 117 w 523"/>
                  <a:gd name="T15" fmla="*/ 376 h 575"/>
                  <a:gd name="T16" fmla="*/ 132 w 523"/>
                  <a:gd name="T17" fmla="*/ 427 h 575"/>
                  <a:gd name="T18" fmla="*/ 141 w 523"/>
                  <a:gd name="T19" fmla="*/ 442 h 575"/>
                  <a:gd name="T20" fmla="*/ 151 w 523"/>
                  <a:gd name="T21" fmla="*/ 466 h 575"/>
                  <a:gd name="T22" fmla="*/ 171 w 523"/>
                  <a:gd name="T23" fmla="*/ 477 h 575"/>
                  <a:gd name="T24" fmla="*/ 207 w 523"/>
                  <a:gd name="T25" fmla="*/ 505 h 575"/>
                  <a:gd name="T26" fmla="*/ 211 w 523"/>
                  <a:gd name="T27" fmla="*/ 540 h 575"/>
                  <a:gd name="T28" fmla="*/ 219 w 523"/>
                  <a:gd name="T29" fmla="*/ 550 h 575"/>
                  <a:gd name="T30" fmla="*/ 243 w 523"/>
                  <a:gd name="T31" fmla="*/ 540 h 575"/>
                  <a:gd name="T32" fmla="*/ 260 w 523"/>
                  <a:gd name="T33" fmla="*/ 566 h 575"/>
                  <a:gd name="T34" fmla="*/ 283 w 523"/>
                  <a:gd name="T35" fmla="*/ 571 h 575"/>
                  <a:gd name="T36" fmla="*/ 304 w 523"/>
                  <a:gd name="T37" fmla="*/ 575 h 575"/>
                  <a:gd name="T38" fmla="*/ 311 w 523"/>
                  <a:gd name="T39" fmla="*/ 475 h 575"/>
                  <a:gd name="T40" fmla="*/ 319 w 523"/>
                  <a:gd name="T41" fmla="*/ 434 h 575"/>
                  <a:gd name="T42" fmla="*/ 345 w 523"/>
                  <a:gd name="T43" fmla="*/ 419 h 575"/>
                  <a:gd name="T44" fmla="*/ 342 w 523"/>
                  <a:gd name="T45" fmla="*/ 391 h 575"/>
                  <a:gd name="T46" fmla="*/ 365 w 523"/>
                  <a:gd name="T47" fmla="*/ 361 h 575"/>
                  <a:gd name="T48" fmla="*/ 390 w 523"/>
                  <a:gd name="T49" fmla="*/ 333 h 575"/>
                  <a:gd name="T50" fmla="*/ 416 w 523"/>
                  <a:gd name="T51" fmla="*/ 321 h 575"/>
                  <a:gd name="T52" fmla="*/ 463 w 523"/>
                  <a:gd name="T53" fmla="*/ 330 h 575"/>
                  <a:gd name="T54" fmla="*/ 491 w 523"/>
                  <a:gd name="T55" fmla="*/ 324 h 575"/>
                  <a:gd name="T56" fmla="*/ 499 w 523"/>
                  <a:gd name="T57" fmla="*/ 281 h 575"/>
                  <a:gd name="T58" fmla="*/ 475 w 523"/>
                  <a:gd name="T59" fmla="*/ 233 h 575"/>
                  <a:gd name="T60" fmla="*/ 463 w 523"/>
                  <a:gd name="T61" fmla="*/ 269 h 575"/>
                  <a:gd name="T62" fmla="*/ 442 w 523"/>
                  <a:gd name="T63" fmla="*/ 268 h 575"/>
                  <a:gd name="T64" fmla="*/ 417 w 523"/>
                  <a:gd name="T65" fmla="*/ 268 h 575"/>
                  <a:gd name="T66" fmla="*/ 398 w 523"/>
                  <a:gd name="T67" fmla="*/ 234 h 575"/>
                  <a:gd name="T68" fmla="*/ 384 w 523"/>
                  <a:gd name="T69" fmla="*/ 215 h 575"/>
                  <a:gd name="T70" fmla="*/ 395 w 523"/>
                  <a:gd name="T71" fmla="*/ 202 h 575"/>
                  <a:gd name="T72" fmla="*/ 390 w 523"/>
                  <a:gd name="T73" fmla="*/ 183 h 575"/>
                  <a:gd name="T74" fmla="*/ 400 w 523"/>
                  <a:gd name="T75" fmla="*/ 150 h 575"/>
                  <a:gd name="T76" fmla="*/ 401 w 523"/>
                  <a:gd name="T77" fmla="*/ 106 h 575"/>
                  <a:gd name="T78" fmla="*/ 388 w 523"/>
                  <a:gd name="T79" fmla="*/ 41 h 575"/>
                  <a:gd name="T80" fmla="*/ 320 w 523"/>
                  <a:gd name="T81" fmla="*/ 24 h 575"/>
                  <a:gd name="T82" fmla="*/ 275 w 523"/>
                  <a:gd name="T83" fmla="*/ 68 h 575"/>
                  <a:gd name="T84" fmla="*/ 246 w 523"/>
                  <a:gd name="T85" fmla="*/ 50 h 575"/>
                  <a:gd name="T86" fmla="*/ 213 w 523"/>
                  <a:gd name="T87" fmla="*/ 48 h 575"/>
                  <a:gd name="T88" fmla="*/ 192 w 523"/>
                  <a:gd name="T89" fmla="*/ 52 h 575"/>
                  <a:gd name="T90" fmla="*/ 157 w 523"/>
                  <a:gd name="T91" fmla="*/ 24 h 575"/>
                  <a:gd name="T92" fmla="*/ 128 w 523"/>
                  <a:gd name="T93" fmla="*/ 0 h 575"/>
                  <a:gd name="T94" fmla="*/ 114 w 523"/>
                  <a:gd name="T95" fmla="*/ 11 h 575"/>
                  <a:gd name="T96" fmla="*/ 102 w 523"/>
                  <a:gd name="T97" fmla="*/ 43 h 575"/>
                  <a:gd name="T98" fmla="*/ 81 w 523"/>
                  <a:gd name="T99" fmla="*/ 55 h 575"/>
                  <a:gd name="T100" fmla="*/ 79 w 523"/>
                  <a:gd name="T101" fmla="*/ 77 h 575"/>
                  <a:gd name="T102" fmla="*/ 67 w 523"/>
                  <a:gd name="T103" fmla="*/ 99 h 575"/>
                  <a:gd name="T104" fmla="*/ 35 w 523"/>
                  <a:gd name="T105" fmla="*/ 144 h 575"/>
                  <a:gd name="T106" fmla="*/ 5 w 523"/>
                  <a:gd name="T107" fmla="*/ 148 h 575"/>
                  <a:gd name="T108" fmla="*/ 1 w 523"/>
                  <a:gd name="T109" fmla="*/ 181 h 5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23" h="575">
                    <a:moveTo>
                      <a:pt x="0" y="185"/>
                    </a:moveTo>
                    <a:lnTo>
                      <a:pt x="2" y="195"/>
                    </a:lnTo>
                    <a:lnTo>
                      <a:pt x="2" y="206"/>
                    </a:lnTo>
                    <a:lnTo>
                      <a:pt x="7" y="219"/>
                    </a:lnTo>
                    <a:lnTo>
                      <a:pt x="10" y="231"/>
                    </a:lnTo>
                    <a:lnTo>
                      <a:pt x="16" y="237"/>
                    </a:lnTo>
                    <a:lnTo>
                      <a:pt x="19" y="239"/>
                    </a:lnTo>
                    <a:lnTo>
                      <a:pt x="21" y="239"/>
                    </a:lnTo>
                    <a:lnTo>
                      <a:pt x="25" y="240"/>
                    </a:lnTo>
                    <a:lnTo>
                      <a:pt x="31" y="248"/>
                    </a:lnTo>
                    <a:lnTo>
                      <a:pt x="35" y="252"/>
                    </a:lnTo>
                    <a:lnTo>
                      <a:pt x="38" y="260"/>
                    </a:lnTo>
                    <a:lnTo>
                      <a:pt x="44" y="269"/>
                    </a:lnTo>
                    <a:lnTo>
                      <a:pt x="48" y="278"/>
                    </a:lnTo>
                    <a:lnTo>
                      <a:pt x="49" y="283"/>
                    </a:lnTo>
                    <a:lnTo>
                      <a:pt x="52" y="290"/>
                    </a:lnTo>
                    <a:lnTo>
                      <a:pt x="58" y="302"/>
                    </a:lnTo>
                    <a:lnTo>
                      <a:pt x="63" y="306"/>
                    </a:lnTo>
                    <a:lnTo>
                      <a:pt x="70" y="305"/>
                    </a:lnTo>
                    <a:lnTo>
                      <a:pt x="74" y="302"/>
                    </a:lnTo>
                    <a:lnTo>
                      <a:pt x="80" y="302"/>
                    </a:lnTo>
                    <a:lnTo>
                      <a:pt x="82" y="300"/>
                    </a:lnTo>
                    <a:lnTo>
                      <a:pt x="88" y="299"/>
                    </a:lnTo>
                    <a:lnTo>
                      <a:pt x="94" y="297"/>
                    </a:lnTo>
                    <a:lnTo>
                      <a:pt x="100" y="302"/>
                    </a:lnTo>
                    <a:lnTo>
                      <a:pt x="101" y="303"/>
                    </a:lnTo>
                    <a:lnTo>
                      <a:pt x="109" y="314"/>
                    </a:lnTo>
                    <a:lnTo>
                      <a:pt x="112" y="317"/>
                    </a:lnTo>
                    <a:lnTo>
                      <a:pt x="122" y="339"/>
                    </a:lnTo>
                    <a:lnTo>
                      <a:pt x="121" y="345"/>
                    </a:lnTo>
                    <a:lnTo>
                      <a:pt x="124" y="353"/>
                    </a:lnTo>
                    <a:lnTo>
                      <a:pt x="122" y="361"/>
                    </a:lnTo>
                    <a:lnTo>
                      <a:pt x="126" y="376"/>
                    </a:lnTo>
                    <a:lnTo>
                      <a:pt x="130" y="384"/>
                    </a:lnTo>
                    <a:lnTo>
                      <a:pt x="136" y="395"/>
                    </a:lnTo>
                    <a:lnTo>
                      <a:pt x="138" y="410"/>
                    </a:lnTo>
                    <a:lnTo>
                      <a:pt x="140" y="413"/>
                    </a:lnTo>
                    <a:lnTo>
                      <a:pt x="143" y="417"/>
                    </a:lnTo>
                    <a:lnTo>
                      <a:pt x="145" y="422"/>
                    </a:lnTo>
                    <a:lnTo>
                      <a:pt x="147" y="424"/>
                    </a:lnTo>
                    <a:lnTo>
                      <a:pt x="152" y="434"/>
                    </a:lnTo>
                    <a:lnTo>
                      <a:pt x="154" y="440"/>
                    </a:lnTo>
                    <a:lnTo>
                      <a:pt x="158" y="446"/>
                    </a:lnTo>
                    <a:lnTo>
                      <a:pt x="157" y="447"/>
                    </a:lnTo>
                    <a:lnTo>
                      <a:pt x="159" y="449"/>
                    </a:lnTo>
                    <a:lnTo>
                      <a:pt x="166" y="449"/>
                    </a:lnTo>
                    <a:lnTo>
                      <a:pt x="174" y="450"/>
                    </a:lnTo>
                    <a:lnTo>
                      <a:pt x="178" y="458"/>
                    </a:lnTo>
                    <a:lnTo>
                      <a:pt x="179" y="465"/>
                    </a:lnTo>
                    <a:lnTo>
                      <a:pt x="177" y="477"/>
                    </a:lnTo>
                    <a:lnTo>
                      <a:pt x="179" y="479"/>
                    </a:lnTo>
                    <a:lnTo>
                      <a:pt x="216" y="485"/>
                    </a:lnTo>
                    <a:lnTo>
                      <a:pt x="215" y="490"/>
                    </a:lnTo>
                    <a:lnTo>
                      <a:pt x="217" y="492"/>
                    </a:lnTo>
                    <a:lnTo>
                      <a:pt x="226" y="512"/>
                    </a:lnTo>
                    <a:lnTo>
                      <a:pt x="220" y="518"/>
                    </a:lnTo>
                    <a:lnTo>
                      <a:pt x="217" y="521"/>
                    </a:lnTo>
                    <a:lnTo>
                      <a:pt x="217" y="525"/>
                    </a:lnTo>
                    <a:lnTo>
                      <a:pt x="220" y="527"/>
                    </a:lnTo>
                    <a:lnTo>
                      <a:pt x="228" y="528"/>
                    </a:lnTo>
                    <a:lnTo>
                      <a:pt x="232" y="527"/>
                    </a:lnTo>
                    <a:lnTo>
                      <a:pt x="235" y="524"/>
                    </a:lnTo>
                    <a:lnTo>
                      <a:pt x="244" y="519"/>
                    </a:lnTo>
                    <a:lnTo>
                      <a:pt x="253" y="518"/>
                    </a:lnTo>
                    <a:lnTo>
                      <a:pt x="259" y="519"/>
                    </a:lnTo>
                    <a:lnTo>
                      <a:pt x="265" y="524"/>
                    </a:lnTo>
                    <a:lnTo>
                      <a:pt x="267" y="537"/>
                    </a:lnTo>
                    <a:lnTo>
                      <a:pt x="271" y="543"/>
                    </a:lnTo>
                    <a:lnTo>
                      <a:pt x="277" y="546"/>
                    </a:lnTo>
                    <a:lnTo>
                      <a:pt x="284" y="548"/>
                    </a:lnTo>
                    <a:lnTo>
                      <a:pt x="293" y="548"/>
                    </a:lnTo>
                    <a:lnTo>
                      <a:pt x="295" y="548"/>
                    </a:lnTo>
                    <a:lnTo>
                      <a:pt x="296" y="548"/>
                    </a:lnTo>
                    <a:lnTo>
                      <a:pt x="299" y="546"/>
                    </a:lnTo>
                    <a:lnTo>
                      <a:pt x="305" y="575"/>
                    </a:lnTo>
                    <a:lnTo>
                      <a:pt x="317" y="552"/>
                    </a:lnTo>
                    <a:lnTo>
                      <a:pt x="315" y="537"/>
                    </a:lnTo>
                    <a:lnTo>
                      <a:pt x="314" y="527"/>
                    </a:lnTo>
                    <a:lnTo>
                      <a:pt x="318" y="464"/>
                    </a:lnTo>
                    <a:lnTo>
                      <a:pt x="324" y="456"/>
                    </a:lnTo>
                    <a:lnTo>
                      <a:pt x="325" y="452"/>
                    </a:lnTo>
                    <a:lnTo>
                      <a:pt x="324" y="437"/>
                    </a:lnTo>
                    <a:lnTo>
                      <a:pt x="330" y="420"/>
                    </a:lnTo>
                    <a:lnTo>
                      <a:pt x="332" y="417"/>
                    </a:lnTo>
                    <a:lnTo>
                      <a:pt x="343" y="413"/>
                    </a:lnTo>
                    <a:lnTo>
                      <a:pt x="343" y="407"/>
                    </a:lnTo>
                    <a:lnTo>
                      <a:pt x="346" y="403"/>
                    </a:lnTo>
                    <a:lnTo>
                      <a:pt x="359" y="402"/>
                    </a:lnTo>
                    <a:lnTo>
                      <a:pt x="360" y="401"/>
                    </a:lnTo>
                    <a:lnTo>
                      <a:pt x="355" y="395"/>
                    </a:lnTo>
                    <a:lnTo>
                      <a:pt x="358" y="384"/>
                    </a:lnTo>
                    <a:lnTo>
                      <a:pt x="356" y="375"/>
                    </a:lnTo>
                    <a:lnTo>
                      <a:pt x="361" y="357"/>
                    </a:lnTo>
                    <a:lnTo>
                      <a:pt x="364" y="353"/>
                    </a:lnTo>
                    <a:lnTo>
                      <a:pt x="377" y="347"/>
                    </a:lnTo>
                    <a:lnTo>
                      <a:pt x="380" y="347"/>
                    </a:lnTo>
                    <a:lnTo>
                      <a:pt x="388" y="337"/>
                    </a:lnTo>
                    <a:lnTo>
                      <a:pt x="389" y="333"/>
                    </a:lnTo>
                    <a:lnTo>
                      <a:pt x="403" y="323"/>
                    </a:lnTo>
                    <a:lnTo>
                      <a:pt x="406" y="320"/>
                    </a:lnTo>
                    <a:lnTo>
                      <a:pt x="406" y="312"/>
                    </a:lnTo>
                    <a:lnTo>
                      <a:pt x="409" y="308"/>
                    </a:lnTo>
                    <a:lnTo>
                      <a:pt x="421" y="306"/>
                    </a:lnTo>
                    <a:lnTo>
                      <a:pt x="433" y="308"/>
                    </a:lnTo>
                    <a:lnTo>
                      <a:pt x="444" y="309"/>
                    </a:lnTo>
                    <a:lnTo>
                      <a:pt x="456" y="313"/>
                    </a:lnTo>
                    <a:lnTo>
                      <a:pt x="474" y="313"/>
                    </a:lnTo>
                    <a:lnTo>
                      <a:pt x="482" y="317"/>
                    </a:lnTo>
                    <a:lnTo>
                      <a:pt x="487" y="314"/>
                    </a:lnTo>
                    <a:lnTo>
                      <a:pt x="495" y="312"/>
                    </a:lnTo>
                    <a:lnTo>
                      <a:pt x="502" y="312"/>
                    </a:lnTo>
                    <a:lnTo>
                      <a:pt x="512" y="311"/>
                    </a:lnTo>
                    <a:lnTo>
                      <a:pt x="518" y="312"/>
                    </a:lnTo>
                    <a:lnTo>
                      <a:pt x="522" y="309"/>
                    </a:lnTo>
                    <a:lnTo>
                      <a:pt x="523" y="292"/>
                    </a:lnTo>
                    <a:lnTo>
                      <a:pt x="520" y="270"/>
                    </a:lnTo>
                    <a:lnTo>
                      <a:pt x="513" y="253"/>
                    </a:lnTo>
                    <a:lnTo>
                      <a:pt x="506" y="246"/>
                    </a:lnTo>
                    <a:lnTo>
                      <a:pt x="500" y="231"/>
                    </a:lnTo>
                    <a:lnTo>
                      <a:pt x="495" y="224"/>
                    </a:lnTo>
                    <a:lnTo>
                      <a:pt x="491" y="234"/>
                    </a:lnTo>
                    <a:lnTo>
                      <a:pt x="490" y="239"/>
                    </a:lnTo>
                    <a:lnTo>
                      <a:pt x="487" y="248"/>
                    </a:lnTo>
                    <a:lnTo>
                      <a:pt x="482" y="258"/>
                    </a:lnTo>
                    <a:lnTo>
                      <a:pt x="476" y="267"/>
                    </a:lnTo>
                    <a:lnTo>
                      <a:pt x="473" y="261"/>
                    </a:lnTo>
                    <a:lnTo>
                      <a:pt x="468" y="261"/>
                    </a:lnTo>
                    <a:lnTo>
                      <a:pt x="460" y="257"/>
                    </a:lnTo>
                    <a:lnTo>
                      <a:pt x="452" y="259"/>
                    </a:lnTo>
                    <a:lnTo>
                      <a:pt x="438" y="259"/>
                    </a:lnTo>
                    <a:lnTo>
                      <a:pt x="435" y="260"/>
                    </a:lnTo>
                    <a:lnTo>
                      <a:pt x="434" y="257"/>
                    </a:lnTo>
                    <a:lnTo>
                      <a:pt x="426" y="249"/>
                    </a:lnTo>
                    <a:lnTo>
                      <a:pt x="421" y="236"/>
                    </a:lnTo>
                    <a:lnTo>
                      <a:pt x="418" y="232"/>
                    </a:lnTo>
                    <a:lnTo>
                      <a:pt x="415" y="225"/>
                    </a:lnTo>
                    <a:lnTo>
                      <a:pt x="410" y="221"/>
                    </a:lnTo>
                    <a:lnTo>
                      <a:pt x="404" y="213"/>
                    </a:lnTo>
                    <a:lnTo>
                      <a:pt x="401" y="210"/>
                    </a:lnTo>
                    <a:lnTo>
                      <a:pt x="400" y="206"/>
                    </a:lnTo>
                    <a:lnTo>
                      <a:pt x="400" y="202"/>
                    </a:lnTo>
                    <a:lnTo>
                      <a:pt x="401" y="198"/>
                    </a:lnTo>
                    <a:lnTo>
                      <a:pt x="404" y="194"/>
                    </a:lnTo>
                    <a:lnTo>
                      <a:pt x="412" y="194"/>
                    </a:lnTo>
                    <a:lnTo>
                      <a:pt x="413" y="193"/>
                    </a:lnTo>
                    <a:lnTo>
                      <a:pt x="413" y="189"/>
                    </a:lnTo>
                    <a:lnTo>
                      <a:pt x="407" y="177"/>
                    </a:lnTo>
                    <a:lnTo>
                      <a:pt x="406" y="176"/>
                    </a:lnTo>
                    <a:lnTo>
                      <a:pt x="404" y="173"/>
                    </a:lnTo>
                    <a:lnTo>
                      <a:pt x="404" y="170"/>
                    </a:lnTo>
                    <a:lnTo>
                      <a:pt x="413" y="150"/>
                    </a:lnTo>
                    <a:lnTo>
                      <a:pt x="417" y="144"/>
                    </a:lnTo>
                    <a:lnTo>
                      <a:pt x="421" y="137"/>
                    </a:lnTo>
                    <a:lnTo>
                      <a:pt x="419" y="129"/>
                    </a:lnTo>
                    <a:lnTo>
                      <a:pt x="419" y="120"/>
                    </a:lnTo>
                    <a:lnTo>
                      <a:pt x="418" y="102"/>
                    </a:lnTo>
                    <a:lnTo>
                      <a:pt x="426" y="83"/>
                    </a:lnTo>
                    <a:lnTo>
                      <a:pt x="426" y="74"/>
                    </a:lnTo>
                    <a:lnTo>
                      <a:pt x="410" y="49"/>
                    </a:lnTo>
                    <a:lnTo>
                      <a:pt x="404" y="39"/>
                    </a:lnTo>
                    <a:lnTo>
                      <a:pt x="394" y="31"/>
                    </a:lnTo>
                    <a:lnTo>
                      <a:pt x="363" y="26"/>
                    </a:lnTo>
                    <a:lnTo>
                      <a:pt x="355" y="22"/>
                    </a:lnTo>
                    <a:lnTo>
                      <a:pt x="333" y="23"/>
                    </a:lnTo>
                    <a:lnTo>
                      <a:pt x="319" y="34"/>
                    </a:lnTo>
                    <a:lnTo>
                      <a:pt x="313" y="46"/>
                    </a:lnTo>
                    <a:lnTo>
                      <a:pt x="298" y="66"/>
                    </a:lnTo>
                    <a:lnTo>
                      <a:pt x="286" y="65"/>
                    </a:lnTo>
                    <a:lnTo>
                      <a:pt x="280" y="54"/>
                    </a:lnTo>
                    <a:lnTo>
                      <a:pt x="279" y="54"/>
                    </a:lnTo>
                    <a:lnTo>
                      <a:pt x="260" y="47"/>
                    </a:lnTo>
                    <a:lnTo>
                      <a:pt x="256" y="48"/>
                    </a:lnTo>
                    <a:lnTo>
                      <a:pt x="242" y="54"/>
                    </a:lnTo>
                    <a:lnTo>
                      <a:pt x="234" y="48"/>
                    </a:lnTo>
                    <a:lnTo>
                      <a:pt x="230" y="46"/>
                    </a:lnTo>
                    <a:lnTo>
                      <a:pt x="222" y="46"/>
                    </a:lnTo>
                    <a:lnTo>
                      <a:pt x="218" y="48"/>
                    </a:lnTo>
                    <a:lnTo>
                      <a:pt x="215" y="53"/>
                    </a:lnTo>
                    <a:lnTo>
                      <a:pt x="212" y="54"/>
                    </a:lnTo>
                    <a:lnTo>
                      <a:pt x="200" y="50"/>
                    </a:lnTo>
                    <a:lnTo>
                      <a:pt x="193" y="45"/>
                    </a:lnTo>
                    <a:lnTo>
                      <a:pt x="175" y="27"/>
                    </a:lnTo>
                    <a:lnTo>
                      <a:pt x="171" y="24"/>
                    </a:lnTo>
                    <a:lnTo>
                      <a:pt x="164" y="23"/>
                    </a:lnTo>
                    <a:lnTo>
                      <a:pt x="151" y="17"/>
                    </a:lnTo>
                    <a:lnTo>
                      <a:pt x="148" y="15"/>
                    </a:lnTo>
                    <a:lnTo>
                      <a:pt x="138" y="2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8" y="3"/>
                    </a:lnTo>
                    <a:lnTo>
                      <a:pt x="124" y="11"/>
                    </a:lnTo>
                    <a:lnTo>
                      <a:pt x="119" y="11"/>
                    </a:lnTo>
                    <a:lnTo>
                      <a:pt x="117" y="8"/>
                    </a:lnTo>
                    <a:lnTo>
                      <a:pt x="112" y="15"/>
                    </a:lnTo>
                    <a:lnTo>
                      <a:pt x="104" y="23"/>
                    </a:lnTo>
                    <a:lnTo>
                      <a:pt x="106" y="41"/>
                    </a:lnTo>
                    <a:lnTo>
                      <a:pt x="105" y="49"/>
                    </a:lnTo>
                    <a:lnTo>
                      <a:pt x="99" y="51"/>
                    </a:lnTo>
                    <a:lnTo>
                      <a:pt x="89" y="52"/>
                    </a:lnTo>
                    <a:lnTo>
                      <a:pt x="84" y="53"/>
                    </a:lnTo>
                    <a:lnTo>
                      <a:pt x="80" y="53"/>
                    </a:lnTo>
                    <a:lnTo>
                      <a:pt x="78" y="55"/>
                    </a:lnTo>
                    <a:lnTo>
                      <a:pt x="79" y="60"/>
                    </a:lnTo>
                    <a:lnTo>
                      <a:pt x="82" y="74"/>
                    </a:lnTo>
                    <a:lnTo>
                      <a:pt x="82" y="80"/>
                    </a:lnTo>
                    <a:lnTo>
                      <a:pt x="79" y="84"/>
                    </a:lnTo>
                    <a:lnTo>
                      <a:pt x="72" y="90"/>
                    </a:lnTo>
                    <a:lnTo>
                      <a:pt x="70" y="95"/>
                    </a:lnTo>
                    <a:lnTo>
                      <a:pt x="67" y="129"/>
                    </a:lnTo>
                    <a:lnTo>
                      <a:pt x="57" y="135"/>
                    </a:lnTo>
                    <a:lnTo>
                      <a:pt x="42" y="139"/>
                    </a:lnTo>
                    <a:lnTo>
                      <a:pt x="36" y="138"/>
                    </a:lnTo>
                    <a:lnTo>
                      <a:pt x="32" y="137"/>
                    </a:lnTo>
                    <a:lnTo>
                      <a:pt x="24" y="138"/>
                    </a:lnTo>
                    <a:lnTo>
                      <a:pt x="6" y="137"/>
                    </a:lnTo>
                    <a:lnTo>
                      <a:pt x="5" y="142"/>
                    </a:lnTo>
                    <a:lnTo>
                      <a:pt x="6" y="150"/>
                    </a:lnTo>
                    <a:lnTo>
                      <a:pt x="5" y="161"/>
                    </a:lnTo>
                    <a:lnTo>
                      <a:pt x="3" y="167"/>
                    </a:lnTo>
                    <a:lnTo>
                      <a:pt x="1" y="174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33">
                <a:extLst>
                  <a:ext uri="{FF2B5EF4-FFF2-40B4-BE49-F238E27FC236}">
                    <a16:creationId xmlns:a16="http://schemas.microsoft.com/office/drawing/2014/main" xmlns="" id="{2ED57A48-E75B-40E6-AF32-47FDB74F0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6" y="1368"/>
                <a:ext cx="488" cy="482"/>
              </a:xfrm>
              <a:custGeom>
                <a:avLst/>
                <a:gdLst>
                  <a:gd name="T0" fmla="*/ 13 w 509"/>
                  <a:gd name="T1" fmla="*/ 331 h 463"/>
                  <a:gd name="T2" fmla="*/ 44 w 509"/>
                  <a:gd name="T3" fmla="*/ 385 h 463"/>
                  <a:gd name="T4" fmla="*/ 57 w 509"/>
                  <a:gd name="T5" fmla="*/ 398 h 463"/>
                  <a:gd name="T6" fmla="*/ 64 w 509"/>
                  <a:gd name="T7" fmla="*/ 406 h 463"/>
                  <a:gd name="T8" fmla="*/ 65 w 509"/>
                  <a:gd name="T9" fmla="*/ 415 h 463"/>
                  <a:gd name="T10" fmla="*/ 71 w 509"/>
                  <a:gd name="T11" fmla="*/ 424 h 463"/>
                  <a:gd name="T12" fmla="*/ 84 w 509"/>
                  <a:gd name="T13" fmla="*/ 438 h 463"/>
                  <a:gd name="T14" fmla="*/ 95 w 509"/>
                  <a:gd name="T15" fmla="*/ 438 h 463"/>
                  <a:gd name="T16" fmla="*/ 99 w 509"/>
                  <a:gd name="T17" fmla="*/ 447 h 463"/>
                  <a:gd name="T18" fmla="*/ 104 w 509"/>
                  <a:gd name="T19" fmla="*/ 449 h 463"/>
                  <a:gd name="T20" fmla="*/ 108 w 509"/>
                  <a:gd name="T21" fmla="*/ 453 h 463"/>
                  <a:gd name="T22" fmla="*/ 137 w 509"/>
                  <a:gd name="T23" fmla="*/ 442 h 463"/>
                  <a:gd name="T24" fmla="*/ 155 w 509"/>
                  <a:gd name="T25" fmla="*/ 445 h 463"/>
                  <a:gd name="T26" fmla="*/ 168 w 509"/>
                  <a:gd name="T27" fmla="*/ 442 h 463"/>
                  <a:gd name="T28" fmla="*/ 191 w 509"/>
                  <a:gd name="T29" fmla="*/ 429 h 463"/>
                  <a:gd name="T30" fmla="*/ 223 w 509"/>
                  <a:gd name="T31" fmla="*/ 425 h 463"/>
                  <a:gd name="T32" fmla="*/ 244 w 509"/>
                  <a:gd name="T33" fmla="*/ 412 h 463"/>
                  <a:gd name="T34" fmla="*/ 258 w 509"/>
                  <a:gd name="T35" fmla="*/ 445 h 463"/>
                  <a:gd name="T36" fmla="*/ 261 w 509"/>
                  <a:gd name="T37" fmla="*/ 477 h 463"/>
                  <a:gd name="T38" fmla="*/ 298 w 509"/>
                  <a:gd name="T39" fmla="*/ 478 h 463"/>
                  <a:gd name="T40" fmla="*/ 327 w 509"/>
                  <a:gd name="T41" fmla="*/ 457 h 463"/>
                  <a:gd name="T42" fmla="*/ 358 w 509"/>
                  <a:gd name="T43" fmla="*/ 445 h 463"/>
                  <a:gd name="T44" fmla="*/ 367 w 509"/>
                  <a:gd name="T45" fmla="*/ 428 h 463"/>
                  <a:gd name="T46" fmla="*/ 358 w 509"/>
                  <a:gd name="T47" fmla="*/ 416 h 463"/>
                  <a:gd name="T48" fmla="*/ 347 w 509"/>
                  <a:gd name="T49" fmla="*/ 395 h 463"/>
                  <a:gd name="T50" fmla="*/ 347 w 509"/>
                  <a:gd name="T51" fmla="*/ 365 h 463"/>
                  <a:gd name="T52" fmla="*/ 315 w 509"/>
                  <a:gd name="T53" fmla="*/ 356 h 463"/>
                  <a:gd name="T54" fmla="*/ 325 w 509"/>
                  <a:gd name="T55" fmla="*/ 327 h 463"/>
                  <a:gd name="T56" fmla="*/ 334 w 509"/>
                  <a:gd name="T57" fmla="*/ 325 h 463"/>
                  <a:gd name="T58" fmla="*/ 351 w 509"/>
                  <a:gd name="T59" fmla="*/ 325 h 463"/>
                  <a:gd name="T60" fmla="*/ 370 w 509"/>
                  <a:gd name="T61" fmla="*/ 313 h 463"/>
                  <a:gd name="T62" fmla="*/ 420 w 509"/>
                  <a:gd name="T63" fmla="*/ 303 h 463"/>
                  <a:gd name="T64" fmla="*/ 425 w 509"/>
                  <a:gd name="T65" fmla="*/ 250 h 463"/>
                  <a:gd name="T66" fmla="*/ 456 w 509"/>
                  <a:gd name="T67" fmla="*/ 201 h 463"/>
                  <a:gd name="T68" fmla="*/ 468 w 509"/>
                  <a:gd name="T69" fmla="*/ 159 h 463"/>
                  <a:gd name="T70" fmla="*/ 487 w 509"/>
                  <a:gd name="T71" fmla="*/ 122 h 463"/>
                  <a:gd name="T72" fmla="*/ 450 w 509"/>
                  <a:gd name="T73" fmla="*/ 99 h 463"/>
                  <a:gd name="T74" fmla="*/ 418 w 509"/>
                  <a:gd name="T75" fmla="*/ 128 h 463"/>
                  <a:gd name="T76" fmla="*/ 337 w 509"/>
                  <a:gd name="T77" fmla="*/ 146 h 463"/>
                  <a:gd name="T78" fmla="*/ 349 w 509"/>
                  <a:gd name="T79" fmla="*/ 187 h 463"/>
                  <a:gd name="T80" fmla="*/ 314 w 509"/>
                  <a:gd name="T81" fmla="*/ 195 h 463"/>
                  <a:gd name="T82" fmla="*/ 269 w 509"/>
                  <a:gd name="T83" fmla="*/ 217 h 463"/>
                  <a:gd name="T84" fmla="*/ 219 w 509"/>
                  <a:gd name="T85" fmla="*/ 179 h 463"/>
                  <a:gd name="T86" fmla="*/ 237 w 509"/>
                  <a:gd name="T87" fmla="*/ 153 h 463"/>
                  <a:gd name="T88" fmla="*/ 241 w 509"/>
                  <a:gd name="T89" fmla="*/ 134 h 463"/>
                  <a:gd name="T90" fmla="*/ 274 w 509"/>
                  <a:gd name="T91" fmla="*/ 108 h 463"/>
                  <a:gd name="T92" fmla="*/ 294 w 509"/>
                  <a:gd name="T93" fmla="*/ 60 h 463"/>
                  <a:gd name="T94" fmla="*/ 256 w 509"/>
                  <a:gd name="T95" fmla="*/ 62 h 463"/>
                  <a:gd name="T96" fmla="*/ 233 w 509"/>
                  <a:gd name="T97" fmla="*/ 67 h 463"/>
                  <a:gd name="T98" fmla="*/ 222 w 509"/>
                  <a:gd name="T99" fmla="*/ 44 h 463"/>
                  <a:gd name="T100" fmla="*/ 215 w 509"/>
                  <a:gd name="T101" fmla="*/ 39 h 463"/>
                  <a:gd name="T102" fmla="*/ 206 w 509"/>
                  <a:gd name="T103" fmla="*/ 44 h 463"/>
                  <a:gd name="T104" fmla="*/ 174 w 509"/>
                  <a:gd name="T105" fmla="*/ 153 h 463"/>
                  <a:gd name="T106" fmla="*/ 171 w 509"/>
                  <a:gd name="T107" fmla="*/ 218 h 463"/>
                  <a:gd name="T108" fmla="*/ 146 w 509"/>
                  <a:gd name="T109" fmla="*/ 245 h 463"/>
                  <a:gd name="T110" fmla="*/ 84 w 509"/>
                  <a:gd name="T111" fmla="*/ 228 h 463"/>
                  <a:gd name="T112" fmla="*/ 52 w 509"/>
                  <a:gd name="T113" fmla="*/ 256 h 463"/>
                  <a:gd name="T114" fmla="*/ 39 w 509"/>
                  <a:gd name="T115" fmla="*/ 276 h 463"/>
                  <a:gd name="T116" fmla="*/ 25 w 509"/>
                  <a:gd name="T117" fmla="*/ 278 h 463"/>
                  <a:gd name="T118" fmla="*/ 9 w 509"/>
                  <a:gd name="T119" fmla="*/ 282 h 463"/>
                  <a:gd name="T120" fmla="*/ 0 w 509"/>
                  <a:gd name="T121" fmla="*/ 290 h 4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09" h="463">
                    <a:moveTo>
                      <a:pt x="0" y="279"/>
                    </a:moveTo>
                    <a:lnTo>
                      <a:pt x="2" y="286"/>
                    </a:lnTo>
                    <a:lnTo>
                      <a:pt x="6" y="291"/>
                    </a:lnTo>
                    <a:lnTo>
                      <a:pt x="11" y="297"/>
                    </a:lnTo>
                    <a:lnTo>
                      <a:pt x="11" y="300"/>
                    </a:lnTo>
                    <a:lnTo>
                      <a:pt x="13" y="299"/>
                    </a:lnTo>
                    <a:lnTo>
                      <a:pt x="14" y="300"/>
                    </a:lnTo>
                    <a:lnTo>
                      <a:pt x="14" y="318"/>
                    </a:lnTo>
                    <a:lnTo>
                      <a:pt x="19" y="329"/>
                    </a:lnTo>
                    <a:lnTo>
                      <a:pt x="26" y="341"/>
                    </a:lnTo>
                    <a:lnTo>
                      <a:pt x="34" y="351"/>
                    </a:lnTo>
                    <a:lnTo>
                      <a:pt x="38" y="356"/>
                    </a:lnTo>
                    <a:lnTo>
                      <a:pt x="39" y="360"/>
                    </a:lnTo>
                    <a:lnTo>
                      <a:pt x="40" y="361"/>
                    </a:lnTo>
                    <a:lnTo>
                      <a:pt x="46" y="368"/>
                    </a:lnTo>
                    <a:lnTo>
                      <a:pt x="46" y="370"/>
                    </a:lnTo>
                    <a:lnTo>
                      <a:pt x="47" y="371"/>
                    </a:lnTo>
                    <a:lnTo>
                      <a:pt x="53" y="378"/>
                    </a:lnTo>
                    <a:lnTo>
                      <a:pt x="53" y="379"/>
                    </a:lnTo>
                    <a:lnTo>
                      <a:pt x="56" y="379"/>
                    </a:lnTo>
                    <a:lnTo>
                      <a:pt x="58" y="381"/>
                    </a:lnTo>
                    <a:lnTo>
                      <a:pt x="59" y="381"/>
                    </a:lnTo>
                    <a:lnTo>
                      <a:pt x="59" y="382"/>
                    </a:lnTo>
                    <a:lnTo>
                      <a:pt x="59" y="383"/>
                    </a:lnTo>
                    <a:lnTo>
                      <a:pt x="61" y="384"/>
                    </a:lnTo>
                    <a:lnTo>
                      <a:pt x="61" y="383"/>
                    </a:lnTo>
                    <a:lnTo>
                      <a:pt x="63" y="384"/>
                    </a:lnTo>
                    <a:lnTo>
                      <a:pt x="64" y="384"/>
                    </a:lnTo>
                    <a:lnTo>
                      <a:pt x="66" y="387"/>
                    </a:lnTo>
                    <a:lnTo>
                      <a:pt x="67" y="390"/>
                    </a:lnTo>
                    <a:lnTo>
                      <a:pt x="66" y="393"/>
                    </a:lnTo>
                    <a:lnTo>
                      <a:pt x="67" y="394"/>
                    </a:lnTo>
                    <a:lnTo>
                      <a:pt x="68" y="394"/>
                    </a:lnTo>
                    <a:lnTo>
                      <a:pt x="68" y="395"/>
                    </a:lnTo>
                    <a:lnTo>
                      <a:pt x="68" y="396"/>
                    </a:lnTo>
                    <a:lnTo>
                      <a:pt x="68" y="397"/>
                    </a:lnTo>
                    <a:lnTo>
                      <a:pt x="67" y="399"/>
                    </a:lnTo>
                    <a:lnTo>
                      <a:pt x="68" y="399"/>
                    </a:lnTo>
                    <a:lnTo>
                      <a:pt x="70" y="400"/>
                    </a:lnTo>
                    <a:lnTo>
                      <a:pt x="71" y="402"/>
                    </a:lnTo>
                    <a:lnTo>
                      <a:pt x="72" y="402"/>
                    </a:lnTo>
                    <a:lnTo>
                      <a:pt x="73" y="404"/>
                    </a:lnTo>
                    <a:lnTo>
                      <a:pt x="73" y="405"/>
                    </a:lnTo>
                    <a:lnTo>
                      <a:pt x="74" y="405"/>
                    </a:lnTo>
                    <a:lnTo>
                      <a:pt x="74" y="407"/>
                    </a:lnTo>
                    <a:lnTo>
                      <a:pt x="73" y="409"/>
                    </a:lnTo>
                    <a:lnTo>
                      <a:pt x="80" y="415"/>
                    </a:lnTo>
                    <a:lnTo>
                      <a:pt x="80" y="417"/>
                    </a:lnTo>
                    <a:lnTo>
                      <a:pt x="83" y="418"/>
                    </a:lnTo>
                    <a:lnTo>
                      <a:pt x="85" y="419"/>
                    </a:lnTo>
                    <a:lnTo>
                      <a:pt x="86" y="420"/>
                    </a:lnTo>
                    <a:lnTo>
                      <a:pt x="88" y="421"/>
                    </a:lnTo>
                    <a:lnTo>
                      <a:pt x="89" y="423"/>
                    </a:lnTo>
                    <a:lnTo>
                      <a:pt x="89" y="422"/>
                    </a:lnTo>
                    <a:lnTo>
                      <a:pt x="91" y="421"/>
                    </a:lnTo>
                    <a:lnTo>
                      <a:pt x="94" y="421"/>
                    </a:lnTo>
                    <a:lnTo>
                      <a:pt x="95" y="420"/>
                    </a:lnTo>
                    <a:lnTo>
                      <a:pt x="98" y="420"/>
                    </a:lnTo>
                    <a:lnTo>
                      <a:pt x="99" y="421"/>
                    </a:lnTo>
                    <a:lnTo>
                      <a:pt x="100" y="422"/>
                    </a:lnTo>
                    <a:lnTo>
                      <a:pt x="98" y="426"/>
                    </a:lnTo>
                    <a:lnTo>
                      <a:pt x="97" y="426"/>
                    </a:lnTo>
                    <a:lnTo>
                      <a:pt x="97" y="429"/>
                    </a:lnTo>
                    <a:lnTo>
                      <a:pt x="99" y="430"/>
                    </a:lnTo>
                    <a:lnTo>
                      <a:pt x="100" y="429"/>
                    </a:lnTo>
                    <a:lnTo>
                      <a:pt x="102" y="429"/>
                    </a:lnTo>
                    <a:lnTo>
                      <a:pt x="103" y="429"/>
                    </a:lnTo>
                    <a:lnTo>
                      <a:pt x="104" y="429"/>
                    </a:lnTo>
                    <a:lnTo>
                      <a:pt x="105" y="429"/>
                    </a:lnTo>
                    <a:lnTo>
                      <a:pt x="106" y="428"/>
                    </a:lnTo>
                    <a:lnTo>
                      <a:pt x="107" y="429"/>
                    </a:lnTo>
                    <a:lnTo>
                      <a:pt x="106" y="430"/>
                    </a:lnTo>
                    <a:lnTo>
                      <a:pt x="107" y="430"/>
                    </a:lnTo>
                    <a:lnTo>
                      <a:pt x="108" y="431"/>
                    </a:lnTo>
                    <a:lnTo>
                      <a:pt x="108" y="430"/>
                    </a:lnTo>
                    <a:lnTo>
                      <a:pt x="109" y="431"/>
                    </a:lnTo>
                    <a:lnTo>
                      <a:pt x="110" y="430"/>
                    </a:lnTo>
                    <a:lnTo>
                      <a:pt x="112" y="432"/>
                    </a:lnTo>
                    <a:lnTo>
                      <a:pt x="110" y="435"/>
                    </a:lnTo>
                    <a:lnTo>
                      <a:pt x="111" y="435"/>
                    </a:lnTo>
                    <a:lnTo>
                      <a:pt x="112" y="435"/>
                    </a:lnTo>
                    <a:lnTo>
                      <a:pt x="113" y="435"/>
                    </a:lnTo>
                    <a:lnTo>
                      <a:pt x="116" y="437"/>
                    </a:lnTo>
                    <a:lnTo>
                      <a:pt x="120" y="439"/>
                    </a:lnTo>
                    <a:lnTo>
                      <a:pt x="122" y="439"/>
                    </a:lnTo>
                    <a:lnTo>
                      <a:pt x="126" y="439"/>
                    </a:lnTo>
                    <a:lnTo>
                      <a:pt x="137" y="433"/>
                    </a:lnTo>
                    <a:lnTo>
                      <a:pt x="140" y="426"/>
                    </a:lnTo>
                    <a:lnTo>
                      <a:pt x="142" y="425"/>
                    </a:lnTo>
                    <a:lnTo>
                      <a:pt x="143" y="425"/>
                    </a:lnTo>
                    <a:lnTo>
                      <a:pt x="146" y="426"/>
                    </a:lnTo>
                    <a:lnTo>
                      <a:pt x="149" y="428"/>
                    </a:lnTo>
                    <a:lnTo>
                      <a:pt x="153" y="427"/>
                    </a:lnTo>
                    <a:lnTo>
                      <a:pt x="157" y="429"/>
                    </a:lnTo>
                    <a:lnTo>
                      <a:pt x="159" y="430"/>
                    </a:lnTo>
                    <a:lnTo>
                      <a:pt x="161" y="431"/>
                    </a:lnTo>
                    <a:lnTo>
                      <a:pt x="162" y="430"/>
                    </a:lnTo>
                    <a:lnTo>
                      <a:pt x="162" y="427"/>
                    </a:lnTo>
                    <a:lnTo>
                      <a:pt x="163" y="426"/>
                    </a:lnTo>
                    <a:lnTo>
                      <a:pt x="164" y="421"/>
                    </a:lnTo>
                    <a:lnTo>
                      <a:pt x="167" y="424"/>
                    </a:lnTo>
                    <a:lnTo>
                      <a:pt x="167" y="426"/>
                    </a:lnTo>
                    <a:lnTo>
                      <a:pt x="169" y="426"/>
                    </a:lnTo>
                    <a:lnTo>
                      <a:pt x="171" y="426"/>
                    </a:lnTo>
                    <a:lnTo>
                      <a:pt x="173" y="426"/>
                    </a:lnTo>
                    <a:lnTo>
                      <a:pt x="175" y="425"/>
                    </a:lnTo>
                    <a:lnTo>
                      <a:pt x="178" y="425"/>
                    </a:lnTo>
                    <a:lnTo>
                      <a:pt x="179" y="423"/>
                    </a:lnTo>
                    <a:lnTo>
                      <a:pt x="181" y="423"/>
                    </a:lnTo>
                    <a:lnTo>
                      <a:pt x="182" y="423"/>
                    </a:lnTo>
                    <a:lnTo>
                      <a:pt x="185" y="422"/>
                    </a:lnTo>
                    <a:lnTo>
                      <a:pt x="186" y="421"/>
                    </a:lnTo>
                    <a:lnTo>
                      <a:pt x="191" y="418"/>
                    </a:lnTo>
                    <a:lnTo>
                      <a:pt x="199" y="412"/>
                    </a:lnTo>
                    <a:lnTo>
                      <a:pt x="201" y="406"/>
                    </a:lnTo>
                    <a:lnTo>
                      <a:pt x="202" y="405"/>
                    </a:lnTo>
                    <a:lnTo>
                      <a:pt x="205" y="403"/>
                    </a:lnTo>
                    <a:lnTo>
                      <a:pt x="208" y="404"/>
                    </a:lnTo>
                    <a:lnTo>
                      <a:pt x="217" y="406"/>
                    </a:lnTo>
                    <a:lnTo>
                      <a:pt x="230" y="408"/>
                    </a:lnTo>
                    <a:lnTo>
                      <a:pt x="232" y="409"/>
                    </a:lnTo>
                    <a:lnTo>
                      <a:pt x="233" y="408"/>
                    </a:lnTo>
                    <a:lnTo>
                      <a:pt x="238" y="407"/>
                    </a:lnTo>
                    <a:lnTo>
                      <a:pt x="239" y="406"/>
                    </a:lnTo>
                    <a:lnTo>
                      <a:pt x="242" y="406"/>
                    </a:lnTo>
                    <a:lnTo>
                      <a:pt x="244" y="404"/>
                    </a:lnTo>
                    <a:lnTo>
                      <a:pt x="245" y="401"/>
                    </a:lnTo>
                    <a:lnTo>
                      <a:pt x="251" y="398"/>
                    </a:lnTo>
                    <a:lnTo>
                      <a:pt x="253" y="396"/>
                    </a:lnTo>
                    <a:lnTo>
                      <a:pt x="254" y="396"/>
                    </a:lnTo>
                    <a:lnTo>
                      <a:pt x="255" y="397"/>
                    </a:lnTo>
                    <a:lnTo>
                      <a:pt x="256" y="398"/>
                    </a:lnTo>
                    <a:lnTo>
                      <a:pt x="256" y="400"/>
                    </a:lnTo>
                    <a:lnTo>
                      <a:pt x="257" y="403"/>
                    </a:lnTo>
                    <a:lnTo>
                      <a:pt x="259" y="405"/>
                    </a:lnTo>
                    <a:lnTo>
                      <a:pt x="272" y="419"/>
                    </a:lnTo>
                    <a:lnTo>
                      <a:pt x="271" y="422"/>
                    </a:lnTo>
                    <a:lnTo>
                      <a:pt x="269" y="427"/>
                    </a:lnTo>
                    <a:lnTo>
                      <a:pt x="269" y="433"/>
                    </a:lnTo>
                    <a:lnTo>
                      <a:pt x="270" y="435"/>
                    </a:lnTo>
                    <a:lnTo>
                      <a:pt x="270" y="439"/>
                    </a:lnTo>
                    <a:lnTo>
                      <a:pt x="269" y="442"/>
                    </a:lnTo>
                    <a:lnTo>
                      <a:pt x="268" y="445"/>
                    </a:lnTo>
                    <a:lnTo>
                      <a:pt x="268" y="450"/>
                    </a:lnTo>
                    <a:lnTo>
                      <a:pt x="272" y="454"/>
                    </a:lnTo>
                    <a:lnTo>
                      <a:pt x="272" y="458"/>
                    </a:lnTo>
                    <a:lnTo>
                      <a:pt x="282" y="461"/>
                    </a:lnTo>
                    <a:lnTo>
                      <a:pt x="286" y="461"/>
                    </a:lnTo>
                    <a:lnTo>
                      <a:pt x="292" y="457"/>
                    </a:lnTo>
                    <a:lnTo>
                      <a:pt x="295" y="452"/>
                    </a:lnTo>
                    <a:lnTo>
                      <a:pt x="296" y="454"/>
                    </a:lnTo>
                    <a:lnTo>
                      <a:pt x="301" y="463"/>
                    </a:lnTo>
                    <a:lnTo>
                      <a:pt x="307" y="463"/>
                    </a:lnTo>
                    <a:lnTo>
                      <a:pt x="311" y="459"/>
                    </a:lnTo>
                    <a:lnTo>
                      <a:pt x="313" y="458"/>
                    </a:lnTo>
                    <a:lnTo>
                      <a:pt x="313" y="456"/>
                    </a:lnTo>
                    <a:lnTo>
                      <a:pt x="316" y="457"/>
                    </a:lnTo>
                    <a:lnTo>
                      <a:pt x="326" y="452"/>
                    </a:lnTo>
                    <a:lnTo>
                      <a:pt x="329" y="450"/>
                    </a:lnTo>
                    <a:lnTo>
                      <a:pt x="335" y="447"/>
                    </a:lnTo>
                    <a:lnTo>
                      <a:pt x="338" y="441"/>
                    </a:lnTo>
                    <a:lnTo>
                      <a:pt x="341" y="439"/>
                    </a:lnTo>
                    <a:lnTo>
                      <a:pt x="349" y="432"/>
                    </a:lnTo>
                    <a:lnTo>
                      <a:pt x="356" y="429"/>
                    </a:lnTo>
                    <a:lnTo>
                      <a:pt x="357" y="428"/>
                    </a:lnTo>
                    <a:lnTo>
                      <a:pt x="362" y="426"/>
                    </a:lnTo>
                    <a:lnTo>
                      <a:pt x="365" y="429"/>
                    </a:lnTo>
                    <a:lnTo>
                      <a:pt x="368" y="429"/>
                    </a:lnTo>
                    <a:lnTo>
                      <a:pt x="370" y="431"/>
                    </a:lnTo>
                    <a:lnTo>
                      <a:pt x="373" y="427"/>
                    </a:lnTo>
                    <a:lnTo>
                      <a:pt x="373" y="424"/>
                    </a:lnTo>
                    <a:lnTo>
                      <a:pt x="374" y="422"/>
                    </a:lnTo>
                    <a:lnTo>
                      <a:pt x="376" y="418"/>
                    </a:lnTo>
                    <a:lnTo>
                      <a:pt x="378" y="418"/>
                    </a:lnTo>
                    <a:lnTo>
                      <a:pt x="379" y="415"/>
                    </a:lnTo>
                    <a:lnTo>
                      <a:pt x="381" y="413"/>
                    </a:lnTo>
                    <a:lnTo>
                      <a:pt x="382" y="411"/>
                    </a:lnTo>
                    <a:lnTo>
                      <a:pt x="383" y="411"/>
                    </a:lnTo>
                    <a:lnTo>
                      <a:pt x="384" y="407"/>
                    </a:lnTo>
                    <a:lnTo>
                      <a:pt x="384" y="403"/>
                    </a:lnTo>
                    <a:lnTo>
                      <a:pt x="386" y="401"/>
                    </a:lnTo>
                    <a:lnTo>
                      <a:pt x="386" y="400"/>
                    </a:lnTo>
                    <a:lnTo>
                      <a:pt x="383" y="396"/>
                    </a:lnTo>
                    <a:lnTo>
                      <a:pt x="380" y="396"/>
                    </a:lnTo>
                    <a:lnTo>
                      <a:pt x="377" y="397"/>
                    </a:lnTo>
                    <a:lnTo>
                      <a:pt x="373" y="400"/>
                    </a:lnTo>
                    <a:lnTo>
                      <a:pt x="371" y="398"/>
                    </a:lnTo>
                    <a:lnTo>
                      <a:pt x="365" y="400"/>
                    </a:lnTo>
                    <a:lnTo>
                      <a:pt x="365" y="399"/>
                    </a:lnTo>
                    <a:lnTo>
                      <a:pt x="367" y="396"/>
                    </a:lnTo>
                    <a:lnTo>
                      <a:pt x="367" y="394"/>
                    </a:lnTo>
                    <a:lnTo>
                      <a:pt x="366" y="389"/>
                    </a:lnTo>
                    <a:lnTo>
                      <a:pt x="367" y="384"/>
                    </a:lnTo>
                    <a:lnTo>
                      <a:pt x="362" y="379"/>
                    </a:lnTo>
                    <a:lnTo>
                      <a:pt x="360" y="379"/>
                    </a:lnTo>
                    <a:lnTo>
                      <a:pt x="358" y="374"/>
                    </a:lnTo>
                    <a:lnTo>
                      <a:pt x="352" y="371"/>
                    </a:lnTo>
                    <a:lnTo>
                      <a:pt x="352" y="367"/>
                    </a:lnTo>
                    <a:lnTo>
                      <a:pt x="355" y="362"/>
                    </a:lnTo>
                    <a:lnTo>
                      <a:pt x="360" y="361"/>
                    </a:lnTo>
                    <a:lnTo>
                      <a:pt x="362" y="356"/>
                    </a:lnTo>
                    <a:lnTo>
                      <a:pt x="362" y="351"/>
                    </a:lnTo>
                    <a:lnTo>
                      <a:pt x="359" y="348"/>
                    </a:lnTo>
                    <a:lnTo>
                      <a:pt x="353" y="343"/>
                    </a:lnTo>
                    <a:lnTo>
                      <a:pt x="349" y="342"/>
                    </a:lnTo>
                    <a:lnTo>
                      <a:pt x="343" y="337"/>
                    </a:lnTo>
                    <a:lnTo>
                      <a:pt x="339" y="342"/>
                    </a:lnTo>
                    <a:lnTo>
                      <a:pt x="335" y="339"/>
                    </a:lnTo>
                    <a:lnTo>
                      <a:pt x="332" y="339"/>
                    </a:lnTo>
                    <a:lnTo>
                      <a:pt x="329" y="342"/>
                    </a:lnTo>
                    <a:lnTo>
                      <a:pt x="324" y="339"/>
                    </a:lnTo>
                    <a:lnTo>
                      <a:pt x="328" y="333"/>
                    </a:lnTo>
                    <a:lnTo>
                      <a:pt x="326" y="327"/>
                    </a:lnTo>
                    <a:lnTo>
                      <a:pt x="329" y="321"/>
                    </a:lnTo>
                    <a:lnTo>
                      <a:pt x="330" y="313"/>
                    </a:lnTo>
                    <a:lnTo>
                      <a:pt x="332" y="312"/>
                    </a:lnTo>
                    <a:lnTo>
                      <a:pt x="334" y="314"/>
                    </a:lnTo>
                    <a:lnTo>
                      <a:pt x="339" y="314"/>
                    </a:lnTo>
                    <a:lnTo>
                      <a:pt x="341" y="316"/>
                    </a:lnTo>
                    <a:lnTo>
                      <a:pt x="343" y="316"/>
                    </a:lnTo>
                    <a:lnTo>
                      <a:pt x="343" y="313"/>
                    </a:lnTo>
                    <a:lnTo>
                      <a:pt x="341" y="313"/>
                    </a:lnTo>
                    <a:lnTo>
                      <a:pt x="339" y="312"/>
                    </a:lnTo>
                    <a:lnTo>
                      <a:pt x="340" y="310"/>
                    </a:lnTo>
                    <a:lnTo>
                      <a:pt x="344" y="312"/>
                    </a:lnTo>
                    <a:lnTo>
                      <a:pt x="348" y="312"/>
                    </a:lnTo>
                    <a:lnTo>
                      <a:pt x="350" y="316"/>
                    </a:lnTo>
                    <a:lnTo>
                      <a:pt x="351" y="319"/>
                    </a:lnTo>
                    <a:lnTo>
                      <a:pt x="353" y="320"/>
                    </a:lnTo>
                    <a:lnTo>
                      <a:pt x="354" y="319"/>
                    </a:lnTo>
                    <a:lnTo>
                      <a:pt x="354" y="316"/>
                    </a:lnTo>
                    <a:lnTo>
                      <a:pt x="356" y="317"/>
                    </a:lnTo>
                    <a:lnTo>
                      <a:pt x="361" y="316"/>
                    </a:lnTo>
                    <a:lnTo>
                      <a:pt x="366" y="312"/>
                    </a:lnTo>
                    <a:lnTo>
                      <a:pt x="368" y="309"/>
                    </a:lnTo>
                    <a:lnTo>
                      <a:pt x="372" y="308"/>
                    </a:lnTo>
                    <a:lnTo>
                      <a:pt x="373" y="307"/>
                    </a:lnTo>
                    <a:lnTo>
                      <a:pt x="374" y="307"/>
                    </a:lnTo>
                    <a:lnTo>
                      <a:pt x="376" y="306"/>
                    </a:lnTo>
                    <a:lnTo>
                      <a:pt x="377" y="303"/>
                    </a:lnTo>
                    <a:lnTo>
                      <a:pt x="385" y="302"/>
                    </a:lnTo>
                    <a:lnTo>
                      <a:pt x="386" y="301"/>
                    </a:lnTo>
                    <a:lnTo>
                      <a:pt x="389" y="302"/>
                    </a:lnTo>
                    <a:lnTo>
                      <a:pt x="398" y="300"/>
                    </a:lnTo>
                    <a:lnTo>
                      <a:pt x="404" y="301"/>
                    </a:lnTo>
                    <a:lnTo>
                      <a:pt x="407" y="298"/>
                    </a:lnTo>
                    <a:lnTo>
                      <a:pt x="412" y="298"/>
                    </a:lnTo>
                    <a:lnTo>
                      <a:pt x="418" y="300"/>
                    </a:lnTo>
                    <a:lnTo>
                      <a:pt x="423" y="297"/>
                    </a:lnTo>
                    <a:lnTo>
                      <a:pt x="438" y="291"/>
                    </a:lnTo>
                    <a:lnTo>
                      <a:pt x="442" y="290"/>
                    </a:lnTo>
                    <a:lnTo>
                      <a:pt x="452" y="274"/>
                    </a:lnTo>
                    <a:lnTo>
                      <a:pt x="456" y="270"/>
                    </a:lnTo>
                    <a:lnTo>
                      <a:pt x="455" y="259"/>
                    </a:lnTo>
                    <a:lnTo>
                      <a:pt x="451" y="259"/>
                    </a:lnTo>
                    <a:lnTo>
                      <a:pt x="446" y="253"/>
                    </a:lnTo>
                    <a:lnTo>
                      <a:pt x="440" y="244"/>
                    </a:lnTo>
                    <a:lnTo>
                      <a:pt x="443" y="240"/>
                    </a:lnTo>
                    <a:lnTo>
                      <a:pt x="446" y="235"/>
                    </a:lnTo>
                    <a:lnTo>
                      <a:pt x="458" y="220"/>
                    </a:lnTo>
                    <a:lnTo>
                      <a:pt x="457" y="216"/>
                    </a:lnTo>
                    <a:lnTo>
                      <a:pt x="460" y="214"/>
                    </a:lnTo>
                    <a:lnTo>
                      <a:pt x="467" y="207"/>
                    </a:lnTo>
                    <a:lnTo>
                      <a:pt x="472" y="200"/>
                    </a:lnTo>
                    <a:lnTo>
                      <a:pt x="473" y="196"/>
                    </a:lnTo>
                    <a:lnTo>
                      <a:pt x="476" y="193"/>
                    </a:lnTo>
                    <a:lnTo>
                      <a:pt x="476" y="186"/>
                    </a:lnTo>
                    <a:lnTo>
                      <a:pt x="479" y="183"/>
                    </a:lnTo>
                    <a:lnTo>
                      <a:pt x="485" y="186"/>
                    </a:lnTo>
                    <a:lnTo>
                      <a:pt x="485" y="183"/>
                    </a:lnTo>
                    <a:lnTo>
                      <a:pt x="490" y="182"/>
                    </a:lnTo>
                    <a:lnTo>
                      <a:pt x="500" y="168"/>
                    </a:lnTo>
                    <a:lnTo>
                      <a:pt x="493" y="160"/>
                    </a:lnTo>
                    <a:lnTo>
                      <a:pt x="488" y="153"/>
                    </a:lnTo>
                    <a:lnTo>
                      <a:pt x="490" y="147"/>
                    </a:lnTo>
                    <a:lnTo>
                      <a:pt x="493" y="142"/>
                    </a:lnTo>
                    <a:lnTo>
                      <a:pt x="497" y="138"/>
                    </a:lnTo>
                    <a:lnTo>
                      <a:pt x="500" y="134"/>
                    </a:lnTo>
                    <a:lnTo>
                      <a:pt x="501" y="132"/>
                    </a:lnTo>
                    <a:lnTo>
                      <a:pt x="496" y="128"/>
                    </a:lnTo>
                    <a:lnTo>
                      <a:pt x="496" y="126"/>
                    </a:lnTo>
                    <a:lnTo>
                      <a:pt x="508" y="117"/>
                    </a:lnTo>
                    <a:lnTo>
                      <a:pt x="509" y="112"/>
                    </a:lnTo>
                    <a:lnTo>
                      <a:pt x="501" y="112"/>
                    </a:lnTo>
                    <a:lnTo>
                      <a:pt x="496" y="111"/>
                    </a:lnTo>
                    <a:lnTo>
                      <a:pt x="490" y="102"/>
                    </a:lnTo>
                    <a:lnTo>
                      <a:pt x="482" y="99"/>
                    </a:lnTo>
                    <a:lnTo>
                      <a:pt x="476" y="94"/>
                    </a:lnTo>
                    <a:lnTo>
                      <a:pt x="473" y="94"/>
                    </a:lnTo>
                    <a:lnTo>
                      <a:pt x="469" y="95"/>
                    </a:lnTo>
                    <a:lnTo>
                      <a:pt x="463" y="99"/>
                    </a:lnTo>
                    <a:lnTo>
                      <a:pt x="461" y="97"/>
                    </a:lnTo>
                    <a:lnTo>
                      <a:pt x="458" y="101"/>
                    </a:lnTo>
                    <a:lnTo>
                      <a:pt x="458" y="106"/>
                    </a:lnTo>
                    <a:lnTo>
                      <a:pt x="450" y="112"/>
                    </a:lnTo>
                    <a:lnTo>
                      <a:pt x="438" y="117"/>
                    </a:lnTo>
                    <a:lnTo>
                      <a:pt x="437" y="121"/>
                    </a:lnTo>
                    <a:lnTo>
                      <a:pt x="436" y="123"/>
                    </a:lnTo>
                    <a:lnTo>
                      <a:pt x="417" y="141"/>
                    </a:lnTo>
                    <a:lnTo>
                      <a:pt x="400" y="139"/>
                    </a:lnTo>
                    <a:lnTo>
                      <a:pt x="394" y="136"/>
                    </a:lnTo>
                    <a:lnTo>
                      <a:pt x="376" y="130"/>
                    </a:lnTo>
                    <a:lnTo>
                      <a:pt x="370" y="127"/>
                    </a:lnTo>
                    <a:lnTo>
                      <a:pt x="361" y="127"/>
                    </a:lnTo>
                    <a:lnTo>
                      <a:pt x="356" y="130"/>
                    </a:lnTo>
                    <a:lnTo>
                      <a:pt x="352" y="140"/>
                    </a:lnTo>
                    <a:lnTo>
                      <a:pt x="353" y="145"/>
                    </a:lnTo>
                    <a:lnTo>
                      <a:pt x="355" y="150"/>
                    </a:lnTo>
                    <a:lnTo>
                      <a:pt x="361" y="156"/>
                    </a:lnTo>
                    <a:lnTo>
                      <a:pt x="365" y="157"/>
                    </a:lnTo>
                    <a:lnTo>
                      <a:pt x="368" y="160"/>
                    </a:lnTo>
                    <a:lnTo>
                      <a:pt x="367" y="171"/>
                    </a:lnTo>
                    <a:lnTo>
                      <a:pt x="365" y="178"/>
                    </a:lnTo>
                    <a:lnTo>
                      <a:pt x="364" y="180"/>
                    </a:lnTo>
                    <a:lnTo>
                      <a:pt x="363" y="173"/>
                    </a:lnTo>
                    <a:lnTo>
                      <a:pt x="361" y="171"/>
                    </a:lnTo>
                    <a:lnTo>
                      <a:pt x="358" y="172"/>
                    </a:lnTo>
                    <a:lnTo>
                      <a:pt x="356" y="179"/>
                    </a:lnTo>
                    <a:lnTo>
                      <a:pt x="345" y="181"/>
                    </a:lnTo>
                    <a:lnTo>
                      <a:pt x="343" y="187"/>
                    </a:lnTo>
                    <a:lnTo>
                      <a:pt x="337" y="188"/>
                    </a:lnTo>
                    <a:lnTo>
                      <a:pt x="327" y="187"/>
                    </a:lnTo>
                    <a:lnTo>
                      <a:pt x="320" y="185"/>
                    </a:lnTo>
                    <a:lnTo>
                      <a:pt x="316" y="190"/>
                    </a:lnTo>
                    <a:lnTo>
                      <a:pt x="318" y="203"/>
                    </a:lnTo>
                    <a:lnTo>
                      <a:pt x="318" y="209"/>
                    </a:lnTo>
                    <a:lnTo>
                      <a:pt x="311" y="210"/>
                    </a:lnTo>
                    <a:lnTo>
                      <a:pt x="300" y="205"/>
                    </a:lnTo>
                    <a:lnTo>
                      <a:pt x="293" y="208"/>
                    </a:lnTo>
                    <a:lnTo>
                      <a:pt x="281" y="208"/>
                    </a:lnTo>
                    <a:lnTo>
                      <a:pt x="277" y="201"/>
                    </a:lnTo>
                    <a:lnTo>
                      <a:pt x="250" y="198"/>
                    </a:lnTo>
                    <a:lnTo>
                      <a:pt x="248" y="195"/>
                    </a:lnTo>
                    <a:lnTo>
                      <a:pt x="248" y="190"/>
                    </a:lnTo>
                    <a:lnTo>
                      <a:pt x="232" y="192"/>
                    </a:lnTo>
                    <a:lnTo>
                      <a:pt x="223" y="189"/>
                    </a:lnTo>
                    <a:lnTo>
                      <a:pt x="225" y="186"/>
                    </a:lnTo>
                    <a:lnTo>
                      <a:pt x="228" y="172"/>
                    </a:lnTo>
                    <a:lnTo>
                      <a:pt x="232" y="165"/>
                    </a:lnTo>
                    <a:lnTo>
                      <a:pt x="232" y="161"/>
                    </a:lnTo>
                    <a:lnTo>
                      <a:pt x="236" y="157"/>
                    </a:lnTo>
                    <a:lnTo>
                      <a:pt x="239" y="158"/>
                    </a:lnTo>
                    <a:lnTo>
                      <a:pt x="241" y="153"/>
                    </a:lnTo>
                    <a:lnTo>
                      <a:pt x="244" y="156"/>
                    </a:lnTo>
                    <a:lnTo>
                      <a:pt x="250" y="150"/>
                    </a:lnTo>
                    <a:lnTo>
                      <a:pt x="247" y="147"/>
                    </a:lnTo>
                    <a:lnTo>
                      <a:pt x="245" y="145"/>
                    </a:lnTo>
                    <a:lnTo>
                      <a:pt x="246" y="144"/>
                    </a:lnTo>
                    <a:lnTo>
                      <a:pt x="247" y="138"/>
                    </a:lnTo>
                    <a:lnTo>
                      <a:pt x="245" y="133"/>
                    </a:lnTo>
                    <a:lnTo>
                      <a:pt x="246" y="131"/>
                    </a:lnTo>
                    <a:lnTo>
                      <a:pt x="248" y="133"/>
                    </a:lnTo>
                    <a:lnTo>
                      <a:pt x="251" y="135"/>
                    </a:lnTo>
                    <a:lnTo>
                      <a:pt x="251" y="129"/>
                    </a:lnTo>
                    <a:lnTo>
                      <a:pt x="249" y="121"/>
                    </a:lnTo>
                    <a:lnTo>
                      <a:pt x="252" y="117"/>
                    </a:lnTo>
                    <a:lnTo>
                      <a:pt x="255" y="121"/>
                    </a:lnTo>
                    <a:lnTo>
                      <a:pt x="260" y="120"/>
                    </a:lnTo>
                    <a:lnTo>
                      <a:pt x="265" y="121"/>
                    </a:lnTo>
                    <a:lnTo>
                      <a:pt x="275" y="108"/>
                    </a:lnTo>
                    <a:lnTo>
                      <a:pt x="284" y="103"/>
                    </a:lnTo>
                    <a:lnTo>
                      <a:pt x="286" y="104"/>
                    </a:lnTo>
                    <a:lnTo>
                      <a:pt x="289" y="104"/>
                    </a:lnTo>
                    <a:lnTo>
                      <a:pt x="292" y="103"/>
                    </a:lnTo>
                    <a:lnTo>
                      <a:pt x="295" y="97"/>
                    </a:lnTo>
                    <a:lnTo>
                      <a:pt x="293" y="91"/>
                    </a:lnTo>
                    <a:lnTo>
                      <a:pt x="295" y="88"/>
                    </a:lnTo>
                    <a:lnTo>
                      <a:pt x="298" y="76"/>
                    </a:lnTo>
                    <a:lnTo>
                      <a:pt x="305" y="64"/>
                    </a:lnTo>
                    <a:lnTo>
                      <a:pt x="307" y="58"/>
                    </a:lnTo>
                    <a:lnTo>
                      <a:pt x="306" y="51"/>
                    </a:lnTo>
                    <a:lnTo>
                      <a:pt x="301" y="46"/>
                    </a:lnTo>
                    <a:lnTo>
                      <a:pt x="298" y="46"/>
                    </a:lnTo>
                    <a:lnTo>
                      <a:pt x="292" y="44"/>
                    </a:lnTo>
                    <a:lnTo>
                      <a:pt x="278" y="43"/>
                    </a:lnTo>
                    <a:lnTo>
                      <a:pt x="275" y="45"/>
                    </a:lnTo>
                    <a:lnTo>
                      <a:pt x="266" y="53"/>
                    </a:lnTo>
                    <a:lnTo>
                      <a:pt x="267" y="60"/>
                    </a:lnTo>
                    <a:lnTo>
                      <a:pt x="268" y="66"/>
                    </a:lnTo>
                    <a:lnTo>
                      <a:pt x="268" y="70"/>
                    </a:lnTo>
                    <a:lnTo>
                      <a:pt x="265" y="77"/>
                    </a:lnTo>
                    <a:lnTo>
                      <a:pt x="262" y="80"/>
                    </a:lnTo>
                    <a:lnTo>
                      <a:pt x="260" y="82"/>
                    </a:lnTo>
                    <a:lnTo>
                      <a:pt x="256" y="83"/>
                    </a:lnTo>
                    <a:lnTo>
                      <a:pt x="244" y="81"/>
                    </a:lnTo>
                    <a:lnTo>
                      <a:pt x="243" y="64"/>
                    </a:lnTo>
                    <a:lnTo>
                      <a:pt x="250" y="45"/>
                    </a:lnTo>
                    <a:lnTo>
                      <a:pt x="253" y="32"/>
                    </a:lnTo>
                    <a:lnTo>
                      <a:pt x="250" y="29"/>
                    </a:lnTo>
                    <a:lnTo>
                      <a:pt x="250" y="28"/>
                    </a:lnTo>
                    <a:lnTo>
                      <a:pt x="240" y="26"/>
                    </a:lnTo>
                    <a:lnTo>
                      <a:pt x="236" y="24"/>
                    </a:lnTo>
                    <a:lnTo>
                      <a:pt x="235" y="25"/>
                    </a:lnTo>
                    <a:lnTo>
                      <a:pt x="232" y="42"/>
                    </a:lnTo>
                    <a:lnTo>
                      <a:pt x="229" y="51"/>
                    </a:lnTo>
                    <a:lnTo>
                      <a:pt x="229" y="54"/>
                    </a:lnTo>
                    <a:lnTo>
                      <a:pt x="226" y="66"/>
                    </a:lnTo>
                    <a:lnTo>
                      <a:pt x="221" y="69"/>
                    </a:lnTo>
                    <a:lnTo>
                      <a:pt x="223" y="43"/>
                    </a:lnTo>
                    <a:lnTo>
                      <a:pt x="221" y="39"/>
                    </a:lnTo>
                    <a:lnTo>
                      <a:pt x="221" y="37"/>
                    </a:lnTo>
                    <a:lnTo>
                      <a:pt x="224" y="37"/>
                    </a:lnTo>
                    <a:lnTo>
                      <a:pt x="222" y="27"/>
                    </a:lnTo>
                    <a:lnTo>
                      <a:pt x="232" y="21"/>
                    </a:lnTo>
                    <a:lnTo>
                      <a:pt x="233" y="7"/>
                    </a:lnTo>
                    <a:lnTo>
                      <a:pt x="206" y="0"/>
                    </a:lnTo>
                    <a:lnTo>
                      <a:pt x="204" y="2"/>
                    </a:lnTo>
                    <a:lnTo>
                      <a:pt x="204" y="28"/>
                    </a:lnTo>
                    <a:lnTo>
                      <a:pt x="215" y="33"/>
                    </a:lnTo>
                    <a:lnTo>
                      <a:pt x="215" y="42"/>
                    </a:lnTo>
                    <a:lnTo>
                      <a:pt x="209" y="41"/>
                    </a:lnTo>
                    <a:lnTo>
                      <a:pt x="179" y="40"/>
                    </a:lnTo>
                    <a:lnTo>
                      <a:pt x="167" y="63"/>
                    </a:lnTo>
                    <a:lnTo>
                      <a:pt x="161" y="84"/>
                    </a:lnTo>
                    <a:lnTo>
                      <a:pt x="171" y="104"/>
                    </a:lnTo>
                    <a:lnTo>
                      <a:pt x="182" y="112"/>
                    </a:lnTo>
                    <a:lnTo>
                      <a:pt x="187" y="139"/>
                    </a:lnTo>
                    <a:lnTo>
                      <a:pt x="181" y="147"/>
                    </a:lnTo>
                    <a:lnTo>
                      <a:pt x="209" y="169"/>
                    </a:lnTo>
                    <a:lnTo>
                      <a:pt x="206" y="182"/>
                    </a:lnTo>
                    <a:lnTo>
                      <a:pt x="197" y="189"/>
                    </a:lnTo>
                    <a:lnTo>
                      <a:pt x="181" y="189"/>
                    </a:lnTo>
                    <a:lnTo>
                      <a:pt x="177" y="193"/>
                    </a:lnTo>
                    <a:lnTo>
                      <a:pt x="176" y="198"/>
                    </a:lnTo>
                    <a:lnTo>
                      <a:pt x="181" y="201"/>
                    </a:lnTo>
                    <a:lnTo>
                      <a:pt x="178" y="209"/>
                    </a:lnTo>
                    <a:lnTo>
                      <a:pt x="179" y="216"/>
                    </a:lnTo>
                    <a:lnTo>
                      <a:pt x="175" y="231"/>
                    </a:lnTo>
                    <a:lnTo>
                      <a:pt x="172" y="240"/>
                    </a:lnTo>
                    <a:lnTo>
                      <a:pt x="173" y="251"/>
                    </a:lnTo>
                    <a:lnTo>
                      <a:pt x="171" y="250"/>
                    </a:lnTo>
                    <a:lnTo>
                      <a:pt x="161" y="243"/>
                    </a:lnTo>
                    <a:lnTo>
                      <a:pt x="158" y="236"/>
                    </a:lnTo>
                    <a:lnTo>
                      <a:pt x="152" y="235"/>
                    </a:lnTo>
                    <a:lnTo>
                      <a:pt x="137" y="219"/>
                    </a:lnTo>
                    <a:lnTo>
                      <a:pt x="131" y="220"/>
                    </a:lnTo>
                    <a:lnTo>
                      <a:pt x="122" y="214"/>
                    </a:lnTo>
                    <a:lnTo>
                      <a:pt x="117" y="209"/>
                    </a:lnTo>
                    <a:lnTo>
                      <a:pt x="110" y="208"/>
                    </a:lnTo>
                    <a:lnTo>
                      <a:pt x="104" y="208"/>
                    </a:lnTo>
                    <a:lnTo>
                      <a:pt x="97" y="215"/>
                    </a:lnTo>
                    <a:lnTo>
                      <a:pt x="88" y="219"/>
                    </a:lnTo>
                    <a:lnTo>
                      <a:pt x="82" y="219"/>
                    </a:lnTo>
                    <a:lnTo>
                      <a:pt x="77" y="217"/>
                    </a:lnTo>
                    <a:lnTo>
                      <a:pt x="75" y="219"/>
                    </a:lnTo>
                    <a:lnTo>
                      <a:pt x="71" y="219"/>
                    </a:lnTo>
                    <a:lnTo>
                      <a:pt x="68" y="223"/>
                    </a:lnTo>
                    <a:lnTo>
                      <a:pt x="62" y="233"/>
                    </a:lnTo>
                    <a:lnTo>
                      <a:pt x="57" y="238"/>
                    </a:lnTo>
                    <a:lnTo>
                      <a:pt x="54" y="246"/>
                    </a:lnTo>
                    <a:lnTo>
                      <a:pt x="52" y="247"/>
                    </a:lnTo>
                    <a:lnTo>
                      <a:pt x="50" y="247"/>
                    </a:lnTo>
                    <a:lnTo>
                      <a:pt x="53" y="249"/>
                    </a:lnTo>
                    <a:lnTo>
                      <a:pt x="53" y="252"/>
                    </a:lnTo>
                    <a:lnTo>
                      <a:pt x="51" y="260"/>
                    </a:lnTo>
                    <a:lnTo>
                      <a:pt x="46" y="261"/>
                    </a:lnTo>
                    <a:lnTo>
                      <a:pt x="45" y="262"/>
                    </a:lnTo>
                    <a:lnTo>
                      <a:pt x="41" y="265"/>
                    </a:lnTo>
                    <a:lnTo>
                      <a:pt x="36" y="267"/>
                    </a:lnTo>
                    <a:lnTo>
                      <a:pt x="34" y="266"/>
                    </a:lnTo>
                    <a:lnTo>
                      <a:pt x="32" y="267"/>
                    </a:lnTo>
                    <a:lnTo>
                      <a:pt x="31" y="267"/>
                    </a:lnTo>
                    <a:lnTo>
                      <a:pt x="30" y="268"/>
                    </a:lnTo>
                    <a:lnTo>
                      <a:pt x="29" y="267"/>
                    </a:lnTo>
                    <a:lnTo>
                      <a:pt x="29" y="269"/>
                    </a:lnTo>
                    <a:lnTo>
                      <a:pt x="26" y="267"/>
                    </a:lnTo>
                    <a:lnTo>
                      <a:pt x="23" y="268"/>
                    </a:lnTo>
                    <a:lnTo>
                      <a:pt x="20" y="268"/>
                    </a:lnTo>
                    <a:lnTo>
                      <a:pt x="18" y="268"/>
                    </a:lnTo>
                    <a:lnTo>
                      <a:pt x="16" y="268"/>
                    </a:lnTo>
                    <a:lnTo>
                      <a:pt x="14" y="269"/>
                    </a:lnTo>
                    <a:lnTo>
                      <a:pt x="13" y="269"/>
                    </a:lnTo>
                    <a:lnTo>
                      <a:pt x="13" y="270"/>
                    </a:lnTo>
                    <a:lnTo>
                      <a:pt x="9" y="271"/>
                    </a:lnTo>
                    <a:lnTo>
                      <a:pt x="8" y="271"/>
                    </a:lnTo>
                    <a:lnTo>
                      <a:pt x="6" y="273"/>
                    </a:lnTo>
                    <a:lnTo>
                      <a:pt x="5" y="273"/>
                    </a:lnTo>
                    <a:lnTo>
                      <a:pt x="4" y="276"/>
                    </a:lnTo>
                    <a:lnTo>
                      <a:pt x="3" y="276"/>
                    </a:lnTo>
                    <a:lnTo>
                      <a:pt x="2" y="278"/>
                    </a:lnTo>
                    <a:lnTo>
                      <a:pt x="0" y="27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34">
                <a:extLst>
                  <a:ext uri="{FF2B5EF4-FFF2-40B4-BE49-F238E27FC236}">
                    <a16:creationId xmlns:a16="http://schemas.microsoft.com/office/drawing/2014/main" xmlns="" id="{24CD377E-7F34-4AE5-A0D9-0E416AAE4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" y="1329"/>
                <a:ext cx="199" cy="300"/>
              </a:xfrm>
              <a:custGeom>
                <a:avLst/>
                <a:gdLst>
                  <a:gd name="T0" fmla="*/ 9 w 207"/>
                  <a:gd name="T1" fmla="*/ 74 h 288"/>
                  <a:gd name="T2" fmla="*/ 12 w 207"/>
                  <a:gd name="T3" fmla="*/ 102 h 288"/>
                  <a:gd name="T4" fmla="*/ 9 w 207"/>
                  <a:gd name="T5" fmla="*/ 120 h 288"/>
                  <a:gd name="T6" fmla="*/ 12 w 207"/>
                  <a:gd name="T7" fmla="*/ 127 h 288"/>
                  <a:gd name="T8" fmla="*/ 16 w 207"/>
                  <a:gd name="T9" fmla="*/ 136 h 288"/>
                  <a:gd name="T10" fmla="*/ 21 w 207"/>
                  <a:gd name="T11" fmla="*/ 145 h 288"/>
                  <a:gd name="T12" fmla="*/ 21 w 207"/>
                  <a:gd name="T13" fmla="*/ 146 h 288"/>
                  <a:gd name="T14" fmla="*/ 25 w 207"/>
                  <a:gd name="T15" fmla="*/ 152 h 288"/>
                  <a:gd name="T16" fmla="*/ 31 w 207"/>
                  <a:gd name="T17" fmla="*/ 168 h 288"/>
                  <a:gd name="T18" fmla="*/ 31 w 207"/>
                  <a:gd name="T19" fmla="*/ 173 h 288"/>
                  <a:gd name="T20" fmla="*/ 43 w 207"/>
                  <a:gd name="T21" fmla="*/ 181 h 288"/>
                  <a:gd name="T22" fmla="*/ 47 w 207"/>
                  <a:gd name="T23" fmla="*/ 184 h 288"/>
                  <a:gd name="T24" fmla="*/ 52 w 207"/>
                  <a:gd name="T25" fmla="*/ 186 h 288"/>
                  <a:gd name="T26" fmla="*/ 54 w 207"/>
                  <a:gd name="T27" fmla="*/ 186 h 288"/>
                  <a:gd name="T28" fmla="*/ 58 w 207"/>
                  <a:gd name="T29" fmla="*/ 195 h 288"/>
                  <a:gd name="T30" fmla="*/ 56 w 207"/>
                  <a:gd name="T31" fmla="*/ 200 h 288"/>
                  <a:gd name="T32" fmla="*/ 52 w 207"/>
                  <a:gd name="T33" fmla="*/ 209 h 288"/>
                  <a:gd name="T34" fmla="*/ 54 w 207"/>
                  <a:gd name="T35" fmla="*/ 220 h 288"/>
                  <a:gd name="T36" fmla="*/ 54 w 207"/>
                  <a:gd name="T37" fmla="*/ 226 h 288"/>
                  <a:gd name="T38" fmla="*/ 52 w 207"/>
                  <a:gd name="T39" fmla="*/ 232 h 288"/>
                  <a:gd name="T40" fmla="*/ 51 w 207"/>
                  <a:gd name="T41" fmla="*/ 235 h 288"/>
                  <a:gd name="T42" fmla="*/ 52 w 207"/>
                  <a:gd name="T43" fmla="*/ 240 h 288"/>
                  <a:gd name="T44" fmla="*/ 47 w 207"/>
                  <a:gd name="T45" fmla="*/ 249 h 288"/>
                  <a:gd name="T46" fmla="*/ 43 w 207"/>
                  <a:gd name="T47" fmla="*/ 248 h 288"/>
                  <a:gd name="T48" fmla="*/ 40 w 207"/>
                  <a:gd name="T49" fmla="*/ 254 h 288"/>
                  <a:gd name="T50" fmla="*/ 35 w 207"/>
                  <a:gd name="T51" fmla="*/ 260 h 288"/>
                  <a:gd name="T52" fmla="*/ 28 w 207"/>
                  <a:gd name="T53" fmla="*/ 267 h 288"/>
                  <a:gd name="T54" fmla="*/ 22 w 207"/>
                  <a:gd name="T55" fmla="*/ 277 h 288"/>
                  <a:gd name="T56" fmla="*/ 18 w 207"/>
                  <a:gd name="T57" fmla="*/ 277 h 288"/>
                  <a:gd name="T58" fmla="*/ 19 w 207"/>
                  <a:gd name="T59" fmla="*/ 280 h 288"/>
                  <a:gd name="T60" fmla="*/ 25 w 207"/>
                  <a:gd name="T61" fmla="*/ 282 h 288"/>
                  <a:gd name="T62" fmla="*/ 31 w 207"/>
                  <a:gd name="T63" fmla="*/ 285 h 288"/>
                  <a:gd name="T64" fmla="*/ 38 w 207"/>
                  <a:gd name="T65" fmla="*/ 283 h 288"/>
                  <a:gd name="T66" fmla="*/ 45 w 207"/>
                  <a:gd name="T67" fmla="*/ 293 h 288"/>
                  <a:gd name="T68" fmla="*/ 48 w 207"/>
                  <a:gd name="T69" fmla="*/ 296 h 288"/>
                  <a:gd name="T70" fmla="*/ 58 w 207"/>
                  <a:gd name="T71" fmla="*/ 281 h 288"/>
                  <a:gd name="T72" fmla="*/ 70 w 207"/>
                  <a:gd name="T73" fmla="*/ 267 h 288"/>
                  <a:gd name="T74" fmla="*/ 78 w 207"/>
                  <a:gd name="T75" fmla="*/ 267 h 288"/>
                  <a:gd name="T76" fmla="*/ 98 w 207"/>
                  <a:gd name="T77" fmla="*/ 255 h 288"/>
                  <a:gd name="T78" fmla="*/ 115 w 207"/>
                  <a:gd name="T79" fmla="*/ 261 h 288"/>
                  <a:gd name="T80" fmla="*/ 144 w 207"/>
                  <a:gd name="T81" fmla="*/ 283 h 288"/>
                  <a:gd name="T82" fmla="*/ 162 w 207"/>
                  <a:gd name="T83" fmla="*/ 299 h 288"/>
                  <a:gd name="T84" fmla="*/ 166 w 207"/>
                  <a:gd name="T85" fmla="*/ 279 h 288"/>
                  <a:gd name="T86" fmla="*/ 172 w 207"/>
                  <a:gd name="T87" fmla="*/ 248 h 288"/>
                  <a:gd name="T88" fmla="*/ 172 w 207"/>
                  <a:gd name="T89" fmla="*/ 235 h 288"/>
                  <a:gd name="T90" fmla="*/ 199 w 207"/>
                  <a:gd name="T91" fmla="*/ 215 h 288"/>
                  <a:gd name="T92" fmla="*/ 173 w 207"/>
                  <a:gd name="T93" fmla="*/ 155 h 288"/>
                  <a:gd name="T94" fmla="*/ 159 w 207"/>
                  <a:gd name="T95" fmla="*/ 104 h 288"/>
                  <a:gd name="T96" fmla="*/ 149 w 207"/>
                  <a:gd name="T97" fmla="*/ 76 h 288"/>
                  <a:gd name="T98" fmla="*/ 132 w 207"/>
                  <a:gd name="T99" fmla="*/ 74 h 288"/>
                  <a:gd name="T100" fmla="*/ 120 w 207"/>
                  <a:gd name="T101" fmla="*/ 51 h 288"/>
                  <a:gd name="T102" fmla="*/ 100 w 207"/>
                  <a:gd name="T103" fmla="*/ 46 h 288"/>
                  <a:gd name="T104" fmla="*/ 85 w 207"/>
                  <a:gd name="T105" fmla="*/ 55 h 288"/>
                  <a:gd name="T106" fmla="*/ 74 w 207"/>
                  <a:gd name="T107" fmla="*/ 48 h 288"/>
                  <a:gd name="T108" fmla="*/ 74 w 207"/>
                  <a:gd name="T109" fmla="*/ 18 h 288"/>
                  <a:gd name="T110" fmla="*/ 37 w 207"/>
                  <a:gd name="T111" fmla="*/ 4 h 288"/>
                  <a:gd name="T112" fmla="*/ 23 w 207"/>
                  <a:gd name="T113" fmla="*/ 3 h 288"/>
                  <a:gd name="T114" fmla="*/ 22 w 207"/>
                  <a:gd name="T115" fmla="*/ 14 h 288"/>
                  <a:gd name="T116" fmla="*/ 22 w 207"/>
                  <a:gd name="T117" fmla="*/ 46 h 288"/>
                  <a:gd name="T118" fmla="*/ 25 w 207"/>
                  <a:gd name="T119" fmla="*/ 58 h 288"/>
                  <a:gd name="T120" fmla="*/ 13 w 207"/>
                  <a:gd name="T121" fmla="*/ 60 h 288"/>
                  <a:gd name="T122" fmla="*/ 9 w 207"/>
                  <a:gd name="T123" fmla="*/ 55 h 288"/>
                  <a:gd name="T124" fmla="*/ 3 w 207"/>
                  <a:gd name="T125" fmla="*/ 50 h 2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7" h="288">
                    <a:moveTo>
                      <a:pt x="0" y="50"/>
                    </a:moveTo>
                    <a:lnTo>
                      <a:pt x="3" y="56"/>
                    </a:lnTo>
                    <a:lnTo>
                      <a:pt x="9" y="71"/>
                    </a:lnTo>
                    <a:lnTo>
                      <a:pt x="12" y="91"/>
                    </a:lnTo>
                    <a:lnTo>
                      <a:pt x="11" y="94"/>
                    </a:lnTo>
                    <a:lnTo>
                      <a:pt x="12" y="98"/>
                    </a:lnTo>
                    <a:lnTo>
                      <a:pt x="11" y="104"/>
                    </a:lnTo>
                    <a:lnTo>
                      <a:pt x="11" y="106"/>
                    </a:lnTo>
                    <a:lnTo>
                      <a:pt x="9" y="115"/>
                    </a:lnTo>
                    <a:lnTo>
                      <a:pt x="11" y="119"/>
                    </a:lnTo>
                    <a:lnTo>
                      <a:pt x="12" y="121"/>
                    </a:lnTo>
                    <a:lnTo>
                      <a:pt x="12" y="122"/>
                    </a:lnTo>
                    <a:lnTo>
                      <a:pt x="14" y="126"/>
                    </a:lnTo>
                    <a:lnTo>
                      <a:pt x="17" y="130"/>
                    </a:lnTo>
                    <a:lnTo>
                      <a:pt x="17" y="131"/>
                    </a:lnTo>
                    <a:lnTo>
                      <a:pt x="21" y="139"/>
                    </a:lnTo>
                    <a:lnTo>
                      <a:pt x="22" y="139"/>
                    </a:lnTo>
                    <a:lnTo>
                      <a:pt x="23" y="139"/>
                    </a:lnTo>
                    <a:lnTo>
                      <a:pt x="23" y="140"/>
                    </a:lnTo>
                    <a:lnTo>
                      <a:pt x="22" y="140"/>
                    </a:lnTo>
                    <a:lnTo>
                      <a:pt x="25" y="144"/>
                    </a:lnTo>
                    <a:lnTo>
                      <a:pt x="25" y="145"/>
                    </a:lnTo>
                    <a:lnTo>
                      <a:pt x="26" y="146"/>
                    </a:lnTo>
                    <a:lnTo>
                      <a:pt x="27" y="148"/>
                    </a:lnTo>
                    <a:lnTo>
                      <a:pt x="31" y="158"/>
                    </a:lnTo>
                    <a:lnTo>
                      <a:pt x="32" y="161"/>
                    </a:lnTo>
                    <a:lnTo>
                      <a:pt x="31" y="164"/>
                    </a:lnTo>
                    <a:lnTo>
                      <a:pt x="32" y="165"/>
                    </a:lnTo>
                    <a:lnTo>
                      <a:pt x="32" y="166"/>
                    </a:lnTo>
                    <a:lnTo>
                      <a:pt x="35" y="169"/>
                    </a:lnTo>
                    <a:lnTo>
                      <a:pt x="38" y="170"/>
                    </a:lnTo>
                    <a:lnTo>
                      <a:pt x="45" y="174"/>
                    </a:lnTo>
                    <a:lnTo>
                      <a:pt x="48" y="177"/>
                    </a:lnTo>
                    <a:lnTo>
                      <a:pt x="48" y="176"/>
                    </a:lnTo>
                    <a:lnTo>
                      <a:pt x="49" y="177"/>
                    </a:lnTo>
                    <a:lnTo>
                      <a:pt x="51" y="179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54" y="178"/>
                    </a:lnTo>
                    <a:lnTo>
                      <a:pt x="56" y="179"/>
                    </a:lnTo>
                    <a:lnTo>
                      <a:pt x="59" y="184"/>
                    </a:lnTo>
                    <a:lnTo>
                      <a:pt x="59" y="185"/>
                    </a:lnTo>
                    <a:lnTo>
                      <a:pt x="60" y="187"/>
                    </a:lnTo>
                    <a:lnTo>
                      <a:pt x="60" y="189"/>
                    </a:lnTo>
                    <a:lnTo>
                      <a:pt x="59" y="191"/>
                    </a:lnTo>
                    <a:lnTo>
                      <a:pt x="58" y="192"/>
                    </a:lnTo>
                    <a:lnTo>
                      <a:pt x="57" y="193"/>
                    </a:lnTo>
                    <a:lnTo>
                      <a:pt x="54" y="198"/>
                    </a:lnTo>
                    <a:lnTo>
                      <a:pt x="54" y="201"/>
                    </a:lnTo>
                    <a:lnTo>
                      <a:pt x="53" y="202"/>
                    </a:lnTo>
                    <a:lnTo>
                      <a:pt x="56" y="206"/>
                    </a:lnTo>
                    <a:lnTo>
                      <a:pt x="56" y="211"/>
                    </a:lnTo>
                    <a:lnTo>
                      <a:pt x="56" y="215"/>
                    </a:lnTo>
                    <a:lnTo>
                      <a:pt x="57" y="216"/>
                    </a:lnTo>
                    <a:lnTo>
                      <a:pt x="56" y="217"/>
                    </a:lnTo>
                    <a:lnTo>
                      <a:pt x="56" y="218"/>
                    </a:lnTo>
                    <a:lnTo>
                      <a:pt x="54" y="221"/>
                    </a:lnTo>
                    <a:lnTo>
                      <a:pt x="54" y="223"/>
                    </a:lnTo>
                    <a:lnTo>
                      <a:pt x="56" y="223"/>
                    </a:lnTo>
                    <a:lnTo>
                      <a:pt x="55" y="225"/>
                    </a:lnTo>
                    <a:lnTo>
                      <a:pt x="53" y="226"/>
                    </a:lnTo>
                    <a:lnTo>
                      <a:pt x="54" y="227"/>
                    </a:lnTo>
                    <a:lnTo>
                      <a:pt x="54" y="228"/>
                    </a:lnTo>
                    <a:lnTo>
                      <a:pt x="54" y="230"/>
                    </a:lnTo>
                    <a:lnTo>
                      <a:pt x="53" y="236"/>
                    </a:lnTo>
                    <a:lnTo>
                      <a:pt x="50" y="239"/>
                    </a:lnTo>
                    <a:lnTo>
                      <a:pt x="49" y="239"/>
                    </a:lnTo>
                    <a:lnTo>
                      <a:pt x="48" y="240"/>
                    </a:lnTo>
                    <a:lnTo>
                      <a:pt x="47" y="239"/>
                    </a:lnTo>
                    <a:lnTo>
                      <a:pt x="45" y="238"/>
                    </a:lnTo>
                    <a:lnTo>
                      <a:pt x="44" y="241"/>
                    </a:lnTo>
                    <a:lnTo>
                      <a:pt x="44" y="242"/>
                    </a:lnTo>
                    <a:lnTo>
                      <a:pt x="42" y="244"/>
                    </a:lnTo>
                    <a:lnTo>
                      <a:pt x="41" y="245"/>
                    </a:lnTo>
                    <a:lnTo>
                      <a:pt x="40" y="247"/>
                    </a:lnTo>
                    <a:lnTo>
                      <a:pt x="36" y="250"/>
                    </a:lnTo>
                    <a:lnTo>
                      <a:pt x="35" y="250"/>
                    </a:lnTo>
                    <a:lnTo>
                      <a:pt x="30" y="257"/>
                    </a:lnTo>
                    <a:lnTo>
                      <a:pt x="29" y="256"/>
                    </a:lnTo>
                    <a:lnTo>
                      <a:pt x="27" y="259"/>
                    </a:lnTo>
                    <a:lnTo>
                      <a:pt x="27" y="260"/>
                    </a:lnTo>
                    <a:lnTo>
                      <a:pt x="23" y="266"/>
                    </a:lnTo>
                    <a:lnTo>
                      <a:pt x="21" y="267"/>
                    </a:lnTo>
                    <a:lnTo>
                      <a:pt x="20" y="265"/>
                    </a:lnTo>
                    <a:lnTo>
                      <a:pt x="19" y="266"/>
                    </a:lnTo>
                    <a:lnTo>
                      <a:pt x="17" y="268"/>
                    </a:lnTo>
                    <a:lnTo>
                      <a:pt x="18" y="270"/>
                    </a:lnTo>
                    <a:lnTo>
                      <a:pt x="20" y="269"/>
                    </a:lnTo>
                    <a:lnTo>
                      <a:pt x="21" y="268"/>
                    </a:lnTo>
                    <a:lnTo>
                      <a:pt x="25" y="271"/>
                    </a:lnTo>
                    <a:lnTo>
                      <a:pt x="26" y="271"/>
                    </a:lnTo>
                    <a:lnTo>
                      <a:pt x="27" y="272"/>
                    </a:lnTo>
                    <a:lnTo>
                      <a:pt x="28" y="271"/>
                    </a:lnTo>
                    <a:lnTo>
                      <a:pt x="32" y="274"/>
                    </a:lnTo>
                    <a:lnTo>
                      <a:pt x="33" y="274"/>
                    </a:lnTo>
                    <a:lnTo>
                      <a:pt x="38" y="271"/>
                    </a:lnTo>
                    <a:lnTo>
                      <a:pt x="40" y="272"/>
                    </a:lnTo>
                    <a:lnTo>
                      <a:pt x="42" y="275"/>
                    </a:lnTo>
                    <a:lnTo>
                      <a:pt x="45" y="281"/>
                    </a:lnTo>
                    <a:lnTo>
                      <a:pt x="47" y="281"/>
                    </a:lnTo>
                    <a:lnTo>
                      <a:pt x="47" y="283"/>
                    </a:lnTo>
                    <a:lnTo>
                      <a:pt x="48" y="284"/>
                    </a:lnTo>
                    <a:lnTo>
                      <a:pt x="50" y="284"/>
                    </a:lnTo>
                    <a:lnTo>
                      <a:pt x="52" y="283"/>
                    </a:lnTo>
                    <a:lnTo>
                      <a:pt x="55" y="275"/>
                    </a:lnTo>
                    <a:lnTo>
                      <a:pt x="60" y="270"/>
                    </a:lnTo>
                    <a:lnTo>
                      <a:pt x="66" y="260"/>
                    </a:lnTo>
                    <a:lnTo>
                      <a:pt x="69" y="256"/>
                    </a:lnTo>
                    <a:lnTo>
                      <a:pt x="73" y="256"/>
                    </a:lnTo>
                    <a:lnTo>
                      <a:pt x="75" y="254"/>
                    </a:lnTo>
                    <a:lnTo>
                      <a:pt x="80" y="256"/>
                    </a:lnTo>
                    <a:lnTo>
                      <a:pt x="81" y="256"/>
                    </a:lnTo>
                    <a:lnTo>
                      <a:pt x="86" y="256"/>
                    </a:lnTo>
                    <a:lnTo>
                      <a:pt x="95" y="252"/>
                    </a:lnTo>
                    <a:lnTo>
                      <a:pt x="102" y="245"/>
                    </a:lnTo>
                    <a:lnTo>
                      <a:pt x="108" y="245"/>
                    </a:lnTo>
                    <a:lnTo>
                      <a:pt x="115" y="246"/>
                    </a:lnTo>
                    <a:lnTo>
                      <a:pt x="120" y="251"/>
                    </a:lnTo>
                    <a:lnTo>
                      <a:pt x="129" y="257"/>
                    </a:lnTo>
                    <a:lnTo>
                      <a:pt x="135" y="256"/>
                    </a:lnTo>
                    <a:lnTo>
                      <a:pt x="150" y="272"/>
                    </a:lnTo>
                    <a:lnTo>
                      <a:pt x="156" y="273"/>
                    </a:lnTo>
                    <a:lnTo>
                      <a:pt x="159" y="280"/>
                    </a:lnTo>
                    <a:lnTo>
                      <a:pt x="169" y="287"/>
                    </a:lnTo>
                    <a:lnTo>
                      <a:pt x="171" y="288"/>
                    </a:lnTo>
                    <a:lnTo>
                      <a:pt x="170" y="277"/>
                    </a:lnTo>
                    <a:lnTo>
                      <a:pt x="173" y="268"/>
                    </a:lnTo>
                    <a:lnTo>
                      <a:pt x="177" y="253"/>
                    </a:lnTo>
                    <a:lnTo>
                      <a:pt x="176" y="246"/>
                    </a:lnTo>
                    <a:lnTo>
                      <a:pt x="179" y="238"/>
                    </a:lnTo>
                    <a:lnTo>
                      <a:pt x="174" y="235"/>
                    </a:lnTo>
                    <a:lnTo>
                      <a:pt x="175" y="230"/>
                    </a:lnTo>
                    <a:lnTo>
                      <a:pt x="179" y="226"/>
                    </a:lnTo>
                    <a:lnTo>
                      <a:pt x="195" y="226"/>
                    </a:lnTo>
                    <a:lnTo>
                      <a:pt x="204" y="219"/>
                    </a:lnTo>
                    <a:lnTo>
                      <a:pt x="207" y="206"/>
                    </a:lnTo>
                    <a:lnTo>
                      <a:pt x="179" y="184"/>
                    </a:lnTo>
                    <a:lnTo>
                      <a:pt x="185" y="176"/>
                    </a:lnTo>
                    <a:lnTo>
                      <a:pt x="180" y="149"/>
                    </a:lnTo>
                    <a:lnTo>
                      <a:pt x="169" y="141"/>
                    </a:lnTo>
                    <a:lnTo>
                      <a:pt x="159" y="121"/>
                    </a:lnTo>
                    <a:lnTo>
                      <a:pt x="165" y="100"/>
                    </a:lnTo>
                    <a:lnTo>
                      <a:pt x="159" y="71"/>
                    </a:lnTo>
                    <a:lnTo>
                      <a:pt x="156" y="73"/>
                    </a:lnTo>
                    <a:lnTo>
                      <a:pt x="155" y="73"/>
                    </a:lnTo>
                    <a:lnTo>
                      <a:pt x="153" y="73"/>
                    </a:lnTo>
                    <a:lnTo>
                      <a:pt x="144" y="73"/>
                    </a:lnTo>
                    <a:lnTo>
                      <a:pt x="137" y="71"/>
                    </a:lnTo>
                    <a:lnTo>
                      <a:pt x="131" y="68"/>
                    </a:lnTo>
                    <a:lnTo>
                      <a:pt x="127" y="62"/>
                    </a:lnTo>
                    <a:lnTo>
                      <a:pt x="125" y="49"/>
                    </a:lnTo>
                    <a:lnTo>
                      <a:pt x="119" y="44"/>
                    </a:lnTo>
                    <a:lnTo>
                      <a:pt x="113" y="43"/>
                    </a:lnTo>
                    <a:lnTo>
                      <a:pt x="104" y="44"/>
                    </a:lnTo>
                    <a:lnTo>
                      <a:pt x="95" y="49"/>
                    </a:lnTo>
                    <a:lnTo>
                      <a:pt x="92" y="52"/>
                    </a:lnTo>
                    <a:lnTo>
                      <a:pt x="88" y="53"/>
                    </a:lnTo>
                    <a:lnTo>
                      <a:pt x="80" y="52"/>
                    </a:lnTo>
                    <a:lnTo>
                      <a:pt x="77" y="50"/>
                    </a:lnTo>
                    <a:lnTo>
                      <a:pt x="77" y="46"/>
                    </a:lnTo>
                    <a:lnTo>
                      <a:pt x="80" y="43"/>
                    </a:lnTo>
                    <a:lnTo>
                      <a:pt x="86" y="37"/>
                    </a:lnTo>
                    <a:lnTo>
                      <a:pt x="77" y="17"/>
                    </a:lnTo>
                    <a:lnTo>
                      <a:pt x="75" y="15"/>
                    </a:lnTo>
                    <a:lnTo>
                      <a:pt x="76" y="10"/>
                    </a:lnTo>
                    <a:lnTo>
                      <a:pt x="39" y="4"/>
                    </a:lnTo>
                    <a:lnTo>
                      <a:pt x="37" y="2"/>
                    </a:lnTo>
                    <a:lnTo>
                      <a:pt x="31" y="0"/>
                    </a:lnTo>
                    <a:lnTo>
                      <a:pt x="24" y="3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3" y="13"/>
                    </a:lnTo>
                    <a:lnTo>
                      <a:pt x="24" y="14"/>
                    </a:lnTo>
                    <a:lnTo>
                      <a:pt x="21" y="40"/>
                    </a:lnTo>
                    <a:lnTo>
                      <a:pt x="23" y="44"/>
                    </a:lnTo>
                    <a:lnTo>
                      <a:pt x="23" y="46"/>
                    </a:lnTo>
                    <a:lnTo>
                      <a:pt x="26" y="50"/>
                    </a:lnTo>
                    <a:lnTo>
                      <a:pt x="26" y="56"/>
                    </a:lnTo>
                    <a:lnTo>
                      <a:pt x="24" y="57"/>
                    </a:lnTo>
                    <a:lnTo>
                      <a:pt x="15" y="57"/>
                    </a:lnTo>
                    <a:lnTo>
                      <a:pt x="14" y="58"/>
                    </a:lnTo>
                    <a:lnTo>
                      <a:pt x="12" y="57"/>
                    </a:lnTo>
                    <a:lnTo>
                      <a:pt x="13" y="55"/>
                    </a:lnTo>
                    <a:lnTo>
                      <a:pt x="9" y="53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3" y="48"/>
                    </a:lnTo>
                    <a:lnTo>
                      <a:pt x="0" y="4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66FF33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36">
                <a:extLst>
                  <a:ext uri="{FF2B5EF4-FFF2-40B4-BE49-F238E27FC236}">
                    <a16:creationId xmlns:a16="http://schemas.microsoft.com/office/drawing/2014/main" xmlns="" id="{29578333-1177-48FA-B86C-E6E7F4521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"/>
                <a:ext cx="648" cy="856"/>
              </a:xfrm>
              <a:custGeom>
                <a:avLst/>
                <a:gdLst>
                  <a:gd name="T0" fmla="*/ 648 w 676"/>
                  <a:gd name="T1" fmla="*/ 368 h 822"/>
                  <a:gd name="T2" fmla="*/ 633 w 676"/>
                  <a:gd name="T3" fmla="*/ 554 h 822"/>
                  <a:gd name="T4" fmla="*/ 616 w 676"/>
                  <a:gd name="T5" fmla="*/ 601 h 822"/>
                  <a:gd name="T6" fmla="*/ 584 w 676"/>
                  <a:gd name="T7" fmla="*/ 599 h 822"/>
                  <a:gd name="T8" fmla="*/ 585 w 676"/>
                  <a:gd name="T9" fmla="*/ 635 h 822"/>
                  <a:gd name="T10" fmla="*/ 613 w 676"/>
                  <a:gd name="T11" fmla="*/ 689 h 822"/>
                  <a:gd name="T12" fmla="*/ 616 w 676"/>
                  <a:gd name="T13" fmla="*/ 747 h 822"/>
                  <a:gd name="T14" fmla="*/ 623 w 676"/>
                  <a:gd name="T15" fmla="*/ 806 h 822"/>
                  <a:gd name="T16" fmla="*/ 546 w 676"/>
                  <a:gd name="T17" fmla="*/ 819 h 822"/>
                  <a:gd name="T18" fmla="*/ 523 w 676"/>
                  <a:gd name="T19" fmla="*/ 802 h 822"/>
                  <a:gd name="T20" fmla="*/ 503 w 676"/>
                  <a:gd name="T21" fmla="*/ 799 h 822"/>
                  <a:gd name="T22" fmla="*/ 483 w 676"/>
                  <a:gd name="T23" fmla="*/ 757 h 822"/>
                  <a:gd name="T24" fmla="*/ 467 w 676"/>
                  <a:gd name="T25" fmla="*/ 742 h 822"/>
                  <a:gd name="T26" fmla="*/ 439 w 676"/>
                  <a:gd name="T27" fmla="*/ 727 h 822"/>
                  <a:gd name="T28" fmla="*/ 428 w 676"/>
                  <a:gd name="T29" fmla="*/ 712 h 822"/>
                  <a:gd name="T30" fmla="*/ 422 w 676"/>
                  <a:gd name="T31" fmla="*/ 703 h 822"/>
                  <a:gd name="T32" fmla="*/ 420 w 676"/>
                  <a:gd name="T33" fmla="*/ 688 h 822"/>
                  <a:gd name="T34" fmla="*/ 416 w 676"/>
                  <a:gd name="T35" fmla="*/ 673 h 822"/>
                  <a:gd name="T36" fmla="*/ 419 w 676"/>
                  <a:gd name="T37" fmla="*/ 656 h 822"/>
                  <a:gd name="T38" fmla="*/ 423 w 676"/>
                  <a:gd name="T39" fmla="*/ 644 h 822"/>
                  <a:gd name="T40" fmla="*/ 401 w 676"/>
                  <a:gd name="T41" fmla="*/ 633 h 822"/>
                  <a:gd name="T42" fmla="*/ 383 w 676"/>
                  <a:gd name="T43" fmla="*/ 633 h 822"/>
                  <a:gd name="T44" fmla="*/ 381 w 676"/>
                  <a:gd name="T45" fmla="*/ 626 h 822"/>
                  <a:gd name="T46" fmla="*/ 374 w 676"/>
                  <a:gd name="T47" fmla="*/ 630 h 822"/>
                  <a:gd name="T48" fmla="*/ 371 w 676"/>
                  <a:gd name="T49" fmla="*/ 627 h 822"/>
                  <a:gd name="T50" fmla="*/ 366 w 676"/>
                  <a:gd name="T51" fmla="*/ 622 h 822"/>
                  <a:gd name="T52" fmla="*/ 357 w 676"/>
                  <a:gd name="T53" fmla="*/ 612 h 822"/>
                  <a:gd name="T54" fmla="*/ 352 w 676"/>
                  <a:gd name="T55" fmla="*/ 606 h 822"/>
                  <a:gd name="T56" fmla="*/ 351 w 676"/>
                  <a:gd name="T57" fmla="*/ 601 h 822"/>
                  <a:gd name="T58" fmla="*/ 343 w 676"/>
                  <a:gd name="T59" fmla="*/ 590 h 822"/>
                  <a:gd name="T60" fmla="*/ 338 w 676"/>
                  <a:gd name="T61" fmla="*/ 580 h 822"/>
                  <a:gd name="T62" fmla="*/ 330 w 676"/>
                  <a:gd name="T63" fmla="*/ 565 h 822"/>
                  <a:gd name="T64" fmla="*/ 311 w 676"/>
                  <a:gd name="T65" fmla="*/ 550 h 822"/>
                  <a:gd name="T66" fmla="*/ 295 w 676"/>
                  <a:gd name="T67" fmla="*/ 526 h 822"/>
                  <a:gd name="T68" fmla="*/ 289 w 676"/>
                  <a:gd name="T69" fmla="*/ 514 h 822"/>
                  <a:gd name="T70" fmla="*/ 274 w 676"/>
                  <a:gd name="T71" fmla="*/ 488 h 822"/>
                  <a:gd name="T72" fmla="*/ 267 w 676"/>
                  <a:gd name="T73" fmla="*/ 473 h 822"/>
                  <a:gd name="T74" fmla="*/ 265 w 676"/>
                  <a:gd name="T75" fmla="*/ 459 h 822"/>
                  <a:gd name="T76" fmla="*/ 254 w 676"/>
                  <a:gd name="T77" fmla="*/ 444 h 822"/>
                  <a:gd name="T78" fmla="*/ 250 w 676"/>
                  <a:gd name="T79" fmla="*/ 417 h 822"/>
                  <a:gd name="T80" fmla="*/ 237 w 676"/>
                  <a:gd name="T81" fmla="*/ 392 h 822"/>
                  <a:gd name="T82" fmla="*/ 223 w 676"/>
                  <a:gd name="T83" fmla="*/ 362 h 822"/>
                  <a:gd name="T84" fmla="*/ 218 w 676"/>
                  <a:gd name="T85" fmla="*/ 320 h 822"/>
                  <a:gd name="T86" fmla="*/ 211 w 676"/>
                  <a:gd name="T87" fmla="*/ 299 h 822"/>
                  <a:gd name="T88" fmla="*/ 188 w 676"/>
                  <a:gd name="T89" fmla="*/ 241 h 822"/>
                  <a:gd name="T90" fmla="*/ 192 w 676"/>
                  <a:gd name="T91" fmla="*/ 210 h 822"/>
                  <a:gd name="T92" fmla="*/ 198 w 676"/>
                  <a:gd name="T93" fmla="*/ 197 h 822"/>
                  <a:gd name="T94" fmla="*/ 184 w 676"/>
                  <a:gd name="T95" fmla="*/ 186 h 822"/>
                  <a:gd name="T96" fmla="*/ 161 w 676"/>
                  <a:gd name="T97" fmla="*/ 179 h 822"/>
                  <a:gd name="T98" fmla="*/ 144 w 676"/>
                  <a:gd name="T99" fmla="*/ 165 h 822"/>
                  <a:gd name="T100" fmla="*/ 130 w 676"/>
                  <a:gd name="T101" fmla="*/ 142 h 822"/>
                  <a:gd name="T102" fmla="*/ 119 w 676"/>
                  <a:gd name="T103" fmla="*/ 136 h 822"/>
                  <a:gd name="T104" fmla="*/ 109 w 676"/>
                  <a:gd name="T105" fmla="*/ 136 h 822"/>
                  <a:gd name="T106" fmla="*/ 85 w 676"/>
                  <a:gd name="T107" fmla="*/ 141 h 822"/>
                  <a:gd name="T108" fmla="*/ 64 w 676"/>
                  <a:gd name="T109" fmla="*/ 122 h 822"/>
                  <a:gd name="T110" fmla="*/ 56 w 676"/>
                  <a:gd name="T111" fmla="*/ 115 h 822"/>
                  <a:gd name="T112" fmla="*/ 39 w 676"/>
                  <a:gd name="T113" fmla="*/ 104 h 822"/>
                  <a:gd name="T114" fmla="*/ 27 w 676"/>
                  <a:gd name="T115" fmla="*/ 101 h 822"/>
                  <a:gd name="T116" fmla="*/ 4 w 676"/>
                  <a:gd name="T117" fmla="*/ 74 h 822"/>
                  <a:gd name="T118" fmla="*/ 36 w 676"/>
                  <a:gd name="T119" fmla="*/ 0 h 822"/>
                  <a:gd name="T120" fmla="*/ 401 w 676"/>
                  <a:gd name="T121" fmla="*/ 194 h 8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76" h="822">
                    <a:moveTo>
                      <a:pt x="652" y="201"/>
                    </a:moveTo>
                    <a:lnTo>
                      <a:pt x="645" y="214"/>
                    </a:lnTo>
                    <a:lnTo>
                      <a:pt x="651" y="213"/>
                    </a:lnTo>
                    <a:lnTo>
                      <a:pt x="652" y="233"/>
                    </a:lnTo>
                    <a:lnTo>
                      <a:pt x="661" y="287"/>
                    </a:lnTo>
                    <a:lnTo>
                      <a:pt x="672" y="315"/>
                    </a:lnTo>
                    <a:lnTo>
                      <a:pt x="676" y="353"/>
                    </a:lnTo>
                    <a:lnTo>
                      <a:pt x="667" y="440"/>
                    </a:lnTo>
                    <a:lnTo>
                      <a:pt x="658" y="438"/>
                    </a:lnTo>
                    <a:lnTo>
                      <a:pt x="661" y="456"/>
                    </a:lnTo>
                    <a:lnTo>
                      <a:pt x="663" y="483"/>
                    </a:lnTo>
                    <a:lnTo>
                      <a:pt x="667" y="507"/>
                    </a:lnTo>
                    <a:lnTo>
                      <a:pt x="664" y="521"/>
                    </a:lnTo>
                    <a:lnTo>
                      <a:pt x="660" y="532"/>
                    </a:lnTo>
                    <a:lnTo>
                      <a:pt x="664" y="545"/>
                    </a:lnTo>
                    <a:lnTo>
                      <a:pt x="664" y="555"/>
                    </a:lnTo>
                    <a:lnTo>
                      <a:pt x="664" y="563"/>
                    </a:lnTo>
                    <a:lnTo>
                      <a:pt x="666" y="572"/>
                    </a:lnTo>
                    <a:lnTo>
                      <a:pt x="666" y="575"/>
                    </a:lnTo>
                    <a:lnTo>
                      <a:pt x="655" y="583"/>
                    </a:lnTo>
                    <a:lnTo>
                      <a:pt x="643" y="577"/>
                    </a:lnTo>
                    <a:lnTo>
                      <a:pt x="637" y="575"/>
                    </a:lnTo>
                    <a:lnTo>
                      <a:pt x="622" y="576"/>
                    </a:lnTo>
                    <a:lnTo>
                      <a:pt x="618" y="575"/>
                    </a:lnTo>
                    <a:lnTo>
                      <a:pt x="615" y="573"/>
                    </a:lnTo>
                    <a:lnTo>
                      <a:pt x="612" y="572"/>
                    </a:lnTo>
                    <a:lnTo>
                      <a:pt x="610" y="573"/>
                    </a:lnTo>
                    <a:lnTo>
                      <a:pt x="609" y="575"/>
                    </a:lnTo>
                    <a:lnTo>
                      <a:pt x="603" y="578"/>
                    </a:lnTo>
                    <a:lnTo>
                      <a:pt x="601" y="581"/>
                    </a:lnTo>
                    <a:lnTo>
                      <a:pt x="601" y="585"/>
                    </a:lnTo>
                    <a:lnTo>
                      <a:pt x="601" y="591"/>
                    </a:lnTo>
                    <a:lnTo>
                      <a:pt x="606" y="603"/>
                    </a:lnTo>
                    <a:lnTo>
                      <a:pt x="609" y="607"/>
                    </a:lnTo>
                    <a:lnTo>
                      <a:pt x="610" y="610"/>
                    </a:lnTo>
                    <a:lnTo>
                      <a:pt x="614" y="611"/>
                    </a:lnTo>
                    <a:lnTo>
                      <a:pt x="617" y="614"/>
                    </a:lnTo>
                    <a:lnTo>
                      <a:pt x="621" y="620"/>
                    </a:lnTo>
                    <a:lnTo>
                      <a:pt x="627" y="637"/>
                    </a:lnTo>
                    <a:lnTo>
                      <a:pt x="639" y="651"/>
                    </a:lnTo>
                    <a:lnTo>
                      <a:pt x="639" y="658"/>
                    </a:lnTo>
                    <a:lnTo>
                      <a:pt x="640" y="662"/>
                    </a:lnTo>
                    <a:lnTo>
                      <a:pt x="648" y="668"/>
                    </a:lnTo>
                    <a:lnTo>
                      <a:pt x="651" y="679"/>
                    </a:lnTo>
                    <a:lnTo>
                      <a:pt x="656" y="693"/>
                    </a:lnTo>
                    <a:lnTo>
                      <a:pt x="649" y="699"/>
                    </a:lnTo>
                    <a:lnTo>
                      <a:pt x="644" y="704"/>
                    </a:lnTo>
                    <a:lnTo>
                      <a:pt x="643" y="708"/>
                    </a:lnTo>
                    <a:lnTo>
                      <a:pt x="643" y="717"/>
                    </a:lnTo>
                    <a:lnTo>
                      <a:pt x="648" y="725"/>
                    </a:lnTo>
                    <a:lnTo>
                      <a:pt x="655" y="728"/>
                    </a:lnTo>
                    <a:lnTo>
                      <a:pt x="661" y="735"/>
                    </a:lnTo>
                    <a:lnTo>
                      <a:pt x="661" y="749"/>
                    </a:lnTo>
                    <a:lnTo>
                      <a:pt x="663" y="755"/>
                    </a:lnTo>
                    <a:lnTo>
                      <a:pt x="661" y="759"/>
                    </a:lnTo>
                    <a:lnTo>
                      <a:pt x="650" y="774"/>
                    </a:lnTo>
                    <a:lnTo>
                      <a:pt x="634" y="787"/>
                    </a:lnTo>
                    <a:lnTo>
                      <a:pt x="598" y="809"/>
                    </a:lnTo>
                    <a:lnTo>
                      <a:pt x="581" y="822"/>
                    </a:lnTo>
                    <a:lnTo>
                      <a:pt x="577" y="812"/>
                    </a:lnTo>
                    <a:lnTo>
                      <a:pt x="574" y="811"/>
                    </a:lnTo>
                    <a:lnTo>
                      <a:pt x="574" y="793"/>
                    </a:lnTo>
                    <a:lnTo>
                      <a:pt x="570" y="786"/>
                    </a:lnTo>
                    <a:lnTo>
                      <a:pt x="568" y="784"/>
                    </a:lnTo>
                    <a:lnTo>
                      <a:pt x="564" y="781"/>
                    </a:lnTo>
                    <a:lnTo>
                      <a:pt x="562" y="777"/>
                    </a:lnTo>
                    <a:lnTo>
                      <a:pt x="558" y="773"/>
                    </a:lnTo>
                    <a:lnTo>
                      <a:pt x="551" y="770"/>
                    </a:lnTo>
                    <a:lnTo>
                      <a:pt x="550" y="771"/>
                    </a:lnTo>
                    <a:lnTo>
                      <a:pt x="546" y="770"/>
                    </a:lnTo>
                    <a:lnTo>
                      <a:pt x="543" y="766"/>
                    </a:lnTo>
                    <a:lnTo>
                      <a:pt x="538" y="768"/>
                    </a:lnTo>
                    <a:lnTo>
                      <a:pt x="534" y="767"/>
                    </a:lnTo>
                    <a:lnTo>
                      <a:pt x="532" y="768"/>
                    </a:lnTo>
                    <a:lnTo>
                      <a:pt x="531" y="770"/>
                    </a:lnTo>
                    <a:lnTo>
                      <a:pt x="529" y="770"/>
                    </a:lnTo>
                    <a:lnTo>
                      <a:pt x="525" y="767"/>
                    </a:lnTo>
                    <a:lnTo>
                      <a:pt x="522" y="766"/>
                    </a:lnTo>
                    <a:lnTo>
                      <a:pt x="521" y="764"/>
                    </a:lnTo>
                    <a:lnTo>
                      <a:pt x="518" y="763"/>
                    </a:lnTo>
                    <a:lnTo>
                      <a:pt x="513" y="758"/>
                    </a:lnTo>
                    <a:lnTo>
                      <a:pt x="508" y="738"/>
                    </a:lnTo>
                    <a:lnTo>
                      <a:pt x="503" y="728"/>
                    </a:lnTo>
                    <a:lnTo>
                      <a:pt x="504" y="727"/>
                    </a:lnTo>
                    <a:lnTo>
                      <a:pt x="507" y="726"/>
                    </a:lnTo>
                    <a:lnTo>
                      <a:pt x="507" y="720"/>
                    </a:lnTo>
                    <a:lnTo>
                      <a:pt x="502" y="716"/>
                    </a:lnTo>
                    <a:lnTo>
                      <a:pt x="499" y="714"/>
                    </a:lnTo>
                    <a:lnTo>
                      <a:pt x="492" y="717"/>
                    </a:lnTo>
                    <a:lnTo>
                      <a:pt x="489" y="714"/>
                    </a:lnTo>
                    <a:lnTo>
                      <a:pt x="487" y="713"/>
                    </a:lnTo>
                    <a:lnTo>
                      <a:pt x="483" y="712"/>
                    </a:lnTo>
                    <a:lnTo>
                      <a:pt x="474" y="709"/>
                    </a:lnTo>
                    <a:lnTo>
                      <a:pt x="470" y="708"/>
                    </a:lnTo>
                    <a:lnTo>
                      <a:pt x="466" y="707"/>
                    </a:lnTo>
                    <a:lnTo>
                      <a:pt x="463" y="704"/>
                    </a:lnTo>
                    <a:lnTo>
                      <a:pt x="458" y="698"/>
                    </a:lnTo>
                    <a:lnTo>
                      <a:pt x="457" y="696"/>
                    </a:lnTo>
                    <a:lnTo>
                      <a:pt x="453" y="692"/>
                    </a:lnTo>
                    <a:lnTo>
                      <a:pt x="448" y="689"/>
                    </a:lnTo>
                    <a:lnTo>
                      <a:pt x="444" y="688"/>
                    </a:lnTo>
                    <a:lnTo>
                      <a:pt x="442" y="687"/>
                    </a:lnTo>
                    <a:lnTo>
                      <a:pt x="444" y="687"/>
                    </a:lnTo>
                    <a:lnTo>
                      <a:pt x="447" y="684"/>
                    </a:lnTo>
                    <a:lnTo>
                      <a:pt x="448" y="680"/>
                    </a:lnTo>
                    <a:lnTo>
                      <a:pt x="448" y="678"/>
                    </a:lnTo>
                    <a:lnTo>
                      <a:pt x="445" y="676"/>
                    </a:lnTo>
                    <a:lnTo>
                      <a:pt x="442" y="678"/>
                    </a:lnTo>
                    <a:lnTo>
                      <a:pt x="441" y="678"/>
                    </a:lnTo>
                    <a:lnTo>
                      <a:pt x="439" y="678"/>
                    </a:lnTo>
                    <a:lnTo>
                      <a:pt x="440" y="675"/>
                    </a:lnTo>
                    <a:lnTo>
                      <a:pt x="440" y="672"/>
                    </a:lnTo>
                    <a:lnTo>
                      <a:pt x="440" y="671"/>
                    </a:lnTo>
                    <a:lnTo>
                      <a:pt x="440" y="669"/>
                    </a:lnTo>
                    <a:lnTo>
                      <a:pt x="439" y="669"/>
                    </a:lnTo>
                    <a:lnTo>
                      <a:pt x="438" y="668"/>
                    </a:lnTo>
                    <a:lnTo>
                      <a:pt x="436" y="669"/>
                    </a:lnTo>
                    <a:lnTo>
                      <a:pt x="438" y="661"/>
                    </a:lnTo>
                    <a:lnTo>
                      <a:pt x="438" y="658"/>
                    </a:lnTo>
                    <a:lnTo>
                      <a:pt x="436" y="653"/>
                    </a:lnTo>
                    <a:lnTo>
                      <a:pt x="435" y="651"/>
                    </a:lnTo>
                    <a:lnTo>
                      <a:pt x="434" y="650"/>
                    </a:lnTo>
                    <a:lnTo>
                      <a:pt x="434" y="648"/>
                    </a:lnTo>
                    <a:lnTo>
                      <a:pt x="434" y="647"/>
                    </a:lnTo>
                    <a:lnTo>
                      <a:pt x="434" y="646"/>
                    </a:lnTo>
                    <a:lnTo>
                      <a:pt x="435" y="641"/>
                    </a:lnTo>
                    <a:lnTo>
                      <a:pt x="435" y="639"/>
                    </a:lnTo>
                    <a:lnTo>
                      <a:pt x="436" y="640"/>
                    </a:lnTo>
                    <a:lnTo>
                      <a:pt x="437" y="640"/>
                    </a:lnTo>
                    <a:lnTo>
                      <a:pt x="438" y="637"/>
                    </a:lnTo>
                    <a:lnTo>
                      <a:pt x="438" y="632"/>
                    </a:lnTo>
                    <a:lnTo>
                      <a:pt x="437" y="630"/>
                    </a:lnTo>
                    <a:lnTo>
                      <a:pt x="437" y="627"/>
                    </a:lnTo>
                    <a:lnTo>
                      <a:pt x="436" y="625"/>
                    </a:lnTo>
                    <a:lnTo>
                      <a:pt x="437" y="621"/>
                    </a:lnTo>
                    <a:lnTo>
                      <a:pt x="438" y="621"/>
                    </a:lnTo>
                    <a:lnTo>
                      <a:pt x="440" y="621"/>
                    </a:lnTo>
                    <a:lnTo>
                      <a:pt x="441" y="620"/>
                    </a:lnTo>
                    <a:lnTo>
                      <a:pt x="441" y="618"/>
                    </a:lnTo>
                    <a:lnTo>
                      <a:pt x="438" y="617"/>
                    </a:lnTo>
                    <a:lnTo>
                      <a:pt x="436" y="616"/>
                    </a:lnTo>
                    <a:lnTo>
                      <a:pt x="434" y="613"/>
                    </a:lnTo>
                    <a:lnTo>
                      <a:pt x="432" y="612"/>
                    </a:lnTo>
                    <a:lnTo>
                      <a:pt x="431" y="612"/>
                    </a:lnTo>
                    <a:lnTo>
                      <a:pt x="425" y="609"/>
                    </a:lnTo>
                    <a:lnTo>
                      <a:pt x="418" y="608"/>
                    </a:lnTo>
                    <a:lnTo>
                      <a:pt x="412" y="608"/>
                    </a:lnTo>
                    <a:lnTo>
                      <a:pt x="411" y="610"/>
                    </a:lnTo>
                    <a:lnTo>
                      <a:pt x="411" y="611"/>
                    </a:lnTo>
                    <a:lnTo>
                      <a:pt x="410" y="612"/>
                    </a:lnTo>
                    <a:lnTo>
                      <a:pt x="411" y="612"/>
                    </a:lnTo>
                    <a:lnTo>
                      <a:pt x="400" y="609"/>
                    </a:lnTo>
                    <a:lnTo>
                      <a:pt x="400" y="608"/>
                    </a:lnTo>
                    <a:lnTo>
                      <a:pt x="401" y="608"/>
                    </a:lnTo>
                    <a:lnTo>
                      <a:pt x="402" y="607"/>
                    </a:lnTo>
                    <a:lnTo>
                      <a:pt x="402" y="606"/>
                    </a:lnTo>
                    <a:lnTo>
                      <a:pt x="400" y="605"/>
                    </a:lnTo>
                    <a:lnTo>
                      <a:pt x="399" y="603"/>
                    </a:lnTo>
                    <a:lnTo>
                      <a:pt x="397" y="601"/>
                    </a:lnTo>
                    <a:lnTo>
                      <a:pt x="394" y="601"/>
                    </a:lnTo>
                    <a:lnTo>
                      <a:pt x="391" y="602"/>
                    </a:lnTo>
                    <a:lnTo>
                      <a:pt x="391" y="603"/>
                    </a:lnTo>
                    <a:lnTo>
                      <a:pt x="390" y="603"/>
                    </a:lnTo>
                    <a:lnTo>
                      <a:pt x="390" y="602"/>
                    </a:lnTo>
                    <a:lnTo>
                      <a:pt x="390" y="605"/>
                    </a:lnTo>
                    <a:lnTo>
                      <a:pt x="389" y="603"/>
                    </a:lnTo>
                    <a:lnTo>
                      <a:pt x="387" y="603"/>
                    </a:lnTo>
                    <a:lnTo>
                      <a:pt x="385" y="603"/>
                    </a:lnTo>
                    <a:lnTo>
                      <a:pt x="385" y="602"/>
                    </a:lnTo>
                    <a:lnTo>
                      <a:pt x="387" y="602"/>
                    </a:lnTo>
                    <a:lnTo>
                      <a:pt x="385" y="600"/>
                    </a:lnTo>
                    <a:lnTo>
                      <a:pt x="384" y="601"/>
                    </a:lnTo>
                    <a:lnTo>
                      <a:pt x="384" y="599"/>
                    </a:lnTo>
                    <a:lnTo>
                      <a:pt x="384" y="598"/>
                    </a:lnTo>
                    <a:lnTo>
                      <a:pt x="382" y="598"/>
                    </a:lnTo>
                    <a:lnTo>
                      <a:pt x="382" y="597"/>
                    </a:lnTo>
                    <a:lnTo>
                      <a:pt x="381" y="597"/>
                    </a:lnTo>
                    <a:lnTo>
                      <a:pt x="378" y="596"/>
                    </a:lnTo>
                    <a:lnTo>
                      <a:pt x="377" y="592"/>
                    </a:lnTo>
                    <a:lnTo>
                      <a:pt x="376" y="591"/>
                    </a:lnTo>
                    <a:lnTo>
                      <a:pt x="374" y="589"/>
                    </a:lnTo>
                    <a:lnTo>
                      <a:pt x="372" y="588"/>
                    </a:lnTo>
                    <a:lnTo>
                      <a:pt x="371" y="587"/>
                    </a:lnTo>
                    <a:lnTo>
                      <a:pt x="370" y="588"/>
                    </a:lnTo>
                    <a:lnTo>
                      <a:pt x="370" y="587"/>
                    </a:lnTo>
                    <a:lnTo>
                      <a:pt x="368" y="584"/>
                    </a:lnTo>
                    <a:lnTo>
                      <a:pt x="368" y="583"/>
                    </a:lnTo>
                    <a:lnTo>
                      <a:pt x="367" y="582"/>
                    </a:lnTo>
                    <a:lnTo>
                      <a:pt x="367" y="581"/>
                    </a:lnTo>
                    <a:lnTo>
                      <a:pt x="367" y="580"/>
                    </a:lnTo>
                    <a:lnTo>
                      <a:pt x="367" y="579"/>
                    </a:lnTo>
                    <a:lnTo>
                      <a:pt x="366" y="579"/>
                    </a:lnTo>
                    <a:lnTo>
                      <a:pt x="366" y="578"/>
                    </a:lnTo>
                    <a:lnTo>
                      <a:pt x="366" y="577"/>
                    </a:lnTo>
                    <a:lnTo>
                      <a:pt x="364" y="576"/>
                    </a:lnTo>
                    <a:lnTo>
                      <a:pt x="364" y="575"/>
                    </a:lnTo>
                    <a:lnTo>
                      <a:pt x="363" y="575"/>
                    </a:lnTo>
                    <a:lnTo>
                      <a:pt x="363" y="573"/>
                    </a:lnTo>
                    <a:lnTo>
                      <a:pt x="363" y="570"/>
                    </a:lnTo>
                    <a:lnTo>
                      <a:pt x="361" y="567"/>
                    </a:lnTo>
                    <a:lnTo>
                      <a:pt x="358" y="567"/>
                    </a:lnTo>
                    <a:lnTo>
                      <a:pt x="358" y="566"/>
                    </a:lnTo>
                    <a:lnTo>
                      <a:pt x="358" y="563"/>
                    </a:lnTo>
                    <a:lnTo>
                      <a:pt x="357" y="562"/>
                    </a:lnTo>
                    <a:lnTo>
                      <a:pt x="355" y="560"/>
                    </a:lnTo>
                    <a:lnTo>
                      <a:pt x="355" y="558"/>
                    </a:lnTo>
                    <a:lnTo>
                      <a:pt x="354" y="558"/>
                    </a:lnTo>
                    <a:lnTo>
                      <a:pt x="353" y="557"/>
                    </a:lnTo>
                    <a:lnTo>
                      <a:pt x="351" y="555"/>
                    </a:lnTo>
                    <a:lnTo>
                      <a:pt x="351" y="554"/>
                    </a:lnTo>
                    <a:lnTo>
                      <a:pt x="350" y="551"/>
                    </a:lnTo>
                    <a:lnTo>
                      <a:pt x="351" y="549"/>
                    </a:lnTo>
                    <a:lnTo>
                      <a:pt x="350" y="547"/>
                    </a:lnTo>
                    <a:lnTo>
                      <a:pt x="347" y="545"/>
                    </a:lnTo>
                    <a:lnTo>
                      <a:pt x="344" y="543"/>
                    </a:lnTo>
                    <a:lnTo>
                      <a:pt x="339" y="542"/>
                    </a:lnTo>
                    <a:lnTo>
                      <a:pt x="331" y="536"/>
                    </a:lnTo>
                    <a:lnTo>
                      <a:pt x="325" y="534"/>
                    </a:lnTo>
                    <a:lnTo>
                      <a:pt x="324" y="534"/>
                    </a:lnTo>
                    <a:lnTo>
                      <a:pt x="324" y="532"/>
                    </a:lnTo>
                    <a:lnTo>
                      <a:pt x="325" y="531"/>
                    </a:lnTo>
                    <a:lnTo>
                      <a:pt x="324" y="528"/>
                    </a:lnTo>
                    <a:lnTo>
                      <a:pt x="322" y="525"/>
                    </a:lnTo>
                    <a:lnTo>
                      <a:pt x="321" y="521"/>
                    </a:lnTo>
                    <a:lnTo>
                      <a:pt x="320" y="519"/>
                    </a:lnTo>
                    <a:lnTo>
                      <a:pt x="320" y="517"/>
                    </a:lnTo>
                    <a:lnTo>
                      <a:pt x="318" y="513"/>
                    </a:lnTo>
                    <a:lnTo>
                      <a:pt x="312" y="509"/>
                    </a:lnTo>
                    <a:lnTo>
                      <a:pt x="308" y="505"/>
                    </a:lnTo>
                    <a:lnTo>
                      <a:pt x="307" y="503"/>
                    </a:lnTo>
                    <a:lnTo>
                      <a:pt x="306" y="502"/>
                    </a:lnTo>
                    <a:lnTo>
                      <a:pt x="305" y="501"/>
                    </a:lnTo>
                    <a:lnTo>
                      <a:pt x="304" y="500"/>
                    </a:lnTo>
                    <a:lnTo>
                      <a:pt x="303" y="497"/>
                    </a:lnTo>
                    <a:lnTo>
                      <a:pt x="301" y="495"/>
                    </a:lnTo>
                    <a:lnTo>
                      <a:pt x="302" y="494"/>
                    </a:lnTo>
                    <a:lnTo>
                      <a:pt x="301" y="485"/>
                    </a:lnTo>
                    <a:lnTo>
                      <a:pt x="294" y="482"/>
                    </a:lnTo>
                    <a:lnTo>
                      <a:pt x="292" y="479"/>
                    </a:lnTo>
                    <a:lnTo>
                      <a:pt x="292" y="478"/>
                    </a:lnTo>
                    <a:lnTo>
                      <a:pt x="289" y="473"/>
                    </a:lnTo>
                    <a:lnTo>
                      <a:pt x="288" y="470"/>
                    </a:lnTo>
                    <a:lnTo>
                      <a:pt x="286" y="469"/>
                    </a:lnTo>
                    <a:lnTo>
                      <a:pt x="280" y="468"/>
                    </a:lnTo>
                    <a:lnTo>
                      <a:pt x="280" y="467"/>
                    </a:lnTo>
                    <a:lnTo>
                      <a:pt x="282" y="465"/>
                    </a:lnTo>
                    <a:lnTo>
                      <a:pt x="282" y="464"/>
                    </a:lnTo>
                    <a:lnTo>
                      <a:pt x="280" y="460"/>
                    </a:lnTo>
                    <a:lnTo>
                      <a:pt x="281" y="455"/>
                    </a:lnTo>
                    <a:lnTo>
                      <a:pt x="279" y="454"/>
                    </a:lnTo>
                    <a:lnTo>
                      <a:pt x="281" y="451"/>
                    </a:lnTo>
                    <a:lnTo>
                      <a:pt x="282" y="449"/>
                    </a:lnTo>
                    <a:lnTo>
                      <a:pt x="280" y="444"/>
                    </a:lnTo>
                    <a:lnTo>
                      <a:pt x="279" y="444"/>
                    </a:lnTo>
                    <a:lnTo>
                      <a:pt x="279" y="443"/>
                    </a:lnTo>
                    <a:lnTo>
                      <a:pt x="278" y="441"/>
                    </a:lnTo>
                    <a:lnTo>
                      <a:pt x="276" y="441"/>
                    </a:lnTo>
                    <a:lnTo>
                      <a:pt x="279" y="434"/>
                    </a:lnTo>
                    <a:lnTo>
                      <a:pt x="277" y="429"/>
                    </a:lnTo>
                    <a:lnTo>
                      <a:pt x="276" y="425"/>
                    </a:lnTo>
                    <a:lnTo>
                      <a:pt x="274" y="423"/>
                    </a:lnTo>
                    <a:lnTo>
                      <a:pt x="270" y="422"/>
                    </a:lnTo>
                    <a:lnTo>
                      <a:pt x="266" y="423"/>
                    </a:lnTo>
                    <a:lnTo>
                      <a:pt x="265" y="426"/>
                    </a:lnTo>
                    <a:lnTo>
                      <a:pt x="263" y="423"/>
                    </a:lnTo>
                    <a:lnTo>
                      <a:pt x="258" y="420"/>
                    </a:lnTo>
                    <a:lnTo>
                      <a:pt x="258" y="419"/>
                    </a:lnTo>
                    <a:lnTo>
                      <a:pt x="257" y="415"/>
                    </a:lnTo>
                    <a:lnTo>
                      <a:pt x="262" y="405"/>
                    </a:lnTo>
                    <a:lnTo>
                      <a:pt x="262" y="401"/>
                    </a:lnTo>
                    <a:lnTo>
                      <a:pt x="261" y="400"/>
                    </a:lnTo>
                    <a:lnTo>
                      <a:pt x="257" y="398"/>
                    </a:lnTo>
                    <a:lnTo>
                      <a:pt x="257" y="393"/>
                    </a:lnTo>
                    <a:lnTo>
                      <a:pt x="255" y="390"/>
                    </a:lnTo>
                    <a:lnTo>
                      <a:pt x="253" y="388"/>
                    </a:lnTo>
                    <a:lnTo>
                      <a:pt x="251" y="385"/>
                    </a:lnTo>
                    <a:lnTo>
                      <a:pt x="250" y="384"/>
                    </a:lnTo>
                    <a:lnTo>
                      <a:pt x="247" y="376"/>
                    </a:lnTo>
                    <a:lnTo>
                      <a:pt x="246" y="375"/>
                    </a:lnTo>
                    <a:lnTo>
                      <a:pt x="244" y="374"/>
                    </a:lnTo>
                    <a:lnTo>
                      <a:pt x="240" y="363"/>
                    </a:lnTo>
                    <a:lnTo>
                      <a:pt x="237" y="356"/>
                    </a:lnTo>
                    <a:lnTo>
                      <a:pt x="236" y="350"/>
                    </a:lnTo>
                    <a:lnTo>
                      <a:pt x="234" y="347"/>
                    </a:lnTo>
                    <a:lnTo>
                      <a:pt x="233" y="348"/>
                    </a:lnTo>
                    <a:lnTo>
                      <a:pt x="232" y="347"/>
                    </a:lnTo>
                    <a:lnTo>
                      <a:pt x="229" y="347"/>
                    </a:lnTo>
                    <a:lnTo>
                      <a:pt x="228" y="346"/>
                    </a:lnTo>
                    <a:lnTo>
                      <a:pt x="229" y="330"/>
                    </a:lnTo>
                    <a:lnTo>
                      <a:pt x="227" y="327"/>
                    </a:lnTo>
                    <a:lnTo>
                      <a:pt x="229" y="315"/>
                    </a:lnTo>
                    <a:lnTo>
                      <a:pt x="227" y="307"/>
                    </a:lnTo>
                    <a:lnTo>
                      <a:pt x="224" y="303"/>
                    </a:lnTo>
                    <a:lnTo>
                      <a:pt x="222" y="301"/>
                    </a:lnTo>
                    <a:lnTo>
                      <a:pt x="220" y="301"/>
                    </a:lnTo>
                    <a:lnTo>
                      <a:pt x="219" y="302"/>
                    </a:lnTo>
                    <a:lnTo>
                      <a:pt x="219" y="301"/>
                    </a:lnTo>
                    <a:lnTo>
                      <a:pt x="221" y="294"/>
                    </a:lnTo>
                    <a:lnTo>
                      <a:pt x="220" y="287"/>
                    </a:lnTo>
                    <a:lnTo>
                      <a:pt x="217" y="278"/>
                    </a:lnTo>
                    <a:lnTo>
                      <a:pt x="209" y="267"/>
                    </a:lnTo>
                    <a:lnTo>
                      <a:pt x="208" y="267"/>
                    </a:lnTo>
                    <a:lnTo>
                      <a:pt x="200" y="251"/>
                    </a:lnTo>
                    <a:lnTo>
                      <a:pt x="198" y="246"/>
                    </a:lnTo>
                    <a:lnTo>
                      <a:pt x="198" y="238"/>
                    </a:lnTo>
                    <a:lnTo>
                      <a:pt x="196" y="231"/>
                    </a:lnTo>
                    <a:lnTo>
                      <a:pt x="198" y="230"/>
                    </a:lnTo>
                    <a:lnTo>
                      <a:pt x="199" y="224"/>
                    </a:lnTo>
                    <a:lnTo>
                      <a:pt x="201" y="213"/>
                    </a:lnTo>
                    <a:lnTo>
                      <a:pt x="201" y="209"/>
                    </a:lnTo>
                    <a:lnTo>
                      <a:pt x="199" y="203"/>
                    </a:lnTo>
                    <a:lnTo>
                      <a:pt x="199" y="201"/>
                    </a:lnTo>
                    <a:lnTo>
                      <a:pt x="200" y="202"/>
                    </a:lnTo>
                    <a:lnTo>
                      <a:pt x="207" y="200"/>
                    </a:lnTo>
                    <a:lnTo>
                      <a:pt x="208" y="200"/>
                    </a:lnTo>
                    <a:lnTo>
                      <a:pt x="208" y="196"/>
                    </a:lnTo>
                    <a:lnTo>
                      <a:pt x="208" y="195"/>
                    </a:lnTo>
                    <a:lnTo>
                      <a:pt x="209" y="192"/>
                    </a:lnTo>
                    <a:lnTo>
                      <a:pt x="209" y="191"/>
                    </a:lnTo>
                    <a:lnTo>
                      <a:pt x="207" y="189"/>
                    </a:lnTo>
                    <a:lnTo>
                      <a:pt x="206" y="188"/>
                    </a:lnTo>
                    <a:lnTo>
                      <a:pt x="206" y="187"/>
                    </a:lnTo>
                    <a:lnTo>
                      <a:pt x="205" y="186"/>
                    </a:lnTo>
                    <a:lnTo>
                      <a:pt x="202" y="186"/>
                    </a:lnTo>
                    <a:lnTo>
                      <a:pt x="201" y="186"/>
                    </a:lnTo>
                    <a:lnTo>
                      <a:pt x="193" y="181"/>
                    </a:lnTo>
                    <a:lnTo>
                      <a:pt x="192" y="179"/>
                    </a:lnTo>
                    <a:lnTo>
                      <a:pt x="189" y="179"/>
                    </a:lnTo>
                    <a:lnTo>
                      <a:pt x="184" y="177"/>
                    </a:lnTo>
                    <a:lnTo>
                      <a:pt x="175" y="174"/>
                    </a:lnTo>
                    <a:lnTo>
                      <a:pt x="169" y="172"/>
                    </a:lnTo>
                    <a:lnTo>
                      <a:pt x="168" y="171"/>
                    </a:lnTo>
                    <a:lnTo>
                      <a:pt x="168" y="172"/>
                    </a:lnTo>
                    <a:lnTo>
                      <a:pt x="157" y="168"/>
                    </a:lnTo>
                    <a:lnTo>
                      <a:pt x="154" y="165"/>
                    </a:lnTo>
                    <a:lnTo>
                      <a:pt x="149" y="164"/>
                    </a:lnTo>
                    <a:lnTo>
                      <a:pt x="148" y="162"/>
                    </a:lnTo>
                    <a:lnTo>
                      <a:pt x="150" y="158"/>
                    </a:lnTo>
                    <a:lnTo>
                      <a:pt x="150" y="156"/>
                    </a:lnTo>
                    <a:lnTo>
                      <a:pt x="150" y="152"/>
                    </a:lnTo>
                    <a:lnTo>
                      <a:pt x="150" y="149"/>
                    </a:lnTo>
                    <a:lnTo>
                      <a:pt x="148" y="144"/>
                    </a:lnTo>
                    <a:lnTo>
                      <a:pt x="146" y="141"/>
                    </a:lnTo>
                    <a:lnTo>
                      <a:pt x="144" y="140"/>
                    </a:lnTo>
                    <a:lnTo>
                      <a:pt x="136" y="136"/>
                    </a:lnTo>
                    <a:lnTo>
                      <a:pt x="135" y="135"/>
                    </a:lnTo>
                    <a:lnTo>
                      <a:pt x="133" y="134"/>
                    </a:lnTo>
                    <a:lnTo>
                      <a:pt x="132" y="134"/>
                    </a:lnTo>
                    <a:lnTo>
                      <a:pt x="130" y="132"/>
                    </a:lnTo>
                    <a:lnTo>
                      <a:pt x="127" y="131"/>
                    </a:lnTo>
                    <a:lnTo>
                      <a:pt x="126" y="131"/>
                    </a:lnTo>
                    <a:lnTo>
                      <a:pt x="124" y="131"/>
                    </a:lnTo>
                    <a:lnTo>
                      <a:pt x="124" y="130"/>
                    </a:lnTo>
                    <a:lnTo>
                      <a:pt x="122" y="129"/>
                    </a:lnTo>
                    <a:lnTo>
                      <a:pt x="121" y="128"/>
                    </a:lnTo>
                    <a:lnTo>
                      <a:pt x="120" y="128"/>
                    </a:lnTo>
                    <a:lnTo>
                      <a:pt x="116" y="129"/>
                    </a:lnTo>
                    <a:lnTo>
                      <a:pt x="115" y="130"/>
                    </a:lnTo>
                    <a:lnTo>
                      <a:pt x="114" y="131"/>
                    </a:lnTo>
                    <a:lnTo>
                      <a:pt x="112" y="131"/>
                    </a:lnTo>
                    <a:lnTo>
                      <a:pt x="109" y="129"/>
                    </a:lnTo>
                    <a:lnTo>
                      <a:pt x="102" y="133"/>
                    </a:lnTo>
                    <a:lnTo>
                      <a:pt x="102" y="137"/>
                    </a:lnTo>
                    <a:lnTo>
                      <a:pt x="99" y="140"/>
                    </a:lnTo>
                    <a:lnTo>
                      <a:pt x="93" y="138"/>
                    </a:lnTo>
                    <a:lnTo>
                      <a:pt x="89" y="135"/>
                    </a:lnTo>
                    <a:lnTo>
                      <a:pt x="86" y="133"/>
                    </a:lnTo>
                    <a:lnTo>
                      <a:pt x="82" y="131"/>
                    </a:lnTo>
                    <a:lnTo>
                      <a:pt x="80" y="129"/>
                    </a:lnTo>
                    <a:lnTo>
                      <a:pt x="78" y="126"/>
                    </a:lnTo>
                    <a:lnTo>
                      <a:pt x="78" y="125"/>
                    </a:lnTo>
                    <a:lnTo>
                      <a:pt x="74" y="122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6"/>
                    </a:lnTo>
                    <a:lnTo>
                      <a:pt x="64" y="115"/>
                    </a:lnTo>
                    <a:lnTo>
                      <a:pt x="61" y="113"/>
                    </a:lnTo>
                    <a:lnTo>
                      <a:pt x="60" y="112"/>
                    </a:lnTo>
                    <a:lnTo>
                      <a:pt x="60" y="111"/>
                    </a:lnTo>
                    <a:lnTo>
                      <a:pt x="58" y="110"/>
                    </a:lnTo>
                    <a:lnTo>
                      <a:pt x="57" y="107"/>
                    </a:lnTo>
                    <a:lnTo>
                      <a:pt x="56" y="106"/>
                    </a:lnTo>
                    <a:lnTo>
                      <a:pt x="53" y="104"/>
                    </a:lnTo>
                    <a:lnTo>
                      <a:pt x="51" y="102"/>
                    </a:lnTo>
                    <a:lnTo>
                      <a:pt x="46" y="101"/>
                    </a:lnTo>
                    <a:lnTo>
                      <a:pt x="43" y="101"/>
                    </a:lnTo>
                    <a:lnTo>
                      <a:pt x="41" y="100"/>
                    </a:lnTo>
                    <a:lnTo>
                      <a:pt x="37" y="96"/>
                    </a:lnTo>
                    <a:lnTo>
                      <a:pt x="35" y="93"/>
                    </a:lnTo>
                    <a:lnTo>
                      <a:pt x="33" y="92"/>
                    </a:lnTo>
                    <a:lnTo>
                      <a:pt x="31" y="93"/>
                    </a:lnTo>
                    <a:lnTo>
                      <a:pt x="30" y="92"/>
                    </a:lnTo>
                    <a:lnTo>
                      <a:pt x="28" y="95"/>
                    </a:lnTo>
                    <a:lnTo>
                      <a:pt x="28" y="97"/>
                    </a:lnTo>
                    <a:lnTo>
                      <a:pt x="28" y="99"/>
                    </a:lnTo>
                    <a:lnTo>
                      <a:pt x="22" y="97"/>
                    </a:lnTo>
                    <a:lnTo>
                      <a:pt x="19" y="93"/>
                    </a:lnTo>
                    <a:lnTo>
                      <a:pt x="9" y="81"/>
                    </a:lnTo>
                    <a:lnTo>
                      <a:pt x="5" y="79"/>
                    </a:lnTo>
                    <a:lnTo>
                      <a:pt x="0" y="71"/>
                    </a:lnTo>
                    <a:lnTo>
                      <a:pt x="4" y="71"/>
                    </a:lnTo>
                    <a:lnTo>
                      <a:pt x="6" y="66"/>
                    </a:lnTo>
                    <a:lnTo>
                      <a:pt x="5" y="44"/>
                    </a:lnTo>
                    <a:lnTo>
                      <a:pt x="9" y="42"/>
                    </a:lnTo>
                    <a:lnTo>
                      <a:pt x="12" y="44"/>
                    </a:lnTo>
                    <a:lnTo>
                      <a:pt x="13" y="30"/>
                    </a:lnTo>
                    <a:lnTo>
                      <a:pt x="24" y="14"/>
                    </a:lnTo>
                    <a:lnTo>
                      <a:pt x="38" y="0"/>
                    </a:lnTo>
                    <a:lnTo>
                      <a:pt x="52" y="17"/>
                    </a:lnTo>
                    <a:lnTo>
                      <a:pt x="187" y="80"/>
                    </a:lnTo>
                    <a:lnTo>
                      <a:pt x="375" y="165"/>
                    </a:lnTo>
                    <a:lnTo>
                      <a:pt x="389" y="172"/>
                    </a:lnTo>
                    <a:lnTo>
                      <a:pt x="392" y="173"/>
                    </a:lnTo>
                    <a:lnTo>
                      <a:pt x="418" y="186"/>
                    </a:lnTo>
                    <a:lnTo>
                      <a:pt x="484" y="191"/>
                    </a:lnTo>
                    <a:lnTo>
                      <a:pt x="634" y="200"/>
                    </a:lnTo>
                    <a:lnTo>
                      <a:pt x="652" y="201"/>
                    </a:lnTo>
                    <a:close/>
                  </a:path>
                </a:pathLst>
              </a:custGeom>
              <a:solidFill>
                <a:srgbClr val="66FF33"/>
              </a:solidFill>
              <a:ln w="1588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0">
                <a:extLst>
                  <a:ext uri="{FF2B5EF4-FFF2-40B4-BE49-F238E27FC236}">
                    <a16:creationId xmlns:a16="http://schemas.microsoft.com/office/drawing/2014/main" xmlns="" id="{50DA7B2E-4E7F-4EC9-9FAF-BB50F1235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878"/>
                <a:ext cx="414" cy="309"/>
              </a:xfrm>
              <a:custGeom>
                <a:avLst/>
                <a:gdLst>
                  <a:gd name="T0" fmla="*/ 13 w 432"/>
                  <a:gd name="T1" fmla="*/ 80 h 297"/>
                  <a:gd name="T2" fmla="*/ 23 w 432"/>
                  <a:gd name="T3" fmla="*/ 77 h 297"/>
                  <a:gd name="T4" fmla="*/ 29 w 432"/>
                  <a:gd name="T5" fmla="*/ 58 h 297"/>
                  <a:gd name="T6" fmla="*/ 43 w 432"/>
                  <a:gd name="T7" fmla="*/ 30 h 297"/>
                  <a:gd name="T8" fmla="*/ 60 w 432"/>
                  <a:gd name="T9" fmla="*/ 36 h 297"/>
                  <a:gd name="T10" fmla="*/ 71 w 432"/>
                  <a:gd name="T11" fmla="*/ 49 h 297"/>
                  <a:gd name="T12" fmla="*/ 90 w 432"/>
                  <a:gd name="T13" fmla="*/ 46 h 297"/>
                  <a:gd name="T14" fmla="*/ 128 w 432"/>
                  <a:gd name="T15" fmla="*/ 53 h 297"/>
                  <a:gd name="T16" fmla="*/ 138 w 432"/>
                  <a:gd name="T17" fmla="*/ 58 h 297"/>
                  <a:gd name="T18" fmla="*/ 150 w 432"/>
                  <a:gd name="T19" fmla="*/ 61 h 297"/>
                  <a:gd name="T20" fmla="*/ 165 w 432"/>
                  <a:gd name="T21" fmla="*/ 66 h 297"/>
                  <a:gd name="T22" fmla="*/ 158 w 432"/>
                  <a:gd name="T23" fmla="*/ 43 h 297"/>
                  <a:gd name="T24" fmla="*/ 155 w 432"/>
                  <a:gd name="T25" fmla="*/ 28 h 297"/>
                  <a:gd name="T26" fmla="*/ 152 w 432"/>
                  <a:gd name="T27" fmla="*/ 19 h 297"/>
                  <a:gd name="T28" fmla="*/ 154 w 432"/>
                  <a:gd name="T29" fmla="*/ 3 h 297"/>
                  <a:gd name="T30" fmla="*/ 162 w 432"/>
                  <a:gd name="T31" fmla="*/ 9 h 297"/>
                  <a:gd name="T32" fmla="*/ 174 w 432"/>
                  <a:gd name="T33" fmla="*/ 5 h 297"/>
                  <a:gd name="T34" fmla="*/ 180 w 432"/>
                  <a:gd name="T35" fmla="*/ 3 h 297"/>
                  <a:gd name="T36" fmla="*/ 196 w 432"/>
                  <a:gd name="T37" fmla="*/ 19 h 297"/>
                  <a:gd name="T38" fmla="*/ 191 w 432"/>
                  <a:gd name="T39" fmla="*/ 33 h 297"/>
                  <a:gd name="T40" fmla="*/ 185 w 432"/>
                  <a:gd name="T41" fmla="*/ 46 h 297"/>
                  <a:gd name="T42" fmla="*/ 196 w 432"/>
                  <a:gd name="T43" fmla="*/ 47 h 297"/>
                  <a:gd name="T44" fmla="*/ 213 w 432"/>
                  <a:gd name="T45" fmla="*/ 45 h 297"/>
                  <a:gd name="T46" fmla="*/ 233 w 432"/>
                  <a:gd name="T47" fmla="*/ 31 h 297"/>
                  <a:gd name="T48" fmla="*/ 244 w 432"/>
                  <a:gd name="T49" fmla="*/ 27 h 297"/>
                  <a:gd name="T50" fmla="*/ 251 w 432"/>
                  <a:gd name="T51" fmla="*/ 24 h 297"/>
                  <a:gd name="T52" fmla="*/ 260 w 432"/>
                  <a:gd name="T53" fmla="*/ 6 h 297"/>
                  <a:gd name="T54" fmla="*/ 268 w 432"/>
                  <a:gd name="T55" fmla="*/ 12 h 297"/>
                  <a:gd name="T56" fmla="*/ 283 w 432"/>
                  <a:gd name="T57" fmla="*/ 43 h 297"/>
                  <a:gd name="T58" fmla="*/ 299 w 432"/>
                  <a:gd name="T59" fmla="*/ 34 h 297"/>
                  <a:gd name="T60" fmla="*/ 311 w 432"/>
                  <a:gd name="T61" fmla="*/ 50 h 297"/>
                  <a:gd name="T62" fmla="*/ 326 w 432"/>
                  <a:gd name="T63" fmla="*/ 71 h 297"/>
                  <a:gd name="T64" fmla="*/ 340 w 432"/>
                  <a:gd name="T65" fmla="*/ 83 h 297"/>
                  <a:gd name="T66" fmla="*/ 357 w 432"/>
                  <a:gd name="T67" fmla="*/ 102 h 297"/>
                  <a:gd name="T68" fmla="*/ 380 w 432"/>
                  <a:gd name="T69" fmla="*/ 112 h 297"/>
                  <a:gd name="T70" fmla="*/ 380 w 432"/>
                  <a:gd name="T71" fmla="*/ 159 h 297"/>
                  <a:gd name="T72" fmla="*/ 397 w 432"/>
                  <a:gd name="T73" fmla="*/ 215 h 297"/>
                  <a:gd name="T74" fmla="*/ 414 w 432"/>
                  <a:gd name="T75" fmla="*/ 227 h 297"/>
                  <a:gd name="T76" fmla="*/ 405 w 432"/>
                  <a:gd name="T77" fmla="*/ 258 h 297"/>
                  <a:gd name="T78" fmla="*/ 394 w 432"/>
                  <a:gd name="T79" fmla="*/ 269 h 297"/>
                  <a:gd name="T80" fmla="*/ 388 w 432"/>
                  <a:gd name="T81" fmla="*/ 284 h 297"/>
                  <a:gd name="T82" fmla="*/ 371 w 432"/>
                  <a:gd name="T83" fmla="*/ 295 h 297"/>
                  <a:gd name="T84" fmla="*/ 362 w 432"/>
                  <a:gd name="T85" fmla="*/ 303 h 297"/>
                  <a:gd name="T86" fmla="*/ 356 w 432"/>
                  <a:gd name="T87" fmla="*/ 293 h 297"/>
                  <a:gd name="T88" fmla="*/ 341 w 432"/>
                  <a:gd name="T89" fmla="*/ 288 h 297"/>
                  <a:gd name="T90" fmla="*/ 327 w 432"/>
                  <a:gd name="T91" fmla="*/ 284 h 297"/>
                  <a:gd name="T92" fmla="*/ 294 w 432"/>
                  <a:gd name="T93" fmla="*/ 280 h 297"/>
                  <a:gd name="T94" fmla="*/ 262 w 432"/>
                  <a:gd name="T95" fmla="*/ 272 h 297"/>
                  <a:gd name="T96" fmla="*/ 232 w 432"/>
                  <a:gd name="T97" fmla="*/ 259 h 297"/>
                  <a:gd name="T98" fmla="*/ 222 w 432"/>
                  <a:gd name="T99" fmla="*/ 255 h 297"/>
                  <a:gd name="T100" fmla="*/ 207 w 432"/>
                  <a:gd name="T101" fmla="*/ 242 h 297"/>
                  <a:gd name="T102" fmla="*/ 178 w 432"/>
                  <a:gd name="T103" fmla="*/ 231 h 297"/>
                  <a:gd name="T104" fmla="*/ 124 w 432"/>
                  <a:gd name="T105" fmla="*/ 209 h 297"/>
                  <a:gd name="T106" fmla="*/ 97 w 432"/>
                  <a:gd name="T107" fmla="*/ 199 h 297"/>
                  <a:gd name="T108" fmla="*/ 92 w 432"/>
                  <a:gd name="T109" fmla="*/ 190 h 297"/>
                  <a:gd name="T110" fmla="*/ 64 w 432"/>
                  <a:gd name="T111" fmla="*/ 172 h 297"/>
                  <a:gd name="T112" fmla="*/ 49 w 432"/>
                  <a:gd name="T113" fmla="*/ 162 h 297"/>
                  <a:gd name="T114" fmla="*/ 41 w 432"/>
                  <a:gd name="T115" fmla="*/ 151 h 297"/>
                  <a:gd name="T116" fmla="*/ 35 w 432"/>
                  <a:gd name="T117" fmla="*/ 152 h 297"/>
                  <a:gd name="T118" fmla="*/ 35 w 432"/>
                  <a:gd name="T119" fmla="*/ 150 h 297"/>
                  <a:gd name="T120" fmla="*/ 29 w 432"/>
                  <a:gd name="T121" fmla="*/ 146 h 297"/>
                  <a:gd name="T122" fmla="*/ 13 w 432"/>
                  <a:gd name="T123" fmla="*/ 127 h 297"/>
                  <a:gd name="T124" fmla="*/ 5 w 432"/>
                  <a:gd name="T125" fmla="*/ 113 h 2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32" h="297">
                    <a:moveTo>
                      <a:pt x="0" y="103"/>
                    </a:moveTo>
                    <a:lnTo>
                      <a:pt x="2" y="94"/>
                    </a:lnTo>
                    <a:lnTo>
                      <a:pt x="3" y="77"/>
                    </a:lnTo>
                    <a:lnTo>
                      <a:pt x="10" y="75"/>
                    </a:lnTo>
                    <a:lnTo>
                      <a:pt x="14" y="77"/>
                    </a:lnTo>
                    <a:lnTo>
                      <a:pt x="16" y="77"/>
                    </a:lnTo>
                    <a:lnTo>
                      <a:pt x="16" y="75"/>
                    </a:lnTo>
                    <a:lnTo>
                      <a:pt x="17" y="74"/>
                    </a:lnTo>
                    <a:lnTo>
                      <a:pt x="21" y="77"/>
                    </a:lnTo>
                    <a:lnTo>
                      <a:pt x="24" y="74"/>
                    </a:lnTo>
                    <a:lnTo>
                      <a:pt x="24" y="72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31" y="64"/>
                    </a:lnTo>
                    <a:lnTo>
                      <a:pt x="30" y="56"/>
                    </a:lnTo>
                    <a:lnTo>
                      <a:pt x="28" y="52"/>
                    </a:lnTo>
                    <a:lnTo>
                      <a:pt x="28" y="39"/>
                    </a:lnTo>
                    <a:lnTo>
                      <a:pt x="31" y="33"/>
                    </a:lnTo>
                    <a:lnTo>
                      <a:pt x="42" y="29"/>
                    </a:lnTo>
                    <a:lnTo>
                      <a:pt x="45" y="29"/>
                    </a:lnTo>
                    <a:lnTo>
                      <a:pt x="48" y="29"/>
                    </a:lnTo>
                    <a:lnTo>
                      <a:pt x="51" y="31"/>
                    </a:lnTo>
                    <a:lnTo>
                      <a:pt x="58" y="30"/>
                    </a:lnTo>
                    <a:lnTo>
                      <a:pt x="60" y="32"/>
                    </a:lnTo>
                    <a:lnTo>
                      <a:pt x="63" y="35"/>
                    </a:lnTo>
                    <a:lnTo>
                      <a:pt x="64" y="38"/>
                    </a:lnTo>
                    <a:lnTo>
                      <a:pt x="70" y="43"/>
                    </a:lnTo>
                    <a:lnTo>
                      <a:pt x="71" y="45"/>
                    </a:lnTo>
                    <a:lnTo>
                      <a:pt x="72" y="45"/>
                    </a:lnTo>
                    <a:lnTo>
                      <a:pt x="74" y="47"/>
                    </a:lnTo>
                    <a:lnTo>
                      <a:pt x="79" y="47"/>
                    </a:lnTo>
                    <a:lnTo>
                      <a:pt x="81" y="46"/>
                    </a:lnTo>
                    <a:lnTo>
                      <a:pt x="82" y="47"/>
                    </a:lnTo>
                    <a:lnTo>
                      <a:pt x="90" y="46"/>
                    </a:lnTo>
                    <a:lnTo>
                      <a:pt x="94" y="44"/>
                    </a:lnTo>
                    <a:lnTo>
                      <a:pt x="108" y="44"/>
                    </a:lnTo>
                    <a:lnTo>
                      <a:pt x="115" y="46"/>
                    </a:lnTo>
                    <a:lnTo>
                      <a:pt x="125" y="49"/>
                    </a:lnTo>
                    <a:lnTo>
                      <a:pt x="131" y="50"/>
                    </a:lnTo>
                    <a:lnTo>
                      <a:pt x="134" y="51"/>
                    </a:lnTo>
                    <a:lnTo>
                      <a:pt x="136" y="50"/>
                    </a:lnTo>
                    <a:lnTo>
                      <a:pt x="139" y="50"/>
                    </a:lnTo>
                    <a:lnTo>
                      <a:pt x="138" y="55"/>
                    </a:lnTo>
                    <a:lnTo>
                      <a:pt x="144" y="58"/>
                    </a:lnTo>
                    <a:lnTo>
                      <a:pt x="144" y="56"/>
                    </a:lnTo>
                    <a:lnTo>
                      <a:pt x="146" y="56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5" y="57"/>
                    </a:lnTo>
                    <a:lnTo>
                      <a:pt x="156" y="59"/>
                    </a:lnTo>
                    <a:lnTo>
                      <a:pt x="162" y="59"/>
                    </a:lnTo>
                    <a:lnTo>
                      <a:pt x="161" y="65"/>
                    </a:lnTo>
                    <a:lnTo>
                      <a:pt x="162" y="66"/>
                    </a:lnTo>
                    <a:lnTo>
                      <a:pt x="166" y="66"/>
                    </a:lnTo>
                    <a:lnTo>
                      <a:pt x="172" y="63"/>
                    </a:lnTo>
                    <a:lnTo>
                      <a:pt x="174" y="62"/>
                    </a:lnTo>
                    <a:lnTo>
                      <a:pt x="174" y="59"/>
                    </a:lnTo>
                    <a:lnTo>
                      <a:pt x="171" y="58"/>
                    </a:lnTo>
                    <a:lnTo>
                      <a:pt x="167" y="54"/>
                    </a:lnTo>
                    <a:lnTo>
                      <a:pt x="165" y="41"/>
                    </a:lnTo>
                    <a:lnTo>
                      <a:pt x="165" y="37"/>
                    </a:lnTo>
                    <a:lnTo>
                      <a:pt x="163" y="35"/>
                    </a:lnTo>
                    <a:lnTo>
                      <a:pt x="162" y="30"/>
                    </a:lnTo>
                    <a:lnTo>
                      <a:pt x="161" y="29"/>
                    </a:lnTo>
                    <a:lnTo>
                      <a:pt x="162" y="27"/>
                    </a:lnTo>
                    <a:lnTo>
                      <a:pt x="162" y="26"/>
                    </a:lnTo>
                    <a:lnTo>
                      <a:pt x="162" y="23"/>
                    </a:lnTo>
                    <a:lnTo>
                      <a:pt x="159" y="23"/>
                    </a:lnTo>
                    <a:lnTo>
                      <a:pt x="159" y="20"/>
                    </a:lnTo>
                    <a:lnTo>
                      <a:pt x="159" y="18"/>
                    </a:lnTo>
                    <a:lnTo>
                      <a:pt x="160" y="17"/>
                    </a:lnTo>
                    <a:lnTo>
                      <a:pt x="160" y="11"/>
                    </a:lnTo>
                    <a:lnTo>
                      <a:pt x="159" y="9"/>
                    </a:lnTo>
                    <a:lnTo>
                      <a:pt x="158" y="6"/>
                    </a:lnTo>
                    <a:lnTo>
                      <a:pt x="161" y="3"/>
                    </a:lnTo>
                    <a:lnTo>
                      <a:pt x="165" y="4"/>
                    </a:lnTo>
                    <a:lnTo>
                      <a:pt x="166" y="6"/>
                    </a:lnTo>
                    <a:lnTo>
                      <a:pt x="166" y="9"/>
                    </a:lnTo>
                    <a:lnTo>
                      <a:pt x="168" y="10"/>
                    </a:lnTo>
                    <a:lnTo>
                      <a:pt x="169" y="9"/>
                    </a:lnTo>
                    <a:lnTo>
                      <a:pt x="172" y="6"/>
                    </a:lnTo>
                    <a:lnTo>
                      <a:pt x="174" y="3"/>
                    </a:lnTo>
                    <a:lnTo>
                      <a:pt x="175" y="2"/>
                    </a:lnTo>
                    <a:lnTo>
                      <a:pt x="175" y="5"/>
                    </a:lnTo>
                    <a:lnTo>
                      <a:pt x="182" y="5"/>
                    </a:lnTo>
                    <a:lnTo>
                      <a:pt x="183" y="5"/>
                    </a:lnTo>
                    <a:lnTo>
                      <a:pt x="185" y="3"/>
                    </a:lnTo>
                    <a:lnTo>
                      <a:pt x="186" y="1"/>
                    </a:lnTo>
                    <a:lnTo>
                      <a:pt x="189" y="0"/>
                    </a:lnTo>
                    <a:lnTo>
                      <a:pt x="188" y="3"/>
                    </a:lnTo>
                    <a:lnTo>
                      <a:pt x="191" y="10"/>
                    </a:lnTo>
                    <a:lnTo>
                      <a:pt x="192" y="12"/>
                    </a:lnTo>
                    <a:lnTo>
                      <a:pt x="202" y="15"/>
                    </a:lnTo>
                    <a:lnTo>
                      <a:pt x="204" y="17"/>
                    </a:lnTo>
                    <a:lnTo>
                      <a:pt x="204" y="18"/>
                    </a:lnTo>
                    <a:lnTo>
                      <a:pt x="202" y="19"/>
                    </a:lnTo>
                    <a:lnTo>
                      <a:pt x="202" y="21"/>
                    </a:lnTo>
                    <a:lnTo>
                      <a:pt x="200" y="23"/>
                    </a:lnTo>
                    <a:lnTo>
                      <a:pt x="199" y="26"/>
                    </a:lnTo>
                    <a:lnTo>
                      <a:pt x="199" y="32"/>
                    </a:lnTo>
                    <a:lnTo>
                      <a:pt x="199" y="36"/>
                    </a:lnTo>
                    <a:lnTo>
                      <a:pt x="196" y="39"/>
                    </a:lnTo>
                    <a:lnTo>
                      <a:pt x="195" y="41"/>
                    </a:lnTo>
                    <a:lnTo>
                      <a:pt x="192" y="42"/>
                    </a:lnTo>
                    <a:lnTo>
                      <a:pt x="193" y="44"/>
                    </a:lnTo>
                    <a:lnTo>
                      <a:pt x="194" y="45"/>
                    </a:lnTo>
                    <a:lnTo>
                      <a:pt x="196" y="45"/>
                    </a:lnTo>
                    <a:lnTo>
                      <a:pt x="198" y="43"/>
                    </a:lnTo>
                    <a:lnTo>
                      <a:pt x="204" y="44"/>
                    </a:lnTo>
                    <a:lnTo>
                      <a:pt x="205" y="45"/>
                    </a:lnTo>
                    <a:lnTo>
                      <a:pt x="205" y="48"/>
                    </a:lnTo>
                    <a:lnTo>
                      <a:pt x="205" y="54"/>
                    </a:lnTo>
                    <a:lnTo>
                      <a:pt x="212" y="54"/>
                    </a:lnTo>
                    <a:lnTo>
                      <a:pt x="213" y="51"/>
                    </a:lnTo>
                    <a:lnTo>
                      <a:pt x="222" y="43"/>
                    </a:lnTo>
                    <a:lnTo>
                      <a:pt x="227" y="33"/>
                    </a:lnTo>
                    <a:lnTo>
                      <a:pt x="236" y="32"/>
                    </a:lnTo>
                    <a:lnTo>
                      <a:pt x="238" y="29"/>
                    </a:lnTo>
                    <a:lnTo>
                      <a:pt x="240" y="28"/>
                    </a:lnTo>
                    <a:lnTo>
                      <a:pt x="243" y="30"/>
                    </a:lnTo>
                    <a:lnTo>
                      <a:pt x="245" y="29"/>
                    </a:lnTo>
                    <a:lnTo>
                      <a:pt x="248" y="27"/>
                    </a:lnTo>
                    <a:lnTo>
                      <a:pt x="251" y="27"/>
                    </a:lnTo>
                    <a:lnTo>
                      <a:pt x="252" y="26"/>
                    </a:lnTo>
                    <a:lnTo>
                      <a:pt x="255" y="26"/>
                    </a:lnTo>
                    <a:lnTo>
                      <a:pt x="256" y="26"/>
                    </a:lnTo>
                    <a:lnTo>
                      <a:pt x="258" y="24"/>
                    </a:lnTo>
                    <a:lnTo>
                      <a:pt x="258" y="23"/>
                    </a:lnTo>
                    <a:lnTo>
                      <a:pt x="261" y="22"/>
                    </a:lnTo>
                    <a:lnTo>
                      <a:pt x="262" y="23"/>
                    </a:lnTo>
                    <a:lnTo>
                      <a:pt x="268" y="15"/>
                    </a:lnTo>
                    <a:lnTo>
                      <a:pt x="269" y="12"/>
                    </a:lnTo>
                    <a:lnTo>
                      <a:pt x="271" y="11"/>
                    </a:lnTo>
                    <a:lnTo>
                      <a:pt x="274" y="11"/>
                    </a:lnTo>
                    <a:lnTo>
                      <a:pt x="271" y="6"/>
                    </a:lnTo>
                    <a:lnTo>
                      <a:pt x="274" y="5"/>
                    </a:lnTo>
                    <a:lnTo>
                      <a:pt x="277" y="8"/>
                    </a:lnTo>
                    <a:lnTo>
                      <a:pt x="279" y="9"/>
                    </a:lnTo>
                    <a:lnTo>
                      <a:pt x="279" y="11"/>
                    </a:lnTo>
                    <a:lnTo>
                      <a:pt x="280" y="12"/>
                    </a:lnTo>
                    <a:lnTo>
                      <a:pt x="282" y="20"/>
                    </a:lnTo>
                    <a:lnTo>
                      <a:pt x="288" y="20"/>
                    </a:lnTo>
                    <a:lnTo>
                      <a:pt x="290" y="29"/>
                    </a:lnTo>
                    <a:lnTo>
                      <a:pt x="293" y="38"/>
                    </a:lnTo>
                    <a:lnTo>
                      <a:pt x="295" y="41"/>
                    </a:lnTo>
                    <a:lnTo>
                      <a:pt x="297" y="41"/>
                    </a:lnTo>
                    <a:lnTo>
                      <a:pt x="306" y="39"/>
                    </a:lnTo>
                    <a:lnTo>
                      <a:pt x="309" y="36"/>
                    </a:lnTo>
                    <a:lnTo>
                      <a:pt x="311" y="33"/>
                    </a:lnTo>
                    <a:lnTo>
                      <a:pt x="312" y="33"/>
                    </a:lnTo>
                    <a:lnTo>
                      <a:pt x="315" y="35"/>
                    </a:lnTo>
                    <a:lnTo>
                      <a:pt x="317" y="41"/>
                    </a:lnTo>
                    <a:lnTo>
                      <a:pt x="319" y="42"/>
                    </a:lnTo>
                    <a:lnTo>
                      <a:pt x="322" y="47"/>
                    </a:lnTo>
                    <a:lnTo>
                      <a:pt x="324" y="48"/>
                    </a:lnTo>
                    <a:lnTo>
                      <a:pt x="326" y="52"/>
                    </a:lnTo>
                    <a:lnTo>
                      <a:pt x="326" y="54"/>
                    </a:lnTo>
                    <a:lnTo>
                      <a:pt x="328" y="57"/>
                    </a:lnTo>
                    <a:lnTo>
                      <a:pt x="337" y="67"/>
                    </a:lnTo>
                    <a:lnTo>
                      <a:pt x="340" y="68"/>
                    </a:lnTo>
                    <a:lnTo>
                      <a:pt x="343" y="69"/>
                    </a:lnTo>
                    <a:lnTo>
                      <a:pt x="343" y="71"/>
                    </a:lnTo>
                    <a:lnTo>
                      <a:pt x="345" y="76"/>
                    </a:lnTo>
                    <a:lnTo>
                      <a:pt x="348" y="79"/>
                    </a:lnTo>
                    <a:lnTo>
                      <a:pt x="355" y="80"/>
                    </a:lnTo>
                    <a:lnTo>
                      <a:pt x="358" y="83"/>
                    </a:lnTo>
                    <a:lnTo>
                      <a:pt x="360" y="84"/>
                    </a:lnTo>
                    <a:lnTo>
                      <a:pt x="361" y="89"/>
                    </a:lnTo>
                    <a:lnTo>
                      <a:pt x="370" y="95"/>
                    </a:lnTo>
                    <a:lnTo>
                      <a:pt x="373" y="98"/>
                    </a:lnTo>
                    <a:lnTo>
                      <a:pt x="378" y="98"/>
                    </a:lnTo>
                    <a:lnTo>
                      <a:pt x="385" y="98"/>
                    </a:lnTo>
                    <a:lnTo>
                      <a:pt x="388" y="99"/>
                    </a:lnTo>
                    <a:lnTo>
                      <a:pt x="394" y="106"/>
                    </a:lnTo>
                    <a:lnTo>
                      <a:pt x="397" y="108"/>
                    </a:lnTo>
                    <a:lnTo>
                      <a:pt x="397" y="114"/>
                    </a:lnTo>
                    <a:lnTo>
                      <a:pt x="397" y="122"/>
                    </a:lnTo>
                    <a:lnTo>
                      <a:pt x="392" y="146"/>
                    </a:lnTo>
                    <a:lnTo>
                      <a:pt x="393" y="150"/>
                    </a:lnTo>
                    <a:lnTo>
                      <a:pt x="397" y="153"/>
                    </a:lnTo>
                    <a:lnTo>
                      <a:pt x="399" y="158"/>
                    </a:lnTo>
                    <a:lnTo>
                      <a:pt x="403" y="191"/>
                    </a:lnTo>
                    <a:lnTo>
                      <a:pt x="409" y="193"/>
                    </a:lnTo>
                    <a:lnTo>
                      <a:pt x="412" y="195"/>
                    </a:lnTo>
                    <a:lnTo>
                      <a:pt x="414" y="207"/>
                    </a:lnTo>
                    <a:lnTo>
                      <a:pt x="417" y="211"/>
                    </a:lnTo>
                    <a:lnTo>
                      <a:pt x="420" y="215"/>
                    </a:lnTo>
                    <a:lnTo>
                      <a:pt x="422" y="214"/>
                    </a:lnTo>
                    <a:lnTo>
                      <a:pt x="423" y="215"/>
                    </a:lnTo>
                    <a:lnTo>
                      <a:pt x="432" y="218"/>
                    </a:lnTo>
                    <a:lnTo>
                      <a:pt x="432" y="225"/>
                    </a:lnTo>
                    <a:lnTo>
                      <a:pt x="430" y="229"/>
                    </a:lnTo>
                    <a:lnTo>
                      <a:pt x="427" y="231"/>
                    </a:lnTo>
                    <a:lnTo>
                      <a:pt x="427" y="238"/>
                    </a:lnTo>
                    <a:lnTo>
                      <a:pt x="423" y="248"/>
                    </a:lnTo>
                    <a:lnTo>
                      <a:pt x="420" y="252"/>
                    </a:lnTo>
                    <a:lnTo>
                      <a:pt x="418" y="253"/>
                    </a:lnTo>
                    <a:lnTo>
                      <a:pt x="417" y="256"/>
                    </a:lnTo>
                    <a:lnTo>
                      <a:pt x="413" y="257"/>
                    </a:lnTo>
                    <a:lnTo>
                      <a:pt x="411" y="259"/>
                    </a:lnTo>
                    <a:lnTo>
                      <a:pt x="409" y="258"/>
                    </a:lnTo>
                    <a:lnTo>
                      <a:pt x="405" y="259"/>
                    </a:lnTo>
                    <a:lnTo>
                      <a:pt x="409" y="268"/>
                    </a:lnTo>
                    <a:lnTo>
                      <a:pt x="409" y="270"/>
                    </a:lnTo>
                    <a:lnTo>
                      <a:pt x="405" y="273"/>
                    </a:lnTo>
                    <a:lnTo>
                      <a:pt x="400" y="277"/>
                    </a:lnTo>
                    <a:lnTo>
                      <a:pt x="399" y="278"/>
                    </a:lnTo>
                    <a:lnTo>
                      <a:pt x="396" y="277"/>
                    </a:lnTo>
                    <a:lnTo>
                      <a:pt x="391" y="280"/>
                    </a:lnTo>
                    <a:lnTo>
                      <a:pt x="387" y="284"/>
                    </a:lnTo>
                    <a:lnTo>
                      <a:pt x="388" y="290"/>
                    </a:lnTo>
                    <a:lnTo>
                      <a:pt x="390" y="293"/>
                    </a:lnTo>
                    <a:lnTo>
                      <a:pt x="388" y="296"/>
                    </a:lnTo>
                    <a:lnTo>
                      <a:pt x="384" y="297"/>
                    </a:lnTo>
                    <a:lnTo>
                      <a:pt x="378" y="291"/>
                    </a:lnTo>
                    <a:lnTo>
                      <a:pt x="375" y="289"/>
                    </a:lnTo>
                    <a:lnTo>
                      <a:pt x="373" y="285"/>
                    </a:lnTo>
                    <a:lnTo>
                      <a:pt x="372" y="284"/>
                    </a:lnTo>
                    <a:lnTo>
                      <a:pt x="372" y="282"/>
                    </a:lnTo>
                    <a:lnTo>
                      <a:pt x="371" y="282"/>
                    </a:lnTo>
                    <a:lnTo>
                      <a:pt x="366" y="278"/>
                    </a:lnTo>
                    <a:lnTo>
                      <a:pt x="362" y="277"/>
                    </a:lnTo>
                    <a:lnTo>
                      <a:pt x="358" y="278"/>
                    </a:lnTo>
                    <a:lnTo>
                      <a:pt x="358" y="277"/>
                    </a:lnTo>
                    <a:lnTo>
                      <a:pt x="356" y="277"/>
                    </a:lnTo>
                    <a:lnTo>
                      <a:pt x="357" y="279"/>
                    </a:lnTo>
                    <a:lnTo>
                      <a:pt x="355" y="280"/>
                    </a:lnTo>
                    <a:lnTo>
                      <a:pt x="343" y="275"/>
                    </a:lnTo>
                    <a:lnTo>
                      <a:pt x="342" y="274"/>
                    </a:lnTo>
                    <a:lnTo>
                      <a:pt x="341" y="273"/>
                    </a:lnTo>
                    <a:lnTo>
                      <a:pt x="339" y="273"/>
                    </a:lnTo>
                    <a:lnTo>
                      <a:pt x="325" y="272"/>
                    </a:lnTo>
                    <a:lnTo>
                      <a:pt x="319" y="270"/>
                    </a:lnTo>
                    <a:lnTo>
                      <a:pt x="313" y="269"/>
                    </a:lnTo>
                    <a:lnTo>
                      <a:pt x="307" y="269"/>
                    </a:lnTo>
                    <a:lnTo>
                      <a:pt x="301" y="267"/>
                    </a:lnTo>
                    <a:lnTo>
                      <a:pt x="294" y="264"/>
                    </a:lnTo>
                    <a:lnTo>
                      <a:pt x="283" y="261"/>
                    </a:lnTo>
                    <a:lnTo>
                      <a:pt x="279" y="261"/>
                    </a:lnTo>
                    <a:lnTo>
                      <a:pt x="273" y="261"/>
                    </a:lnTo>
                    <a:lnTo>
                      <a:pt x="270" y="261"/>
                    </a:lnTo>
                    <a:lnTo>
                      <a:pt x="257" y="260"/>
                    </a:lnTo>
                    <a:lnTo>
                      <a:pt x="250" y="257"/>
                    </a:lnTo>
                    <a:lnTo>
                      <a:pt x="248" y="255"/>
                    </a:lnTo>
                    <a:lnTo>
                      <a:pt x="242" y="249"/>
                    </a:lnTo>
                    <a:lnTo>
                      <a:pt x="240" y="250"/>
                    </a:lnTo>
                    <a:lnTo>
                      <a:pt x="238" y="248"/>
                    </a:lnTo>
                    <a:lnTo>
                      <a:pt x="237" y="246"/>
                    </a:lnTo>
                    <a:lnTo>
                      <a:pt x="233" y="244"/>
                    </a:lnTo>
                    <a:lnTo>
                      <a:pt x="232" y="245"/>
                    </a:lnTo>
                    <a:lnTo>
                      <a:pt x="231" y="243"/>
                    </a:lnTo>
                    <a:lnTo>
                      <a:pt x="229" y="240"/>
                    </a:lnTo>
                    <a:lnTo>
                      <a:pt x="228" y="238"/>
                    </a:lnTo>
                    <a:lnTo>
                      <a:pt x="225" y="236"/>
                    </a:lnTo>
                    <a:lnTo>
                      <a:pt x="216" y="233"/>
                    </a:lnTo>
                    <a:lnTo>
                      <a:pt x="210" y="231"/>
                    </a:lnTo>
                    <a:lnTo>
                      <a:pt x="208" y="230"/>
                    </a:lnTo>
                    <a:lnTo>
                      <a:pt x="207" y="230"/>
                    </a:lnTo>
                    <a:lnTo>
                      <a:pt x="204" y="230"/>
                    </a:lnTo>
                    <a:lnTo>
                      <a:pt x="186" y="222"/>
                    </a:lnTo>
                    <a:lnTo>
                      <a:pt x="171" y="216"/>
                    </a:lnTo>
                    <a:lnTo>
                      <a:pt x="159" y="212"/>
                    </a:lnTo>
                    <a:lnTo>
                      <a:pt x="153" y="210"/>
                    </a:lnTo>
                    <a:lnTo>
                      <a:pt x="142" y="206"/>
                    </a:lnTo>
                    <a:lnTo>
                      <a:pt x="129" y="201"/>
                    </a:lnTo>
                    <a:lnTo>
                      <a:pt x="123" y="198"/>
                    </a:lnTo>
                    <a:lnTo>
                      <a:pt x="112" y="195"/>
                    </a:lnTo>
                    <a:lnTo>
                      <a:pt x="103" y="191"/>
                    </a:lnTo>
                    <a:lnTo>
                      <a:pt x="102" y="192"/>
                    </a:lnTo>
                    <a:lnTo>
                      <a:pt x="101" y="191"/>
                    </a:lnTo>
                    <a:lnTo>
                      <a:pt x="99" y="189"/>
                    </a:lnTo>
                    <a:lnTo>
                      <a:pt x="97" y="189"/>
                    </a:lnTo>
                    <a:lnTo>
                      <a:pt x="96" y="189"/>
                    </a:lnTo>
                    <a:lnTo>
                      <a:pt x="96" y="183"/>
                    </a:lnTo>
                    <a:lnTo>
                      <a:pt x="93" y="181"/>
                    </a:lnTo>
                    <a:lnTo>
                      <a:pt x="82" y="174"/>
                    </a:lnTo>
                    <a:lnTo>
                      <a:pt x="80" y="171"/>
                    </a:lnTo>
                    <a:lnTo>
                      <a:pt x="70" y="165"/>
                    </a:lnTo>
                    <a:lnTo>
                      <a:pt x="67" y="165"/>
                    </a:lnTo>
                    <a:lnTo>
                      <a:pt x="57" y="159"/>
                    </a:lnTo>
                    <a:lnTo>
                      <a:pt x="49" y="156"/>
                    </a:lnTo>
                    <a:lnTo>
                      <a:pt x="50" y="156"/>
                    </a:lnTo>
                    <a:lnTo>
                      <a:pt x="52" y="156"/>
                    </a:lnTo>
                    <a:lnTo>
                      <a:pt x="51" y="156"/>
                    </a:lnTo>
                    <a:lnTo>
                      <a:pt x="48" y="155"/>
                    </a:lnTo>
                    <a:lnTo>
                      <a:pt x="49" y="155"/>
                    </a:lnTo>
                    <a:lnTo>
                      <a:pt x="50" y="155"/>
                    </a:lnTo>
                    <a:lnTo>
                      <a:pt x="51" y="153"/>
                    </a:lnTo>
                    <a:lnTo>
                      <a:pt x="43" y="145"/>
                    </a:lnTo>
                    <a:lnTo>
                      <a:pt x="42" y="144"/>
                    </a:lnTo>
                    <a:lnTo>
                      <a:pt x="41" y="145"/>
                    </a:lnTo>
                    <a:lnTo>
                      <a:pt x="40" y="145"/>
                    </a:lnTo>
                    <a:lnTo>
                      <a:pt x="38" y="146"/>
                    </a:lnTo>
                    <a:lnTo>
                      <a:pt x="37" y="146"/>
                    </a:lnTo>
                    <a:lnTo>
                      <a:pt x="37" y="145"/>
                    </a:lnTo>
                    <a:lnTo>
                      <a:pt x="39" y="144"/>
                    </a:lnTo>
                    <a:lnTo>
                      <a:pt x="37" y="143"/>
                    </a:lnTo>
                    <a:lnTo>
                      <a:pt x="36" y="144"/>
                    </a:lnTo>
                    <a:lnTo>
                      <a:pt x="36" y="146"/>
                    </a:lnTo>
                    <a:lnTo>
                      <a:pt x="34" y="143"/>
                    </a:lnTo>
                    <a:lnTo>
                      <a:pt x="32" y="143"/>
                    </a:lnTo>
                    <a:lnTo>
                      <a:pt x="31" y="140"/>
                    </a:lnTo>
                    <a:lnTo>
                      <a:pt x="30" y="140"/>
                    </a:lnTo>
                    <a:lnTo>
                      <a:pt x="25" y="140"/>
                    </a:lnTo>
                    <a:lnTo>
                      <a:pt x="25" y="134"/>
                    </a:lnTo>
                    <a:lnTo>
                      <a:pt x="21" y="128"/>
                    </a:lnTo>
                    <a:lnTo>
                      <a:pt x="18" y="126"/>
                    </a:lnTo>
                    <a:lnTo>
                      <a:pt x="14" y="122"/>
                    </a:lnTo>
                    <a:lnTo>
                      <a:pt x="13" y="119"/>
                    </a:lnTo>
                    <a:lnTo>
                      <a:pt x="12" y="119"/>
                    </a:lnTo>
                    <a:lnTo>
                      <a:pt x="12" y="116"/>
                    </a:lnTo>
                    <a:lnTo>
                      <a:pt x="10" y="113"/>
                    </a:lnTo>
                    <a:lnTo>
                      <a:pt x="5" y="109"/>
                    </a:lnTo>
                    <a:lnTo>
                      <a:pt x="1" y="107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">
                <a:extLst>
                  <a:ext uri="{FF2B5EF4-FFF2-40B4-BE49-F238E27FC236}">
                    <a16:creationId xmlns:a16="http://schemas.microsoft.com/office/drawing/2014/main" xmlns="" id="{A6D19836-06E6-4500-B1F2-2295B80F5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9" y="1671"/>
                <a:ext cx="447" cy="319"/>
              </a:xfrm>
              <a:custGeom>
                <a:avLst/>
                <a:gdLst>
                  <a:gd name="T0" fmla="*/ 17 w 466"/>
                  <a:gd name="T1" fmla="*/ 247 h 307"/>
                  <a:gd name="T2" fmla="*/ 37 w 466"/>
                  <a:gd name="T3" fmla="*/ 269 h 307"/>
                  <a:gd name="T4" fmla="*/ 57 w 466"/>
                  <a:gd name="T5" fmla="*/ 277 h 307"/>
                  <a:gd name="T6" fmla="*/ 82 w 466"/>
                  <a:gd name="T7" fmla="*/ 287 h 307"/>
                  <a:gd name="T8" fmla="*/ 110 w 466"/>
                  <a:gd name="T9" fmla="*/ 300 h 307"/>
                  <a:gd name="T10" fmla="*/ 158 w 466"/>
                  <a:gd name="T11" fmla="*/ 313 h 307"/>
                  <a:gd name="T12" fmla="*/ 185 w 466"/>
                  <a:gd name="T13" fmla="*/ 310 h 307"/>
                  <a:gd name="T14" fmla="*/ 205 w 466"/>
                  <a:gd name="T15" fmla="*/ 318 h 307"/>
                  <a:gd name="T16" fmla="*/ 220 w 466"/>
                  <a:gd name="T17" fmla="*/ 285 h 307"/>
                  <a:gd name="T18" fmla="*/ 234 w 466"/>
                  <a:gd name="T19" fmla="*/ 273 h 307"/>
                  <a:gd name="T20" fmla="*/ 250 w 466"/>
                  <a:gd name="T21" fmla="*/ 237 h 307"/>
                  <a:gd name="T22" fmla="*/ 272 w 466"/>
                  <a:gd name="T23" fmla="*/ 254 h 307"/>
                  <a:gd name="T24" fmla="*/ 294 w 466"/>
                  <a:gd name="T25" fmla="*/ 252 h 307"/>
                  <a:gd name="T26" fmla="*/ 338 w 466"/>
                  <a:gd name="T27" fmla="*/ 259 h 307"/>
                  <a:gd name="T28" fmla="*/ 353 w 466"/>
                  <a:gd name="T29" fmla="*/ 266 h 307"/>
                  <a:gd name="T30" fmla="*/ 371 w 466"/>
                  <a:gd name="T31" fmla="*/ 271 h 307"/>
                  <a:gd name="T32" fmla="*/ 360 w 466"/>
                  <a:gd name="T33" fmla="*/ 238 h 307"/>
                  <a:gd name="T34" fmla="*/ 357 w 466"/>
                  <a:gd name="T35" fmla="*/ 225 h 307"/>
                  <a:gd name="T36" fmla="*/ 364 w 466"/>
                  <a:gd name="T37" fmla="*/ 213 h 307"/>
                  <a:gd name="T38" fmla="*/ 372 w 466"/>
                  <a:gd name="T39" fmla="*/ 212 h 307"/>
                  <a:gd name="T40" fmla="*/ 387 w 466"/>
                  <a:gd name="T41" fmla="*/ 204 h 307"/>
                  <a:gd name="T42" fmla="*/ 407 w 466"/>
                  <a:gd name="T43" fmla="*/ 176 h 307"/>
                  <a:gd name="T44" fmla="*/ 413 w 466"/>
                  <a:gd name="T45" fmla="*/ 150 h 307"/>
                  <a:gd name="T46" fmla="*/ 421 w 466"/>
                  <a:gd name="T47" fmla="*/ 135 h 307"/>
                  <a:gd name="T48" fmla="*/ 416 w 466"/>
                  <a:gd name="T49" fmla="*/ 117 h 307"/>
                  <a:gd name="T50" fmla="*/ 429 w 466"/>
                  <a:gd name="T51" fmla="*/ 107 h 307"/>
                  <a:gd name="T52" fmla="*/ 433 w 466"/>
                  <a:gd name="T53" fmla="*/ 87 h 307"/>
                  <a:gd name="T54" fmla="*/ 431 w 466"/>
                  <a:gd name="T55" fmla="*/ 74 h 307"/>
                  <a:gd name="T56" fmla="*/ 444 w 466"/>
                  <a:gd name="T57" fmla="*/ 65 h 307"/>
                  <a:gd name="T58" fmla="*/ 403 w 466"/>
                  <a:gd name="T59" fmla="*/ 45 h 307"/>
                  <a:gd name="T60" fmla="*/ 387 w 466"/>
                  <a:gd name="T61" fmla="*/ 70 h 307"/>
                  <a:gd name="T62" fmla="*/ 357 w 466"/>
                  <a:gd name="T63" fmla="*/ 72 h 307"/>
                  <a:gd name="T64" fmla="*/ 334 w 466"/>
                  <a:gd name="T65" fmla="*/ 72 h 307"/>
                  <a:gd name="T66" fmla="*/ 328 w 466"/>
                  <a:gd name="T67" fmla="*/ 51 h 307"/>
                  <a:gd name="T68" fmla="*/ 303 w 466"/>
                  <a:gd name="T69" fmla="*/ 56 h 307"/>
                  <a:gd name="T70" fmla="*/ 290 w 466"/>
                  <a:gd name="T71" fmla="*/ 56 h 307"/>
                  <a:gd name="T72" fmla="*/ 268 w 466"/>
                  <a:gd name="T73" fmla="*/ 14 h 307"/>
                  <a:gd name="T74" fmla="*/ 252 w 466"/>
                  <a:gd name="T75" fmla="*/ 28 h 307"/>
                  <a:gd name="T76" fmla="*/ 228 w 466"/>
                  <a:gd name="T77" fmla="*/ 17 h 307"/>
                  <a:gd name="T78" fmla="*/ 215 w 466"/>
                  <a:gd name="T79" fmla="*/ 0 h 307"/>
                  <a:gd name="T80" fmla="*/ 174 w 466"/>
                  <a:gd name="T81" fmla="*/ 10 h 307"/>
                  <a:gd name="T82" fmla="*/ 145 w 466"/>
                  <a:gd name="T83" fmla="*/ 17 h 307"/>
                  <a:gd name="T84" fmla="*/ 126 w 466"/>
                  <a:gd name="T85" fmla="*/ 26 h 307"/>
                  <a:gd name="T86" fmla="*/ 112 w 466"/>
                  <a:gd name="T87" fmla="*/ 20 h 307"/>
                  <a:gd name="T88" fmla="*/ 106 w 466"/>
                  <a:gd name="T89" fmla="*/ 24 h 307"/>
                  <a:gd name="T90" fmla="*/ 102 w 466"/>
                  <a:gd name="T91" fmla="*/ 53 h 307"/>
                  <a:gd name="T92" fmla="*/ 130 w 466"/>
                  <a:gd name="T93" fmla="*/ 59 h 307"/>
                  <a:gd name="T94" fmla="*/ 129 w 466"/>
                  <a:gd name="T95" fmla="*/ 86 h 307"/>
                  <a:gd name="T96" fmla="*/ 136 w 466"/>
                  <a:gd name="T97" fmla="*/ 112 h 307"/>
                  <a:gd name="T98" fmla="*/ 156 w 466"/>
                  <a:gd name="T99" fmla="*/ 113 h 307"/>
                  <a:gd name="T100" fmla="*/ 150 w 466"/>
                  <a:gd name="T101" fmla="*/ 129 h 307"/>
                  <a:gd name="T102" fmla="*/ 139 w 466"/>
                  <a:gd name="T103" fmla="*/ 143 h 307"/>
                  <a:gd name="T104" fmla="*/ 110 w 466"/>
                  <a:gd name="T105" fmla="*/ 156 h 307"/>
                  <a:gd name="T106" fmla="*/ 84 w 466"/>
                  <a:gd name="T107" fmla="*/ 175 h 307"/>
                  <a:gd name="T108" fmla="*/ 57 w 466"/>
                  <a:gd name="T109" fmla="*/ 177 h 307"/>
                  <a:gd name="T110" fmla="*/ 38 w 466"/>
                  <a:gd name="T111" fmla="*/ 182 h 307"/>
                  <a:gd name="T112" fmla="*/ 34 w 466"/>
                  <a:gd name="T113" fmla="*/ 187 h 307"/>
                  <a:gd name="T114" fmla="*/ 3 w 466"/>
                  <a:gd name="T115" fmla="*/ 224 h 30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66" h="307">
                    <a:moveTo>
                      <a:pt x="0" y="220"/>
                    </a:moveTo>
                    <a:lnTo>
                      <a:pt x="0" y="220"/>
                    </a:lnTo>
                    <a:lnTo>
                      <a:pt x="3" y="220"/>
                    </a:lnTo>
                    <a:lnTo>
                      <a:pt x="7" y="225"/>
                    </a:lnTo>
                    <a:lnTo>
                      <a:pt x="13" y="229"/>
                    </a:lnTo>
                    <a:lnTo>
                      <a:pt x="15" y="232"/>
                    </a:lnTo>
                    <a:lnTo>
                      <a:pt x="18" y="238"/>
                    </a:lnTo>
                    <a:lnTo>
                      <a:pt x="20" y="240"/>
                    </a:lnTo>
                    <a:lnTo>
                      <a:pt x="22" y="244"/>
                    </a:lnTo>
                    <a:lnTo>
                      <a:pt x="24" y="251"/>
                    </a:lnTo>
                    <a:lnTo>
                      <a:pt x="26" y="253"/>
                    </a:lnTo>
                    <a:lnTo>
                      <a:pt x="28" y="255"/>
                    </a:lnTo>
                    <a:lnTo>
                      <a:pt x="38" y="259"/>
                    </a:lnTo>
                    <a:lnTo>
                      <a:pt x="39" y="259"/>
                    </a:lnTo>
                    <a:lnTo>
                      <a:pt x="39" y="260"/>
                    </a:lnTo>
                    <a:lnTo>
                      <a:pt x="41" y="261"/>
                    </a:lnTo>
                    <a:lnTo>
                      <a:pt x="43" y="261"/>
                    </a:lnTo>
                    <a:lnTo>
                      <a:pt x="48" y="262"/>
                    </a:lnTo>
                    <a:lnTo>
                      <a:pt x="53" y="265"/>
                    </a:lnTo>
                    <a:lnTo>
                      <a:pt x="58" y="266"/>
                    </a:lnTo>
                    <a:lnTo>
                      <a:pt x="59" y="267"/>
                    </a:lnTo>
                    <a:lnTo>
                      <a:pt x="62" y="267"/>
                    </a:lnTo>
                    <a:lnTo>
                      <a:pt x="66" y="269"/>
                    </a:lnTo>
                    <a:lnTo>
                      <a:pt x="69" y="270"/>
                    </a:lnTo>
                    <a:lnTo>
                      <a:pt x="70" y="270"/>
                    </a:lnTo>
                    <a:lnTo>
                      <a:pt x="72" y="270"/>
                    </a:lnTo>
                    <a:lnTo>
                      <a:pt x="79" y="272"/>
                    </a:lnTo>
                    <a:lnTo>
                      <a:pt x="86" y="276"/>
                    </a:lnTo>
                    <a:lnTo>
                      <a:pt x="88" y="277"/>
                    </a:lnTo>
                    <a:lnTo>
                      <a:pt x="94" y="280"/>
                    </a:lnTo>
                    <a:lnTo>
                      <a:pt x="99" y="283"/>
                    </a:lnTo>
                    <a:lnTo>
                      <a:pt x="102" y="284"/>
                    </a:lnTo>
                    <a:lnTo>
                      <a:pt x="105" y="285"/>
                    </a:lnTo>
                    <a:lnTo>
                      <a:pt x="113" y="288"/>
                    </a:lnTo>
                    <a:lnTo>
                      <a:pt x="115" y="289"/>
                    </a:lnTo>
                    <a:lnTo>
                      <a:pt x="121" y="289"/>
                    </a:lnTo>
                    <a:lnTo>
                      <a:pt x="123" y="291"/>
                    </a:lnTo>
                    <a:lnTo>
                      <a:pt x="128" y="291"/>
                    </a:lnTo>
                    <a:lnTo>
                      <a:pt x="131" y="292"/>
                    </a:lnTo>
                    <a:lnTo>
                      <a:pt x="138" y="294"/>
                    </a:lnTo>
                    <a:lnTo>
                      <a:pt x="140" y="294"/>
                    </a:lnTo>
                    <a:lnTo>
                      <a:pt x="165" y="301"/>
                    </a:lnTo>
                    <a:lnTo>
                      <a:pt x="171" y="303"/>
                    </a:lnTo>
                    <a:lnTo>
                      <a:pt x="177" y="307"/>
                    </a:lnTo>
                    <a:lnTo>
                      <a:pt x="183" y="306"/>
                    </a:lnTo>
                    <a:lnTo>
                      <a:pt x="187" y="302"/>
                    </a:lnTo>
                    <a:lnTo>
                      <a:pt x="188" y="300"/>
                    </a:lnTo>
                    <a:lnTo>
                      <a:pt x="190" y="300"/>
                    </a:lnTo>
                    <a:lnTo>
                      <a:pt x="193" y="298"/>
                    </a:lnTo>
                    <a:lnTo>
                      <a:pt x="194" y="299"/>
                    </a:lnTo>
                    <a:lnTo>
                      <a:pt x="196" y="298"/>
                    </a:lnTo>
                    <a:lnTo>
                      <a:pt x="199" y="300"/>
                    </a:lnTo>
                    <a:lnTo>
                      <a:pt x="202" y="300"/>
                    </a:lnTo>
                    <a:lnTo>
                      <a:pt x="210" y="304"/>
                    </a:lnTo>
                    <a:lnTo>
                      <a:pt x="211" y="304"/>
                    </a:lnTo>
                    <a:lnTo>
                      <a:pt x="214" y="306"/>
                    </a:lnTo>
                    <a:lnTo>
                      <a:pt x="213" y="302"/>
                    </a:lnTo>
                    <a:lnTo>
                      <a:pt x="215" y="293"/>
                    </a:lnTo>
                    <a:lnTo>
                      <a:pt x="216" y="276"/>
                    </a:lnTo>
                    <a:lnTo>
                      <a:pt x="223" y="274"/>
                    </a:lnTo>
                    <a:lnTo>
                      <a:pt x="227" y="276"/>
                    </a:lnTo>
                    <a:lnTo>
                      <a:pt x="229" y="276"/>
                    </a:lnTo>
                    <a:lnTo>
                      <a:pt x="229" y="274"/>
                    </a:lnTo>
                    <a:lnTo>
                      <a:pt x="230" y="273"/>
                    </a:lnTo>
                    <a:lnTo>
                      <a:pt x="234" y="276"/>
                    </a:lnTo>
                    <a:lnTo>
                      <a:pt x="237" y="273"/>
                    </a:lnTo>
                    <a:lnTo>
                      <a:pt x="237" y="271"/>
                    </a:lnTo>
                    <a:lnTo>
                      <a:pt x="243" y="270"/>
                    </a:lnTo>
                    <a:lnTo>
                      <a:pt x="243" y="268"/>
                    </a:lnTo>
                    <a:lnTo>
                      <a:pt x="244" y="263"/>
                    </a:lnTo>
                    <a:lnTo>
                      <a:pt x="243" y="255"/>
                    </a:lnTo>
                    <a:lnTo>
                      <a:pt x="241" y="251"/>
                    </a:lnTo>
                    <a:lnTo>
                      <a:pt x="241" y="238"/>
                    </a:lnTo>
                    <a:lnTo>
                      <a:pt x="244" y="232"/>
                    </a:lnTo>
                    <a:lnTo>
                      <a:pt x="255" y="228"/>
                    </a:lnTo>
                    <a:lnTo>
                      <a:pt x="258" y="228"/>
                    </a:lnTo>
                    <a:lnTo>
                      <a:pt x="261" y="228"/>
                    </a:lnTo>
                    <a:lnTo>
                      <a:pt x="264" y="230"/>
                    </a:lnTo>
                    <a:lnTo>
                      <a:pt x="271" y="229"/>
                    </a:lnTo>
                    <a:lnTo>
                      <a:pt x="273" y="231"/>
                    </a:lnTo>
                    <a:lnTo>
                      <a:pt x="276" y="234"/>
                    </a:lnTo>
                    <a:lnTo>
                      <a:pt x="277" y="237"/>
                    </a:lnTo>
                    <a:lnTo>
                      <a:pt x="283" y="242"/>
                    </a:lnTo>
                    <a:lnTo>
                      <a:pt x="284" y="244"/>
                    </a:lnTo>
                    <a:lnTo>
                      <a:pt x="285" y="244"/>
                    </a:lnTo>
                    <a:lnTo>
                      <a:pt x="287" y="246"/>
                    </a:lnTo>
                    <a:lnTo>
                      <a:pt x="292" y="246"/>
                    </a:lnTo>
                    <a:lnTo>
                      <a:pt x="294" y="245"/>
                    </a:lnTo>
                    <a:lnTo>
                      <a:pt x="295" y="246"/>
                    </a:lnTo>
                    <a:lnTo>
                      <a:pt x="303" y="245"/>
                    </a:lnTo>
                    <a:lnTo>
                      <a:pt x="307" y="243"/>
                    </a:lnTo>
                    <a:lnTo>
                      <a:pt x="321" y="243"/>
                    </a:lnTo>
                    <a:lnTo>
                      <a:pt x="328" y="245"/>
                    </a:lnTo>
                    <a:lnTo>
                      <a:pt x="338" y="248"/>
                    </a:lnTo>
                    <a:lnTo>
                      <a:pt x="344" y="249"/>
                    </a:lnTo>
                    <a:lnTo>
                      <a:pt x="347" y="250"/>
                    </a:lnTo>
                    <a:lnTo>
                      <a:pt x="349" y="249"/>
                    </a:lnTo>
                    <a:lnTo>
                      <a:pt x="352" y="249"/>
                    </a:lnTo>
                    <a:lnTo>
                      <a:pt x="351" y="254"/>
                    </a:lnTo>
                    <a:lnTo>
                      <a:pt x="357" y="257"/>
                    </a:lnTo>
                    <a:lnTo>
                      <a:pt x="357" y="255"/>
                    </a:lnTo>
                    <a:lnTo>
                      <a:pt x="359" y="255"/>
                    </a:lnTo>
                    <a:lnTo>
                      <a:pt x="361" y="255"/>
                    </a:lnTo>
                    <a:lnTo>
                      <a:pt x="363" y="255"/>
                    </a:lnTo>
                    <a:lnTo>
                      <a:pt x="368" y="256"/>
                    </a:lnTo>
                    <a:lnTo>
                      <a:pt x="369" y="258"/>
                    </a:lnTo>
                    <a:lnTo>
                      <a:pt x="375" y="258"/>
                    </a:lnTo>
                    <a:lnTo>
                      <a:pt x="374" y="264"/>
                    </a:lnTo>
                    <a:lnTo>
                      <a:pt x="375" y="265"/>
                    </a:lnTo>
                    <a:lnTo>
                      <a:pt x="379" y="265"/>
                    </a:lnTo>
                    <a:lnTo>
                      <a:pt x="385" y="262"/>
                    </a:lnTo>
                    <a:lnTo>
                      <a:pt x="387" y="261"/>
                    </a:lnTo>
                    <a:lnTo>
                      <a:pt x="387" y="258"/>
                    </a:lnTo>
                    <a:lnTo>
                      <a:pt x="384" y="257"/>
                    </a:lnTo>
                    <a:lnTo>
                      <a:pt x="380" y="253"/>
                    </a:lnTo>
                    <a:lnTo>
                      <a:pt x="378" y="240"/>
                    </a:lnTo>
                    <a:lnTo>
                      <a:pt x="378" y="236"/>
                    </a:lnTo>
                    <a:lnTo>
                      <a:pt x="376" y="234"/>
                    </a:lnTo>
                    <a:lnTo>
                      <a:pt x="375" y="229"/>
                    </a:lnTo>
                    <a:lnTo>
                      <a:pt x="374" y="228"/>
                    </a:lnTo>
                    <a:lnTo>
                      <a:pt x="375" y="226"/>
                    </a:lnTo>
                    <a:lnTo>
                      <a:pt x="375" y="225"/>
                    </a:lnTo>
                    <a:lnTo>
                      <a:pt x="375" y="222"/>
                    </a:lnTo>
                    <a:lnTo>
                      <a:pt x="372" y="222"/>
                    </a:lnTo>
                    <a:lnTo>
                      <a:pt x="372" y="219"/>
                    </a:lnTo>
                    <a:lnTo>
                      <a:pt x="372" y="217"/>
                    </a:lnTo>
                    <a:lnTo>
                      <a:pt x="373" y="216"/>
                    </a:lnTo>
                    <a:lnTo>
                      <a:pt x="373" y="210"/>
                    </a:lnTo>
                    <a:lnTo>
                      <a:pt x="372" y="208"/>
                    </a:lnTo>
                    <a:lnTo>
                      <a:pt x="371" y="205"/>
                    </a:lnTo>
                    <a:lnTo>
                      <a:pt x="374" y="202"/>
                    </a:lnTo>
                    <a:lnTo>
                      <a:pt x="378" y="203"/>
                    </a:lnTo>
                    <a:lnTo>
                      <a:pt x="379" y="205"/>
                    </a:lnTo>
                    <a:lnTo>
                      <a:pt x="379" y="208"/>
                    </a:lnTo>
                    <a:lnTo>
                      <a:pt x="381" y="209"/>
                    </a:lnTo>
                    <a:lnTo>
                      <a:pt x="382" y="208"/>
                    </a:lnTo>
                    <a:lnTo>
                      <a:pt x="385" y="205"/>
                    </a:lnTo>
                    <a:lnTo>
                      <a:pt x="387" y="202"/>
                    </a:lnTo>
                    <a:lnTo>
                      <a:pt x="388" y="201"/>
                    </a:lnTo>
                    <a:lnTo>
                      <a:pt x="388" y="204"/>
                    </a:lnTo>
                    <a:lnTo>
                      <a:pt x="395" y="204"/>
                    </a:lnTo>
                    <a:lnTo>
                      <a:pt x="396" y="204"/>
                    </a:lnTo>
                    <a:lnTo>
                      <a:pt x="398" y="202"/>
                    </a:lnTo>
                    <a:lnTo>
                      <a:pt x="399" y="200"/>
                    </a:lnTo>
                    <a:lnTo>
                      <a:pt x="402" y="199"/>
                    </a:lnTo>
                    <a:lnTo>
                      <a:pt x="403" y="197"/>
                    </a:lnTo>
                    <a:lnTo>
                      <a:pt x="403" y="196"/>
                    </a:lnTo>
                    <a:lnTo>
                      <a:pt x="405" y="194"/>
                    </a:lnTo>
                    <a:lnTo>
                      <a:pt x="405" y="190"/>
                    </a:lnTo>
                    <a:lnTo>
                      <a:pt x="414" y="183"/>
                    </a:lnTo>
                    <a:lnTo>
                      <a:pt x="418" y="174"/>
                    </a:lnTo>
                    <a:lnTo>
                      <a:pt x="421" y="172"/>
                    </a:lnTo>
                    <a:lnTo>
                      <a:pt x="423" y="171"/>
                    </a:lnTo>
                    <a:lnTo>
                      <a:pt x="424" y="169"/>
                    </a:lnTo>
                    <a:lnTo>
                      <a:pt x="422" y="166"/>
                    </a:lnTo>
                    <a:lnTo>
                      <a:pt x="423" y="165"/>
                    </a:lnTo>
                    <a:lnTo>
                      <a:pt x="427" y="162"/>
                    </a:lnTo>
                    <a:lnTo>
                      <a:pt x="427" y="150"/>
                    </a:lnTo>
                    <a:lnTo>
                      <a:pt x="429" y="149"/>
                    </a:lnTo>
                    <a:lnTo>
                      <a:pt x="431" y="147"/>
                    </a:lnTo>
                    <a:lnTo>
                      <a:pt x="431" y="144"/>
                    </a:lnTo>
                    <a:lnTo>
                      <a:pt x="433" y="142"/>
                    </a:lnTo>
                    <a:lnTo>
                      <a:pt x="438" y="144"/>
                    </a:lnTo>
                    <a:lnTo>
                      <a:pt x="439" y="142"/>
                    </a:lnTo>
                    <a:lnTo>
                      <a:pt x="442" y="141"/>
                    </a:lnTo>
                    <a:lnTo>
                      <a:pt x="441" y="134"/>
                    </a:lnTo>
                    <a:lnTo>
                      <a:pt x="439" y="132"/>
                    </a:lnTo>
                    <a:lnTo>
                      <a:pt x="439" y="130"/>
                    </a:lnTo>
                    <a:lnTo>
                      <a:pt x="439" y="129"/>
                    </a:lnTo>
                    <a:lnTo>
                      <a:pt x="437" y="125"/>
                    </a:lnTo>
                    <a:lnTo>
                      <a:pt x="435" y="123"/>
                    </a:lnTo>
                    <a:lnTo>
                      <a:pt x="438" y="121"/>
                    </a:lnTo>
                    <a:lnTo>
                      <a:pt x="437" y="115"/>
                    </a:lnTo>
                    <a:lnTo>
                      <a:pt x="436" y="115"/>
                    </a:lnTo>
                    <a:lnTo>
                      <a:pt x="434" y="113"/>
                    </a:lnTo>
                    <a:lnTo>
                      <a:pt x="433" y="109"/>
                    </a:lnTo>
                    <a:lnTo>
                      <a:pt x="435" y="108"/>
                    </a:lnTo>
                    <a:lnTo>
                      <a:pt x="438" y="108"/>
                    </a:lnTo>
                    <a:lnTo>
                      <a:pt x="439" y="108"/>
                    </a:lnTo>
                    <a:lnTo>
                      <a:pt x="441" y="108"/>
                    </a:lnTo>
                    <a:lnTo>
                      <a:pt x="446" y="105"/>
                    </a:lnTo>
                    <a:lnTo>
                      <a:pt x="447" y="103"/>
                    </a:lnTo>
                    <a:lnTo>
                      <a:pt x="445" y="101"/>
                    </a:lnTo>
                    <a:lnTo>
                      <a:pt x="446" y="93"/>
                    </a:lnTo>
                    <a:lnTo>
                      <a:pt x="447" y="91"/>
                    </a:lnTo>
                    <a:lnTo>
                      <a:pt x="449" y="91"/>
                    </a:lnTo>
                    <a:lnTo>
                      <a:pt x="450" y="88"/>
                    </a:lnTo>
                    <a:lnTo>
                      <a:pt x="451" y="87"/>
                    </a:lnTo>
                    <a:lnTo>
                      <a:pt x="451" y="84"/>
                    </a:lnTo>
                    <a:lnTo>
                      <a:pt x="450" y="83"/>
                    </a:lnTo>
                    <a:lnTo>
                      <a:pt x="449" y="81"/>
                    </a:lnTo>
                    <a:lnTo>
                      <a:pt x="448" y="81"/>
                    </a:lnTo>
                    <a:lnTo>
                      <a:pt x="447" y="74"/>
                    </a:lnTo>
                    <a:lnTo>
                      <a:pt x="445" y="75"/>
                    </a:lnTo>
                    <a:lnTo>
                      <a:pt x="447" y="72"/>
                    </a:lnTo>
                    <a:lnTo>
                      <a:pt x="449" y="71"/>
                    </a:lnTo>
                    <a:lnTo>
                      <a:pt x="451" y="72"/>
                    </a:lnTo>
                    <a:lnTo>
                      <a:pt x="453" y="73"/>
                    </a:lnTo>
                    <a:lnTo>
                      <a:pt x="455" y="72"/>
                    </a:lnTo>
                    <a:lnTo>
                      <a:pt x="460" y="64"/>
                    </a:lnTo>
                    <a:lnTo>
                      <a:pt x="461" y="65"/>
                    </a:lnTo>
                    <a:lnTo>
                      <a:pt x="463" y="66"/>
                    </a:lnTo>
                    <a:lnTo>
                      <a:pt x="463" y="63"/>
                    </a:lnTo>
                    <a:lnTo>
                      <a:pt x="466" y="57"/>
                    </a:lnTo>
                    <a:lnTo>
                      <a:pt x="466" y="54"/>
                    </a:lnTo>
                    <a:lnTo>
                      <a:pt x="464" y="52"/>
                    </a:lnTo>
                    <a:lnTo>
                      <a:pt x="437" y="47"/>
                    </a:lnTo>
                    <a:lnTo>
                      <a:pt x="434" y="45"/>
                    </a:lnTo>
                    <a:lnTo>
                      <a:pt x="422" y="39"/>
                    </a:lnTo>
                    <a:lnTo>
                      <a:pt x="420" y="43"/>
                    </a:lnTo>
                    <a:lnTo>
                      <a:pt x="420" y="46"/>
                    </a:lnTo>
                    <a:lnTo>
                      <a:pt x="418" y="48"/>
                    </a:lnTo>
                    <a:lnTo>
                      <a:pt x="417" y="49"/>
                    </a:lnTo>
                    <a:lnTo>
                      <a:pt x="417" y="51"/>
                    </a:lnTo>
                    <a:lnTo>
                      <a:pt x="413" y="56"/>
                    </a:lnTo>
                    <a:lnTo>
                      <a:pt x="408" y="64"/>
                    </a:lnTo>
                    <a:lnTo>
                      <a:pt x="403" y="67"/>
                    </a:lnTo>
                    <a:lnTo>
                      <a:pt x="396" y="69"/>
                    </a:lnTo>
                    <a:lnTo>
                      <a:pt x="392" y="69"/>
                    </a:lnTo>
                    <a:lnTo>
                      <a:pt x="391" y="68"/>
                    </a:lnTo>
                    <a:lnTo>
                      <a:pt x="388" y="68"/>
                    </a:lnTo>
                    <a:lnTo>
                      <a:pt x="384" y="69"/>
                    </a:lnTo>
                    <a:lnTo>
                      <a:pt x="376" y="68"/>
                    </a:lnTo>
                    <a:lnTo>
                      <a:pt x="372" y="69"/>
                    </a:lnTo>
                    <a:lnTo>
                      <a:pt x="369" y="69"/>
                    </a:lnTo>
                    <a:lnTo>
                      <a:pt x="367" y="68"/>
                    </a:lnTo>
                    <a:lnTo>
                      <a:pt x="366" y="67"/>
                    </a:lnTo>
                    <a:lnTo>
                      <a:pt x="357" y="66"/>
                    </a:lnTo>
                    <a:lnTo>
                      <a:pt x="351" y="70"/>
                    </a:lnTo>
                    <a:lnTo>
                      <a:pt x="349" y="69"/>
                    </a:lnTo>
                    <a:lnTo>
                      <a:pt x="348" y="69"/>
                    </a:lnTo>
                    <a:lnTo>
                      <a:pt x="346" y="68"/>
                    </a:lnTo>
                    <a:lnTo>
                      <a:pt x="346" y="66"/>
                    </a:lnTo>
                    <a:lnTo>
                      <a:pt x="351" y="63"/>
                    </a:lnTo>
                    <a:lnTo>
                      <a:pt x="353" y="60"/>
                    </a:lnTo>
                    <a:lnTo>
                      <a:pt x="351" y="53"/>
                    </a:lnTo>
                    <a:lnTo>
                      <a:pt x="348" y="50"/>
                    </a:lnTo>
                    <a:lnTo>
                      <a:pt x="342" y="49"/>
                    </a:lnTo>
                    <a:lnTo>
                      <a:pt x="336" y="50"/>
                    </a:lnTo>
                    <a:lnTo>
                      <a:pt x="333" y="50"/>
                    </a:lnTo>
                    <a:lnTo>
                      <a:pt x="331" y="52"/>
                    </a:lnTo>
                    <a:lnTo>
                      <a:pt x="324" y="49"/>
                    </a:lnTo>
                    <a:lnTo>
                      <a:pt x="321" y="54"/>
                    </a:lnTo>
                    <a:lnTo>
                      <a:pt x="320" y="54"/>
                    </a:lnTo>
                    <a:lnTo>
                      <a:pt x="316" y="54"/>
                    </a:lnTo>
                    <a:lnTo>
                      <a:pt x="312" y="55"/>
                    </a:lnTo>
                    <a:lnTo>
                      <a:pt x="309" y="55"/>
                    </a:lnTo>
                    <a:lnTo>
                      <a:pt x="307" y="54"/>
                    </a:lnTo>
                    <a:lnTo>
                      <a:pt x="307" y="52"/>
                    </a:lnTo>
                    <a:lnTo>
                      <a:pt x="305" y="54"/>
                    </a:lnTo>
                    <a:lnTo>
                      <a:pt x="304" y="54"/>
                    </a:lnTo>
                    <a:lnTo>
                      <a:pt x="302" y="54"/>
                    </a:lnTo>
                    <a:lnTo>
                      <a:pt x="297" y="50"/>
                    </a:lnTo>
                    <a:lnTo>
                      <a:pt x="294" y="43"/>
                    </a:lnTo>
                    <a:lnTo>
                      <a:pt x="292" y="16"/>
                    </a:lnTo>
                    <a:lnTo>
                      <a:pt x="288" y="16"/>
                    </a:lnTo>
                    <a:lnTo>
                      <a:pt x="286" y="18"/>
                    </a:lnTo>
                    <a:lnTo>
                      <a:pt x="285" y="16"/>
                    </a:lnTo>
                    <a:lnTo>
                      <a:pt x="279" y="13"/>
                    </a:lnTo>
                    <a:lnTo>
                      <a:pt x="277" y="13"/>
                    </a:lnTo>
                    <a:lnTo>
                      <a:pt x="275" y="15"/>
                    </a:lnTo>
                    <a:lnTo>
                      <a:pt x="274" y="15"/>
                    </a:lnTo>
                    <a:lnTo>
                      <a:pt x="272" y="19"/>
                    </a:lnTo>
                    <a:lnTo>
                      <a:pt x="269" y="21"/>
                    </a:lnTo>
                    <a:lnTo>
                      <a:pt x="268" y="24"/>
                    </a:lnTo>
                    <a:lnTo>
                      <a:pt x="263" y="27"/>
                    </a:lnTo>
                    <a:lnTo>
                      <a:pt x="260" y="28"/>
                    </a:lnTo>
                    <a:lnTo>
                      <a:pt x="256" y="26"/>
                    </a:lnTo>
                    <a:lnTo>
                      <a:pt x="253" y="26"/>
                    </a:lnTo>
                    <a:lnTo>
                      <a:pt x="250" y="24"/>
                    </a:lnTo>
                    <a:lnTo>
                      <a:pt x="242" y="23"/>
                    </a:lnTo>
                    <a:lnTo>
                      <a:pt x="241" y="22"/>
                    </a:lnTo>
                    <a:lnTo>
                      <a:pt x="238" y="16"/>
                    </a:lnTo>
                    <a:lnTo>
                      <a:pt x="239" y="12"/>
                    </a:lnTo>
                    <a:lnTo>
                      <a:pt x="236" y="8"/>
                    </a:lnTo>
                    <a:lnTo>
                      <a:pt x="237" y="4"/>
                    </a:lnTo>
                    <a:lnTo>
                      <a:pt x="230" y="1"/>
                    </a:lnTo>
                    <a:lnTo>
                      <a:pt x="229" y="5"/>
                    </a:lnTo>
                    <a:lnTo>
                      <a:pt x="226" y="4"/>
                    </a:lnTo>
                    <a:lnTo>
                      <a:pt x="224" y="0"/>
                    </a:lnTo>
                    <a:lnTo>
                      <a:pt x="218" y="1"/>
                    </a:lnTo>
                    <a:lnTo>
                      <a:pt x="215" y="0"/>
                    </a:lnTo>
                    <a:lnTo>
                      <a:pt x="200" y="6"/>
                    </a:lnTo>
                    <a:lnTo>
                      <a:pt x="195" y="9"/>
                    </a:lnTo>
                    <a:lnTo>
                      <a:pt x="189" y="7"/>
                    </a:lnTo>
                    <a:lnTo>
                      <a:pt x="184" y="7"/>
                    </a:lnTo>
                    <a:lnTo>
                      <a:pt x="181" y="10"/>
                    </a:lnTo>
                    <a:lnTo>
                      <a:pt x="175" y="9"/>
                    </a:lnTo>
                    <a:lnTo>
                      <a:pt x="166" y="11"/>
                    </a:lnTo>
                    <a:lnTo>
                      <a:pt x="163" y="10"/>
                    </a:lnTo>
                    <a:lnTo>
                      <a:pt x="162" y="11"/>
                    </a:lnTo>
                    <a:lnTo>
                      <a:pt x="154" y="12"/>
                    </a:lnTo>
                    <a:lnTo>
                      <a:pt x="153" y="15"/>
                    </a:lnTo>
                    <a:lnTo>
                      <a:pt x="151" y="16"/>
                    </a:lnTo>
                    <a:lnTo>
                      <a:pt x="150" y="16"/>
                    </a:lnTo>
                    <a:lnTo>
                      <a:pt x="149" y="17"/>
                    </a:lnTo>
                    <a:lnTo>
                      <a:pt x="145" y="18"/>
                    </a:lnTo>
                    <a:lnTo>
                      <a:pt x="143" y="21"/>
                    </a:lnTo>
                    <a:lnTo>
                      <a:pt x="138" y="25"/>
                    </a:lnTo>
                    <a:lnTo>
                      <a:pt x="133" y="26"/>
                    </a:lnTo>
                    <a:lnTo>
                      <a:pt x="131" y="25"/>
                    </a:lnTo>
                    <a:lnTo>
                      <a:pt x="131" y="28"/>
                    </a:lnTo>
                    <a:lnTo>
                      <a:pt x="130" y="29"/>
                    </a:lnTo>
                    <a:lnTo>
                      <a:pt x="128" y="28"/>
                    </a:lnTo>
                    <a:lnTo>
                      <a:pt x="127" y="25"/>
                    </a:lnTo>
                    <a:lnTo>
                      <a:pt x="125" y="21"/>
                    </a:lnTo>
                    <a:lnTo>
                      <a:pt x="121" y="21"/>
                    </a:lnTo>
                    <a:lnTo>
                      <a:pt x="117" y="19"/>
                    </a:lnTo>
                    <a:lnTo>
                      <a:pt x="116" y="21"/>
                    </a:lnTo>
                    <a:lnTo>
                      <a:pt x="118" y="22"/>
                    </a:lnTo>
                    <a:lnTo>
                      <a:pt x="120" y="22"/>
                    </a:lnTo>
                    <a:lnTo>
                      <a:pt x="120" y="25"/>
                    </a:lnTo>
                    <a:lnTo>
                      <a:pt x="118" y="25"/>
                    </a:lnTo>
                    <a:lnTo>
                      <a:pt x="116" y="23"/>
                    </a:lnTo>
                    <a:lnTo>
                      <a:pt x="111" y="23"/>
                    </a:lnTo>
                    <a:lnTo>
                      <a:pt x="109" y="21"/>
                    </a:lnTo>
                    <a:lnTo>
                      <a:pt x="107" y="22"/>
                    </a:lnTo>
                    <a:lnTo>
                      <a:pt x="106" y="30"/>
                    </a:lnTo>
                    <a:lnTo>
                      <a:pt x="103" y="36"/>
                    </a:lnTo>
                    <a:lnTo>
                      <a:pt x="105" y="42"/>
                    </a:lnTo>
                    <a:lnTo>
                      <a:pt x="101" y="48"/>
                    </a:lnTo>
                    <a:lnTo>
                      <a:pt x="106" y="51"/>
                    </a:lnTo>
                    <a:lnTo>
                      <a:pt x="109" y="48"/>
                    </a:lnTo>
                    <a:lnTo>
                      <a:pt x="112" y="48"/>
                    </a:lnTo>
                    <a:lnTo>
                      <a:pt x="116" y="51"/>
                    </a:lnTo>
                    <a:lnTo>
                      <a:pt x="120" y="46"/>
                    </a:lnTo>
                    <a:lnTo>
                      <a:pt x="126" y="51"/>
                    </a:lnTo>
                    <a:lnTo>
                      <a:pt x="130" y="52"/>
                    </a:lnTo>
                    <a:lnTo>
                      <a:pt x="136" y="57"/>
                    </a:lnTo>
                    <a:lnTo>
                      <a:pt x="139" y="60"/>
                    </a:lnTo>
                    <a:lnTo>
                      <a:pt x="139" y="65"/>
                    </a:lnTo>
                    <a:lnTo>
                      <a:pt x="137" y="70"/>
                    </a:lnTo>
                    <a:lnTo>
                      <a:pt x="132" y="71"/>
                    </a:lnTo>
                    <a:lnTo>
                      <a:pt x="129" y="76"/>
                    </a:lnTo>
                    <a:lnTo>
                      <a:pt x="129" y="80"/>
                    </a:lnTo>
                    <a:lnTo>
                      <a:pt x="135" y="83"/>
                    </a:lnTo>
                    <a:lnTo>
                      <a:pt x="137" y="88"/>
                    </a:lnTo>
                    <a:lnTo>
                      <a:pt x="139" y="88"/>
                    </a:lnTo>
                    <a:lnTo>
                      <a:pt x="144" y="93"/>
                    </a:lnTo>
                    <a:lnTo>
                      <a:pt x="143" y="98"/>
                    </a:lnTo>
                    <a:lnTo>
                      <a:pt x="144" y="103"/>
                    </a:lnTo>
                    <a:lnTo>
                      <a:pt x="144" y="105"/>
                    </a:lnTo>
                    <a:lnTo>
                      <a:pt x="142" y="108"/>
                    </a:lnTo>
                    <a:lnTo>
                      <a:pt x="142" y="109"/>
                    </a:lnTo>
                    <a:lnTo>
                      <a:pt x="148" y="107"/>
                    </a:lnTo>
                    <a:lnTo>
                      <a:pt x="150" y="109"/>
                    </a:lnTo>
                    <a:lnTo>
                      <a:pt x="154" y="106"/>
                    </a:lnTo>
                    <a:lnTo>
                      <a:pt x="157" y="105"/>
                    </a:lnTo>
                    <a:lnTo>
                      <a:pt x="160" y="105"/>
                    </a:lnTo>
                    <a:lnTo>
                      <a:pt x="163" y="109"/>
                    </a:lnTo>
                    <a:lnTo>
                      <a:pt x="163" y="110"/>
                    </a:lnTo>
                    <a:lnTo>
                      <a:pt x="161" y="112"/>
                    </a:lnTo>
                    <a:lnTo>
                      <a:pt x="161" y="116"/>
                    </a:lnTo>
                    <a:lnTo>
                      <a:pt x="160" y="120"/>
                    </a:lnTo>
                    <a:lnTo>
                      <a:pt x="159" y="120"/>
                    </a:lnTo>
                    <a:lnTo>
                      <a:pt x="158" y="122"/>
                    </a:lnTo>
                    <a:lnTo>
                      <a:pt x="156" y="124"/>
                    </a:lnTo>
                    <a:lnTo>
                      <a:pt x="155" y="127"/>
                    </a:lnTo>
                    <a:lnTo>
                      <a:pt x="153" y="127"/>
                    </a:lnTo>
                    <a:lnTo>
                      <a:pt x="151" y="131"/>
                    </a:lnTo>
                    <a:lnTo>
                      <a:pt x="150" y="133"/>
                    </a:lnTo>
                    <a:lnTo>
                      <a:pt x="150" y="136"/>
                    </a:lnTo>
                    <a:lnTo>
                      <a:pt x="147" y="140"/>
                    </a:lnTo>
                    <a:lnTo>
                      <a:pt x="145" y="138"/>
                    </a:lnTo>
                    <a:lnTo>
                      <a:pt x="142" y="138"/>
                    </a:lnTo>
                    <a:lnTo>
                      <a:pt x="139" y="135"/>
                    </a:lnTo>
                    <a:lnTo>
                      <a:pt x="134" y="137"/>
                    </a:lnTo>
                    <a:lnTo>
                      <a:pt x="133" y="138"/>
                    </a:lnTo>
                    <a:lnTo>
                      <a:pt x="126" y="141"/>
                    </a:lnTo>
                    <a:lnTo>
                      <a:pt x="118" y="148"/>
                    </a:lnTo>
                    <a:lnTo>
                      <a:pt x="115" y="150"/>
                    </a:lnTo>
                    <a:lnTo>
                      <a:pt x="112" y="156"/>
                    </a:lnTo>
                    <a:lnTo>
                      <a:pt x="106" y="159"/>
                    </a:lnTo>
                    <a:lnTo>
                      <a:pt x="103" y="161"/>
                    </a:lnTo>
                    <a:lnTo>
                      <a:pt x="93" y="166"/>
                    </a:lnTo>
                    <a:lnTo>
                      <a:pt x="90" y="165"/>
                    </a:lnTo>
                    <a:lnTo>
                      <a:pt x="90" y="167"/>
                    </a:lnTo>
                    <a:lnTo>
                      <a:pt x="88" y="168"/>
                    </a:lnTo>
                    <a:lnTo>
                      <a:pt x="84" y="172"/>
                    </a:lnTo>
                    <a:lnTo>
                      <a:pt x="78" y="172"/>
                    </a:lnTo>
                    <a:lnTo>
                      <a:pt x="73" y="163"/>
                    </a:lnTo>
                    <a:lnTo>
                      <a:pt x="72" y="161"/>
                    </a:lnTo>
                    <a:lnTo>
                      <a:pt x="69" y="166"/>
                    </a:lnTo>
                    <a:lnTo>
                      <a:pt x="63" y="170"/>
                    </a:lnTo>
                    <a:lnTo>
                      <a:pt x="59" y="170"/>
                    </a:lnTo>
                    <a:lnTo>
                      <a:pt x="49" y="167"/>
                    </a:lnTo>
                    <a:lnTo>
                      <a:pt x="48" y="168"/>
                    </a:lnTo>
                    <a:lnTo>
                      <a:pt x="45" y="169"/>
                    </a:lnTo>
                    <a:lnTo>
                      <a:pt x="45" y="171"/>
                    </a:lnTo>
                    <a:lnTo>
                      <a:pt x="43" y="174"/>
                    </a:lnTo>
                    <a:lnTo>
                      <a:pt x="42" y="175"/>
                    </a:lnTo>
                    <a:lnTo>
                      <a:pt x="40" y="175"/>
                    </a:lnTo>
                    <a:lnTo>
                      <a:pt x="39" y="174"/>
                    </a:lnTo>
                    <a:lnTo>
                      <a:pt x="37" y="174"/>
                    </a:lnTo>
                    <a:lnTo>
                      <a:pt x="36" y="172"/>
                    </a:lnTo>
                    <a:lnTo>
                      <a:pt x="34" y="175"/>
                    </a:lnTo>
                    <a:lnTo>
                      <a:pt x="35" y="177"/>
                    </a:lnTo>
                    <a:lnTo>
                      <a:pt x="35" y="179"/>
                    </a:lnTo>
                    <a:lnTo>
                      <a:pt x="35" y="180"/>
                    </a:lnTo>
                    <a:lnTo>
                      <a:pt x="33" y="183"/>
                    </a:lnTo>
                    <a:lnTo>
                      <a:pt x="27" y="187"/>
                    </a:lnTo>
                    <a:lnTo>
                      <a:pt x="24" y="192"/>
                    </a:lnTo>
                    <a:lnTo>
                      <a:pt x="21" y="195"/>
                    </a:lnTo>
                    <a:lnTo>
                      <a:pt x="12" y="204"/>
                    </a:lnTo>
                    <a:lnTo>
                      <a:pt x="1" y="213"/>
                    </a:lnTo>
                    <a:lnTo>
                      <a:pt x="3" y="216"/>
                    </a:lnTo>
                    <a:lnTo>
                      <a:pt x="3" y="218"/>
                    </a:lnTo>
                    <a:lnTo>
                      <a:pt x="1" y="218"/>
                    </a:lnTo>
                    <a:lnTo>
                      <a:pt x="1" y="219"/>
                    </a:lnTo>
                    <a:lnTo>
                      <a:pt x="0" y="22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xmlns="" id="{1649BD8D-2186-42BD-A40E-A33B6B23B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780"/>
                <a:ext cx="413" cy="609"/>
              </a:xfrm>
              <a:custGeom>
                <a:avLst/>
                <a:gdLst>
                  <a:gd name="T0" fmla="*/ 1 w 430"/>
                  <a:gd name="T1" fmla="*/ 156 h 585"/>
                  <a:gd name="T2" fmla="*/ 4 w 430"/>
                  <a:gd name="T3" fmla="*/ 179 h 585"/>
                  <a:gd name="T4" fmla="*/ 21 w 430"/>
                  <a:gd name="T5" fmla="*/ 182 h 585"/>
                  <a:gd name="T6" fmla="*/ 29 w 430"/>
                  <a:gd name="T7" fmla="*/ 192 h 585"/>
                  <a:gd name="T8" fmla="*/ 34 w 430"/>
                  <a:gd name="T9" fmla="*/ 188 h 585"/>
                  <a:gd name="T10" fmla="*/ 39 w 430"/>
                  <a:gd name="T11" fmla="*/ 201 h 585"/>
                  <a:gd name="T12" fmla="*/ 44 w 430"/>
                  <a:gd name="T13" fmla="*/ 203 h 585"/>
                  <a:gd name="T14" fmla="*/ 46 w 430"/>
                  <a:gd name="T15" fmla="*/ 200 h 585"/>
                  <a:gd name="T16" fmla="*/ 55 w 430"/>
                  <a:gd name="T17" fmla="*/ 203 h 585"/>
                  <a:gd name="T18" fmla="*/ 56 w 430"/>
                  <a:gd name="T19" fmla="*/ 196 h 585"/>
                  <a:gd name="T20" fmla="*/ 63 w 430"/>
                  <a:gd name="T21" fmla="*/ 195 h 585"/>
                  <a:gd name="T22" fmla="*/ 69 w 430"/>
                  <a:gd name="T23" fmla="*/ 201 h 585"/>
                  <a:gd name="T24" fmla="*/ 66 w 430"/>
                  <a:gd name="T25" fmla="*/ 211 h 585"/>
                  <a:gd name="T26" fmla="*/ 70 w 430"/>
                  <a:gd name="T27" fmla="*/ 219 h 585"/>
                  <a:gd name="T28" fmla="*/ 96 w 430"/>
                  <a:gd name="T29" fmla="*/ 231 h 585"/>
                  <a:gd name="T30" fmla="*/ 118 w 430"/>
                  <a:gd name="T31" fmla="*/ 246 h 585"/>
                  <a:gd name="T32" fmla="*/ 135 w 430"/>
                  <a:gd name="T33" fmla="*/ 257 h 585"/>
                  <a:gd name="T34" fmla="*/ 144 w 430"/>
                  <a:gd name="T35" fmla="*/ 271 h 585"/>
                  <a:gd name="T36" fmla="*/ 146 w 430"/>
                  <a:gd name="T37" fmla="*/ 282 h 585"/>
                  <a:gd name="T38" fmla="*/ 142 w 430"/>
                  <a:gd name="T39" fmla="*/ 298 h 585"/>
                  <a:gd name="T40" fmla="*/ 145 w 430"/>
                  <a:gd name="T41" fmla="*/ 313 h 585"/>
                  <a:gd name="T42" fmla="*/ 167 w 430"/>
                  <a:gd name="T43" fmla="*/ 334 h 585"/>
                  <a:gd name="T44" fmla="*/ 208 w 430"/>
                  <a:gd name="T45" fmla="*/ 375 h 585"/>
                  <a:gd name="T46" fmla="*/ 251 w 430"/>
                  <a:gd name="T47" fmla="*/ 415 h 585"/>
                  <a:gd name="T48" fmla="*/ 268 w 430"/>
                  <a:gd name="T49" fmla="*/ 445 h 585"/>
                  <a:gd name="T50" fmla="*/ 277 w 430"/>
                  <a:gd name="T51" fmla="*/ 459 h 585"/>
                  <a:gd name="T52" fmla="*/ 288 w 430"/>
                  <a:gd name="T53" fmla="*/ 476 h 585"/>
                  <a:gd name="T54" fmla="*/ 302 w 430"/>
                  <a:gd name="T55" fmla="*/ 498 h 585"/>
                  <a:gd name="T56" fmla="*/ 307 w 430"/>
                  <a:gd name="T57" fmla="*/ 516 h 585"/>
                  <a:gd name="T58" fmla="*/ 321 w 430"/>
                  <a:gd name="T59" fmla="*/ 526 h 585"/>
                  <a:gd name="T60" fmla="*/ 328 w 430"/>
                  <a:gd name="T61" fmla="*/ 534 h 585"/>
                  <a:gd name="T62" fmla="*/ 346 w 430"/>
                  <a:gd name="T63" fmla="*/ 558 h 585"/>
                  <a:gd name="T64" fmla="*/ 357 w 430"/>
                  <a:gd name="T65" fmla="*/ 569 h 585"/>
                  <a:gd name="T66" fmla="*/ 376 w 430"/>
                  <a:gd name="T67" fmla="*/ 594 h 585"/>
                  <a:gd name="T68" fmla="*/ 383 w 430"/>
                  <a:gd name="T69" fmla="*/ 603 h 585"/>
                  <a:gd name="T70" fmla="*/ 390 w 430"/>
                  <a:gd name="T71" fmla="*/ 608 h 585"/>
                  <a:gd name="T72" fmla="*/ 398 w 430"/>
                  <a:gd name="T73" fmla="*/ 594 h 585"/>
                  <a:gd name="T74" fmla="*/ 396 w 430"/>
                  <a:gd name="T75" fmla="*/ 555 h 585"/>
                  <a:gd name="T76" fmla="*/ 412 w 430"/>
                  <a:gd name="T77" fmla="*/ 531 h 585"/>
                  <a:gd name="T78" fmla="*/ 393 w 430"/>
                  <a:gd name="T79" fmla="*/ 518 h 585"/>
                  <a:gd name="T80" fmla="*/ 378 w 430"/>
                  <a:gd name="T81" fmla="*/ 488 h 585"/>
                  <a:gd name="T82" fmla="*/ 362 w 430"/>
                  <a:gd name="T83" fmla="*/ 446 h 585"/>
                  <a:gd name="T84" fmla="*/ 349 w 430"/>
                  <a:gd name="T85" fmla="*/ 384 h 585"/>
                  <a:gd name="T86" fmla="*/ 326 w 430"/>
                  <a:gd name="T87" fmla="*/ 365 h 585"/>
                  <a:gd name="T88" fmla="*/ 302 w 430"/>
                  <a:gd name="T89" fmla="*/ 373 h 585"/>
                  <a:gd name="T90" fmla="*/ 283 w 430"/>
                  <a:gd name="T91" fmla="*/ 334 h 585"/>
                  <a:gd name="T92" fmla="*/ 261 w 430"/>
                  <a:gd name="T93" fmla="*/ 303 h 585"/>
                  <a:gd name="T94" fmla="*/ 243 w 430"/>
                  <a:gd name="T95" fmla="*/ 269 h 585"/>
                  <a:gd name="T96" fmla="*/ 246 w 430"/>
                  <a:gd name="T97" fmla="*/ 222 h 585"/>
                  <a:gd name="T98" fmla="*/ 240 w 430"/>
                  <a:gd name="T99" fmla="*/ 176 h 585"/>
                  <a:gd name="T100" fmla="*/ 219 w 430"/>
                  <a:gd name="T101" fmla="*/ 134 h 585"/>
                  <a:gd name="T102" fmla="*/ 182 w 430"/>
                  <a:gd name="T103" fmla="*/ 126 h 585"/>
                  <a:gd name="T104" fmla="*/ 170 w 430"/>
                  <a:gd name="T105" fmla="*/ 88 h 585"/>
                  <a:gd name="T106" fmla="*/ 154 w 430"/>
                  <a:gd name="T107" fmla="*/ 23 h 585"/>
                  <a:gd name="T108" fmla="*/ 125 w 430"/>
                  <a:gd name="T109" fmla="*/ 1 h 585"/>
                  <a:gd name="T110" fmla="*/ 109 w 430"/>
                  <a:gd name="T111" fmla="*/ 28 h 585"/>
                  <a:gd name="T112" fmla="*/ 31 w 430"/>
                  <a:gd name="T113" fmla="*/ 98 h 585"/>
                  <a:gd name="T114" fmla="*/ 20 w 430"/>
                  <a:gd name="T115" fmla="*/ 98 h 585"/>
                  <a:gd name="T116" fmla="*/ 3 w 430"/>
                  <a:gd name="T117" fmla="*/ 133 h 58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30" h="585">
                    <a:moveTo>
                      <a:pt x="1" y="134"/>
                    </a:moveTo>
                    <a:lnTo>
                      <a:pt x="1" y="138"/>
                    </a:lnTo>
                    <a:lnTo>
                      <a:pt x="3" y="139"/>
                    </a:lnTo>
                    <a:lnTo>
                      <a:pt x="4" y="141"/>
                    </a:lnTo>
                    <a:lnTo>
                      <a:pt x="1" y="150"/>
                    </a:lnTo>
                    <a:lnTo>
                      <a:pt x="0" y="151"/>
                    </a:lnTo>
                    <a:lnTo>
                      <a:pt x="1" y="153"/>
                    </a:lnTo>
                    <a:lnTo>
                      <a:pt x="4" y="156"/>
                    </a:lnTo>
                    <a:lnTo>
                      <a:pt x="4" y="166"/>
                    </a:lnTo>
                    <a:lnTo>
                      <a:pt x="4" y="172"/>
                    </a:lnTo>
                    <a:lnTo>
                      <a:pt x="6" y="173"/>
                    </a:lnTo>
                    <a:lnTo>
                      <a:pt x="8" y="172"/>
                    </a:lnTo>
                    <a:lnTo>
                      <a:pt x="12" y="172"/>
                    </a:lnTo>
                    <a:lnTo>
                      <a:pt x="17" y="172"/>
                    </a:lnTo>
                    <a:lnTo>
                      <a:pt x="22" y="175"/>
                    </a:lnTo>
                    <a:lnTo>
                      <a:pt x="27" y="178"/>
                    </a:lnTo>
                    <a:lnTo>
                      <a:pt x="28" y="181"/>
                    </a:lnTo>
                    <a:lnTo>
                      <a:pt x="28" y="183"/>
                    </a:lnTo>
                    <a:lnTo>
                      <a:pt x="29" y="184"/>
                    </a:lnTo>
                    <a:lnTo>
                      <a:pt x="30" y="184"/>
                    </a:lnTo>
                    <a:lnTo>
                      <a:pt x="30" y="183"/>
                    </a:lnTo>
                    <a:lnTo>
                      <a:pt x="29" y="182"/>
                    </a:lnTo>
                    <a:lnTo>
                      <a:pt x="30" y="181"/>
                    </a:lnTo>
                    <a:lnTo>
                      <a:pt x="30" y="180"/>
                    </a:lnTo>
                    <a:lnTo>
                      <a:pt x="35" y="181"/>
                    </a:lnTo>
                    <a:lnTo>
                      <a:pt x="36" y="181"/>
                    </a:lnTo>
                    <a:lnTo>
                      <a:pt x="35" y="186"/>
                    </a:lnTo>
                    <a:lnTo>
                      <a:pt x="39" y="191"/>
                    </a:lnTo>
                    <a:lnTo>
                      <a:pt x="39" y="192"/>
                    </a:lnTo>
                    <a:lnTo>
                      <a:pt x="41" y="193"/>
                    </a:lnTo>
                    <a:lnTo>
                      <a:pt x="42" y="196"/>
                    </a:lnTo>
                    <a:lnTo>
                      <a:pt x="43" y="196"/>
                    </a:lnTo>
                    <a:lnTo>
                      <a:pt x="45" y="196"/>
                    </a:lnTo>
                    <a:lnTo>
                      <a:pt x="46" y="196"/>
                    </a:lnTo>
                    <a:lnTo>
                      <a:pt x="46" y="195"/>
                    </a:lnTo>
                    <a:lnTo>
                      <a:pt x="45" y="194"/>
                    </a:lnTo>
                    <a:lnTo>
                      <a:pt x="45" y="192"/>
                    </a:lnTo>
                    <a:lnTo>
                      <a:pt x="45" y="191"/>
                    </a:lnTo>
                    <a:lnTo>
                      <a:pt x="47" y="192"/>
                    </a:lnTo>
                    <a:lnTo>
                      <a:pt x="48" y="192"/>
                    </a:lnTo>
                    <a:lnTo>
                      <a:pt x="50" y="192"/>
                    </a:lnTo>
                    <a:lnTo>
                      <a:pt x="52" y="193"/>
                    </a:lnTo>
                    <a:lnTo>
                      <a:pt x="54" y="193"/>
                    </a:lnTo>
                    <a:lnTo>
                      <a:pt x="55" y="196"/>
                    </a:lnTo>
                    <a:lnTo>
                      <a:pt x="57" y="195"/>
                    </a:lnTo>
                    <a:lnTo>
                      <a:pt x="58" y="195"/>
                    </a:lnTo>
                    <a:lnTo>
                      <a:pt x="58" y="193"/>
                    </a:lnTo>
                    <a:lnTo>
                      <a:pt x="60" y="192"/>
                    </a:lnTo>
                    <a:lnTo>
                      <a:pt x="58" y="190"/>
                    </a:lnTo>
                    <a:lnTo>
                      <a:pt x="58" y="188"/>
                    </a:lnTo>
                    <a:lnTo>
                      <a:pt x="61" y="186"/>
                    </a:lnTo>
                    <a:lnTo>
                      <a:pt x="63" y="185"/>
                    </a:lnTo>
                    <a:lnTo>
                      <a:pt x="65" y="185"/>
                    </a:lnTo>
                    <a:lnTo>
                      <a:pt x="66" y="186"/>
                    </a:lnTo>
                    <a:lnTo>
                      <a:pt x="66" y="187"/>
                    </a:lnTo>
                    <a:lnTo>
                      <a:pt x="66" y="189"/>
                    </a:lnTo>
                    <a:lnTo>
                      <a:pt x="67" y="190"/>
                    </a:lnTo>
                    <a:lnTo>
                      <a:pt x="67" y="191"/>
                    </a:lnTo>
                    <a:lnTo>
                      <a:pt x="72" y="193"/>
                    </a:lnTo>
                    <a:lnTo>
                      <a:pt x="72" y="196"/>
                    </a:lnTo>
                    <a:lnTo>
                      <a:pt x="70" y="198"/>
                    </a:lnTo>
                    <a:lnTo>
                      <a:pt x="71" y="199"/>
                    </a:lnTo>
                    <a:lnTo>
                      <a:pt x="71" y="200"/>
                    </a:lnTo>
                    <a:lnTo>
                      <a:pt x="69" y="203"/>
                    </a:lnTo>
                    <a:lnTo>
                      <a:pt x="69" y="204"/>
                    </a:lnTo>
                    <a:lnTo>
                      <a:pt x="69" y="206"/>
                    </a:lnTo>
                    <a:lnTo>
                      <a:pt x="69" y="208"/>
                    </a:lnTo>
                    <a:lnTo>
                      <a:pt x="71" y="210"/>
                    </a:lnTo>
                    <a:lnTo>
                      <a:pt x="73" y="210"/>
                    </a:lnTo>
                    <a:lnTo>
                      <a:pt x="82" y="213"/>
                    </a:lnTo>
                    <a:lnTo>
                      <a:pt x="96" y="219"/>
                    </a:lnTo>
                    <a:lnTo>
                      <a:pt x="97" y="219"/>
                    </a:lnTo>
                    <a:lnTo>
                      <a:pt x="97" y="220"/>
                    </a:lnTo>
                    <a:lnTo>
                      <a:pt x="100" y="222"/>
                    </a:lnTo>
                    <a:lnTo>
                      <a:pt x="101" y="222"/>
                    </a:lnTo>
                    <a:lnTo>
                      <a:pt x="106" y="226"/>
                    </a:lnTo>
                    <a:lnTo>
                      <a:pt x="108" y="228"/>
                    </a:lnTo>
                    <a:lnTo>
                      <a:pt x="112" y="235"/>
                    </a:lnTo>
                    <a:lnTo>
                      <a:pt x="123" y="236"/>
                    </a:lnTo>
                    <a:lnTo>
                      <a:pt x="124" y="237"/>
                    </a:lnTo>
                    <a:lnTo>
                      <a:pt x="129" y="238"/>
                    </a:lnTo>
                    <a:lnTo>
                      <a:pt x="131" y="239"/>
                    </a:lnTo>
                    <a:lnTo>
                      <a:pt x="137" y="246"/>
                    </a:lnTo>
                    <a:lnTo>
                      <a:pt x="141" y="247"/>
                    </a:lnTo>
                    <a:lnTo>
                      <a:pt x="145" y="249"/>
                    </a:lnTo>
                    <a:lnTo>
                      <a:pt x="147" y="249"/>
                    </a:lnTo>
                    <a:lnTo>
                      <a:pt x="150" y="252"/>
                    </a:lnTo>
                    <a:lnTo>
                      <a:pt x="151" y="256"/>
                    </a:lnTo>
                    <a:lnTo>
                      <a:pt x="150" y="260"/>
                    </a:lnTo>
                    <a:lnTo>
                      <a:pt x="150" y="261"/>
                    </a:lnTo>
                    <a:lnTo>
                      <a:pt x="151" y="262"/>
                    </a:lnTo>
                    <a:lnTo>
                      <a:pt x="153" y="264"/>
                    </a:lnTo>
                    <a:lnTo>
                      <a:pt x="154" y="269"/>
                    </a:lnTo>
                    <a:lnTo>
                      <a:pt x="152" y="271"/>
                    </a:lnTo>
                    <a:lnTo>
                      <a:pt x="151" y="273"/>
                    </a:lnTo>
                    <a:lnTo>
                      <a:pt x="152" y="274"/>
                    </a:lnTo>
                    <a:lnTo>
                      <a:pt x="153" y="278"/>
                    </a:lnTo>
                    <a:lnTo>
                      <a:pt x="151" y="280"/>
                    </a:lnTo>
                    <a:lnTo>
                      <a:pt x="148" y="286"/>
                    </a:lnTo>
                    <a:lnTo>
                      <a:pt x="145" y="288"/>
                    </a:lnTo>
                    <a:lnTo>
                      <a:pt x="150" y="293"/>
                    </a:lnTo>
                    <a:lnTo>
                      <a:pt x="151" y="295"/>
                    </a:lnTo>
                    <a:lnTo>
                      <a:pt x="150" y="300"/>
                    </a:lnTo>
                    <a:lnTo>
                      <a:pt x="151" y="301"/>
                    </a:lnTo>
                    <a:lnTo>
                      <a:pt x="154" y="306"/>
                    </a:lnTo>
                    <a:lnTo>
                      <a:pt x="159" y="310"/>
                    </a:lnTo>
                    <a:lnTo>
                      <a:pt x="172" y="320"/>
                    </a:lnTo>
                    <a:lnTo>
                      <a:pt x="174" y="321"/>
                    </a:lnTo>
                    <a:lnTo>
                      <a:pt x="174" y="323"/>
                    </a:lnTo>
                    <a:lnTo>
                      <a:pt x="175" y="325"/>
                    </a:lnTo>
                    <a:lnTo>
                      <a:pt x="204" y="348"/>
                    </a:lnTo>
                    <a:lnTo>
                      <a:pt x="216" y="359"/>
                    </a:lnTo>
                    <a:lnTo>
                      <a:pt x="217" y="360"/>
                    </a:lnTo>
                    <a:lnTo>
                      <a:pt x="219" y="361"/>
                    </a:lnTo>
                    <a:lnTo>
                      <a:pt x="224" y="365"/>
                    </a:lnTo>
                    <a:lnTo>
                      <a:pt x="229" y="369"/>
                    </a:lnTo>
                    <a:lnTo>
                      <a:pt x="240" y="379"/>
                    </a:lnTo>
                    <a:lnTo>
                      <a:pt x="261" y="399"/>
                    </a:lnTo>
                    <a:lnTo>
                      <a:pt x="271" y="410"/>
                    </a:lnTo>
                    <a:lnTo>
                      <a:pt x="272" y="415"/>
                    </a:lnTo>
                    <a:lnTo>
                      <a:pt x="276" y="421"/>
                    </a:lnTo>
                    <a:lnTo>
                      <a:pt x="276" y="423"/>
                    </a:lnTo>
                    <a:lnTo>
                      <a:pt x="279" y="427"/>
                    </a:lnTo>
                    <a:lnTo>
                      <a:pt x="279" y="433"/>
                    </a:lnTo>
                    <a:lnTo>
                      <a:pt x="280" y="434"/>
                    </a:lnTo>
                    <a:lnTo>
                      <a:pt x="285" y="439"/>
                    </a:lnTo>
                    <a:lnTo>
                      <a:pt x="286" y="439"/>
                    </a:lnTo>
                    <a:lnTo>
                      <a:pt x="288" y="441"/>
                    </a:lnTo>
                    <a:lnTo>
                      <a:pt x="289" y="442"/>
                    </a:lnTo>
                    <a:lnTo>
                      <a:pt x="291" y="444"/>
                    </a:lnTo>
                    <a:lnTo>
                      <a:pt x="294" y="450"/>
                    </a:lnTo>
                    <a:lnTo>
                      <a:pt x="298" y="453"/>
                    </a:lnTo>
                    <a:lnTo>
                      <a:pt x="300" y="457"/>
                    </a:lnTo>
                    <a:lnTo>
                      <a:pt x="301" y="457"/>
                    </a:lnTo>
                    <a:lnTo>
                      <a:pt x="304" y="462"/>
                    </a:lnTo>
                    <a:lnTo>
                      <a:pt x="306" y="463"/>
                    </a:lnTo>
                    <a:lnTo>
                      <a:pt x="313" y="473"/>
                    </a:lnTo>
                    <a:lnTo>
                      <a:pt x="314" y="478"/>
                    </a:lnTo>
                    <a:lnTo>
                      <a:pt x="313" y="478"/>
                    </a:lnTo>
                    <a:lnTo>
                      <a:pt x="315" y="480"/>
                    </a:lnTo>
                    <a:lnTo>
                      <a:pt x="316" y="486"/>
                    </a:lnTo>
                    <a:lnTo>
                      <a:pt x="320" y="489"/>
                    </a:lnTo>
                    <a:lnTo>
                      <a:pt x="320" y="496"/>
                    </a:lnTo>
                    <a:lnTo>
                      <a:pt x="321" y="493"/>
                    </a:lnTo>
                    <a:lnTo>
                      <a:pt x="322" y="495"/>
                    </a:lnTo>
                    <a:lnTo>
                      <a:pt x="322" y="493"/>
                    </a:lnTo>
                    <a:lnTo>
                      <a:pt x="330" y="499"/>
                    </a:lnTo>
                    <a:lnTo>
                      <a:pt x="334" y="505"/>
                    </a:lnTo>
                    <a:lnTo>
                      <a:pt x="335" y="505"/>
                    </a:lnTo>
                    <a:lnTo>
                      <a:pt x="336" y="505"/>
                    </a:lnTo>
                    <a:lnTo>
                      <a:pt x="336" y="507"/>
                    </a:lnTo>
                    <a:lnTo>
                      <a:pt x="339" y="510"/>
                    </a:lnTo>
                    <a:lnTo>
                      <a:pt x="342" y="513"/>
                    </a:lnTo>
                    <a:lnTo>
                      <a:pt x="346" y="517"/>
                    </a:lnTo>
                    <a:lnTo>
                      <a:pt x="349" y="522"/>
                    </a:lnTo>
                    <a:lnTo>
                      <a:pt x="355" y="528"/>
                    </a:lnTo>
                    <a:lnTo>
                      <a:pt x="356" y="531"/>
                    </a:lnTo>
                    <a:lnTo>
                      <a:pt x="360" y="536"/>
                    </a:lnTo>
                    <a:lnTo>
                      <a:pt x="361" y="540"/>
                    </a:lnTo>
                    <a:lnTo>
                      <a:pt x="362" y="541"/>
                    </a:lnTo>
                    <a:lnTo>
                      <a:pt x="362" y="539"/>
                    </a:lnTo>
                    <a:lnTo>
                      <a:pt x="363" y="541"/>
                    </a:lnTo>
                    <a:lnTo>
                      <a:pt x="372" y="547"/>
                    </a:lnTo>
                    <a:lnTo>
                      <a:pt x="374" y="550"/>
                    </a:lnTo>
                    <a:lnTo>
                      <a:pt x="375" y="550"/>
                    </a:lnTo>
                    <a:lnTo>
                      <a:pt x="376" y="552"/>
                    </a:lnTo>
                    <a:lnTo>
                      <a:pt x="384" y="560"/>
                    </a:lnTo>
                    <a:lnTo>
                      <a:pt x="391" y="571"/>
                    </a:lnTo>
                    <a:lnTo>
                      <a:pt x="391" y="574"/>
                    </a:lnTo>
                    <a:lnTo>
                      <a:pt x="391" y="576"/>
                    </a:lnTo>
                    <a:lnTo>
                      <a:pt x="394" y="575"/>
                    </a:lnTo>
                    <a:lnTo>
                      <a:pt x="395" y="577"/>
                    </a:lnTo>
                    <a:lnTo>
                      <a:pt x="399" y="579"/>
                    </a:lnTo>
                    <a:lnTo>
                      <a:pt x="400" y="580"/>
                    </a:lnTo>
                    <a:lnTo>
                      <a:pt x="404" y="582"/>
                    </a:lnTo>
                    <a:lnTo>
                      <a:pt x="403" y="584"/>
                    </a:lnTo>
                    <a:lnTo>
                      <a:pt x="405" y="585"/>
                    </a:lnTo>
                    <a:lnTo>
                      <a:pt x="406" y="584"/>
                    </a:lnTo>
                    <a:lnTo>
                      <a:pt x="415" y="584"/>
                    </a:lnTo>
                    <a:lnTo>
                      <a:pt x="417" y="583"/>
                    </a:lnTo>
                    <a:lnTo>
                      <a:pt x="417" y="577"/>
                    </a:lnTo>
                    <a:lnTo>
                      <a:pt x="414" y="573"/>
                    </a:lnTo>
                    <a:lnTo>
                      <a:pt x="414" y="571"/>
                    </a:lnTo>
                    <a:lnTo>
                      <a:pt x="412" y="567"/>
                    </a:lnTo>
                    <a:lnTo>
                      <a:pt x="415" y="541"/>
                    </a:lnTo>
                    <a:lnTo>
                      <a:pt x="414" y="540"/>
                    </a:lnTo>
                    <a:lnTo>
                      <a:pt x="412" y="536"/>
                    </a:lnTo>
                    <a:lnTo>
                      <a:pt x="412" y="533"/>
                    </a:lnTo>
                    <a:lnTo>
                      <a:pt x="415" y="530"/>
                    </a:lnTo>
                    <a:lnTo>
                      <a:pt x="422" y="527"/>
                    </a:lnTo>
                    <a:lnTo>
                      <a:pt x="428" y="529"/>
                    </a:lnTo>
                    <a:lnTo>
                      <a:pt x="430" y="517"/>
                    </a:lnTo>
                    <a:lnTo>
                      <a:pt x="429" y="510"/>
                    </a:lnTo>
                    <a:lnTo>
                      <a:pt x="425" y="502"/>
                    </a:lnTo>
                    <a:lnTo>
                      <a:pt x="417" y="501"/>
                    </a:lnTo>
                    <a:lnTo>
                      <a:pt x="410" y="501"/>
                    </a:lnTo>
                    <a:lnTo>
                      <a:pt x="408" y="499"/>
                    </a:lnTo>
                    <a:lnTo>
                      <a:pt x="409" y="498"/>
                    </a:lnTo>
                    <a:lnTo>
                      <a:pt x="405" y="492"/>
                    </a:lnTo>
                    <a:lnTo>
                      <a:pt x="403" y="486"/>
                    </a:lnTo>
                    <a:lnTo>
                      <a:pt x="398" y="476"/>
                    </a:lnTo>
                    <a:lnTo>
                      <a:pt x="396" y="474"/>
                    </a:lnTo>
                    <a:lnTo>
                      <a:pt x="394" y="469"/>
                    </a:lnTo>
                    <a:lnTo>
                      <a:pt x="391" y="465"/>
                    </a:lnTo>
                    <a:lnTo>
                      <a:pt x="389" y="462"/>
                    </a:lnTo>
                    <a:lnTo>
                      <a:pt x="387" y="447"/>
                    </a:lnTo>
                    <a:lnTo>
                      <a:pt x="381" y="436"/>
                    </a:lnTo>
                    <a:lnTo>
                      <a:pt x="377" y="428"/>
                    </a:lnTo>
                    <a:lnTo>
                      <a:pt x="373" y="413"/>
                    </a:lnTo>
                    <a:lnTo>
                      <a:pt x="375" y="405"/>
                    </a:lnTo>
                    <a:lnTo>
                      <a:pt x="372" y="397"/>
                    </a:lnTo>
                    <a:lnTo>
                      <a:pt x="373" y="391"/>
                    </a:lnTo>
                    <a:lnTo>
                      <a:pt x="363" y="369"/>
                    </a:lnTo>
                    <a:lnTo>
                      <a:pt x="360" y="366"/>
                    </a:lnTo>
                    <a:lnTo>
                      <a:pt x="352" y="355"/>
                    </a:lnTo>
                    <a:lnTo>
                      <a:pt x="351" y="354"/>
                    </a:lnTo>
                    <a:lnTo>
                      <a:pt x="345" y="349"/>
                    </a:lnTo>
                    <a:lnTo>
                      <a:pt x="339" y="351"/>
                    </a:lnTo>
                    <a:lnTo>
                      <a:pt x="333" y="352"/>
                    </a:lnTo>
                    <a:lnTo>
                      <a:pt x="331" y="354"/>
                    </a:lnTo>
                    <a:lnTo>
                      <a:pt x="325" y="354"/>
                    </a:lnTo>
                    <a:lnTo>
                      <a:pt x="321" y="357"/>
                    </a:lnTo>
                    <a:lnTo>
                      <a:pt x="314" y="358"/>
                    </a:lnTo>
                    <a:lnTo>
                      <a:pt x="309" y="354"/>
                    </a:lnTo>
                    <a:lnTo>
                      <a:pt x="303" y="342"/>
                    </a:lnTo>
                    <a:lnTo>
                      <a:pt x="300" y="335"/>
                    </a:lnTo>
                    <a:lnTo>
                      <a:pt x="299" y="330"/>
                    </a:lnTo>
                    <a:lnTo>
                      <a:pt x="295" y="321"/>
                    </a:lnTo>
                    <a:lnTo>
                      <a:pt x="289" y="312"/>
                    </a:lnTo>
                    <a:lnTo>
                      <a:pt x="286" y="304"/>
                    </a:lnTo>
                    <a:lnTo>
                      <a:pt x="282" y="300"/>
                    </a:lnTo>
                    <a:lnTo>
                      <a:pt x="276" y="292"/>
                    </a:lnTo>
                    <a:lnTo>
                      <a:pt x="272" y="291"/>
                    </a:lnTo>
                    <a:lnTo>
                      <a:pt x="270" y="291"/>
                    </a:lnTo>
                    <a:lnTo>
                      <a:pt x="267" y="289"/>
                    </a:lnTo>
                    <a:lnTo>
                      <a:pt x="261" y="283"/>
                    </a:lnTo>
                    <a:lnTo>
                      <a:pt x="258" y="271"/>
                    </a:lnTo>
                    <a:lnTo>
                      <a:pt x="253" y="258"/>
                    </a:lnTo>
                    <a:lnTo>
                      <a:pt x="253" y="247"/>
                    </a:lnTo>
                    <a:lnTo>
                      <a:pt x="251" y="237"/>
                    </a:lnTo>
                    <a:lnTo>
                      <a:pt x="252" y="226"/>
                    </a:lnTo>
                    <a:lnTo>
                      <a:pt x="254" y="219"/>
                    </a:lnTo>
                    <a:lnTo>
                      <a:pt x="256" y="213"/>
                    </a:lnTo>
                    <a:lnTo>
                      <a:pt x="257" y="202"/>
                    </a:lnTo>
                    <a:lnTo>
                      <a:pt x="256" y="194"/>
                    </a:lnTo>
                    <a:lnTo>
                      <a:pt x="257" y="189"/>
                    </a:lnTo>
                    <a:lnTo>
                      <a:pt x="255" y="177"/>
                    </a:lnTo>
                    <a:lnTo>
                      <a:pt x="250" y="169"/>
                    </a:lnTo>
                    <a:lnTo>
                      <a:pt x="240" y="156"/>
                    </a:lnTo>
                    <a:lnTo>
                      <a:pt x="233" y="154"/>
                    </a:lnTo>
                    <a:lnTo>
                      <a:pt x="230" y="148"/>
                    </a:lnTo>
                    <a:lnTo>
                      <a:pt x="229" y="135"/>
                    </a:lnTo>
                    <a:lnTo>
                      <a:pt x="228" y="129"/>
                    </a:lnTo>
                    <a:lnTo>
                      <a:pt x="222" y="125"/>
                    </a:lnTo>
                    <a:lnTo>
                      <a:pt x="216" y="126"/>
                    </a:lnTo>
                    <a:lnTo>
                      <a:pt x="207" y="125"/>
                    </a:lnTo>
                    <a:lnTo>
                      <a:pt x="194" y="121"/>
                    </a:lnTo>
                    <a:lnTo>
                      <a:pt x="189" y="121"/>
                    </a:lnTo>
                    <a:lnTo>
                      <a:pt x="185" y="117"/>
                    </a:lnTo>
                    <a:lnTo>
                      <a:pt x="184" y="115"/>
                    </a:lnTo>
                    <a:lnTo>
                      <a:pt x="180" y="112"/>
                    </a:lnTo>
                    <a:lnTo>
                      <a:pt x="177" y="96"/>
                    </a:lnTo>
                    <a:lnTo>
                      <a:pt x="177" y="85"/>
                    </a:lnTo>
                    <a:lnTo>
                      <a:pt x="173" y="64"/>
                    </a:lnTo>
                    <a:lnTo>
                      <a:pt x="168" y="52"/>
                    </a:lnTo>
                    <a:lnTo>
                      <a:pt x="165" y="37"/>
                    </a:lnTo>
                    <a:lnTo>
                      <a:pt x="161" y="29"/>
                    </a:lnTo>
                    <a:lnTo>
                      <a:pt x="160" y="22"/>
                    </a:lnTo>
                    <a:lnTo>
                      <a:pt x="155" y="13"/>
                    </a:lnTo>
                    <a:lnTo>
                      <a:pt x="145" y="9"/>
                    </a:lnTo>
                    <a:lnTo>
                      <a:pt x="138" y="2"/>
                    </a:lnTo>
                    <a:lnTo>
                      <a:pt x="133" y="1"/>
                    </a:lnTo>
                    <a:lnTo>
                      <a:pt x="130" y="1"/>
                    </a:lnTo>
                    <a:lnTo>
                      <a:pt x="127" y="1"/>
                    </a:lnTo>
                    <a:lnTo>
                      <a:pt x="123" y="0"/>
                    </a:lnTo>
                    <a:lnTo>
                      <a:pt x="112" y="7"/>
                    </a:lnTo>
                    <a:lnTo>
                      <a:pt x="112" y="21"/>
                    </a:lnTo>
                    <a:lnTo>
                      <a:pt x="114" y="27"/>
                    </a:lnTo>
                    <a:lnTo>
                      <a:pt x="112" y="31"/>
                    </a:lnTo>
                    <a:lnTo>
                      <a:pt x="101" y="46"/>
                    </a:lnTo>
                    <a:lnTo>
                      <a:pt x="85" y="59"/>
                    </a:lnTo>
                    <a:lnTo>
                      <a:pt x="49" y="81"/>
                    </a:lnTo>
                    <a:lnTo>
                      <a:pt x="32" y="94"/>
                    </a:lnTo>
                    <a:lnTo>
                      <a:pt x="28" y="84"/>
                    </a:lnTo>
                    <a:lnTo>
                      <a:pt x="25" y="83"/>
                    </a:lnTo>
                    <a:lnTo>
                      <a:pt x="25" y="87"/>
                    </a:lnTo>
                    <a:lnTo>
                      <a:pt x="25" y="90"/>
                    </a:lnTo>
                    <a:lnTo>
                      <a:pt x="21" y="94"/>
                    </a:lnTo>
                    <a:lnTo>
                      <a:pt x="17" y="105"/>
                    </a:lnTo>
                    <a:lnTo>
                      <a:pt x="10" y="115"/>
                    </a:lnTo>
                    <a:lnTo>
                      <a:pt x="9" y="116"/>
                    </a:lnTo>
                    <a:lnTo>
                      <a:pt x="3" y="126"/>
                    </a:lnTo>
                    <a:lnTo>
                      <a:pt x="3" y="128"/>
                    </a:lnTo>
                    <a:lnTo>
                      <a:pt x="1" y="134"/>
                    </a:lnTo>
                    <a:close/>
                  </a:path>
                </a:pathLst>
              </a:custGeom>
              <a:solidFill>
                <a:srgbClr val="66FF33"/>
              </a:solidFill>
              <a:ln w="3175">
                <a:solidFill>
                  <a:sysClr val="windowText" lastClr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30 CuadroTexto">
              <a:extLst>
                <a:ext uri="{FF2B5EF4-FFF2-40B4-BE49-F238E27FC236}">
                  <a16:creationId xmlns:a16="http://schemas.microsoft.com/office/drawing/2014/main" xmlns="" id="{65463B29-2050-4B7C-BCD6-BF5FB52B484C}"/>
                </a:ext>
              </a:extLst>
            </p:cNvPr>
            <p:cNvSpPr txBox="1"/>
            <p:nvPr/>
          </p:nvSpPr>
          <p:spPr>
            <a:xfrm>
              <a:off x="3521790" y="821859"/>
              <a:ext cx="1700039" cy="1931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0.19 a 0.24 </a:t>
              </a:r>
            </a:p>
          </p:txBody>
        </p:sp>
        <p:sp>
          <p:nvSpPr>
            <p:cNvPr id="67" name="26 Rectángulo">
              <a:extLst>
                <a:ext uri="{FF2B5EF4-FFF2-40B4-BE49-F238E27FC236}">
                  <a16:creationId xmlns:a16="http://schemas.microsoft.com/office/drawing/2014/main" xmlns="" id="{89114B4C-5282-42D4-BFE6-BC68B58C6490}"/>
                </a:ext>
              </a:extLst>
            </p:cNvPr>
            <p:cNvSpPr/>
            <p:nvPr/>
          </p:nvSpPr>
          <p:spPr>
            <a:xfrm>
              <a:off x="3276594" y="1044097"/>
              <a:ext cx="196201" cy="125662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23 Rectángulo">
              <a:extLst>
                <a:ext uri="{FF2B5EF4-FFF2-40B4-BE49-F238E27FC236}">
                  <a16:creationId xmlns:a16="http://schemas.microsoft.com/office/drawing/2014/main" xmlns="" id="{F5E162DF-083B-4D26-ACE6-4FC42AD9C79D}"/>
                </a:ext>
              </a:extLst>
            </p:cNvPr>
            <p:cNvSpPr/>
            <p:nvPr/>
          </p:nvSpPr>
          <p:spPr>
            <a:xfrm>
              <a:off x="3276594" y="454540"/>
              <a:ext cx="196201" cy="125662"/>
            </a:xfrm>
            <a:prstGeom prst="rect">
              <a:avLst/>
            </a:prstGeom>
            <a:solidFill>
              <a:srgbClr val="00FF00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24 Rectángulo">
              <a:extLst>
                <a:ext uri="{FF2B5EF4-FFF2-40B4-BE49-F238E27FC236}">
                  <a16:creationId xmlns:a16="http://schemas.microsoft.com/office/drawing/2014/main" xmlns="" id="{85E041CB-F023-42DB-9EF5-78790F4D44D8}"/>
                </a:ext>
              </a:extLst>
            </p:cNvPr>
            <p:cNvSpPr/>
            <p:nvPr/>
          </p:nvSpPr>
          <p:spPr>
            <a:xfrm>
              <a:off x="3276594" y="651059"/>
              <a:ext cx="196201" cy="12566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25 Rectángulo">
              <a:extLst>
                <a:ext uri="{FF2B5EF4-FFF2-40B4-BE49-F238E27FC236}">
                  <a16:creationId xmlns:a16="http://schemas.microsoft.com/office/drawing/2014/main" xmlns="" id="{241A0CCF-55C7-461D-9FE0-DC71A85400BB}"/>
                </a:ext>
              </a:extLst>
            </p:cNvPr>
            <p:cNvSpPr/>
            <p:nvPr/>
          </p:nvSpPr>
          <p:spPr>
            <a:xfrm>
              <a:off x="3276594" y="847578"/>
              <a:ext cx="196201" cy="12566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28 CuadroTexto">
              <a:extLst>
                <a:ext uri="{FF2B5EF4-FFF2-40B4-BE49-F238E27FC236}">
                  <a16:creationId xmlns:a16="http://schemas.microsoft.com/office/drawing/2014/main" xmlns="" id="{B78356C9-D9DF-47FA-9EBD-F54D8034F824}"/>
                </a:ext>
              </a:extLst>
            </p:cNvPr>
            <p:cNvSpPr txBox="1"/>
            <p:nvPr/>
          </p:nvSpPr>
          <p:spPr>
            <a:xfrm>
              <a:off x="3525375" y="409575"/>
              <a:ext cx="1246644" cy="1428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0..06 a 0.11*</a:t>
              </a:r>
            </a:p>
          </p:txBody>
        </p:sp>
        <p:sp>
          <p:nvSpPr>
            <p:cNvPr id="72" name="29 CuadroTexto">
              <a:extLst>
                <a:ext uri="{FF2B5EF4-FFF2-40B4-BE49-F238E27FC236}">
                  <a16:creationId xmlns:a16="http://schemas.microsoft.com/office/drawing/2014/main" xmlns="" id="{5E1F3778-2340-481E-B5EA-FA48907C053D}"/>
                </a:ext>
              </a:extLst>
            </p:cNvPr>
            <p:cNvSpPr txBox="1"/>
            <p:nvPr/>
          </p:nvSpPr>
          <p:spPr>
            <a:xfrm>
              <a:off x="3526240" y="600540"/>
              <a:ext cx="1617253" cy="1900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0.12 a 0.18</a:t>
              </a:r>
            </a:p>
          </p:txBody>
        </p:sp>
        <p:sp>
          <p:nvSpPr>
            <p:cNvPr id="73" name="31 CuadroTexto">
              <a:extLst>
                <a:ext uri="{FF2B5EF4-FFF2-40B4-BE49-F238E27FC236}">
                  <a16:creationId xmlns:a16="http://schemas.microsoft.com/office/drawing/2014/main" xmlns="" id="{7AACB50A-4DBA-4659-84FF-DF4E6ED28D70}"/>
                </a:ext>
              </a:extLst>
            </p:cNvPr>
            <p:cNvSpPr txBox="1"/>
            <p:nvPr/>
          </p:nvSpPr>
          <p:spPr>
            <a:xfrm>
              <a:off x="3514566" y="1019289"/>
              <a:ext cx="1233969" cy="1611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&gt;=  0.25</a:t>
              </a:r>
            </a:p>
          </p:txBody>
        </p:sp>
      </p:grpSp>
      <p:sp>
        <p:nvSpPr>
          <p:cNvPr id="106" name="Google Shape;220;p25">
            <a:extLst>
              <a:ext uri="{FF2B5EF4-FFF2-40B4-BE49-F238E27FC236}">
                <a16:creationId xmlns:a16="http://schemas.microsoft.com/office/drawing/2014/main" xmlns="" id="{16AB01D4-2004-4A10-9DA1-19DA29ECDB1E}"/>
              </a:ext>
            </a:extLst>
          </p:cNvPr>
          <p:cNvSpPr txBox="1"/>
          <p:nvPr/>
        </p:nvSpPr>
        <p:spPr>
          <a:xfrm>
            <a:off x="4689450" y="2258542"/>
            <a:ext cx="31214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Entidades federativas con casos por virus </a:t>
            </a:r>
            <a:r>
              <a:rPr lang="es-MX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Zika</a:t>
            </a:r>
            <a:r>
              <a:rPr lang="es-MX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México, </a:t>
            </a:r>
            <a:r>
              <a:rPr lang="es-MX" sz="1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224;p25">
            <a:extLst>
              <a:ext uri="{FF2B5EF4-FFF2-40B4-BE49-F238E27FC236}">
                <a16:creationId xmlns:a16="http://schemas.microsoft.com/office/drawing/2014/main" xmlns="" id="{FCC1C5D9-4BD0-4590-B0F7-5D8314FAF4CA}"/>
              </a:ext>
            </a:extLst>
          </p:cNvPr>
          <p:cNvSpPr txBox="1"/>
          <p:nvPr/>
        </p:nvSpPr>
        <p:spPr>
          <a:xfrm>
            <a:off x="442721" y="2530756"/>
            <a:ext cx="3736777" cy="1646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 semana núm. </a:t>
            </a:r>
            <a:r>
              <a:rPr lang="es-MX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</a:t>
            </a:r>
            <a:r>
              <a:rPr lang="es-MX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boletín epidemiológico Nacional registra  3  casos confirmados por virus a Zika en el estado de Sonora,  2 en Baja California, 3 en Sinaloa , 4 en Morelos  y 1 caso en Nayarit.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nivel peninsular no se han registrado casos confirmados.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221;p25">
            <a:extLst>
              <a:ext uri="{FF2B5EF4-FFF2-40B4-BE49-F238E27FC236}">
                <a16:creationId xmlns:a16="http://schemas.microsoft.com/office/drawing/2014/main" xmlns="" id="{C742B515-26DD-4169-B341-B8948859E4B0}"/>
              </a:ext>
            </a:extLst>
          </p:cNvPr>
          <p:cNvSpPr/>
          <p:nvPr/>
        </p:nvSpPr>
        <p:spPr>
          <a:xfrm>
            <a:off x="6130116" y="6585748"/>
            <a:ext cx="5870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Fuente: DGE/Boletín Epidemiológico.  Información preliminar a la </a:t>
            </a:r>
            <a:r>
              <a:rPr lang="es-MX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</a:t>
            </a:r>
            <a:r>
              <a:rPr lang="es-MX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12– 2019</a:t>
            </a:r>
            <a:r>
              <a:rPr lang="es-MX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866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sz="3200" dirty="0"/>
              <a:t>Alertas epidemiológicas por virus emergentes y reemergentes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C3235C3-E655-4C63-B3A0-857A3F24B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0" t="5925" r="3720" b="3076"/>
          <a:stretch/>
        </p:blipFill>
        <p:spPr>
          <a:xfrm>
            <a:off x="2957301" y="1814215"/>
            <a:ext cx="6864397" cy="431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0978DBDD-8A02-4FAD-9D9E-466E27B2471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5899" r="3675" b="8972"/>
          <a:stretch/>
        </p:blipFill>
        <p:spPr>
          <a:xfrm>
            <a:off x="1492538" y="1987213"/>
            <a:ext cx="3852278" cy="1894138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sz="3600" dirty="0"/>
              <a:t>Unidad de Investigación entomológica y </a:t>
            </a:r>
            <a:r>
              <a:rPr lang="es-MX" sz="3600" dirty="0" err="1"/>
              <a:t>bioesayos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EFAE83C7-94ED-4A71-B798-821D83DF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14" y="2200494"/>
            <a:ext cx="2856477" cy="176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3D3BE6F-8AEE-4023-B557-608A668940AB}"/>
              </a:ext>
            </a:extLst>
          </p:cNvPr>
          <p:cNvSpPr txBox="1"/>
          <p:nvPr/>
        </p:nvSpPr>
        <p:spPr>
          <a:xfrm>
            <a:off x="1997014" y="3943374"/>
            <a:ext cx="5114577" cy="216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Monitoreo de la resistencia. </a:t>
            </a:r>
            <a:r>
              <a:rPr lang="es-MX" sz="1400" dirty="0"/>
              <a:t>(Proyecto Nacional).</a:t>
            </a:r>
            <a:endParaRPr lang="es-MX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Vigilancia Entomovirológica.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Investigación operativa.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Nuevos métodos de control.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0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5FA70BDA-527E-45F6-8BB2-6A255377F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1"/>
          <a:stretch/>
        </p:blipFill>
        <p:spPr>
          <a:xfrm>
            <a:off x="5963332" y="4411693"/>
            <a:ext cx="1551781" cy="138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906AB3F6-90CD-439B-B45F-207BB0A3DE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67" t="37823"/>
          <a:stretch/>
        </p:blipFill>
        <p:spPr>
          <a:xfrm>
            <a:off x="9385621" y="2073174"/>
            <a:ext cx="1642671" cy="139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97B750C8-80D6-4506-945C-DE387375A8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034" t="30601" r="18346" b="29192"/>
          <a:stretch/>
        </p:blipFill>
        <p:spPr>
          <a:xfrm>
            <a:off x="8297176" y="4171262"/>
            <a:ext cx="3414465" cy="185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ítulo 3">
            <a:extLst>
              <a:ext uri="{FF2B5EF4-FFF2-40B4-BE49-F238E27FC236}">
                <a16:creationId xmlns:a16="http://schemas.microsoft.com/office/drawing/2014/main" xmlns="" id="{4E8E8C14-4BB9-44DD-B46F-29CF9D371448}"/>
              </a:ext>
            </a:extLst>
          </p:cNvPr>
          <p:cNvSpPr txBox="1">
            <a:spLocks/>
          </p:cNvSpPr>
          <p:nvPr/>
        </p:nvSpPr>
        <p:spPr>
          <a:xfrm>
            <a:off x="1168068" y="1673891"/>
            <a:ext cx="6284422" cy="63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400" b="1" dirty="0">
                <a:solidFill>
                  <a:schemeClr val="accent4">
                    <a:lumMod val="75000"/>
                  </a:schemeClr>
                </a:solidFill>
              </a:rPr>
              <a:t>Unidad de Investigación Entomológica y Bioensayos de Quintana Roo </a:t>
            </a:r>
          </a:p>
          <a:p>
            <a:r>
              <a:rPr lang="es-MX" sz="1400" b="1" dirty="0">
                <a:solidFill>
                  <a:schemeClr val="accent4">
                    <a:lumMod val="75000"/>
                  </a:schemeClr>
                </a:solidFill>
              </a:rPr>
              <a:t>“Dr. Andrés Martín Tellaeche”</a:t>
            </a:r>
          </a:p>
        </p:txBody>
      </p:sp>
    </p:spTree>
    <p:extLst>
      <p:ext uri="{BB962C8B-B14F-4D97-AF65-F5344CB8AC3E}">
        <p14:creationId xmlns:p14="http://schemas.microsoft.com/office/powerpoint/2010/main" val="202964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Control del Vector en Quintana Roo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DEC9D-7CE4-4EBA-AFA3-3F436D1B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22" y="1845734"/>
            <a:ext cx="9561658" cy="402336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Alerta temprana.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MX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Bloqueo en un área determinado de vuelo del vector.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MX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Vigilancia entomológica con </a:t>
            </a:r>
            <a:r>
              <a:rPr lang="es-MX" b="1" dirty="0" err="1"/>
              <a:t>Ovitrampas</a:t>
            </a:r>
            <a:r>
              <a:rPr lang="es-MX" b="1" dirty="0"/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MX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Control de larvas.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s-MX" b="1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Control de adultos. 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02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118732" y="5319526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sz="3600" dirty="0"/>
              <a:t>Manejo integrado. Acciones organizadas y simultáneas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6467" t="22630" r="35665" b="32111"/>
          <a:stretch/>
        </p:blipFill>
        <p:spPr>
          <a:xfrm>
            <a:off x="692663" y="1818552"/>
            <a:ext cx="4302946" cy="408391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36467" t="81281" r="35665" b="7891"/>
          <a:stretch/>
        </p:blipFill>
        <p:spPr>
          <a:xfrm>
            <a:off x="118732" y="6060851"/>
            <a:ext cx="4302946" cy="7426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5235" r="4599" b="3199"/>
          <a:stretch/>
        </p:blipFill>
        <p:spPr>
          <a:xfrm>
            <a:off x="6459558" y="2265028"/>
            <a:ext cx="4328719" cy="35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Retos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DEC9D-7CE4-4EBA-AFA3-3F436D1B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22" y="1845734"/>
            <a:ext cx="9561658" cy="4023360"/>
          </a:xfrm>
        </p:spPr>
        <p:txBody>
          <a:bodyPr anchor="ctr"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Prevención y control del dengue endémico.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Movilización y participación social.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Legislación en el manejo y eliminación de criaderos en las viviendas. 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Detección oportuna y seguimientos de Casos Confirmados de </a:t>
            </a:r>
            <a:r>
              <a:rPr lang="es-MX" b="1" dirty="0" smtClean="0"/>
              <a:t>Síndrome </a:t>
            </a:r>
            <a:r>
              <a:rPr lang="es-MX" b="1" dirty="0"/>
              <a:t>Congénito Asociado a Zika.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 Prevenir y controlar </a:t>
            </a:r>
            <a:r>
              <a:rPr lang="es-MX" b="1" dirty="0" err="1" smtClean="0"/>
              <a:t>Zika</a:t>
            </a:r>
            <a:r>
              <a:rPr lang="es-MX" b="1" dirty="0" smtClean="0"/>
              <a:t> </a:t>
            </a:r>
            <a:r>
              <a:rPr lang="es-MX" b="1" dirty="0"/>
              <a:t>y </a:t>
            </a:r>
            <a:r>
              <a:rPr lang="es-MX" b="1" dirty="0" err="1"/>
              <a:t>Chikungunya</a:t>
            </a:r>
            <a:r>
              <a:rPr lang="es-MX" b="1" dirty="0"/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Fortalecimiento de los sistemas de detección y vigilancia epidemiológica de virus emergentes: Fiebre amarilla.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Recursos suficientes para la vigilancia de estas enfermedades.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76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Retos: Prevención y control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xmlns="" id="{FD5EF683-F30F-4EFE-B54F-EC493C6F2072}"/>
              </a:ext>
            </a:extLst>
          </p:cNvPr>
          <p:cNvSpPr txBox="1">
            <a:spLocks/>
          </p:cNvSpPr>
          <p:nvPr/>
        </p:nvSpPr>
        <p:spPr>
          <a:xfrm>
            <a:off x="2204086" y="169083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>
                <a:latin typeface="Arial Black" panose="020B0A04020102020204" pitchFamily="34" charset="0"/>
              </a:rPr>
              <a:t>1ª  SESIÓN ORDINARIA </a:t>
            </a:r>
            <a:br>
              <a:rPr lang="es-ES" sz="2800" dirty="0">
                <a:latin typeface="Arial Black" panose="020B0A04020102020204" pitchFamily="34" charset="0"/>
              </a:rPr>
            </a:br>
            <a:r>
              <a:rPr lang="es-ES" sz="2800" dirty="0">
                <a:latin typeface="Arial Black" panose="020B0A04020102020204" pitchFamily="34" charset="0"/>
              </a:rPr>
              <a:t>DEL COMITÉ INTERSECTORIAL DE LUCHA CONTRA LAS ARBOVIROSIS</a:t>
            </a:r>
            <a:r>
              <a:rPr lang="es-ES" sz="3600" dirty="0">
                <a:latin typeface="Arial Black" panose="020B0A04020102020204" pitchFamily="34" charset="0"/>
              </a:rPr>
              <a:t/>
            </a:r>
            <a:br>
              <a:rPr lang="es-ES" sz="3600" dirty="0">
                <a:latin typeface="Arial Black" panose="020B0A04020102020204" pitchFamily="34" charset="0"/>
              </a:rPr>
            </a:br>
            <a:endParaRPr lang="es-MX" sz="3600" dirty="0">
              <a:latin typeface="Arial Black" panose="020B0A040201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840C0D6B-969A-4BD9-96EF-D4D9A47E4473}"/>
              </a:ext>
            </a:extLst>
          </p:cNvPr>
          <p:cNvGrpSpPr/>
          <p:nvPr/>
        </p:nvGrpSpPr>
        <p:grpSpPr>
          <a:xfrm>
            <a:off x="1682443" y="2785406"/>
            <a:ext cx="8815686" cy="3067536"/>
            <a:chOff x="1686474" y="2930633"/>
            <a:chExt cx="8815686" cy="3067536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xmlns="" id="{1527B1C3-A4A4-45EE-8E15-8390B5B1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0564" y="4863580"/>
              <a:ext cx="1941596" cy="1116026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FFA42BE3-BE8A-46F5-8F1B-DB73A3F93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474" y="3942194"/>
              <a:ext cx="1749168" cy="98390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xmlns="" id="{BD1F275D-8394-413B-B764-E4C27768E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63"/>
            <a:stretch/>
          </p:blipFill>
          <p:spPr>
            <a:xfrm>
              <a:off x="5184252" y="2930633"/>
              <a:ext cx="1811697" cy="1001916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xmlns="" id="{B7A5B05A-2EA9-4A67-886D-1E3CADB2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556" y="4912566"/>
              <a:ext cx="1749168" cy="108084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xmlns="" id="{CD324C4F-E111-4F3E-8EA6-E493A2F09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1" r="4802"/>
            <a:stretch/>
          </p:blipFill>
          <p:spPr>
            <a:xfrm>
              <a:off x="5178724" y="4850013"/>
              <a:ext cx="1794834" cy="1143161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xmlns="" id="{4DB12C80-05B9-4F5C-8D18-122257D02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73"/>
            <a:stretch/>
          </p:blipFill>
          <p:spPr>
            <a:xfrm>
              <a:off x="6973559" y="4903250"/>
              <a:ext cx="1749167" cy="1085615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xmlns="" id="{7652EC0D-1DB2-4233-9F44-78B21472D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1" b="25776"/>
            <a:stretch/>
          </p:blipFill>
          <p:spPr>
            <a:xfrm>
              <a:off x="8677248" y="3935263"/>
              <a:ext cx="1824912" cy="99684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xmlns="" id="{C2B9F8E1-B368-45F6-B171-0DC4A1850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7" t="16985" b="16426"/>
            <a:stretch/>
          </p:blipFill>
          <p:spPr>
            <a:xfrm>
              <a:off x="3435456" y="3947936"/>
              <a:ext cx="1749168" cy="98390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xmlns="" id="{EB23FEE3-E57E-48D9-8C33-83B587E43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1" t="33687"/>
            <a:stretch/>
          </p:blipFill>
          <p:spPr>
            <a:xfrm>
              <a:off x="1689840" y="4923791"/>
              <a:ext cx="1740248" cy="1074378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xmlns="" id="{14303D9F-6EB7-4597-9EBD-445C97222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29"/>
            <a:stretch/>
          </p:blipFill>
          <p:spPr>
            <a:xfrm>
              <a:off x="5184438" y="3918505"/>
              <a:ext cx="1811697" cy="101908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xmlns="" id="{2AA07457-DF50-41A9-A88E-32EB3D885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8" r="17021" b="28040"/>
            <a:stretch/>
          </p:blipFill>
          <p:spPr>
            <a:xfrm rot="10800000" flipV="1">
              <a:off x="6979458" y="3928544"/>
              <a:ext cx="1749168" cy="990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432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Contexto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DEC9D-7CE4-4EBA-AFA3-3F436D1B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22" y="1845734"/>
            <a:ext cx="9561658" cy="402336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b="1" dirty="0"/>
              <a:t>Dengue</a:t>
            </a:r>
            <a:r>
              <a:rPr lang="es-MX" dirty="0"/>
              <a:t>: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dirty="0"/>
              <a:t>40% de la población mundial en riesgo de enfermar.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dirty="0" smtClean="0"/>
              <a:t>390 Millones </a:t>
            </a:r>
            <a:r>
              <a:rPr lang="es-MX" dirty="0"/>
              <a:t>de infecciones (</a:t>
            </a:r>
            <a:r>
              <a:rPr lang="es-MX" dirty="0" smtClean="0"/>
              <a:t>96 Millones </a:t>
            </a:r>
            <a:r>
              <a:rPr lang="es-MX" dirty="0"/>
              <a:t>asintomáticas)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dirty="0" smtClean="0"/>
              <a:t>20 mil </a:t>
            </a:r>
            <a:r>
              <a:rPr lang="es-MX" dirty="0"/>
              <a:t>muertes al año a nivel mundial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b="1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b="1" dirty="0"/>
              <a:t>Fiebre </a:t>
            </a:r>
            <a:r>
              <a:rPr lang="es-MX" b="1" dirty="0" err="1"/>
              <a:t>Chikungunya</a:t>
            </a:r>
            <a:r>
              <a:rPr lang="es-MX" b="1" dirty="0"/>
              <a:t>: </a:t>
            </a:r>
            <a:r>
              <a:rPr lang="es-MX" dirty="0"/>
              <a:t>Impacta en los sistemas de salud debido a la </a:t>
            </a:r>
            <a:r>
              <a:rPr lang="es-MX" b="1" dirty="0"/>
              <a:t>incidencia de los casos y al desarrollo de Síntomas incapacitantes.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Enfermedad por </a:t>
            </a:r>
            <a:r>
              <a:rPr lang="es-MX" b="1" dirty="0"/>
              <a:t>virus Zika: </a:t>
            </a:r>
            <a:r>
              <a:rPr lang="es-MX" dirty="0"/>
              <a:t>Se relaciona con malformaciones congénitas como la microcefalia o presenta complicaciones neurológicas y autoinmunes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b="1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b="1" dirty="0"/>
              <a:t>Fiebre Amarilla</a:t>
            </a:r>
            <a:r>
              <a:rPr lang="es-MX" dirty="0"/>
              <a:t>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dirty="0"/>
              <a:t>La OMS pone en alerta a la Américas sobre la presencia de casos.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dirty="0" smtClean="0"/>
              <a:t>Quintana Roo </a:t>
            </a:r>
            <a:r>
              <a:rPr lang="es-MX" dirty="0"/>
              <a:t>presenta los vectores selváticos y urbanos.</a:t>
            </a:r>
            <a:endParaRPr lang="es-MX" sz="2200" dirty="0"/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DA604A2-53FA-4751-B09A-27D3F4805158}"/>
              </a:ext>
            </a:extLst>
          </p:cNvPr>
          <p:cNvSpPr txBox="1"/>
          <p:nvPr/>
        </p:nvSpPr>
        <p:spPr>
          <a:xfrm>
            <a:off x="10794368" y="6517447"/>
            <a:ext cx="1394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OPS, 2016</a:t>
            </a:r>
          </a:p>
        </p:txBody>
      </p:sp>
    </p:spTree>
    <p:extLst>
      <p:ext uri="{BB962C8B-B14F-4D97-AF65-F5344CB8AC3E}">
        <p14:creationId xmlns:p14="http://schemas.microsoft.com/office/powerpoint/2010/main" val="213066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300493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Retos: Prevención y Control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B7BBFA3-8F0F-4023-9C41-23E27885E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63" t="8000" r="33463" b="8000"/>
          <a:stretch/>
        </p:blipFill>
        <p:spPr>
          <a:xfrm>
            <a:off x="7365351" y="1935094"/>
            <a:ext cx="3636282" cy="4222076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xmlns="" id="{28CF4628-C407-4696-941C-F1A518CDFB85}"/>
              </a:ext>
            </a:extLst>
          </p:cNvPr>
          <p:cNvSpPr txBox="1">
            <a:spLocks/>
          </p:cNvSpPr>
          <p:nvPr/>
        </p:nvSpPr>
        <p:spPr>
          <a:xfrm>
            <a:off x="1527124" y="1814215"/>
            <a:ext cx="5498174" cy="8356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1era. Jornada Nacional</a:t>
            </a:r>
            <a:b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Lucha contra las </a:t>
            </a:r>
            <a:r>
              <a:rPr lang="es-MX" sz="3600" b="1" dirty="0" err="1">
                <a:solidFill>
                  <a:schemeClr val="accent2">
                    <a:lumMod val="75000"/>
                  </a:schemeClr>
                </a:solidFill>
              </a:rPr>
              <a:t>Arbovirosis</a:t>
            </a:r>
            <a:endParaRPr lang="es-MX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C6B89F23-A939-4CE9-8010-AB587B7AC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88" t="26200" r="38188" b="54200"/>
          <a:stretch/>
        </p:blipFill>
        <p:spPr>
          <a:xfrm>
            <a:off x="2165115" y="3100563"/>
            <a:ext cx="4536504" cy="2117035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6D8B77B3-4351-4E7D-ABF8-F59FBE599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664" y="2596506"/>
            <a:ext cx="3347407" cy="41229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MX" sz="2400" b="1" dirty="0">
                <a:solidFill>
                  <a:schemeClr val="accent2">
                    <a:lumMod val="75000"/>
                  </a:schemeClr>
                </a:solidFill>
              </a:rPr>
              <a:t>#</a:t>
            </a:r>
            <a:r>
              <a:rPr lang="es-ES" altLang="es-MX" sz="2400" b="1" dirty="0" err="1">
                <a:solidFill>
                  <a:schemeClr val="accent2">
                    <a:lumMod val="75000"/>
                  </a:schemeClr>
                </a:solidFill>
              </a:rPr>
              <a:t>VacacionesSinDengue</a:t>
            </a:r>
            <a:endParaRPr lang="es-ES" altLang="es-MX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17079BE2-4DB1-4293-A4F3-B029FDD6E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37" y="5247182"/>
            <a:ext cx="3779455" cy="41229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MX" b="1" dirty="0">
                <a:solidFill>
                  <a:schemeClr val="accent2">
                    <a:lumMod val="75000"/>
                  </a:schemeClr>
                </a:solidFill>
              </a:rPr>
              <a:t>8-12 de ABRIL 2019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E16B98D3-BCEA-4C9B-BFED-C676B3C72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27" y="5830144"/>
            <a:ext cx="5172471" cy="41229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altLang="es-MX" sz="2400" b="1" dirty="0">
                <a:solidFill>
                  <a:schemeClr val="accent2">
                    <a:lumMod val="75000"/>
                  </a:schemeClr>
                </a:solidFill>
              </a:rPr>
              <a:t>Dos Jornadas al año: Abril- Septiembre</a:t>
            </a:r>
          </a:p>
        </p:txBody>
      </p:sp>
    </p:spTree>
    <p:extLst>
      <p:ext uri="{BB962C8B-B14F-4D97-AF65-F5344CB8AC3E}">
        <p14:creationId xmlns:p14="http://schemas.microsoft.com/office/powerpoint/2010/main" val="1877294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Retos: Prevención y Control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F8FB1128-E756-40F4-B4D2-06DB93E2FEC8}"/>
              </a:ext>
            </a:extLst>
          </p:cNvPr>
          <p:cNvSpPr txBox="1">
            <a:spLocks/>
          </p:cNvSpPr>
          <p:nvPr/>
        </p:nvSpPr>
        <p:spPr>
          <a:xfrm>
            <a:off x="7425567" y="1731165"/>
            <a:ext cx="3730112" cy="76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C00000"/>
                </a:solidFill>
              </a:rPr>
              <a:t>Redes sociales</a:t>
            </a:r>
            <a:endParaRPr lang="es-MX" sz="3600" dirty="0">
              <a:solidFill>
                <a:srgbClr val="C00000"/>
              </a:solidFill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410FE3F2-93A3-4BE6-8520-38F703794EF8}"/>
              </a:ext>
            </a:extLst>
          </p:cNvPr>
          <p:cNvSpPr txBox="1">
            <a:spLocks/>
          </p:cNvSpPr>
          <p:nvPr/>
        </p:nvSpPr>
        <p:spPr>
          <a:xfrm>
            <a:off x="1200483" y="1733213"/>
            <a:ext cx="4836920" cy="76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C00000"/>
                </a:solidFill>
              </a:rPr>
              <a:t>Medidas anticipatorias</a:t>
            </a:r>
            <a:endParaRPr lang="es-MX" sz="3600" dirty="0"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1012" t="13814" r="29839" b="7507"/>
          <a:stretch/>
        </p:blipFill>
        <p:spPr>
          <a:xfrm>
            <a:off x="455615" y="2449049"/>
            <a:ext cx="4569391" cy="34190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27771" t="22703" r="45743" b="9549"/>
          <a:stretch/>
        </p:blipFill>
        <p:spPr>
          <a:xfrm>
            <a:off x="5582657" y="2449049"/>
            <a:ext cx="2660585" cy="38279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27936" t="22263" r="46330" b="10214"/>
          <a:stretch/>
        </p:blipFill>
        <p:spPr>
          <a:xfrm>
            <a:off x="8629371" y="2424102"/>
            <a:ext cx="2574782" cy="38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Retos: Movilización y participación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D96BA08-6458-4253-AB8A-6841FE568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872" y="1939120"/>
            <a:ext cx="3584936" cy="22725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BD19D535-8642-4729-A2C0-847A83C02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3" y="1902544"/>
            <a:ext cx="3482218" cy="2309134"/>
          </a:xfrm>
          <a:prstGeom prst="rect">
            <a:avLst/>
          </a:prstGeom>
        </p:spPr>
      </p:pic>
      <p:sp>
        <p:nvSpPr>
          <p:cNvPr id="17" name="Título 2">
            <a:extLst>
              <a:ext uri="{FF2B5EF4-FFF2-40B4-BE49-F238E27FC236}">
                <a16:creationId xmlns:a16="http://schemas.microsoft.com/office/drawing/2014/main" xmlns="" id="{0A496DA9-605C-490B-8DC1-D1EAA2C3D898}"/>
              </a:ext>
            </a:extLst>
          </p:cNvPr>
          <p:cNvSpPr txBox="1">
            <a:spLocks/>
          </p:cNvSpPr>
          <p:nvPr/>
        </p:nvSpPr>
        <p:spPr>
          <a:xfrm>
            <a:off x="448056" y="4706804"/>
            <a:ext cx="11356848" cy="931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>
                <a:solidFill>
                  <a:srgbClr val="C00000"/>
                </a:solidFill>
              </a:rPr>
              <a:t>*</a:t>
            </a:r>
            <a:r>
              <a:rPr lang="es-MX" sz="2800" b="1" dirty="0" smtClean="0">
                <a:solidFill>
                  <a:srgbClr val="C00000"/>
                </a:solidFill>
              </a:rPr>
              <a:t>Intervención con la </a:t>
            </a:r>
            <a:r>
              <a:rPr lang="es-MX" sz="2800" b="1" dirty="0">
                <a:solidFill>
                  <a:srgbClr val="C00000"/>
                </a:solidFill>
              </a:rPr>
              <a:t>sociedad civil </a:t>
            </a:r>
            <a:r>
              <a:rPr lang="es-MX" sz="2800" b="1" dirty="0" smtClean="0">
                <a:solidFill>
                  <a:srgbClr val="C00000"/>
                </a:solidFill>
              </a:rPr>
              <a:t>organizada</a:t>
            </a:r>
            <a:r>
              <a:rPr lang="es-MX" sz="3600" b="1" dirty="0">
                <a:solidFill>
                  <a:srgbClr val="C00000"/>
                </a:solidFill>
              </a:rPr>
              <a:t/>
            </a:r>
            <a:br>
              <a:rPr lang="es-MX" sz="3600" b="1" dirty="0">
                <a:solidFill>
                  <a:srgbClr val="C00000"/>
                </a:solidFill>
              </a:rPr>
            </a:br>
            <a:endParaRPr lang="es-MX" sz="3600" b="1" dirty="0">
              <a:solidFill>
                <a:srgbClr val="C00000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DE9D1634-7A31-45D6-B9C5-16BB1C80B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09" y="1939120"/>
            <a:ext cx="3661376" cy="22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Retos: Legislación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95F499A-FA69-4A65-8938-9CC6CE3B0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1" r="14691" b="28034"/>
          <a:stretch/>
        </p:blipFill>
        <p:spPr>
          <a:xfrm>
            <a:off x="1232414" y="1912891"/>
            <a:ext cx="5283529" cy="2346519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xmlns="" id="{102F6008-5EDC-46AA-8C04-5325AB6A3976}"/>
              </a:ext>
            </a:extLst>
          </p:cNvPr>
          <p:cNvSpPr txBox="1">
            <a:spLocks/>
          </p:cNvSpPr>
          <p:nvPr/>
        </p:nvSpPr>
        <p:spPr>
          <a:xfrm>
            <a:off x="5759386" y="4284699"/>
            <a:ext cx="4964244" cy="1948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b="1" dirty="0">
                <a:solidFill>
                  <a:srgbClr val="C00000"/>
                </a:solidFill>
              </a:rPr>
              <a:t>*Legislación de carácter municipal en el manejo de residuos de solidos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353D4DC-289E-46C6-A69D-2605043A5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71" y="4384947"/>
            <a:ext cx="3182903" cy="16335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B2136D3A-6A47-4F03-8B23-89691E7722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18" y="1900879"/>
            <a:ext cx="3977339" cy="2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2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Marco legal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DEC9D-7CE4-4EBA-AFA3-3F436D1B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22" y="1845734"/>
            <a:ext cx="9561658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/>
              <a:t>Art. 4° </a:t>
            </a:r>
            <a:r>
              <a:rPr lang="es-MX" dirty="0"/>
              <a:t>en relación a la vigilancia epidemiológica. </a:t>
            </a:r>
            <a:r>
              <a:rPr lang="es-MX" b="1" dirty="0"/>
              <a:t>CPEUM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Art. </a:t>
            </a:r>
            <a:r>
              <a:rPr lang="es-MX" dirty="0" smtClean="0"/>
              <a:t>1º</a:t>
            </a:r>
            <a:r>
              <a:rPr lang="es-MX" dirty="0"/>
              <a:t>; Art. 3º; Art. 13; Art. 134; Art. 135; Art. 136; Art. 137; Art. 138;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Art. 139; Art. 140; Art. 141; Art. 142; Art. 143; Art. 147; Art. 148.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Art. 32 2 bis. </a:t>
            </a:r>
            <a:r>
              <a:rPr lang="es-MX" b="1" dirty="0"/>
              <a:t>Reglamento Interior de la Secretaría de Salud</a:t>
            </a:r>
            <a:endParaRPr lang="es-MX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/>
              <a:t>NOM-017-SSA2-2012 </a:t>
            </a:r>
            <a:r>
              <a:rPr lang="es-MX" dirty="0"/>
              <a:t>de vigilancia epidemiológica, obligatoriedad de las unidades de vigilancia de todas las instituciones del Sistema Nacional de Salud (SNS) de notificar la ocurrencia de casos nuevos de </a:t>
            </a:r>
            <a:r>
              <a:rPr lang="es-MX" dirty="0" err="1"/>
              <a:t>Arbovirosis</a:t>
            </a:r>
            <a:r>
              <a:rPr lang="es-MX" dirty="0"/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/>
              <a:t>NOM-032-SSA2-2014</a:t>
            </a:r>
            <a:r>
              <a:rPr lang="es-MX" dirty="0"/>
              <a:t>, para la vigilancia epidemiológica, promoción, prevención y control de las enfermedades transmitidas por vectores.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CBB19F8-8441-46F7-ABC6-E963F1A21374}"/>
              </a:ext>
            </a:extLst>
          </p:cNvPr>
          <p:cNvSpPr txBox="1"/>
          <p:nvPr/>
        </p:nvSpPr>
        <p:spPr>
          <a:xfrm>
            <a:off x="8147007" y="2578889"/>
            <a:ext cx="251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Ley General de Salud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030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DA604A2-53FA-4751-B09A-27D3F4805158}"/>
              </a:ext>
            </a:extLst>
          </p:cNvPr>
          <p:cNvSpPr txBox="1"/>
          <p:nvPr/>
        </p:nvSpPr>
        <p:spPr>
          <a:xfrm>
            <a:off x="10794368" y="6517447"/>
            <a:ext cx="1394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OPS, 2016)</a:t>
            </a:r>
          </a:p>
        </p:txBody>
      </p:sp>
      <p:pic>
        <p:nvPicPr>
          <p:cNvPr id="13" name="Picture 2" descr="Resultado de imagen para aedes aegypti">
            <a:extLst>
              <a:ext uri="{FF2B5EF4-FFF2-40B4-BE49-F238E27FC236}">
                <a16:creationId xmlns:a16="http://schemas.microsoft.com/office/drawing/2014/main" xmlns="" id="{8E5DD50E-F9F6-44D0-97AB-5D694A99E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584" b="18696"/>
          <a:stretch/>
        </p:blipFill>
        <p:spPr bwMode="auto">
          <a:xfrm>
            <a:off x="1734640" y="1858614"/>
            <a:ext cx="3051265" cy="21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aedes aegypti">
            <a:extLst>
              <a:ext uri="{FF2B5EF4-FFF2-40B4-BE49-F238E27FC236}">
                <a16:creationId xmlns:a16="http://schemas.microsoft.com/office/drawing/2014/main" xmlns="" id="{E164DD40-5E42-4922-B69C-210691512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5385" r="1969" b="17737"/>
          <a:stretch/>
        </p:blipFill>
        <p:spPr bwMode="auto">
          <a:xfrm>
            <a:off x="7834229" y="2034499"/>
            <a:ext cx="2960139" cy="217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12665F0-630C-47AF-BE98-C8850A221DA3}"/>
              </a:ext>
            </a:extLst>
          </p:cNvPr>
          <p:cNvSpPr/>
          <p:nvPr/>
        </p:nvSpPr>
        <p:spPr>
          <a:xfrm>
            <a:off x="2330451" y="4507898"/>
            <a:ext cx="1594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/>
              <a:t>Aedes </a:t>
            </a:r>
            <a:r>
              <a:rPr lang="es-MX" b="1" i="1" dirty="0" err="1"/>
              <a:t>aegypti</a:t>
            </a:r>
            <a:endParaRPr lang="es-MX" b="1" i="1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9DD2B961-959E-4E87-B69A-44DE86F02C89}"/>
              </a:ext>
            </a:extLst>
          </p:cNvPr>
          <p:cNvSpPr/>
          <p:nvPr/>
        </p:nvSpPr>
        <p:spPr>
          <a:xfrm>
            <a:off x="8411647" y="4504853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/>
              <a:t>Aedes </a:t>
            </a:r>
            <a:r>
              <a:rPr lang="es-MX" b="1" i="1" dirty="0" err="1"/>
              <a:t>albopictus</a:t>
            </a:r>
            <a:endParaRPr lang="es-MX" b="1" i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0FAEAAD5-1E94-4C3A-B5CB-9310CD793DC4}"/>
              </a:ext>
            </a:extLst>
          </p:cNvPr>
          <p:cNvSpPr/>
          <p:nvPr/>
        </p:nvSpPr>
        <p:spPr>
          <a:xfrm>
            <a:off x="4132802" y="5300282"/>
            <a:ext cx="3926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i="1" dirty="0"/>
              <a:t>Ambos con presencia en Quintana Roo.</a:t>
            </a:r>
          </a:p>
        </p:txBody>
      </p:sp>
    </p:spTree>
    <p:extLst>
      <p:ext uri="{BB962C8B-B14F-4D97-AF65-F5344CB8AC3E}">
        <p14:creationId xmlns:p14="http://schemas.microsoft.com/office/powerpoint/2010/main" val="351550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Factores determinantes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DEC9D-7CE4-4EBA-AFA3-3F436D1B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22" y="1845734"/>
            <a:ext cx="9561658" cy="40233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b="1" dirty="0"/>
              <a:t>Presencia de vectores.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b="1" dirty="0"/>
              <a:t>Circulación de serotipos.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b="1" dirty="0"/>
              <a:t>Crecimiento demográfico.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b="1" dirty="0"/>
              <a:t>Temperatura y precipitación.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b="1" dirty="0"/>
              <a:t>Epidemias en países vecinos.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MX" b="1" dirty="0"/>
              <a:t>Migración turística y laboral.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DA604A2-53FA-4751-B09A-27D3F4805158}"/>
              </a:ext>
            </a:extLst>
          </p:cNvPr>
          <p:cNvSpPr txBox="1"/>
          <p:nvPr/>
        </p:nvSpPr>
        <p:spPr>
          <a:xfrm>
            <a:off x="10794368" y="6517447"/>
            <a:ext cx="1394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/>
              <a:t>OPS, 2016</a:t>
            </a:r>
          </a:p>
        </p:txBody>
      </p:sp>
      <p:pic>
        <p:nvPicPr>
          <p:cNvPr id="11" name="Picture 2" descr="Resultado de imagen para crecimiento demografico en quintana roo">
            <a:extLst>
              <a:ext uri="{FF2B5EF4-FFF2-40B4-BE49-F238E27FC236}">
                <a16:creationId xmlns:a16="http://schemas.microsoft.com/office/drawing/2014/main" xmlns="" id="{C3D873D7-982E-4CAE-96BB-7E363BB14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72" y="1894500"/>
            <a:ext cx="3445065" cy="21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C08613F-82E2-4F91-969C-4698A8F76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893" y="3789044"/>
            <a:ext cx="3660787" cy="221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6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Vigilancia epidemiológica – Quintana Roo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D0E66C37-EB4C-46C0-A7B8-B9F699FF8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410062"/>
              </p:ext>
            </p:extLst>
          </p:nvPr>
        </p:nvGraphicFramePr>
        <p:xfrm>
          <a:off x="3018704" y="1875995"/>
          <a:ext cx="8128000" cy="411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Picture 2" descr="Resultado de imagen para LABORATORIO ESTATAL DE SALUD PÚBLICA QUINTANA ROO">
            <a:extLst>
              <a:ext uri="{FF2B5EF4-FFF2-40B4-BE49-F238E27FC236}">
                <a16:creationId xmlns:a16="http://schemas.microsoft.com/office/drawing/2014/main" xmlns="" id="{A8707557-A343-45DD-987B-795C2CBDA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2312" r="4047"/>
          <a:stretch/>
        </p:blipFill>
        <p:spPr bwMode="auto">
          <a:xfrm>
            <a:off x="9429366" y="5204886"/>
            <a:ext cx="1428491" cy="662177"/>
          </a:xfrm>
          <a:prstGeom prst="rect">
            <a:avLst/>
          </a:prstGeom>
          <a:noFill/>
        </p:spPr>
      </p:pic>
      <p:pic>
        <p:nvPicPr>
          <p:cNvPr id="23" name="Picture 4" descr="Resultado de imagen para RED HOSPITALARIA DE QUINTANA ROO">
            <a:extLst>
              <a:ext uri="{FF2B5EF4-FFF2-40B4-BE49-F238E27FC236}">
                <a16:creationId xmlns:a16="http://schemas.microsoft.com/office/drawing/2014/main" xmlns="" id="{0375C841-7003-49A3-9DCC-C9518198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46875" y="3569661"/>
            <a:ext cx="1020423" cy="601653"/>
          </a:xfrm>
          <a:prstGeom prst="rect">
            <a:avLst/>
          </a:prstGeom>
          <a:noFill/>
        </p:spPr>
      </p:pic>
      <p:pic>
        <p:nvPicPr>
          <p:cNvPr id="24" name="Picture 6" descr="Resultado de imagen para SISTEMA DE VIGILANCIA EPIDEMIOLOGICA DE QUINTANA ROO">
            <a:extLst>
              <a:ext uri="{FF2B5EF4-FFF2-40B4-BE49-F238E27FC236}">
                <a16:creationId xmlns:a16="http://schemas.microsoft.com/office/drawing/2014/main" xmlns="" id="{48A14A7C-DD8F-421F-8E49-C6E2CC6C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14422" y="2769312"/>
            <a:ext cx="1096423" cy="601653"/>
          </a:xfrm>
          <a:prstGeom prst="rect">
            <a:avLst/>
          </a:prstGeom>
          <a:noFill/>
        </p:spPr>
      </p:pic>
      <p:pic>
        <p:nvPicPr>
          <p:cNvPr id="25" name="Picture 8" descr="Resultado de imagen para SISTEMA NACIONAL DE VIGILANCIA EPIDEMIOLOGICA 2019">
            <a:extLst>
              <a:ext uri="{FF2B5EF4-FFF2-40B4-BE49-F238E27FC236}">
                <a16:creationId xmlns:a16="http://schemas.microsoft.com/office/drawing/2014/main" xmlns="" id="{9CE90434-5F3D-4845-95C8-143DCAFE3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23666" r="25654"/>
          <a:stretch/>
        </p:blipFill>
        <p:spPr bwMode="auto">
          <a:xfrm>
            <a:off x="9543853" y="1939825"/>
            <a:ext cx="1076278" cy="601653"/>
          </a:xfrm>
          <a:prstGeom prst="rect">
            <a:avLst/>
          </a:prstGeom>
          <a:noFill/>
        </p:spPr>
      </p:pic>
      <p:pic>
        <p:nvPicPr>
          <p:cNvPr id="26" name="Picture 10" descr="https://www.gob.mx/cms/uploads/document/main_image/41664/manualesVE_18-24.jpg">
            <a:extLst>
              <a:ext uri="{FF2B5EF4-FFF2-40B4-BE49-F238E27FC236}">
                <a16:creationId xmlns:a16="http://schemas.microsoft.com/office/drawing/2014/main" xmlns="" id="{8A10FC66-FFC9-42D9-9FC1-DBCBBC0FC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543853" y="4384402"/>
            <a:ext cx="1064875" cy="601654"/>
          </a:xfrm>
          <a:prstGeom prst="rect">
            <a:avLst/>
          </a:prstGeom>
          <a:noFill/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DEBBFE88-BC4B-42F5-82B8-B71D99CD8404}"/>
              </a:ext>
            </a:extLst>
          </p:cNvPr>
          <p:cNvSpPr/>
          <p:nvPr/>
        </p:nvSpPr>
        <p:spPr>
          <a:xfrm>
            <a:off x="1488924" y="2237275"/>
            <a:ext cx="1690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70C0"/>
                </a:solidFill>
              </a:rPr>
              <a:t>375</a:t>
            </a:r>
          </a:p>
          <a:p>
            <a:pPr algn="ctr"/>
            <a:r>
              <a:rPr lang="es-MX" sz="2400" dirty="0">
                <a:solidFill>
                  <a:srgbClr val="0070C0"/>
                </a:solidFill>
              </a:rPr>
              <a:t>Unidades Médicas</a:t>
            </a:r>
            <a:endParaRPr lang="es-MX" sz="24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3ED2FBB6-64D7-4736-B19E-333645C6BE7F}"/>
              </a:ext>
            </a:extLst>
          </p:cNvPr>
          <p:cNvSpPr/>
          <p:nvPr/>
        </p:nvSpPr>
        <p:spPr>
          <a:xfrm>
            <a:off x="1097280" y="3646856"/>
            <a:ext cx="2109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70C0"/>
                </a:solidFill>
              </a:rPr>
              <a:t>5 Hospitales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2E649860-4EA4-478D-8867-CC862E705A44}"/>
              </a:ext>
            </a:extLst>
          </p:cNvPr>
          <p:cNvSpPr/>
          <p:nvPr/>
        </p:nvSpPr>
        <p:spPr>
          <a:xfrm>
            <a:off x="708096" y="4474220"/>
            <a:ext cx="2498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70C0"/>
                </a:solidFill>
              </a:rPr>
              <a:t>3 Jurisdicciones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EB8152A3-95E3-480F-864C-3B121ECB0AFF}"/>
              </a:ext>
            </a:extLst>
          </p:cNvPr>
          <p:cNvSpPr/>
          <p:nvPr/>
        </p:nvSpPr>
        <p:spPr>
          <a:xfrm>
            <a:off x="513762" y="5255507"/>
            <a:ext cx="2527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dirty="0">
                <a:solidFill>
                  <a:srgbClr val="0070C0"/>
                </a:solidFill>
              </a:rPr>
              <a:t>Laboratorio</a:t>
            </a:r>
          </a:p>
          <a:p>
            <a:pPr algn="r"/>
            <a:r>
              <a:rPr lang="es-MX" sz="2400" dirty="0">
                <a:solidFill>
                  <a:srgbClr val="0070C0"/>
                </a:solidFill>
              </a:rPr>
              <a:t>Estatal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23310F0B-F9D1-4BF8-9B43-65291C2D8164}"/>
              </a:ext>
            </a:extLst>
          </p:cNvPr>
          <p:cNvSpPr/>
          <p:nvPr/>
        </p:nvSpPr>
        <p:spPr>
          <a:xfrm>
            <a:off x="6572385" y="6424434"/>
            <a:ext cx="561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dirty="0" err="1"/>
              <a:t>InDRE</a:t>
            </a:r>
            <a:r>
              <a:rPr lang="es-MX" dirty="0"/>
              <a:t>: Laboratorio nacional de referencia </a:t>
            </a:r>
            <a:r>
              <a:rPr lang="es-MX" dirty="0" smtClean="0"/>
              <a:t>epidemiológica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482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Vigilancia entomológica y epidemiológica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C50F60B-8848-471B-A32F-D7F4A1696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7" t="11813" r="19507" b="38613"/>
          <a:stretch/>
        </p:blipFill>
        <p:spPr>
          <a:xfrm>
            <a:off x="2751016" y="1876222"/>
            <a:ext cx="6486258" cy="409572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1A9C365-E6D5-4CB6-A053-688C6C28EC4F}"/>
              </a:ext>
            </a:extLst>
          </p:cNvPr>
          <p:cNvSpPr/>
          <p:nvPr/>
        </p:nvSpPr>
        <p:spPr>
          <a:xfrm>
            <a:off x="332195" y="1872324"/>
            <a:ext cx="4080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70C0"/>
                </a:solidFill>
              </a:rPr>
              <a:t>28 estados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70C0"/>
                </a:solidFill>
              </a:rPr>
              <a:t>137 localidades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558B5201-2F6C-4540-8923-94ECC8DE8FFA}"/>
              </a:ext>
            </a:extLst>
          </p:cNvPr>
          <p:cNvSpPr/>
          <p:nvPr/>
        </p:nvSpPr>
        <p:spPr>
          <a:xfrm>
            <a:off x="9281117" y="3186995"/>
            <a:ext cx="247926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70C0"/>
                </a:solidFill>
              </a:rPr>
              <a:t>Quintana Roo:  </a:t>
            </a:r>
          </a:p>
          <a:p>
            <a:endParaRPr lang="es-MX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0070C0"/>
                </a:solidFill>
              </a:rPr>
              <a:t>Chetumal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0070C0"/>
                </a:solidFill>
              </a:rPr>
              <a:t>Felipe C. Puerto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0070C0"/>
                </a:solidFill>
              </a:rPr>
              <a:t>Cancún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0070C0"/>
                </a:solidFill>
              </a:rPr>
              <a:t>Playa del Carmen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rgbClr val="0070C0"/>
                </a:solidFill>
              </a:rPr>
              <a:t>Cozumel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4642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MX" dirty="0"/>
              <a:t>Vigilancia entomológica y epidemiológica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71B8B59-C9F7-4D36-8A95-377313643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9" t="21487" r="19084" b="24936"/>
          <a:stretch/>
        </p:blipFill>
        <p:spPr>
          <a:xfrm>
            <a:off x="1848827" y="1917290"/>
            <a:ext cx="6014199" cy="376897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213790FB-6DE2-472F-8A9B-F3A60329B1B3}"/>
              </a:ext>
            </a:extLst>
          </p:cNvPr>
          <p:cNvSpPr/>
          <p:nvPr/>
        </p:nvSpPr>
        <p:spPr>
          <a:xfrm>
            <a:off x="7898934" y="2967298"/>
            <a:ext cx="32449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70C0"/>
                </a:solidFill>
              </a:rPr>
              <a:t>Indicadores:  </a:t>
            </a:r>
          </a:p>
          <a:p>
            <a:pPr algn="just"/>
            <a:endParaRPr lang="es-MX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70C0"/>
                </a:solidFill>
              </a:rPr>
              <a:t>Casos confirmados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70C0"/>
                </a:solidFill>
              </a:rPr>
              <a:t>Hospitalizados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70C0"/>
                </a:solidFill>
              </a:rPr>
              <a:t>Serología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70C0"/>
                </a:solidFill>
              </a:rPr>
              <a:t>Casos probables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 err="1">
                <a:solidFill>
                  <a:srgbClr val="0070C0"/>
                </a:solidFill>
              </a:rPr>
              <a:t>Ovitrampas</a:t>
            </a:r>
            <a:r>
              <a:rPr lang="es-MX" dirty="0">
                <a:solidFill>
                  <a:srgbClr val="0070C0"/>
                </a:solidFill>
              </a:rPr>
              <a:t> positivas (%)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solidFill>
                  <a:srgbClr val="0070C0"/>
                </a:solidFill>
              </a:rPr>
              <a:t>Huevecillos por </a:t>
            </a:r>
            <a:r>
              <a:rPr lang="es-MX" dirty="0" err="1">
                <a:solidFill>
                  <a:srgbClr val="0070C0"/>
                </a:solidFill>
              </a:rPr>
              <a:t>ovitrampa</a:t>
            </a:r>
            <a:r>
              <a:rPr lang="es-MX" dirty="0">
                <a:solidFill>
                  <a:srgbClr val="0070C0"/>
                </a:solidFill>
              </a:rPr>
              <a:t> (</a:t>
            </a:r>
            <a:r>
              <a:rPr lang="es-MX" i="1" dirty="0">
                <a:solidFill>
                  <a:srgbClr val="0070C0"/>
                </a:solidFill>
              </a:rPr>
              <a:t>p</a:t>
            </a:r>
            <a:r>
              <a:rPr lang="es-MX" dirty="0">
                <a:solidFill>
                  <a:srgbClr val="0070C0"/>
                </a:solidFill>
              </a:rPr>
              <a:t>)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1879773" y="6231063"/>
            <a:ext cx="7882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Fuente: SSA/SINAVE/DGE/Sistema Especial de Vigilancia Epidemiológica de Dengue. Con información  al 25/03/2019</a:t>
            </a:r>
          </a:p>
          <a:p>
            <a:r>
              <a:rPr lang="es-MX" sz="1000" dirty="0"/>
              <a:t>Plataforma de Vigilancia Entomológica y Control Integral del Vector. Con información histórica del año 2011 al 27/03/2019.</a:t>
            </a:r>
          </a:p>
        </p:txBody>
      </p:sp>
    </p:spTree>
    <p:extLst>
      <p:ext uri="{BB962C8B-B14F-4D97-AF65-F5344CB8AC3E}">
        <p14:creationId xmlns:p14="http://schemas.microsoft.com/office/powerpoint/2010/main" val="1747485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9877C34B-5C8C-4B9B-9B31-E4F558FB2A26}"/>
              </a:ext>
            </a:extLst>
          </p:cNvPr>
          <p:cNvGrpSpPr/>
          <p:nvPr/>
        </p:nvGrpSpPr>
        <p:grpSpPr>
          <a:xfrm>
            <a:off x="0" y="5090428"/>
            <a:ext cx="12195089" cy="1805492"/>
            <a:chOff x="0" y="5090428"/>
            <a:chExt cx="12195089" cy="1805492"/>
          </a:xfrm>
        </p:grpSpPr>
        <p:pic>
          <p:nvPicPr>
            <p:cNvPr id="14" name="13 Imagen">
              <a:extLst>
                <a:ext uri="{FF2B5EF4-FFF2-40B4-BE49-F238E27FC236}">
                  <a16:creationId xmlns:a16="http://schemas.microsoft.com/office/drawing/2014/main" xmlns="" id="{2C8E0D9D-8E8D-44DD-9E5D-CD652F56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26"/>
            <a:stretch/>
          </p:blipFill>
          <p:spPr bwMode="auto">
            <a:xfrm>
              <a:off x="0" y="5090428"/>
              <a:ext cx="9144001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13 Imagen">
              <a:extLst>
                <a:ext uri="{FF2B5EF4-FFF2-40B4-BE49-F238E27FC236}">
                  <a16:creationId xmlns:a16="http://schemas.microsoft.com/office/drawing/2014/main" xmlns="" id="{059F2E22-535D-4937-8824-3B9659AC1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1" b="17526"/>
            <a:stretch/>
          </p:blipFill>
          <p:spPr bwMode="auto">
            <a:xfrm>
              <a:off x="7230845" y="5090428"/>
              <a:ext cx="4964244" cy="1805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3921F6-8D93-43B5-AEDE-929FFD12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s-MX" sz="3600" dirty="0"/>
              <a:t>Vigilancia epidemiológica </a:t>
            </a:r>
            <a:r>
              <a:rPr lang="es-MX" sz="3600" dirty="0" err="1"/>
              <a:t>arbovirosis</a:t>
            </a:r>
            <a:r>
              <a:rPr lang="es-MX" sz="3600" dirty="0"/>
              <a:t> Quintana Roo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DEC9D-7CE4-4EBA-AFA3-3F436D1B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022" y="1845734"/>
            <a:ext cx="9561658" cy="402336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b="1" dirty="0"/>
              <a:t>Detección y notificación de casos con definiciones operacionales que integran sospecha de </a:t>
            </a:r>
            <a:r>
              <a:rPr lang="es-MX" b="1" dirty="0" err="1"/>
              <a:t>arbovirosis</a:t>
            </a:r>
            <a:r>
              <a:rPr lang="es-MX" b="1" dirty="0"/>
              <a:t>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s-MX" b="1" dirty="0"/>
          </a:p>
          <a:p>
            <a:pPr marL="360363" indent="-904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Dengue</a:t>
            </a:r>
          </a:p>
          <a:p>
            <a:pPr marL="360363" indent="-904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 err="1"/>
              <a:t>Chikungunya</a:t>
            </a:r>
            <a:r>
              <a:rPr lang="es-MX" b="1" dirty="0"/>
              <a:t> </a:t>
            </a:r>
          </a:p>
          <a:p>
            <a:pPr marL="360363" indent="-904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Zika</a:t>
            </a:r>
          </a:p>
          <a:p>
            <a:pPr marL="360363" indent="-9048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MX" b="1" dirty="0"/>
              <a:t>Fiebre Amarilla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4012CF-4112-4A50-B9AD-0AB30729FB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2"/>
          <a:stretch/>
        </p:blipFill>
        <p:spPr bwMode="auto">
          <a:xfrm>
            <a:off x="9828357" y="209748"/>
            <a:ext cx="1932022" cy="6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6EB444-83EA-4EED-B150-EDB5EC2450E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8"/>
          <a:stretch/>
        </p:blipFill>
        <p:spPr bwMode="auto">
          <a:xfrm>
            <a:off x="428445" y="209748"/>
            <a:ext cx="2612390" cy="596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618507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ción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257</TotalTime>
  <Words>968</Words>
  <Application>Microsoft Office PowerPoint</Application>
  <PresentationFormat>Panorámica</PresentationFormat>
  <Paragraphs>164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Wingdings</vt:lpstr>
      <vt:lpstr>Wingdings 2</vt:lpstr>
      <vt:lpstr>HDOfficeLightV0</vt:lpstr>
      <vt:lpstr>Retrospección</vt:lpstr>
      <vt:lpstr>Epidemiología y control de las Arbovirosis en Quintana Roo.</vt:lpstr>
      <vt:lpstr>Contexto</vt:lpstr>
      <vt:lpstr>Marco legal</vt:lpstr>
      <vt:lpstr>Presentación de PowerPoint</vt:lpstr>
      <vt:lpstr>Factores determinantes</vt:lpstr>
      <vt:lpstr>Vigilancia epidemiológica – Quintana Roo</vt:lpstr>
      <vt:lpstr>Vigilancia entomológica y epidemiológica</vt:lpstr>
      <vt:lpstr>Vigilancia entomológica y epidemiológica</vt:lpstr>
      <vt:lpstr>Vigilancia epidemiológica arbovirosis Quintana Roo</vt:lpstr>
      <vt:lpstr>Presentación de PowerPoint</vt:lpstr>
      <vt:lpstr>Panorama epidemiológico Quintana Roo</vt:lpstr>
      <vt:lpstr>Casos de Fiebre Chikungunya por Estado Sem 12-2019</vt:lpstr>
      <vt:lpstr>Casos de Zika por Estado Sem 12-2019</vt:lpstr>
      <vt:lpstr>Alertas epidemiológicas por virus emergentes y reemergentes</vt:lpstr>
      <vt:lpstr>Unidad de Investigación entomológica y bioesayos</vt:lpstr>
      <vt:lpstr>Control del Vector en Quintana Roo</vt:lpstr>
      <vt:lpstr>Manejo integrado. Acciones organizadas y simultáneas</vt:lpstr>
      <vt:lpstr>Retos</vt:lpstr>
      <vt:lpstr>Retos: Prevención y control</vt:lpstr>
      <vt:lpstr>Retos: Prevención y Control</vt:lpstr>
      <vt:lpstr>Retos: Prevención y Control</vt:lpstr>
      <vt:lpstr>Retos: Movilización y participación social</vt:lpstr>
      <vt:lpstr>Retos: Legislación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Epidemiología y control de las Arbovirosis en el Caribe Mexicano</dc:title>
  <dc:creator>kid igneo</dc:creator>
  <cp:lastModifiedBy>DRPEDROMISS</cp:lastModifiedBy>
  <cp:revision>49</cp:revision>
  <dcterms:created xsi:type="dcterms:W3CDTF">2019-04-09T14:40:30Z</dcterms:created>
  <dcterms:modified xsi:type="dcterms:W3CDTF">2019-04-10T16:04:26Z</dcterms:modified>
</cp:coreProperties>
</file>