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rts/chart1.xml" ContentType="application/vnd.openxmlformats-officedocument.drawingml.chart+xml"/>
  <Override PartName="/ppt/theme/themeOverride1.xml" ContentType="application/vnd.openxmlformats-officedocument.themeOverr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2" r:id="rId1"/>
  </p:sldMasterIdLst>
  <p:notesMasterIdLst>
    <p:notesMasterId r:id="rId34"/>
  </p:notesMasterIdLst>
  <p:handoutMasterIdLst>
    <p:handoutMasterId r:id="rId35"/>
  </p:handoutMasterIdLst>
  <p:sldIdLst>
    <p:sldId id="301" r:id="rId2"/>
    <p:sldId id="302" r:id="rId3"/>
    <p:sldId id="303" r:id="rId4"/>
    <p:sldId id="305" r:id="rId5"/>
    <p:sldId id="306" r:id="rId6"/>
    <p:sldId id="308" r:id="rId7"/>
    <p:sldId id="310" r:id="rId8"/>
    <p:sldId id="311" r:id="rId9"/>
    <p:sldId id="334" r:id="rId10"/>
    <p:sldId id="312" r:id="rId11"/>
    <p:sldId id="313" r:id="rId12"/>
    <p:sldId id="314" r:id="rId13"/>
    <p:sldId id="315" r:id="rId14"/>
    <p:sldId id="316" r:id="rId15"/>
    <p:sldId id="317" r:id="rId16"/>
    <p:sldId id="318" r:id="rId17"/>
    <p:sldId id="319" r:id="rId18"/>
    <p:sldId id="320" r:id="rId19"/>
    <p:sldId id="321" r:id="rId20"/>
    <p:sldId id="322" r:id="rId21"/>
    <p:sldId id="323" r:id="rId22"/>
    <p:sldId id="324" r:id="rId23"/>
    <p:sldId id="325" r:id="rId24"/>
    <p:sldId id="326" r:id="rId25"/>
    <p:sldId id="327" r:id="rId26"/>
    <p:sldId id="328" r:id="rId27"/>
    <p:sldId id="329" r:id="rId28"/>
    <p:sldId id="330" r:id="rId29"/>
    <p:sldId id="331" r:id="rId30"/>
    <p:sldId id="332" r:id="rId31"/>
    <p:sldId id="333" r:id="rId32"/>
    <p:sldId id="300" r:id="rId33"/>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86" autoAdjust="0"/>
  </p:normalViewPr>
  <p:slideViewPr>
    <p:cSldViewPr>
      <p:cViewPr varScale="1">
        <p:scale>
          <a:sx n="112" d="100"/>
          <a:sy n="112" d="100"/>
        </p:scale>
        <p:origin x="1542" y="10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64" d="100"/>
          <a:sy n="64" d="100"/>
        </p:scale>
        <p:origin x="-2496" y="-77"/>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handoutMaster" Target="handoutMasters/handoutMaster1.xml"/></Relationships>
</file>

<file path=ppt/charts/_rels/chart1.xml.rels><?xml version="1.0" encoding="UTF-8" standalone="yes"?>
<Relationships xmlns="http://schemas.openxmlformats.org/package/2006/relationships"><Relationship Id="rId2" Type="http://schemas.openxmlformats.org/officeDocument/2006/relationships/oleObject" Target="file:///C:\Users\Roberto\Desktop\DCMQ-1\Candida\Graficos%20Candida.xlsx" TargetMode="External"/><Relationship Id="rId1" Type="http://schemas.openxmlformats.org/officeDocument/2006/relationships/themeOverride" Target="../theme/themeOverrid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24"/>
    </mc:Choice>
    <mc:Fallback>
      <c:style val="24"/>
    </mc:Fallback>
  </mc:AlternateContent>
  <c:clrMapOvr bg1="dk2" tx1="lt1" bg2="dk1" tx2="lt2" accent1="accent1" accent2="accent2" accent3="accent3" accent4="accent4" accent5="accent5" accent6="accent6" hlink="hlink" folHlink="folHlink"/>
  <c:chart>
    <c:autoTitleDeleted val="0"/>
    <c:view3D>
      <c:rotX val="30"/>
      <c:rotY val="0"/>
      <c:rAngAx val="0"/>
    </c:view3D>
    <c:floor>
      <c:thickness val="0"/>
    </c:floor>
    <c:sideWall>
      <c:thickness val="0"/>
    </c:sideWall>
    <c:backWall>
      <c:thickness val="0"/>
    </c:backWall>
    <c:plotArea>
      <c:layout>
        <c:manualLayout>
          <c:layoutTarget val="inner"/>
          <c:xMode val="edge"/>
          <c:yMode val="edge"/>
          <c:x val="1.8696581196581252E-2"/>
          <c:y val="2.4084778420038599E-2"/>
          <c:w val="0.59137412510936005"/>
          <c:h val="0.89402697495183059"/>
        </c:manualLayout>
      </c:layout>
      <c:pie3DChart>
        <c:varyColors val="1"/>
        <c:ser>
          <c:idx val="0"/>
          <c:order val="0"/>
          <c:explosion val="25"/>
          <c:cat>
            <c:strRef>
              <c:f>Hoja6!$A$1:$A$4</c:f>
              <c:strCache>
                <c:ptCount val="4"/>
                <c:pt idx="0">
                  <c:v>Niños 7.46%</c:v>
                </c:pt>
                <c:pt idx="1">
                  <c:v>Adultos jóvenes 75.69%</c:v>
                </c:pt>
                <c:pt idx="2">
                  <c:v>Adultos mayores 16.08%</c:v>
                </c:pt>
                <c:pt idx="3">
                  <c:v>Dato no consignado 0.80%</c:v>
                </c:pt>
              </c:strCache>
            </c:strRef>
          </c:cat>
          <c:val>
            <c:numRef>
              <c:f>Hoja6!$B$1:$B$4</c:f>
              <c:numCache>
                <c:formatCode>0.00%</c:formatCode>
                <c:ptCount val="4"/>
                <c:pt idx="0">
                  <c:v>7.4600000000000111E-2</c:v>
                </c:pt>
                <c:pt idx="1">
                  <c:v>0.75690000000000135</c:v>
                </c:pt>
                <c:pt idx="2">
                  <c:v>0.16080000000000008</c:v>
                </c:pt>
                <c:pt idx="3">
                  <c:v>8.000000000000021E-3</c:v>
                </c:pt>
              </c:numCache>
            </c:numRef>
          </c:val>
          <c:extLst>
            <c:ext xmlns:c16="http://schemas.microsoft.com/office/drawing/2014/chart" uri="{C3380CC4-5D6E-409C-BE32-E72D297353CC}">
              <c16:uniqueId val="{00000000-D04F-4C97-A808-FCF38BDC8FED}"/>
            </c:ext>
          </c:extLst>
        </c:ser>
        <c:dLbls>
          <c:showLegendKey val="0"/>
          <c:showVal val="0"/>
          <c:showCatName val="0"/>
          <c:showSerName val="0"/>
          <c:showPercent val="0"/>
          <c:showBubbleSize val="0"/>
          <c:showLeaderLines val="1"/>
        </c:dLbls>
      </c:pie3DChart>
    </c:plotArea>
    <c:legend>
      <c:legendPos val="r"/>
      <c:layout>
        <c:manualLayout>
          <c:xMode val="edge"/>
          <c:yMode val="edge"/>
          <c:x val="0.61281896050103479"/>
          <c:y val="0.14158501020705747"/>
          <c:w val="0.37638239009539942"/>
          <c:h val="0.46374355983279869"/>
        </c:manualLayout>
      </c:layout>
      <c:overlay val="0"/>
    </c:legend>
    <c:plotVisOnly val="1"/>
    <c:dispBlanksAs val="zero"/>
    <c:showDLblsOverMax val="0"/>
  </c:chart>
  <c:externalData r:id="rId2">
    <c:autoUpdate val="0"/>
  </c:externalData>
</c:chartSpace>
</file>

<file path=ppt/diagrams/colors1.xml><?xml version="1.0" encoding="utf-8"?>
<dgm:colorsDef xmlns:dgm="http://schemas.openxmlformats.org/drawingml/2006/diagram" xmlns:a="http://schemas.openxmlformats.org/drawingml/2006/main" uniqueId="urn:microsoft.com/office/officeart/2005/8/colors/accent4_2">
  <dgm:title val=""/>
  <dgm:desc val=""/>
  <dgm:catLst>
    <dgm:cat type="accent4" pri="11200"/>
  </dgm:catLst>
  <dgm:styleLbl name="node0">
    <dgm:fillClrLst meth="repeat">
      <a:schemeClr val="accent4"/>
    </dgm:fillClrLst>
    <dgm:linClrLst meth="repeat">
      <a:schemeClr val="lt1"/>
    </dgm:linClrLst>
    <dgm:effectClrLst/>
    <dgm:txLinClrLst/>
    <dgm:txFillClrLst/>
    <dgm:txEffectClrLst/>
  </dgm:styleLbl>
  <dgm:styleLbl name="node1">
    <dgm:fillClrLst meth="repeat">
      <a:schemeClr val="accent4"/>
    </dgm:fillClrLst>
    <dgm:linClrLst meth="repeat">
      <a:schemeClr val="lt1"/>
    </dgm:linClrLst>
    <dgm:effectClrLst/>
    <dgm:txLinClrLst/>
    <dgm:txFillClrLst/>
    <dgm:txEffectClrLst/>
  </dgm:styleLbl>
  <dgm:styleLbl name="alignNode1">
    <dgm:fillClrLst meth="repeat">
      <a:schemeClr val="accent4"/>
    </dgm:fillClrLst>
    <dgm:linClrLst meth="repeat">
      <a:schemeClr val="accent4"/>
    </dgm:linClrLst>
    <dgm:effectClrLst/>
    <dgm:txLinClrLst/>
    <dgm:txFillClrLst/>
    <dgm:txEffectClrLst/>
  </dgm:styleLbl>
  <dgm:styleLbl name="lnNode1">
    <dgm:fillClrLst meth="repeat">
      <a:schemeClr val="accent4"/>
    </dgm:fillClrLst>
    <dgm:linClrLst meth="repeat">
      <a:schemeClr val="lt1"/>
    </dgm:linClrLst>
    <dgm:effectClrLst/>
    <dgm:txLinClrLst/>
    <dgm:txFillClrLst/>
    <dgm:txEffectClrLst/>
  </dgm:styleLbl>
  <dgm:styleLbl name="vennNode1">
    <dgm:fillClrLst meth="repeat">
      <a:schemeClr val="accent4">
        <a:alpha val="50000"/>
      </a:schemeClr>
    </dgm:fillClrLst>
    <dgm:linClrLst meth="repeat">
      <a:schemeClr val="lt1"/>
    </dgm:linClrLst>
    <dgm:effectClrLst/>
    <dgm:txLinClrLst/>
    <dgm:txFillClrLst/>
    <dgm:txEffectClrLst/>
  </dgm:styleLbl>
  <dgm:styleLbl name="node2">
    <dgm:fillClrLst meth="repeat">
      <a:schemeClr val="accent4"/>
    </dgm:fillClrLst>
    <dgm:linClrLst meth="repeat">
      <a:schemeClr val="lt1"/>
    </dgm:linClrLst>
    <dgm:effectClrLst/>
    <dgm:txLinClrLst/>
    <dgm:txFillClrLst/>
    <dgm:txEffectClrLst/>
  </dgm:styleLbl>
  <dgm:styleLbl name="node3">
    <dgm:fillClrLst meth="repeat">
      <a:schemeClr val="accent4"/>
    </dgm:fillClrLst>
    <dgm:linClrLst meth="repeat">
      <a:schemeClr val="lt1"/>
    </dgm:linClrLst>
    <dgm:effectClrLst/>
    <dgm:txLinClrLst/>
    <dgm:txFillClrLst/>
    <dgm:txEffectClrLst/>
  </dgm:styleLbl>
  <dgm:styleLbl name="node4">
    <dgm:fillClrLst meth="repeat">
      <a:schemeClr val="accent4"/>
    </dgm:fillClrLst>
    <dgm:linClrLst meth="repeat">
      <a:schemeClr val="lt1"/>
    </dgm:linClrLst>
    <dgm:effectClrLst/>
    <dgm:txLinClrLst/>
    <dgm:txFillClrLst/>
    <dgm:txEffectClrLst/>
  </dgm:styleLbl>
  <dgm:styleLbl name="f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4">
        <a:tint val="60000"/>
      </a:schemeClr>
    </dgm:fillClrLst>
    <dgm:linClrLst meth="repeat">
      <a:schemeClr val="accent4">
        <a:tint val="60000"/>
      </a:schemeClr>
    </dgm:linClrLst>
    <dgm:effectClrLst/>
    <dgm:txLinClrLst/>
    <dgm:txFillClrLst/>
    <dgm:txEffectClrLst/>
  </dgm:styleLbl>
  <dgm:styleLbl name="fgSibTrans2D1">
    <dgm:fillClrLst meth="repeat">
      <a:schemeClr val="accent4">
        <a:tint val="60000"/>
      </a:schemeClr>
    </dgm:fillClrLst>
    <dgm:linClrLst meth="repeat">
      <a:schemeClr val="accent4">
        <a:tint val="60000"/>
      </a:schemeClr>
    </dgm:linClrLst>
    <dgm:effectClrLst/>
    <dgm:txLinClrLst/>
    <dgm:txFillClrLst/>
    <dgm:txEffectClrLst/>
  </dgm:styleLbl>
  <dgm:styleLbl name="bgSibTrans2D1">
    <dgm:fillClrLst meth="repeat">
      <a:schemeClr val="accent4">
        <a:tint val="60000"/>
      </a:schemeClr>
    </dgm:fillClrLst>
    <dgm:linClrLst meth="repeat">
      <a:schemeClr val="accent4">
        <a:tint val="60000"/>
      </a:schemeClr>
    </dgm:linClrLst>
    <dgm:effectClrLst/>
    <dgm:txLinClrLst/>
    <dgm:txFillClrLst/>
    <dgm:txEffectClrLst/>
  </dgm:styleLbl>
  <dgm:styleLbl name="sibTrans1D1">
    <dgm:fillClrLst meth="repeat">
      <a:schemeClr val="accent4"/>
    </dgm:fillClrLst>
    <dgm:linClrLst meth="repeat">
      <a:schemeClr val="accent4"/>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dgm:linClrLst>
    <dgm:effectClrLst/>
    <dgm:txLinClrLst/>
    <dgm:txFillClrLst/>
    <dgm:txEffectClrLst/>
  </dgm:styleLbl>
  <dgm:styleLbl name="asst1">
    <dgm:fillClrLst meth="repeat">
      <a:schemeClr val="accent4"/>
    </dgm:fillClrLst>
    <dgm:linClrLst meth="repeat">
      <a:schemeClr val="lt1"/>
    </dgm:linClrLst>
    <dgm:effectClrLst/>
    <dgm:txLinClrLst/>
    <dgm:txFillClrLst/>
    <dgm:txEffectClrLst/>
  </dgm:styleLbl>
  <dgm:styleLbl name="asst2">
    <dgm:fillClrLst meth="repeat">
      <a:schemeClr val="accent4"/>
    </dgm:fillClrLst>
    <dgm:linClrLst meth="repeat">
      <a:schemeClr val="lt1"/>
    </dgm:linClrLst>
    <dgm:effectClrLst/>
    <dgm:txLinClrLst/>
    <dgm:txFillClrLst/>
    <dgm:txEffectClrLst/>
  </dgm:styleLbl>
  <dgm:styleLbl name="asst3">
    <dgm:fillClrLst meth="repeat">
      <a:schemeClr val="accent4"/>
    </dgm:fillClrLst>
    <dgm:linClrLst meth="repeat">
      <a:schemeClr val="lt1"/>
    </dgm:linClrLst>
    <dgm:effectClrLst/>
    <dgm:txLinClrLst/>
    <dgm:txFillClrLst/>
    <dgm:txEffectClrLst/>
  </dgm:styleLbl>
  <dgm:styleLbl name="asst4">
    <dgm:fillClrLst meth="repeat">
      <a:schemeClr val="accent4"/>
    </dgm:fillClrLst>
    <dgm:linClrLst meth="repeat">
      <a:schemeClr val="lt1"/>
    </dgm:linClrLst>
    <dgm:effectClrLst/>
    <dgm:txLinClrLst/>
    <dgm:txFillClrLst/>
    <dgm:txEffectClrLst/>
  </dgm:styleLbl>
  <dgm:styleLbl name="parChTrans2D1">
    <dgm:fillClrLst meth="repeat">
      <a:schemeClr val="accent4">
        <a:tint val="60000"/>
      </a:schemeClr>
    </dgm:fillClrLst>
    <dgm:linClrLst meth="repeat">
      <a:schemeClr val="accent4">
        <a:tint val="60000"/>
      </a:schemeClr>
    </dgm:linClrLst>
    <dgm:effectClrLst/>
    <dgm:txLinClrLst/>
    <dgm:txFillClrLst meth="repeat">
      <a:schemeClr val="lt1"/>
    </dgm:txFillClrLst>
    <dgm:txEffectClrLst/>
  </dgm:styleLbl>
  <dgm:styleLbl name="parChTrans2D2">
    <dgm:fillClrLst meth="repeat">
      <a:schemeClr val="accent4"/>
    </dgm:fillClrLst>
    <dgm:linClrLst meth="repeat">
      <a:schemeClr val="accent4"/>
    </dgm:linClrLst>
    <dgm:effectClrLst/>
    <dgm:txLinClrLst/>
    <dgm:txFillClrLst meth="repeat">
      <a:schemeClr val="lt1"/>
    </dgm:txFillClrLst>
    <dgm:txEffectClrLst/>
  </dgm:styleLbl>
  <dgm:styleLbl name="parChTrans2D3">
    <dgm:fillClrLst meth="repeat">
      <a:schemeClr val="accent4"/>
    </dgm:fillClrLst>
    <dgm:linClrLst meth="repeat">
      <a:schemeClr val="accent4"/>
    </dgm:linClrLst>
    <dgm:effectClrLst/>
    <dgm:txLinClrLst/>
    <dgm:txFillClrLst meth="repeat">
      <a:schemeClr val="lt1"/>
    </dgm:txFillClrLst>
    <dgm:txEffectClrLst/>
  </dgm:styleLbl>
  <dgm:styleLbl name="parChTrans2D4">
    <dgm:fillClrLst meth="repeat">
      <a:schemeClr val="accent4"/>
    </dgm:fillClrLst>
    <dgm:linClrLst meth="repeat">
      <a:schemeClr val="accent4"/>
    </dgm:linClrLst>
    <dgm:effectClrLst/>
    <dgm:txLinClrLst/>
    <dgm:txFillClrLst meth="repeat">
      <a:schemeClr val="lt1"/>
    </dgm:txFillClrLst>
    <dgm:txEffectClrLst/>
  </dgm:styleLbl>
  <dgm:styleLbl name="parChTrans1D1">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2">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3">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parChTrans1D4">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solidFgAcc1">
    <dgm:fillClrLst meth="repeat">
      <a:schemeClr val="lt1"/>
    </dgm:fillClrLst>
    <dgm:linClrLst meth="repeat">
      <a:schemeClr val="accent4"/>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align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b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accent4"/>
    </dgm:linClrLst>
    <dgm:effectClrLst/>
    <dgm:txLinClrLst/>
    <dgm:txFillClrLst meth="repeat">
      <a:schemeClr val="dk1"/>
    </dgm:txFillClrLst>
    <dgm:txEffectClrLst/>
  </dgm:styleLbl>
  <dgm:styleLbl name="dkBgShp">
    <dgm:fillClrLst meth="repeat">
      <a:schemeClr val="accent4">
        <a:shade val="80000"/>
      </a:schemeClr>
    </dgm:fillClrLst>
    <dgm:linClrLst meth="repeat">
      <a:schemeClr val="accent4"/>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7255726-51A8-4882-8D04-B8095781A244}" type="doc">
      <dgm:prSet loTypeId="urn:microsoft.com/office/officeart/2005/8/layout/bProcess3" loCatId="process" qsTypeId="urn:microsoft.com/office/officeart/2005/8/quickstyle/simple1" qsCatId="simple" csTypeId="urn:microsoft.com/office/officeart/2005/8/colors/accent4_2" csCatId="accent4" phldr="1"/>
      <dgm:spPr/>
    </dgm:pt>
    <dgm:pt modelId="{FC637B70-ADD7-443B-B449-1D40A82F0383}">
      <dgm:prSet phldrT="[Texto]"/>
      <dgm:spPr/>
      <dgm:t>
        <a:bodyPr/>
        <a:lstStyle/>
        <a:p>
          <a:r>
            <a:rPr lang="es-MX" i="1" dirty="0"/>
            <a:t>C. albicans</a:t>
          </a:r>
        </a:p>
      </dgm:t>
    </dgm:pt>
    <dgm:pt modelId="{F8A1F686-CA9E-4F98-A901-0097A796BDF9}" type="parTrans" cxnId="{1A1FF9EB-6638-4335-BE4B-9541A3F14DB6}">
      <dgm:prSet/>
      <dgm:spPr/>
      <dgm:t>
        <a:bodyPr/>
        <a:lstStyle/>
        <a:p>
          <a:endParaRPr lang="es-MX"/>
        </a:p>
      </dgm:t>
    </dgm:pt>
    <dgm:pt modelId="{53CEF83E-8792-478B-A910-A6A74DCEB544}" type="sibTrans" cxnId="{1A1FF9EB-6638-4335-BE4B-9541A3F14DB6}">
      <dgm:prSet/>
      <dgm:spPr/>
      <dgm:t>
        <a:bodyPr/>
        <a:lstStyle/>
        <a:p>
          <a:endParaRPr lang="es-MX"/>
        </a:p>
      </dgm:t>
    </dgm:pt>
    <dgm:pt modelId="{1B3CCF6E-4EFE-4530-A7C6-A6326F741727}">
      <dgm:prSet phldrT="[Texto]"/>
      <dgm:spPr/>
      <dgm:t>
        <a:bodyPr/>
        <a:lstStyle/>
        <a:p>
          <a:r>
            <a:rPr lang="es-MX" i="1" dirty="0"/>
            <a:t>C. glabrata</a:t>
          </a:r>
        </a:p>
      </dgm:t>
    </dgm:pt>
    <dgm:pt modelId="{7B02ECDF-4B9C-4ABB-944A-6665ABBF22C6}" type="parTrans" cxnId="{D40C37C7-8C1C-4BD7-B74C-4375CE0D9579}">
      <dgm:prSet/>
      <dgm:spPr/>
      <dgm:t>
        <a:bodyPr/>
        <a:lstStyle/>
        <a:p>
          <a:endParaRPr lang="es-MX"/>
        </a:p>
      </dgm:t>
    </dgm:pt>
    <dgm:pt modelId="{EE6CE219-BEE9-4D85-829C-E7FDC6AC9654}" type="sibTrans" cxnId="{D40C37C7-8C1C-4BD7-B74C-4375CE0D9579}">
      <dgm:prSet/>
      <dgm:spPr/>
      <dgm:t>
        <a:bodyPr/>
        <a:lstStyle/>
        <a:p>
          <a:endParaRPr lang="es-MX"/>
        </a:p>
      </dgm:t>
    </dgm:pt>
    <dgm:pt modelId="{6F1ECEE7-A58A-4656-9E44-07A30262112A}">
      <dgm:prSet phldrT="[Texto]" custT="1"/>
      <dgm:spPr/>
      <dgm:t>
        <a:bodyPr/>
        <a:lstStyle/>
        <a:p>
          <a:r>
            <a:rPr lang="es-MX" sz="2800" i="1" dirty="0"/>
            <a:t>C. </a:t>
          </a:r>
          <a:r>
            <a:rPr lang="es-MX" sz="2800" i="1" dirty="0" err="1"/>
            <a:t>parasilopsis</a:t>
          </a:r>
          <a:endParaRPr lang="es-MX" sz="2800" i="1" dirty="0"/>
        </a:p>
      </dgm:t>
    </dgm:pt>
    <dgm:pt modelId="{1B47031D-8EFC-4282-AA89-097CDA908714}" type="parTrans" cxnId="{AAFE399B-CA76-4531-960C-1116C7430EDF}">
      <dgm:prSet/>
      <dgm:spPr/>
      <dgm:t>
        <a:bodyPr/>
        <a:lstStyle/>
        <a:p>
          <a:endParaRPr lang="es-MX"/>
        </a:p>
      </dgm:t>
    </dgm:pt>
    <dgm:pt modelId="{F7C2E423-5A69-4274-B339-5945CAFD5008}" type="sibTrans" cxnId="{AAFE399B-CA76-4531-960C-1116C7430EDF}">
      <dgm:prSet/>
      <dgm:spPr/>
      <dgm:t>
        <a:bodyPr/>
        <a:lstStyle/>
        <a:p>
          <a:endParaRPr lang="es-MX"/>
        </a:p>
      </dgm:t>
    </dgm:pt>
    <dgm:pt modelId="{E41F284A-647A-418B-A023-093457C09360}">
      <dgm:prSet phldrT="[Texto]" custT="1"/>
      <dgm:spPr/>
      <dgm:t>
        <a:bodyPr/>
        <a:lstStyle/>
        <a:p>
          <a:r>
            <a:rPr lang="es-MX" sz="3200" i="1" dirty="0"/>
            <a:t>C. tropicalis</a:t>
          </a:r>
        </a:p>
      </dgm:t>
    </dgm:pt>
    <dgm:pt modelId="{4F1AA76C-0F00-49E1-9F99-7156E0EF6B96}" type="parTrans" cxnId="{BEF517A2-01C3-42F0-953D-3325D73A3FFC}">
      <dgm:prSet/>
      <dgm:spPr/>
      <dgm:t>
        <a:bodyPr/>
        <a:lstStyle/>
        <a:p>
          <a:endParaRPr lang="es-MX"/>
        </a:p>
      </dgm:t>
    </dgm:pt>
    <dgm:pt modelId="{4C90F7CC-0059-45CF-86C9-26235D362ED6}" type="sibTrans" cxnId="{BEF517A2-01C3-42F0-953D-3325D73A3FFC}">
      <dgm:prSet/>
      <dgm:spPr/>
      <dgm:t>
        <a:bodyPr/>
        <a:lstStyle/>
        <a:p>
          <a:endParaRPr lang="es-MX"/>
        </a:p>
      </dgm:t>
    </dgm:pt>
    <dgm:pt modelId="{B6FEB6B3-C8DE-4859-BFC2-0929FAA3583E}">
      <dgm:prSet phldrT="[Texto]"/>
      <dgm:spPr/>
      <dgm:t>
        <a:bodyPr/>
        <a:lstStyle/>
        <a:p>
          <a:r>
            <a:rPr lang="es-MX" i="1" dirty="0"/>
            <a:t>C. krusei</a:t>
          </a:r>
        </a:p>
      </dgm:t>
    </dgm:pt>
    <dgm:pt modelId="{236C21CA-D8B9-4A8A-8310-8AC328975A5A}" type="parTrans" cxnId="{24DE4234-15A1-4040-927F-338A4A707883}">
      <dgm:prSet/>
      <dgm:spPr/>
      <dgm:t>
        <a:bodyPr/>
        <a:lstStyle/>
        <a:p>
          <a:endParaRPr lang="es-MX"/>
        </a:p>
      </dgm:t>
    </dgm:pt>
    <dgm:pt modelId="{27ADB6AB-794C-40F3-B32D-F4D191092FD1}" type="sibTrans" cxnId="{24DE4234-15A1-4040-927F-338A4A707883}">
      <dgm:prSet/>
      <dgm:spPr/>
      <dgm:t>
        <a:bodyPr/>
        <a:lstStyle/>
        <a:p>
          <a:endParaRPr lang="es-MX"/>
        </a:p>
      </dgm:t>
    </dgm:pt>
    <dgm:pt modelId="{D260477C-0340-45F2-9C13-3CA914E864E6}" type="pres">
      <dgm:prSet presAssocID="{27255726-51A8-4882-8D04-B8095781A244}" presName="Name0" presStyleCnt="0">
        <dgm:presLayoutVars>
          <dgm:dir/>
          <dgm:resizeHandles val="exact"/>
        </dgm:presLayoutVars>
      </dgm:prSet>
      <dgm:spPr/>
    </dgm:pt>
    <dgm:pt modelId="{083C36F1-D74A-4743-8C3E-FCD6718C5535}" type="pres">
      <dgm:prSet presAssocID="{FC637B70-ADD7-443B-B449-1D40A82F0383}" presName="node" presStyleLbl="node1" presStyleIdx="0" presStyleCnt="5">
        <dgm:presLayoutVars>
          <dgm:bulletEnabled val="1"/>
        </dgm:presLayoutVars>
      </dgm:prSet>
      <dgm:spPr/>
      <dgm:t>
        <a:bodyPr/>
        <a:lstStyle/>
        <a:p>
          <a:endParaRPr lang="es-ES"/>
        </a:p>
      </dgm:t>
    </dgm:pt>
    <dgm:pt modelId="{5D31BC65-0006-45B8-898C-2D4E29C79AFE}" type="pres">
      <dgm:prSet presAssocID="{53CEF83E-8792-478B-A910-A6A74DCEB544}" presName="sibTrans" presStyleLbl="sibTrans1D1" presStyleIdx="0" presStyleCnt="4"/>
      <dgm:spPr/>
      <dgm:t>
        <a:bodyPr/>
        <a:lstStyle/>
        <a:p>
          <a:endParaRPr lang="es-ES"/>
        </a:p>
      </dgm:t>
    </dgm:pt>
    <dgm:pt modelId="{315AD47A-AA61-4AC0-BBCD-4DACE4E43322}" type="pres">
      <dgm:prSet presAssocID="{53CEF83E-8792-478B-A910-A6A74DCEB544}" presName="connectorText" presStyleLbl="sibTrans1D1" presStyleIdx="0" presStyleCnt="4"/>
      <dgm:spPr/>
      <dgm:t>
        <a:bodyPr/>
        <a:lstStyle/>
        <a:p>
          <a:endParaRPr lang="es-ES"/>
        </a:p>
      </dgm:t>
    </dgm:pt>
    <dgm:pt modelId="{20E662BC-3A5C-470F-9888-61B25FD5E528}" type="pres">
      <dgm:prSet presAssocID="{1B3CCF6E-4EFE-4530-A7C6-A6326F741727}" presName="node" presStyleLbl="node1" presStyleIdx="1" presStyleCnt="5">
        <dgm:presLayoutVars>
          <dgm:bulletEnabled val="1"/>
        </dgm:presLayoutVars>
      </dgm:prSet>
      <dgm:spPr/>
      <dgm:t>
        <a:bodyPr/>
        <a:lstStyle/>
        <a:p>
          <a:endParaRPr lang="es-ES"/>
        </a:p>
      </dgm:t>
    </dgm:pt>
    <dgm:pt modelId="{4C22F2C4-CA63-4441-A3D2-0B8C14E409EE}" type="pres">
      <dgm:prSet presAssocID="{EE6CE219-BEE9-4D85-829C-E7FDC6AC9654}" presName="sibTrans" presStyleLbl="sibTrans1D1" presStyleIdx="1" presStyleCnt="4"/>
      <dgm:spPr/>
      <dgm:t>
        <a:bodyPr/>
        <a:lstStyle/>
        <a:p>
          <a:endParaRPr lang="es-ES"/>
        </a:p>
      </dgm:t>
    </dgm:pt>
    <dgm:pt modelId="{F0B7C6B3-C3B9-4A28-86CE-1ECC71ABB47F}" type="pres">
      <dgm:prSet presAssocID="{EE6CE219-BEE9-4D85-829C-E7FDC6AC9654}" presName="connectorText" presStyleLbl="sibTrans1D1" presStyleIdx="1" presStyleCnt="4"/>
      <dgm:spPr/>
      <dgm:t>
        <a:bodyPr/>
        <a:lstStyle/>
        <a:p>
          <a:endParaRPr lang="es-ES"/>
        </a:p>
      </dgm:t>
    </dgm:pt>
    <dgm:pt modelId="{C76E5148-F326-4B0F-9CB6-6D391BCD3D6E}" type="pres">
      <dgm:prSet presAssocID="{6F1ECEE7-A58A-4656-9E44-07A30262112A}" presName="node" presStyleLbl="node1" presStyleIdx="2" presStyleCnt="5">
        <dgm:presLayoutVars>
          <dgm:bulletEnabled val="1"/>
        </dgm:presLayoutVars>
      </dgm:prSet>
      <dgm:spPr/>
      <dgm:t>
        <a:bodyPr/>
        <a:lstStyle/>
        <a:p>
          <a:endParaRPr lang="es-ES"/>
        </a:p>
      </dgm:t>
    </dgm:pt>
    <dgm:pt modelId="{A6360F00-4B4D-4E21-B8A3-C6F6493ED160}" type="pres">
      <dgm:prSet presAssocID="{F7C2E423-5A69-4274-B339-5945CAFD5008}" presName="sibTrans" presStyleLbl="sibTrans1D1" presStyleIdx="2" presStyleCnt="4"/>
      <dgm:spPr/>
      <dgm:t>
        <a:bodyPr/>
        <a:lstStyle/>
        <a:p>
          <a:endParaRPr lang="es-ES"/>
        </a:p>
      </dgm:t>
    </dgm:pt>
    <dgm:pt modelId="{E6C5EF4B-2909-49FA-A0B0-DF0385E0A24A}" type="pres">
      <dgm:prSet presAssocID="{F7C2E423-5A69-4274-B339-5945CAFD5008}" presName="connectorText" presStyleLbl="sibTrans1D1" presStyleIdx="2" presStyleCnt="4"/>
      <dgm:spPr/>
      <dgm:t>
        <a:bodyPr/>
        <a:lstStyle/>
        <a:p>
          <a:endParaRPr lang="es-ES"/>
        </a:p>
      </dgm:t>
    </dgm:pt>
    <dgm:pt modelId="{78E4B438-00A2-405F-A263-E4CF787FDE33}" type="pres">
      <dgm:prSet presAssocID="{E41F284A-647A-418B-A023-093457C09360}" presName="node" presStyleLbl="node1" presStyleIdx="3" presStyleCnt="5">
        <dgm:presLayoutVars>
          <dgm:bulletEnabled val="1"/>
        </dgm:presLayoutVars>
      </dgm:prSet>
      <dgm:spPr/>
      <dgm:t>
        <a:bodyPr/>
        <a:lstStyle/>
        <a:p>
          <a:endParaRPr lang="es-ES"/>
        </a:p>
      </dgm:t>
    </dgm:pt>
    <dgm:pt modelId="{28DEECD9-BAB0-40F4-8B10-9C10AEBC127D}" type="pres">
      <dgm:prSet presAssocID="{4C90F7CC-0059-45CF-86C9-26235D362ED6}" presName="sibTrans" presStyleLbl="sibTrans1D1" presStyleIdx="3" presStyleCnt="4"/>
      <dgm:spPr/>
      <dgm:t>
        <a:bodyPr/>
        <a:lstStyle/>
        <a:p>
          <a:endParaRPr lang="es-ES"/>
        </a:p>
      </dgm:t>
    </dgm:pt>
    <dgm:pt modelId="{C8F0984B-23F0-4A20-8576-0B7557A0AC21}" type="pres">
      <dgm:prSet presAssocID="{4C90F7CC-0059-45CF-86C9-26235D362ED6}" presName="connectorText" presStyleLbl="sibTrans1D1" presStyleIdx="3" presStyleCnt="4"/>
      <dgm:spPr/>
      <dgm:t>
        <a:bodyPr/>
        <a:lstStyle/>
        <a:p>
          <a:endParaRPr lang="es-ES"/>
        </a:p>
      </dgm:t>
    </dgm:pt>
    <dgm:pt modelId="{09C5EC71-E94C-4821-BC4A-02CE7886A2AC}" type="pres">
      <dgm:prSet presAssocID="{B6FEB6B3-C8DE-4859-BFC2-0929FAA3583E}" presName="node" presStyleLbl="node1" presStyleIdx="4" presStyleCnt="5">
        <dgm:presLayoutVars>
          <dgm:bulletEnabled val="1"/>
        </dgm:presLayoutVars>
      </dgm:prSet>
      <dgm:spPr/>
      <dgm:t>
        <a:bodyPr/>
        <a:lstStyle/>
        <a:p>
          <a:endParaRPr lang="es-ES"/>
        </a:p>
      </dgm:t>
    </dgm:pt>
  </dgm:ptLst>
  <dgm:cxnLst>
    <dgm:cxn modelId="{F04B3154-C02F-40D0-B53B-249404AC8AC5}" type="presOf" srcId="{1B3CCF6E-4EFE-4530-A7C6-A6326F741727}" destId="{20E662BC-3A5C-470F-9888-61B25FD5E528}" srcOrd="0" destOrd="0" presId="urn:microsoft.com/office/officeart/2005/8/layout/bProcess3"/>
    <dgm:cxn modelId="{DC88A04A-E183-4912-8D4A-6FCCE416E74C}" type="presOf" srcId="{4C90F7CC-0059-45CF-86C9-26235D362ED6}" destId="{28DEECD9-BAB0-40F4-8B10-9C10AEBC127D}" srcOrd="0" destOrd="0" presId="urn:microsoft.com/office/officeart/2005/8/layout/bProcess3"/>
    <dgm:cxn modelId="{FEA6F913-6DF0-4565-A803-FAC865A2AA73}" type="presOf" srcId="{6F1ECEE7-A58A-4656-9E44-07A30262112A}" destId="{C76E5148-F326-4B0F-9CB6-6D391BCD3D6E}" srcOrd="0" destOrd="0" presId="urn:microsoft.com/office/officeart/2005/8/layout/bProcess3"/>
    <dgm:cxn modelId="{24DE4234-15A1-4040-927F-338A4A707883}" srcId="{27255726-51A8-4882-8D04-B8095781A244}" destId="{B6FEB6B3-C8DE-4859-BFC2-0929FAA3583E}" srcOrd="4" destOrd="0" parTransId="{236C21CA-D8B9-4A8A-8310-8AC328975A5A}" sibTransId="{27ADB6AB-794C-40F3-B32D-F4D191092FD1}"/>
    <dgm:cxn modelId="{BEF517A2-01C3-42F0-953D-3325D73A3FFC}" srcId="{27255726-51A8-4882-8D04-B8095781A244}" destId="{E41F284A-647A-418B-A023-093457C09360}" srcOrd="3" destOrd="0" parTransId="{4F1AA76C-0F00-49E1-9F99-7156E0EF6B96}" sibTransId="{4C90F7CC-0059-45CF-86C9-26235D362ED6}"/>
    <dgm:cxn modelId="{47F17595-F1AF-4A7E-9269-9F1C53EEEF17}" type="presOf" srcId="{E41F284A-647A-418B-A023-093457C09360}" destId="{78E4B438-00A2-405F-A263-E4CF787FDE33}" srcOrd="0" destOrd="0" presId="urn:microsoft.com/office/officeart/2005/8/layout/bProcess3"/>
    <dgm:cxn modelId="{1CE83BC7-C73D-4D3A-9E74-7FA3E8EBCAEF}" type="presOf" srcId="{FC637B70-ADD7-443B-B449-1D40A82F0383}" destId="{083C36F1-D74A-4743-8C3E-FCD6718C5535}" srcOrd="0" destOrd="0" presId="urn:microsoft.com/office/officeart/2005/8/layout/bProcess3"/>
    <dgm:cxn modelId="{08CE5317-481B-4043-953B-31D673D4150D}" type="presOf" srcId="{F7C2E423-5A69-4274-B339-5945CAFD5008}" destId="{A6360F00-4B4D-4E21-B8A3-C6F6493ED160}" srcOrd="0" destOrd="0" presId="urn:microsoft.com/office/officeart/2005/8/layout/bProcess3"/>
    <dgm:cxn modelId="{20273282-0656-4235-8CED-67CA33795D88}" type="presOf" srcId="{53CEF83E-8792-478B-A910-A6A74DCEB544}" destId="{5D31BC65-0006-45B8-898C-2D4E29C79AFE}" srcOrd="0" destOrd="0" presId="urn:microsoft.com/office/officeart/2005/8/layout/bProcess3"/>
    <dgm:cxn modelId="{83630629-ED02-4962-AA96-16599D5F99DD}" type="presOf" srcId="{53CEF83E-8792-478B-A910-A6A74DCEB544}" destId="{315AD47A-AA61-4AC0-BBCD-4DACE4E43322}" srcOrd="1" destOrd="0" presId="urn:microsoft.com/office/officeart/2005/8/layout/bProcess3"/>
    <dgm:cxn modelId="{EF510371-5FA7-44B7-AEA3-4A767698A250}" type="presOf" srcId="{27255726-51A8-4882-8D04-B8095781A244}" destId="{D260477C-0340-45F2-9C13-3CA914E864E6}" srcOrd="0" destOrd="0" presId="urn:microsoft.com/office/officeart/2005/8/layout/bProcess3"/>
    <dgm:cxn modelId="{D05DC54C-AE05-4BD7-8F05-65EC475BC38D}" type="presOf" srcId="{4C90F7CC-0059-45CF-86C9-26235D362ED6}" destId="{C8F0984B-23F0-4A20-8576-0B7557A0AC21}" srcOrd="1" destOrd="0" presId="urn:microsoft.com/office/officeart/2005/8/layout/bProcess3"/>
    <dgm:cxn modelId="{B61A0B70-A248-4F94-8C9C-E7B02F6DFD1D}" type="presOf" srcId="{EE6CE219-BEE9-4D85-829C-E7FDC6AC9654}" destId="{F0B7C6B3-C3B9-4A28-86CE-1ECC71ABB47F}" srcOrd="1" destOrd="0" presId="urn:microsoft.com/office/officeart/2005/8/layout/bProcess3"/>
    <dgm:cxn modelId="{E65E2D7C-646D-4283-9898-8258A0D6F77E}" type="presOf" srcId="{F7C2E423-5A69-4274-B339-5945CAFD5008}" destId="{E6C5EF4B-2909-49FA-A0B0-DF0385E0A24A}" srcOrd="1" destOrd="0" presId="urn:microsoft.com/office/officeart/2005/8/layout/bProcess3"/>
    <dgm:cxn modelId="{D40C37C7-8C1C-4BD7-B74C-4375CE0D9579}" srcId="{27255726-51A8-4882-8D04-B8095781A244}" destId="{1B3CCF6E-4EFE-4530-A7C6-A6326F741727}" srcOrd="1" destOrd="0" parTransId="{7B02ECDF-4B9C-4ABB-944A-6665ABBF22C6}" sibTransId="{EE6CE219-BEE9-4D85-829C-E7FDC6AC9654}"/>
    <dgm:cxn modelId="{D8889E49-CCDE-40E9-B375-108274132725}" type="presOf" srcId="{B6FEB6B3-C8DE-4859-BFC2-0929FAA3583E}" destId="{09C5EC71-E94C-4821-BC4A-02CE7886A2AC}" srcOrd="0" destOrd="0" presId="urn:microsoft.com/office/officeart/2005/8/layout/bProcess3"/>
    <dgm:cxn modelId="{1A1FF9EB-6638-4335-BE4B-9541A3F14DB6}" srcId="{27255726-51A8-4882-8D04-B8095781A244}" destId="{FC637B70-ADD7-443B-B449-1D40A82F0383}" srcOrd="0" destOrd="0" parTransId="{F8A1F686-CA9E-4F98-A901-0097A796BDF9}" sibTransId="{53CEF83E-8792-478B-A910-A6A74DCEB544}"/>
    <dgm:cxn modelId="{AAFE399B-CA76-4531-960C-1116C7430EDF}" srcId="{27255726-51A8-4882-8D04-B8095781A244}" destId="{6F1ECEE7-A58A-4656-9E44-07A30262112A}" srcOrd="2" destOrd="0" parTransId="{1B47031D-8EFC-4282-AA89-097CDA908714}" sibTransId="{F7C2E423-5A69-4274-B339-5945CAFD5008}"/>
    <dgm:cxn modelId="{1AFAEC42-BC00-4DA9-9122-7405611BC8D8}" type="presOf" srcId="{EE6CE219-BEE9-4D85-829C-E7FDC6AC9654}" destId="{4C22F2C4-CA63-4441-A3D2-0B8C14E409EE}" srcOrd="0" destOrd="0" presId="urn:microsoft.com/office/officeart/2005/8/layout/bProcess3"/>
    <dgm:cxn modelId="{114BB78C-64E7-4747-ACEF-BA2F2C517E10}" type="presParOf" srcId="{D260477C-0340-45F2-9C13-3CA914E864E6}" destId="{083C36F1-D74A-4743-8C3E-FCD6718C5535}" srcOrd="0" destOrd="0" presId="urn:microsoft.com/office/officeart/2005/8/layout/bProcess3"/>
    <dgm:cxn modelId="{A1E37932-6D00-40BE-A03B-D2C9A493D11A}" type="presParOf" srcId="{D260477C-0340-45F2-9C13-3CA914E864E6}" destId="{5D31BC65-0006-45B8-898C-2D4E29C79AFE}" srcOrd="1" destOrd="0" presId="urn:microsoft.com/office/officeart/2005/8/layout/bProcess3"/>
    <dgm:cxn modelId="{C39A65B5-AF31-45BB-8225-D59F371A585B}" type="presParOf" srcId="{5D31BC65-0006-45B8-898C-2D4E29C79AFE}" destId="{315AD47A-AA61-4AC0-BBCD-4DACE4E43322}" srcOrd="0" destOrd="0" presId="urn:microsoft.com/office/officeart/2005/8/layout/bProcess3"/>
    <dgm:cxn modelId="{5F514B90-901B-4261-B8C5-C9AA38B7EC29}" type="presParOf" srcId="{D260477C-0340-45F2-9C13-3CA914E864E6}" destId="{20E662BC-3A5C-470F-9888-61B25FD5E528}" srcOrd="2" destOrd="0" presId="urn:microsoft.com/office/officeart/2005/8/layout/bProcess3"/>
    <dgm:cxn modelId="{1810277F-BB9E-41E5-B5BF-A3CE39860ABF}" type="presParOf" srcId="{D260477C-0340-45F2-9C13-3CA914E864E6}" destId="{4C22F2C4-CA63-4441-A3D2-0B8C14E409EE}" srcOrd="3" destOrd="0" presId="urn:microsoft.com/office/officeart/2005/8/layout/bProcess3"/>
    <dgm:cxn modelId="{CB328714-DA50-4E47-B9DF-A311ABFE1FF9}" type="presParOf" srcId="{4C22F2C4-CA63-4441-A3D2-0B8C14E409EE}" destId="{F0B7C6B3-C3B9-4A28-86CE-1ECC71ABB47F}" srcOrd="0" destOrd="0" presId="urn:microsoft.com/office/officeart/2005/8/layout/bProcess3"/>
    <dgm:cxn modelId="{8B00C38B-EE52-4F27-8584-9028C67A205F}" type="presParOf" srcId="{D260477C-0340-45F2-9C13-3CA914E864E6}" destId="{C76E5148-F326-4B0F-9CB6-6D391BCD3D6E}" srcOrd="4" destOrd="0" presId="urn:microsoft.com/office/officeart/2005/8/layout/bProcess3"/>
    <dgm:cxn modelId="{E8B8436B-FE3F-45E3-865C-30171A1FD5E3}" type="presParOf" srcId="{D260477C-0340-45F2-9C13-3CA914E864E6}" destId="{A6360F00-4B4D-4E21-B8A3-C6F6493ED160}" srcOrd="5" destOrd="0" presId="urn:microsoft.com/office/officeart/2005/8/layout/bProcess3"/>
    <dgm:cxn modelId="{3BE69E44-3C64-4D90-924F-1001CEDEB0FE}" type="presParOf" srcId="{A6360F00-4B4D-4E21-B8A3-C6F6493ED160}" destId="{E6C5EF4B-2909-49FA-A0B0-DF0385E0A24A}" srcOrd="0" destOrd="0" presId="urn:microsoft.com/office/officeart/2005/8/layout/bProcess3"/>
    <dgm:cxn modelId="{3C1F755E-2130-4199-935E-7996E4834451}" type="presParOf" srcId="{D260477C-0340-45F2-9C13-3CA914E864E6}" destId="{78E4B438-00A2-405F-A263-E4CF787FDE33}" srcOrd="6" destOrd="0" presId="urn:microsoft.com/office/officeart/2005/8/layout/bProcess3"/>
    <dgm:cxn modelId="{1D34EAC0-FB09-449A-B125-82D1F35C5B62}" type="presParOf" srcId="{D260477C-0340-45F2-9C13-3CA914E864E6}" destId="{28DEECD9-BAB0-40F4-8B10-9C10AEBC127D}" srcOrd="7" destOrd="0" presId="urn:microsoft.com/office/officeart/2005/8/layout/bProcess3"/>
    <dgm:cxn modelId="{BF9FF995-8F61-4A79-8888-0CDF53CFCE01}" type="presParOf" srcId="{28DEECD9-BAB0-40F4-8B10-9C10AEBC127D}" destId="{C8F0984B-23F0-4A20-8576-0B7557A0AC21}" srcOrd="0" destOrd="0" presId="urn:microsoft.com/office/officeart/2005/8/layout/bProcess3"/>
    <dgm:cxn modelId="{44E674BD-B936-41C5-8DDB-52132885203C}" type="presParOf" srcId="{D260477C-0340-45F2-9C13-3CA914E864E6}" destId="{09C5EC71-E94C-4821-BC4A-02CE7886A2AC}" srcOrd="8" destOrd="0" presId="urn:microsoft.com/office/officeart/2005/8/layout/bProcess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D31BC65-0006-45B8-898C-2D4E29C79AFE}">
      <dsp:nvSpPr>
        <dsp:cNvPr id="0" name=""/>
        <dsp:cNvSpPr/>
      </dsp:nvSpPr>
      <dsp:spPr>
        <a:xfrm>
          <a:off x="2518039" y="1123337"/>
          <a:ext cx="547427" cy="91440"/>
        </a:xfrm>
        <a:custGeom>
          <a:avLst/>
          <a:gdLst/>
          <a:ahLst/>
          <a:cxnLst/>
          <a:rect l="0" t="0" r="0" b="0"/>
          <a:pathLst>
            <a:path>
              <a:moveTo>
                <a:pt x="0" y="45720"/>
              </a:moveTo>
              <a:lnTo>
                <a:pt x="547427" y="45720"/>
              </a:lnTo>
            </a:path>
          </a:pathLst>
        </a:custGeom>
        <a:noFill/>
        <a:ln w="9525" cap="flat" cmpd="sng" algn="ctr">
          <a:solidFill>
            <a:schemeClr val="accent4">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s-MX" sz="500" kern="1200"/>
        </a:p>
      </dsp:txBody>
      <dsp:txXfrm>
        <a:off x="2777302" y="1166167"/>
        <a:ext cx="28901" cy="5780"/>
      </dsp:txXfrm>
    </dsp:sp>
    <dsp:sp modelId="{083C36F1-D74A-4743-8C3E-FCD6718C5535}">
      <dsp:nvSpPr>
        <dsp:cNvPr id="0" name=""/>
        <dsp:cNvSpPr/>
      </dsp:nvSpPr>
      <dsp:spPr>
        <a:xfrm>
          <a:off x="6676" y="415108"/>
          <a:ext cx="2513163" cy="1507898"/>
        </a:xfrm>
        <a:prstGeom prst="rect">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8920" tIns="248920" rIns="248920" bIns="248920" numCol="1" spcCol="1270" anchor="ctr" anchorCtr="0">
          <a:noAutofit/>
        </a:bodyPr>
        <a:lstStyle/>
        <a:p>
          <a:pPr lvl="0" algn="ctr" defTabSz="1555750">
            <a:lnSpc>
              <a:spcPct val="90000"/>
            </a:lnSpc>
            <a:spcBef>
              <a:spcPct val="0"/>
            </a:spcBef>
            <a:spcAft>
              <a:spcPct val="35000"/>
            </a:spcAft>
          </a:pPr>
          <a:r>
            <a:rPr lang="es-MX" sz="3500" i="1" kern="1200" dirty="0"/>
            <a:t>C. albicans</a:t>
          </a:r>
        </a:p>
      </dsp:txBody>
      <dsp:txXfrm>
        <a:off x="6676" y="415108"/>
        <a:ext cx="2513163" cy="1507898"/>
      </dsp:txXfrm>
    </dsp:sp>
    <dsp:sp modelId="{4C22F2C4-CA63-4441-A3D2-0B8C14E409EE}">
      <dsp:nvSpPr>
        <dsp:cNvPr id="0" name=""/>
        <dsp:cNvSpPr/>
      </dsp:nvSpPr>
      <dsp:spPr>
        <a:xfrm>
          <a:off x="5609230" y="1123337"/>
          <a:ext cx="547427" cy="91440"/>
        </a:xfrm>
        <a:custGeom>
          <a:avLst/>
          <a:gdLst/>
          <a:ahLst/>
          <a:cxnLst/>
          <a:rect l="0" t="0" r="0" b="0"/>
          <a:pathLst>
            <a:path>
              <a:moveTo>
                <a:pt x="0" y="45720"/>
              </a:moveTo>
              <a:lnTo>
                <a:pt x="547427" y="45720"/>
              </a:lnTo>
            </a:path>
          </a:pathLst>
        </a:custGeom>
        <a:noFill/>
        <a:ln w="9525" cap="flat" cmpd="sng" algn="ctr">
          <a:solidFill>
            <a:schemeClr val="accent4">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s-MX" sz="500" kern="1200"/>
        </a:p>
      </dsp:txBody>
      <dsp:txXfrm>
        <a:off x="5868493" y="1166167"/>
        <a:ext cx="28901" cy="5780"/>
      </dsp:txXfrm>
    </dsp:sp>
    <dsp:sp modelId="{20E662BC-3A5C-470F-9888-61B25FD5E528}">
      <dsp:nvSpPr>
        <dsp:cNvPr id="0" name=""/>
        <dsp:cNvSpPr/>
      </dsp:nvSpPr>
      <dsp:spPr>
        <a:xfrm>
          <a:off x="3097867" y="415108"/>
          <a:ext cx="2513163" cy="1507898"/>
        </a:xfrm>
        <a:prstGeom prst="rect">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8920" tIns="248920" rIns="248920" bIns="248920" numCol="1" spcCol="1270" anchor="ctr" anchorCtr="0">
          <a:noAutofit/>
        </a:bodyPr>
        <a:lstStyle/>
        <a:p>
          <a:pPr lvl="0" algn="ctr" defTabSz="1555750">
            <a:lnSpc>
              <a:spcPct val="90000"/>
            </a:lnSpc>
            <a:spcBef>
              <a:spcPct val="0"/>
            </a:spcBef>
            <a:spcAft>
              <a:spcPct val="35000"/>
            </a:spcAft>
          </a:pPr>
          <a:r>
            <a:rPr lang="es-MX" sz="3500" i="1" kern="1200" dirty="0"/>
            <a:t>C. glabrata</a:t>
          </a:r>
        </a:p>
      </dsp:txBody>
      <dsp:txXfrm>
        <a:off x="3097867" y="415108"/>
        <a:ext cx="2513163" cy="1507898"/>
      </dsp:txXfrm>
    </dsp:sp>
    <dsp:sp modelId="{A6360F00-4B4D-4E21-B8A3-C6F6493ED160}">
      <dsp:nvSpPr>
        <dsp:cNvPr id="0" name=""/>
        <dsp:cNvSpPr/>
      </dsp:nvSpPr>
      <dsp:spPr>
        <a:xfrm>
          <a:off x="1263257" y="1921206"/>
          <a:ext cx="6182382" cy="547427"/>
        </a:xfrm>
        <a:custGeom>
          <a:avLst/>
          <a:gdLst/>
          <a:ahLst/>
          <a:cxnLst/>
          <a:rect l="0" t="0" r="0" b="0"/>
          <a:pathLst>
            <a:path>
              <a:moveTo>
                <a:pt x="6182382" y="0"/>
              </a:moveTo>
              <a:lnTo>
                <a:pt x="6182382" y="290813"/>
              </a:lnTo>
              <a:lnTo>
                <a:pt x="0" y="290813"/>
              </a:lnTo>
              <a:lnTo>
                <a:pt x="0" y="547427"/>
              </a:lnTo>
            </a:path>
          </a:pathLst>
        </a:custGeom>
        <a:noFill/>
        <a:ln w="9525" cap="flat" cmpd="sng" algn="ctr">
          <a:solidFill>
            <a:schemeClr val="accent4">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s-MX" sz="500" kern="1200"/>
        </a:p>
      </dsp:txBody>
      <dsp:txXfrm>
        <a:off x="4199215" y="2192029"/>
        <a:ext cx="310467" cy="5780"/>
      </dsp:txXfrm>
    </dsp:sp>
    <dsp:sp modelId="{C76E5148-F326-4B0F-9CB6-6D391BCD3D6E}">
      <dsp:nvSpPr>
        <dsp:cNvPr id="0" name=""/>
        <dsp:cNvSpPr/>
      </dsp:nvSpPr>
      <dsp:spPr>
        <a:xfrm>
          <a:off x="6189058" y="415108"/>
          <a:ext cx="2513163" cy="1507898"/>
        </a:xfrm>
        <a:prstGeom prst="rect">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9136" tIns="199136" rIns="199136" bIns="199136" numCol="1" spcCol="1270" anchor="ctr" anchorCtr="0">
          <a:noAutofit/>
        </a:bodyPr>
        <a:lstStyle/>
        <a:p>
          <a:pPr lvl="0" algn="ctr" defTabSz="1244600">
            <a:lnSpc>
              <a:spcPct val="90000"/>
            </a:lnSpc>
            <a:spcBef>
              <a:spcPct val="0"/>
            </a:spcBef>
            <a:spcAft>
              <a:spcPct val="35000"/>
            </a:spcAft>
          </a:pPr>
          <a:r>
            <a:rPr lang="es-MX" sz="2800" i="1" kern="1200" dirty="0"/>
            <a:t>C. </a:t>
          </a:r>
          <a:r>
            <a:rPr lang="es-MX" sz="2800" i="1" kern="1200" dirty="0" err="1"/>
            <a:t>parasilopsis</a:t>
          </a:r>
          <a:endParaRPr lang="es-MX" sz="2800" i="1" kern="1200" dirty="0"/>
        </a:p>
      </dsp:txBody>
      <dsp:txXfrm>
        <a:off x="6189058" y="415108"/>
        <a:ext cx="2513163" cy="1507898"/>
      </dsp:txXfrm>
    </dsp:sp>
    <dsp:sp modelId="{28DEECD9-BAB0-40F4-8B10-9C10AEBC127D}">
      <dsp:nvSpPr>
        <dsp:cNvPr id="0" name=""/>
        <dsp:cNvSpPr/>
      </dsp:nvSpPr>
      <dsp:spPr>
        <a:xfrm>
          <a:off x="2518039" y="3209262"/>
          <a:ext cx="547427" cy="91440"/>
        </a:xfrm>
        <a:custGeom>
          <a:avLst/>
          <a:gdLst/>
          <a:ahLst/>
          <a:cxnLst/>
          <a:rect l="0" t="0" r="0" b="0"/>
          <a:pathLst>
            <a:path>
              <a:moveTo>
                <a:pt x="0" y="45720"/>
              </a:moveTo>
              <a:lnTo>
                <a:pt x="547427" y="45720"/>
              </a:lnTo>
            </a:path>
          </a:pathLst>
        </a:custGeom>
        <a:noFill/>
        <a:ln w="9525" cap="flat" cmpd="sng" algn="ctr">
          <a:solidFill>
            <a:schemeClr val="accent4">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s-MX" sz="500" kern="1200"/>
        </a:p>
      </dsp:txBody>
      <dsp:txXfrm>
        <a:off x="2777302" y="3252092"/>
        <a:ext cx="28901" cy="5780"/>
      </dsp:txXfrm>
    </dsp:sp>
    <dsp:sp modelId="{78E4B438-00A2-405F-A263-E4CF787FDE33}">
      <dsp:nvSpPr>
        <dsp:cNvPr id="0" name=""/>
        <dsp:cNvSpPr/>
      </dsp:nvSpPr>
      <dsp:spPr>
        <a:xfrm>
          <a:off x="6676" y="2501033"/>
          <a:ext cx="2513163" cy="1507898"/>
        </a:xfrm>
        <a:prstGeom prst="rect">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7584" tIns="227584" rIns="227584" bIns="227584" numCol="1" spcCol="1270" anchor="ctr" anchorCtr="0">
          <a:noAutofit/>
        </a:bodyPr>
        <a:lstStyle/>
        <a:p>
          <a:pPr lvl="0" algn="ctr" defTabSz="1422400">
            <a:lnSpc>
              <a:spcPct val="90000"/>
            </a:lnSpc>
            <a:spcBef>
              <a:spcPct val="0"/>
            </a:spcBef>
            <a:spcAft>
              <a:spcPct val="35000"/>
            </a:spcAft>
          </a:pPr>
          <a:r>
            <a:rPr lang="es-MX" sz="3200" i="1" kern="1200" dirty="0"/>
            <a:t>C. tropicalis</a:t>
          </a:r>
        </a:p>
      </dsp:txBody>
      <dsp:txXfrm>
        <a:off x="6676" y="2501033"/>
        <a:ext cx="2513163" cy="1507898"/>
      </dsp:txXfrm>
    </dsp:sp>
    <dsp:sp modelId="{09C5EC71-E94C-4821-BC4A-02CE7886A2AC}">
      <dsp:nvSpPr>
        <dsp:cNvPr id="0" name=""/>
        <dsp:cNvSpPr/>
      </dsp:nvSpPr>
      <dsp:spPr>
        <a:xfrm>
          <a:off x="3097867" y="2501033"/>
          <a:ext cx="2513163" cy="1507898"/>
        </a:xfrm>
        <a:prstGeom prst="rect">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8920" tIns="248920" rIns="248920" bIns="248920" numCol="1" spcCol="1270" anchor="ctr" anchorCtr="0">
          <a:noAutofit/>
        </a:bodyPr>
        <a:lstStyle/>
        <a:p>
          <a:pPr lvl="0" algn="ctr" defTabSz="1555750">
            <a:lnSpc>
              <a:spcPct val="90000"/>
            </a:lnSpc>
            <a:spcBef>
              <a:spcPct val="0"/>
            </a:spcBef>
            <a:spcAft>
              <a:spcPct val="35000"/>
            </a:spcAft>
          </a:pPr>
          <a:r>
            <a:rPr lang="es-MX" sz="3500" i="1" kern="1200" dirty="0"/>
            <a:t>C. krusei</a:t>
          </a:r>
        </a:p>
      </dsp:txBody>
      <dsp:txXfrm>
        <a:off x="3097867" y="2501033"/>
        <a:ext cx="2513163" cy="1507898"/>
      </dsp:txXfrm>
    </dsp:sp>
  </dsp:spTree>
</dsp:drawing>
</file>

<file path=ppt/diagrams/layout1.xml><?xml version="1.0" encoding="utf-8"?>
<dgm:layoutDef xmlns:dgm="http://schemas.openxmlformats.org/drawingml/2006/diagram" xmlns:a="http://schemas.openxmlformats.org/drawingml/2006/main" uniqueId="urn:microsoft.com/office/officeart/2005/8/layout/bProcess3">
  <dgm:title val=""/>
  <dgm:desc val=""/>
  <dgm:catLst>
    <dgm:cat type="process" pri="18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axis="self" func="var" arg="dir" op="equ" val="norm">
        <dgm:alg type="snake">
          <dgm:param type="grDir" val="tL"/>
          <dgm:param type="flowDir" val="row"/>
          <dgm:param type="contDir" val="sameDir"/>
          <dgm:param type="bkpt" val="endCnv"/>
        </dgm:alg>
      </dgm:if>
      <dgm:else name="Name3">
        <dgm:alg type="snake">
          <dgm:param type="grDir" val="tR"/>
          <dgm:param type="flowDir" val="row"/>
          <dgm:param type="contDir" val="same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23"/>
      <dgm:constr type="sp" refType="w" refFor="ch" refForName="sibTrans" op="equ"/>
      <dgm:constr type="userB" for="des" forName="connectorText" refType="sp"/>
      <dgm:constr type="primFontSz" for="ch" ptType="node" op="equ" val="65"/>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ect" r:blip="">
          <dgm:adjLst/>
        </dgm:shape>
        <dgm:presOf axis="desOrSelf" ptType="node"/>
        <dgm:constrLst>
          <dgm:constr type="h" refType="w" fact="0.6"/>
        </dgm:constrLst>
        <dgm:ruleLst>
          <dgm:rule type="primFontSz" val="5" fact="NaN" max="NaN"/>
        </dgm:ruleLst>
      </dgm:layoutNode>
      <dgm:forEach name="sibTransForEach" axis="followSib" ptType="sibTrans" cnt="1">
        <dgm:layoutNode name="sibTrans">
          <dgm:choose name="Name4">
            <dgm:if name="Name5" axis="self" func="var" arg="dir" op="equ" val="norm">
              <dgm:alg type="conn">
                <dgm:param type="connRout" val="bend"/>
                <dgm:param type="dim" val="1D"/>
                <dgm:param type="begPts" val="midR bCtr"/>
                <dgm:param type="endPts" val="midL tCtr"/>
              </dgm:alg>
            </dgm:if>
            <dgm:else name="Name6">
              <dgm:alg type="conn">
                <dgm:param type="connRout" val="bend"/>
                <dgm:param type="dim" val="1D"/>
                <dgm:param type="begPts" val="midL bCtr"/>
                <dgm:param type="endPts" val="midR tCtr"/>
              </dgm:alg>
            </dgm:else>
          </dgm:choose>
          <dgm:shape xmlns:r="http://schemas.openxmlformats.org/officeDocument/2006/relationships" type="conn" r:blip="" zOrderOff="-2">
            <dgm:adjLst/>
          </dgm:shape>
          <dgm:presOf axis="self"/>
          <dgm:constrLst>
            <dgm:constr type="begPad" val="-0.05"/>
            <dgm:constr type="endPad" val="0.9"/>
            <dgm:constr type="userA" for="ch" refType="connDist"/>
          </dgm:constrLst>
          <dgm:ruleLst/>
          <dgm:layoutNode name="connectorText">
            <dgm:alg type="tx">
              <dgm:param type="autoTxRot" val="upr"/>
            </dgm:alg>
            <dgm:shape xmlns:r="http://schemas.openxmlformats.org/officeDocument/2006/relationships" type="rect" r:blip="" hideGeom="1">
              <dgm:adjLst/>
            </dgm:shape>
            <dgm:presOf axis="self"/>
            <dgm:constrLst>
              <dgm:constr type="userA"/>
              <dgm:constr type="userB"/>
              <dgm:constr type="w" refType="userA" fact="0.05"/>
              <dgm:constr type="h" refType="userB" fact="0.01"/>
              <dgm:constr type="lMarg" val="1"/>
              <dgm:constr type="rMarg" val="1"/>
              <dgm:constr type="tMarg"/>
              <dgm:constr type="bMarg"/>
            </dgm:constrLst>
            <dgm:ruleLst>
              <dgm:rule type="w" val="NaN" fact="0.6" max="NaN"/>
              <dgm:rule type="h" val="NaN" fact="0.6" max="NaN"/>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1" Type="http://schemas.openxmlformats.org/officeDocument/2006/relationships/image" Target="../media/image12.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MX"/>
          </a:p>
        </p:txBody>
      </p:sp>
      <p:sp>
        <p:nvSpPr>
          <p:cNvPr id="3" name="2 Marcador de fecha"/>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936856DD-93E3-4BD4-A094-E52D5183D4C3}" type="datetimeFigureOut">
              <a:rPr lang="es-MX" smtClean="0"/>
              <a:pPr/>
              <a:t>04/03/2019</a:t>
            </a:fld>
            <a:endParaRPr lang="es-MX"/>
          </a:p>
        </p:txBody>
      </p:sp>
      <p:sp>
        <p:nvSpPr>
          <p:cNvPr id="4" name="3 Marcador de pie de página"/>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s-MX"/>
          </a:p>
        </p:txBody>
      </p:sp>
      <p:sp>
        <p:nvSpPr>
          <p:cNvPr id="5" name="4 Marcador de número de diapositiva"/>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B34D318E-2A6C-4383-BA0B-C47954AFF7C1}" type="slidenum">
              <a:rPr lang="es-MX" smtClean="0"/>
              <a:pPr/>
              <a:t>‹Nº›</a:t>
            </a:fld>
            <a:endParaRPr lang="es-MX"/>
          </a:p>
        </p:txBody>
      </p:sp>
    </p:spTree>
    <p:extLst>
      <p:ext uri="{BB962C8B-B14F-4D97-AF65-F5344CB8AC3E}">
        <p14:creationId xmlns:p14="http://schemas.microsoft.com/office/powerpoint/2010/main" val="357862287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ES"/>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41DB77B-EFE7-404A-BCE8-4005FF1A6116}" type="datetimeFigureOut">
              <a:rPr lang="es-ES" smtClean="0"/>
              <a:pPr/>
              <a:t>04/03/2019</a:t>
            </a:fld>
            <a:endParaRPr lang="es-ES"/>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ES"/>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ES"/>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649652E-D25E-4DBF-8C23-F2B596FFE8DF}" type="slidenum">
              <a:rPr lang="es-ES" smtClean="0"/>
              <a:pPr/>
              <a:t>‹Nº›</a:t>
            </a:fld>
            <a:endParaRPr lang="es-ES"/>
          </a:p>
        </p:txBody>
      </p:sp>
    </p:spTree>
    <p:extLst>
      <p:ext uri="{BB962C8B-B14F-4D97-AF65-F5344CB8AC3E}">
        <p14:creationId xmlns:p14="http://schemas.microsoft.com/office/powerpoint/2010/main" val="27763158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pPr algn="r" defTabSz="914400">
              <a:buNone/>
            </a:pPr>
            <a:fld id="{81331B57-0BE5-4F82-AA58-76F53EFF3ADA}" type="datetime8">
              <a:rPr lang="en-US" sz="1200" b="0" i="0">
                <a:latin typeface="Calibri"/>
                <a:ea typeface="+mn-ea"/>
                <a:cs typeface="+mn-cs"/>
              </a:rPr>
              <a:pPr algn="r" defTabSz="914400">
                <a:buNone/>
              </a:pPr>
              <a:t>3/4/2019 8:36 AM</a:t>
            </a:fld>
            <a:endParaRPr lang="en-US" sz="1200" b="0" i="0">
              <a:latin typeface="Calibri"/>
              <a:ea typeface="+mn-ea"/>
              <a:cs typeface="+mn-cs"/>
            </a:endParaRPr>
          </a:p>
        </p:txBody>
      </p:sp>
      <p:sp>
        <p:nvSpPr>
          <p:cNvPr id="6" name="Footer Placeholder 5"/>
          <p:cNvSpPr>
            <a:spLocks noGrp="1"/>
          </p:cNvSpPr>
          <p:nvPr>
            <p:ph type="ftr" sz="quarter" idx="12"/>
          </p:nvPr>
        </p:nvSpPr>
        <p:spPr>
          <a:xfrm>
            <a:off x="0" y="8685213"/>
            <a:ext cx="6172200" cy="457200"/>
          </a:xfrm>
        </p:spPr>
        <p:txBody>
          <a:bodyPr/>
          <a:lstStyle/>
          <a:p>
            <a:pPr algn="l" defTabSz="914400">
              <a:buNone/>
            </a:pPr>
            <a:r>
              <a:rPr lang="en-US" sz="500" b="0" i="0">
                <a:solidFill>
                  <a:srgbClr val="000000"/>
                </a:solidFill>
                <a:latin typeface="Calibri"/>
                <a:ea typeface="+mn-ea"/>
                <a:cs typeface="+mn-cs"/>
              </a:rPr>
              <a:t>© 2007 Microsoft Corporation. Todos los derechos reservados. Microsoft, Windows, Windows Vista y otros nombres de productos son o podrían ser marcas registradas o marcas comerciales en los EE.UU. u otros países.</a:t>
            </a:r>
          </a:p>
          <a:p>
            <a:pPr algn="l" defTabSz="914400">
              <a:buNone/>
            </a:pPr>
            <a:r>
              <a:rPr lang="en-US" sz="500" b="0" i="0">
                <a:solidFill>
                  <a:srgbClr val="000000"/>
                </a:solidFill>
                <a:latin typeface="Calibri"/>
                <a:ea typeface="+mn-ea"/>
                <a:cs typeface="+mn-cs"/>
              </a:rPr>
              <a:t>La información incluida aquí solo tiene fines informativos y representa la vista actual de Microsoft Corporation a fecha de esta presentación.  Ya que Microsoft debe responder ante los cambios en el mercado, no debe considerarse responsabilidad suya el hecho de garantizar la precisión de la información facilitada después de la fecha de esta presentación.  </a:t>
            </a:r>
            <a:br>
              <a:rPr lang="en-US" sz="500" b="0" i="0">
                <a:solidFill>
                  <a:srgbClr val="000000"/>
                </a:solidFill>
                <a:latin typeface="Calibri"/>
                <a:ea typeface="+mn-ea"/>
                <a:cs typeface="+mn-cs"/>
              </a:rPr>
            </a:br>
            <a:r>
              <a:rPr lang="en-US" sz="500" b="0" i="0">
                <a:solidFill>
                  <a:srgbClr val="000000"/>
                </a:solidFill>
                <a:latin typeface="Calibri"/>
                <a:ea typeface="+mn-ea"/>
                <a:cs typeface="+mn-cs"/>
              </a:rPr>
              <a:t>MICROSOFT NO FACILITA GARANTÍAS EXPRESAS, IMPLÍCITAS O ESTATUTORIAS EN RELACIÓN A LA INFORMACIÓN CONTENIDA EN ESTA PRESENTACIÓN.</a:t>
            </a:r>
          </a:p>
          <a:p>
            <a:pPr algn="l" defTabSz="914400">
              <a:buNone/>
            </a:pPr>
            <a:endParaRPr lang="en-US" sz="500" dirty="0"/>
          </a:p>
        </p:txBody>
      </p:sp>
      <p:sp>
        <p:nvSpPr>
          <p:cNvPr id="7" name="Slide Number Placeholder 6"/>
          <p:cNvSpPr>
            <a:spLocks noGrp="1"/>
          </p:cNvSpPr>
          <p:nvPr>
            <p:ph type="sldNum" sz="quarter" idx="13"/>
          </p:nvPr>
        </p:nvSpPr>
        <p:spPr>
          <a:xfrm>
            <a:off x="6172199" y="8685213"/>
            <a:ext cx="684213" cy="457200"/>
          </a:xfrm>
        </p:spPr>
        <p:txBody>
          <a:bodyPr/>
          <a:lstStyle/>
          <a:p>
            <a:pPr algn="r" defTabSz="914400">
              <a:buNone/>
            </a:pPr>
            <a:fld id="{EC87E0CF-87F6-4B58-B8B8-DCAB2DAAF3CA}" type="slidenum">
              <a:rPr lang="en-US" sz="1200" b="0" i="0">
                <a:latin typeface="Calibri"/>
                <a:ea typeface="+mn-ea"/>
                <a:cs typeface="+mn-cs"/>
              </a:rPr>
              <a:pPr algn="r" defTabSz="914400">
                <a:buNone/>
              </a:pPr>
              <a:t>1</a:t>
            </a:fld>
            <a:endParaRPr lang="en-US" sz="1200" b="0" i="0">
              <a:latin typeface="Calibri"/>
              <a:ea typeface="+mn-ea"/>
              <a:cs typeface="+mn-cs"/>
            </a:endParaRPr>
          </a:p>
        </p:txBody>
      </p:sp>
    </p:spTree>
    <p:extLst>
      <p:ext uri="{BB962C8B-B14F-4D97-AF65-F5344CB8AC3E}">
        <p14:creationId xmlns:p14="http://schemas.microsoft.com/office/powerpoint/2010/main" val="283994286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pPr algn="r" defTabSz="914400">
              <a:buNone/>
            </a:pPr>
            <a:fld id="{81331B57-0BE5-4F82-AA58-76F53EFF3ADA}" type="datetime8">
              <a:rPr lang="en-US" sz="1200" b="0" i="0">
                <a:latin typeface="Calibri"/>
                <a:ea typeface="+mn-ea"/>
                <a:cs typeface="+mn-cs"/>
              </a:rPr>
              <a:pPr algn="r" defTabSz="914400">
                <a:buNone/>
              </a:pPr>
              <a:t>3/4/2019 8:36 AM</a:t>
            </a:fld>
            <a:endParaRPr lang="en-US" sz="1200" b="0" i="0">
              <a:latin typeface="Calibri"/>
              <a:ea typeface="+mn-ea"/>
              <a:cs typeface="+mn-cs"/>
            </a:endParaRPr>
          </a:p>
        </p:txBody>
      </p:sp>
      <p:sp>
        <p:nvSpPr>
          <p:cNvPr id="6" name="Footer Placeholder 5"/>
          <p:cNvSpPr>
            <a:spLocks noGrp="1"/>
          </p:cNvSpPr>
          <p:nvPr>
            <p:ph type="ftr" sz="quarter" idx="12"/>
          </p:nvPr>
        </p:nvSpPr>
        <p:spPr>
          <a:xfrm>
            <a:off x="0" y="8685213"/>
            <a:ext cx="6172200" cy="457200"/>
          </a:xfrm>
        </p:spPr>
        <p:txBody>
          <a:bodyPr/>
          <a:lstStyle/>
          <a:p>
            <a:pPr algn="l" defTabSz="914400">
              <a:buNone/>
            </a:pPr>
            <a:r>
              <a:rPr lang="en-US" sz="500" b="0" i="0">
                <a:solidFill>
                  <a:srgbClr val="000000"/>
                </a:solidFill>
                <a:latin typeface="Calibri"/>
                <a:ea typeface="+mn-ea"/>
                <a:cs typeface="+mn-cs"/>
              </a:rPr>
              <a:t>© 2007 Microsoft Corporation. Todos los derechos reservados. Microsoft, Windows, Windows Vista y otros nombres de productos son o podrían ser marcas registradas o marcas comerciales en los EE.UU. u otros países.</a:t>
            </a:r>
          </a:p>
          <a:p>
            <a:pPr algn="l" defTabSz="914400">
              <a:buNone/>
            </a:pPr>
            <a:r>
              <a:rPr lang="en-US" sz="500" b="0" i="0">
                <a:solidFill>
                  <a:srgbClr val="000000"/>
                </a:solidFill>
                <a:latin typeface="Calibri"/>
                <a:ea typeface="+mn-ea"/>
                <a:cs typeface="+mn-cs"/>
              </a:rPr>
              <a:t>La información incluida aquí solo tiene fines informativos y representa la vista actual de Microsoft Corporation a fecha de esta presentación.  Ya que Microsoft debe responder ante los cambios en el mercado, no debe considerarse responsabilidad suya el hecho de garantizar la precisión de la información facilitada después de la fecha de esta presentación.  </a:t>
            </a:r>
            <a:br>
              <a:rPr lang="en-US" sz="500" b="0" i="0">
                <a:solidFill>
                  <a:srgbClr val="000000"/>
                </a:solidFill>
                <a:latin typeface="Calibri"/>
                <a:ea typeface="+mn-ea"/>
                <a:cs typeface="+mn-cs"/>
              </a:rPr>
            </a:br>
            <a:r>
              <a:rPr lang="en-US" sz="500" b="0" i="0">
                <a:solidFill>
                  <a:srgbClr val="000000"/>
                </a:solidFill>
                <a:latin typeface="Calibri"/>
                <a:ea typeface="+mn-ea"/>
                <a:cs typeface="+mn-cs"/>
              </a:rPr>
              <a:t>MICROSOFT NO FACILITA GARANTÍAS EXPRESAS, IMPLÍCITAS O ESTATUTORIAS EN RELACIÓN A LA INFORMACIÓN CONTENIDA EN ESTA PRESENTACIÓN.</a:t>
            </a:r>
          </a:p>
          <a:p>
            <a:pPr algn="l" defTabSz="914400">
              <a:buNone/>
            </a:pPr>
            <a:endParaRPr lang="en-US" sz="500" dirty="0"/>
          </a:p>
        </p:txBody>
      </p:sp>
      <p:sp>
        <p:nvSpPr>
          <p:cNvPr id="7" name="Slide Number Placeholder 6"/>
          <p:cNvSpPr>
            <a:spLocks noGrp="1"/>
          </p:cNvSpPr>
          <p:nvPr>
            <p:ph type="sldNum" sz="quarter" idx="13"/>
          </p:nvPr>
        </p:nvSpPr>
        <p:spPr>
          <a:xfrm>
            <a:off x="6172199" y="8685213"/>
            <a:ext cx="684213" cy="457200"/>
          </a:xfrm>
        </p:spPr>
        <p:txBody>
          <a:bodyPr/>
          <a:lstStyle/>
          <a:p>
            <a:pPr algn="r" defTabSz="914400">
              <a:buNone/>
            </a:pPr>
            <a:fld id="{EC87E0CF-87F6-4B58-B8B8-DCAB2DAAF3CA}" type="slidenum">
              <a:rPr lang="en-US" sz="1200" b="0" i="0">
                <a:latin typeface="Calibri"/>
                <a:ea typeface="+mn-ea"/>
                <a:cs typeface="+mn-cs"/>
              </a:rPr>
              <a:pPr algn="r" defTabSz="914400">
                <a:buNone/>
              </a:pPr>
              <a:t>19</a:t>
            </a:fld>
            <a:endParaRPr lang="en-US" sz="1200" b="0" i="0">
              <a:latin typeface="Calibri"/>
              <a:ea typeface="+mn-ea"/>
              <a:cs typeface="+mn-cs"/>
            </a:endParaRPr>
          </a:p>
        </p:txBody>
      </p:sp>
    </p:spTree>
    <p:extLst>
      <p:ext uri="{BB962C8B-B14F-4D97-AF65-F5344CB8AC3E}">
        <p14:creationId xmlns:p14="http://schemas.microsoft.com/office/powerpoint/2010/main" val="190501328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pPr algn="r" defTabSz="914400">
              <a:buNone/>
            </a:pPr>
            <a:fld id="{81331B57-0BE5-4F82-AA58-76F53EFF3ADA}" type="datetime8">
              <a:rPr lang="en-US" sz="1200" b="0" i="0">
                <a:latin typeface="Calibri"/>
                <a:ea typeface="+mn-ea"/>
                <a:cs typeface="+mn-cs"/>
              </a:rPr>
              <a:pPr algn="r" defTabSz="914400">
                <a:buNone/>
              </a:pPr>
              <a:t>3/4/2019 8:36 AM</a:t>
            </a:fld>
            <a:endParaRPr lang="en-US" sz="1200" b="0" i="0">
              <a:latin typeface="Calibri"/>
              <a:ea typeface="+mn-ea"/>
              <a:cs typeface="+mn-cs"/>
            </a:endParaRPr>
          </a:p>
        </p:txBody>
      </p:sp>
      <p:sp>
        <p:nvSpPr>
          <p:cNvPr id="6" name="Footer Placeholder 5"/>
          <p:cNvSpPr>
            <a:spLocks noGrp="1"/>
          </p:cNvSpPr>
          <p:nvPr>
            <p:ph type="ftr" sz="quarter" idx="12"/>
          </p:nvPr>
        </p:nvSpPr>
        <p:spPr>
          <a:xfrm>
            <a:off x="0" y="8685213"/>
            <a:ext cx="6172200" cy="457200"/>
          </a:xfrm>
        </p:spPr>
        <p:txBody>
          <a:bodyPr/>
          <a:lstStyle/>
          <a:p>
            <a:pPr algn="l" defTabSz="914400">
              <a:buNone/>
            </a:pPr>
            <a:r>
              <a:rPr lang="en-US" sz="500" b="0" i="0">
                <a:solidFill>
                  <a:srgbClr val="000000"/>
                </a:solidFill>
                <a:latin typeface="Calibri"/>
                <a:ea typeface="+mn-ea"/>
                <a:cs typeface="+mn-cs"/>
              </a:rPr>
              <a:t>© 2007 Microsoft Corporation. Todos los derechos reservados. Microsoft, Windows, Windows Vista y otros nombres de productos son o podrían ser marcas registradas o marcas comerciales en los EE.UU. u otros países.</a:t>
            </a:r>
          </a:p>
          <a:p>
            <a:pPr algn="l" defTabSz="914400">
              <a:buNone/>
            </a:pPr>
            <a:r>
              <a:rPr lang="en-US" sz="500" b="0" i="0">
                <a:solidFill>
                  <a:srgbClr val="000000"/>
                </a:solidFill>
                <a:latin typeface="Calibri"/>
                <a:ea typeface="+mn-ea"/>
                <a:cs typeface="+mn-cs"/>
              </a:rPr>
              <a:t>La información incluida aquí solo tiene fines informativos y representa la vista actual de Microsoft Corporation a fecha de esta presentación.  Ya que Microsoft debe responder ante los cambios en el mercado, no debe considerarse responsabilidad suya el hecho de garantizar la precisión de la información facilitada después de la fecha de esta presentación.  </a:t>
            </a:r>
            <a:br>
              <a:rPr lang="en-US" sz="500" b="0" i="0">
                <a:solidFill>
                  <a:srgbClr val="000000"/>
                </a:solidFill>
                <a:latin typeface="Calibri"/>
                <a:ea typeface="+mn-ea"/>
                <a:cs typeface="+mn-cs"/>
              </a:rPr>
            </a:br>
            <a:r>
              <a:rPr lang="en-US" sz="500" b="0" i="0">
                <a:solidFill>
                  <a:srgbClr val="000000"/>
                </a:solidFill>
                <a:latin typeface="Calibri"/>
                <a:ea typeface="+mn-ea"/>
                <a:cs typeface="+mn-cs"/>
              </a:rPr>
              <a:t>MICROSOFT NO FACILITA GARANTÍAS EXPRESAS, IMPLÍCITAS O ESTATUTORIAS EN RELACIÓN A LA INFORMACIÓN CONTENIDA EN ESTA PRESENTACIÓN.</a:t>
            </a:r>
          </a:p>
          <a:p>
            <a:pPr algn="l" defTabSz="914400">
              <a:buNone/>
            </a:pPr>
            <a:endParaRPr lang="en-US" sz="500" dirty="0"/>
          </a:p>
        </p:txBody>
      </p:sp>
      <p:sp>
        <p:nvSpPr>
          <p:cNvPr id="7" name="Slide Number Placeholder 6"/>
          <p:cNvSpPr>
            <a:spLocks noGrp="1"/>
          </p:cNvSpPr>
          <p:nvPr>
            <p:ph type="sldNum" sz="quarter" idx="13"/>
          </p:nvPr>
        </p:nvSpPr>
        <p:spPr>
          <a:xfrm>
            <a:off x="6172199" y="8685213"/>
            <a:ext cx="684213" cy="457200"/>
          </a:xfrm>
        </p:spPr>
        <p:txBody>
          <a:bodyPr/>
          <a:lstStyle/>
          <a:p>
            <a:pPr algn="r" defTabSz="914400">
              <a:buNone/>
            </a:pPr>
            <a:fld id="{EC87E0CF-87F6-4B58-B8B8-DCAB2DAAF3CA}" type="slidenum">
              <a:rPr lang="en-US" sz="1200" b="0" i="0">
                <a:latin typeface="Calibri"/>
                <a:ea typeface="+mn-ea"/>
                <a:cs typeface="+mn-cs"/>
              </a:rPr>
              <a:pPr algn="r" defTabSz="914400">
                <a:buNone/>
              </a:pPr>
              <a:t>20</a:t>
            </a:fld>
            <a:endParaRPr lang="en-US" sz="1200" b="0" i="0">
              <a:latin typeface="Calibri"/>
              <a:ea typeface="+mn-ea"/>
              <a:cs typeface="+mn-cs"/>
            </a:endParaRPr>
          </a:p>
        </p:txBody>
      </p:sp>
    </p:spTree>
    <p:extLst>
      <p:ext uri="{BB962C8B-B14F-4D97-AF65-F5344CB8AC3E}">
        <p14:creationId xmlns:p14="http://schemas.microsoft.com/office/powerpoint/2010/main" val="364531495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pPr algn="r" defTabSz="914400">
              <a:buNone/>
            </a:pPr>
            <a:fld id="{81331B57-0BE5-4F82-AA58-76F53EFF3ADA}" type="datetime8">
              <a:rPr lang="en-US" sz="1200" b="0" i="0">
                <a:latin typeface="Calibri"/>
                <a:ea typeface="+mn-ea"/>
                <a:cs typeface="+mn-cs"/>
              </a:rPr>
              <a:pPr algn="r" defTabSz="914400">
                <a:buNone/>
              </a:pPr>
              <a:t>3/4/2019 8:36 AM</a:t>
            </a:fld>
            <a:endParaRPr lang="en-US" sz="1200" b="0" i="0">
              <a:latin typeface="Calibri"/>
              <a:ea typeface="+mn-ea"/>
              <a:cs typeface="+mn-cs"/>
            </a:endParaRPr>
          </a:p>
        </p:txBody>
      </p:sp>
      <p:sp>
        <p:nvSpPr>
          <p:cNvPr id="6" name="Footer Placeholder 5"/>
          <p:cNvSpPr>
            <a:spLocks noGrp="1"/>
          </p:cNvSpPr>
          <p:nvPr>
            <p:ph type="ftr" sz="quarter" idx="12"/>
          </p:nvPr>
        </p:nvSpPr>
        <p:spPr>
          <a:xfrm>
            <a:off x="0" y="8685213"/>
            <a:ext cx="6172200" cy="457200"/>
          </a:xfrm>
        </p:spPr>
        <p:txBody>
          <a:bodyPr/>
          <a:lstStyle/>
          <a:p>
            <a:pPr algn="l" defTabSz="914400">
              <a:buNone/>
            </a:pPr>
            <a:r>
              <a:rPr lang="en-US" sz="500" b="0" i="0">
                <a:solidFill>
                  <a:srgbClr val="000000"/>
                </a:solidFill>
                <a:latin typeface="Calibri"/>
                <a:ea typeface="+mn-ea"/>
                <a:cs typeface="+mn-cs"/>
              </a:rPr>
              <a:t>© 2007 Microsoft Corporation. Todos los derechos reservados. Microsoft, Windows, Windows Vista y otros nombres de productos son o podrían ser marcas registradas o marcas comerciales en los EE.UU. u otros países.</a:t>
            </a:r>
          </a:p>
          <a:p>
            <a:pPr algn="l" defTabSz="914400">
              <a:buNone/>
            </a:pPr>
            <a:r>
              <a:rPr lang="en-US" sz="500" b="0" i="0">
                <a:solidFill>
                  <a:srgbClr val="000000"/>
                </a:solidFill>
                <a:latin typeface="Calibri"/>
                <a:ea typeface="+mn-ea"/>
                <a:cs typeface="+mn-cs"/>
              </a:rPr>
              <a:t>La información incluida aquí solo tiene fines informativos y representa la vista actual de Microsoft Corporation a fecha de esta presentación.  Ya que Microsoft debe responder ante los cambios en el mercado, no debe considerarse responsabilidad suya el hecho de garantizar la precisión de la información facilitada después de la fecha de esta presentación.  </a:t>
            </a:r>
            <a:br>
              <a:rPr lang="en-US" sz="500" b="0" i="0">
                <a:solidFill>
                  <a:srgbClr val="000000"/>
                </a:solidFill>
                <a:latin typeface="Calibri"/>
                <a:ea typeface="+mn-ea"/>
                <a:cs typeface="+mn-cs"/>
              </a:rPr>
            </a:br>
            <a:r>
              <a:rPr lang="en-US" sz="500" b="0" i="0">
                <a:solidFill>
                  <a:srgbClr val="000000"/>
                </a:solidFill>
                <a:latin typeface="Calibri"/>
                <a:ea typeface="+mn-ea"/>
                <a:cs typeface="+mn-cs"/>
              </a:rPr>
              <a:t>MICROSOFT NO FACILITA GARANTÍAS EXPRESAS, IMPLÍCITAS O ESTATUTORIAS EN RELACIÓN A LA INFORMACIÓN CONTENIDA EN ESTA PRESENTACIÓN.</a:t>
            </a:r>
          </a:p>
          <a:p>
            <a:pPr algn="l" defTabSz="914400">
              <a:buNone/>
            </a:pPr>
            <a:endParaRPr lang="en-US" sz="500" dirty="0"/>
          </a:p>
        </p:txBody>
      </p:sp>
      <p:sp>
        <p:nvSpPr>
          <p:cNvPr id="7" name="Slide Number Placeholder 6"/>
          <p:cNvSpPr>
            <a:spLocks noGrp="1"/>
          </p:cNvSpPr>
          <p:nvPr>
            <p:ph type="sldNum" sz="quarter" idx="13"/>
          </p:nvPr>
        </p:nvSpPr>
        <p:spPr>
          <a:xfrm>
            <a:off x="6172199" y="8685213"/>
            <a:ext cx="684213" cy="457200"/>
          </a:xfrm>
        </p:spPr>
        <p:txBody>
          <a:bodyPr/>
          <a:lstStyle/>
          <a:p>
            <a:pPr algn="r" defTabSz="914400">
              <a:buNone/>
            </a:pPr>
            <a:fld id="{EC87E0CF-87F6-4B58-B8B8-DCAB2DAAF3CA}" type="slidenum">
              <a:rPr lang="en-US" sz="1200" b="0" i="0">
                <a:latin typeface="Calibri"/>
                <a:ea typeface="+mn-ea"/>
                <a:cs typeface="+mn-cs"/>
              </a:rPr>
              <a:pPr algn="r" defTabSz="914400">
                <a:buNone/>
              </a:pPr>
              <a:t>21</a:t>
            </a:fld>
            <a:endParaRPr lang="en-US" sz="1200" b="0" i="0">
              <a:latin typeface="Calibri"/>
              <a:ea typeface="+mn-ea"/>
              <a:cs typeface="+mn-cs"/>
            </a:endParaRPr>
          </a:p>
        </p:txBody>
      </p:sp>
    </p:spTree>
    <p:extLst>
      <p:ext uri="{BB962C8B-B14F-4D97-AF65-F5344CB8AC3E}">
        <p14:creationId xmlns:p14="http://schemas.microsoft.com/office/powerpoint/2010/main" val="266093346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pPr algn="r" defTabSz="914400">
              <a:buNone/>
            </a:pPr>
            <a:fld id="{81331B57-0BE5-4F82-AA58-76F53EFF3ADA}" type="datetime8">
              <a:rPr lang="en-US" sz="1200" b="0" i="0">
                <a:latin typeface="Calibri"/>
                <a:ea typeface="+mn-ea"/>
                <a:cs typeface="+mn-cs"/>
              </a:rPr>
              <a:pPr algn="r" defTabSz="914400">
                <a:buNone/>
              </a:pPr>
              <a:t>3/4/2019 8:36 AM</a:t>
            </a:fld>
            <a:endParaRPr lang="en-US" sz="1200" b="0" i="0">
              <a:latin typeface="Calibri"/>
              <a:ea typeface="+mn-ea"/>
              <a:cs typeface="+mn-cs"/>
            </a:endParaRPr>
          </a:p>
        </p:txBody>
      </p:sp>
      <p:sp>
        <p:nvSpPr>
          <p:cNvPr id="6" name="Footer Placeholder 5"/>
          <p:cNvSpPr>
            <a:spLocks noGrp="1"/>
          </p:cNvSpPr>
          <p:nvPr>
            <p:ph type="ftr" sz="quarter" idx="12"/>
          </p:nvPr>
        </p:nvSpPr>
        <p:spPr>
          <a:xfrm>
            <a:off x="0" y="8685213"/>
            <a:ext cx="6172200" cy="457200"/>
          </a:xfrm>
        </p:spPr>
        <p:txBody>
          <a:bodyPr/>
          <a:lstStyle/>
          <a:p>
            <a:pPr algn="l" defTabSz="914400">
              <a:buNone/>
            </a:pPr>
            <a:r>
              <a:rPr lang="en-US" sz="500" b="0" i="0">
                <a:solidFill>
                  <a:srgbClr val="000000"/>
                </a:solidFill>
                <a:latin typeface="Calibri"/>
                <a:ea typeface="+mn-ea"/>
                <a:cs typeface="+mn-cs"/>
              </a:rPr>
              <a:t>© 2007 Microsoft Corporation. Todos los derechos reservados. Microsoft, Windows, Windows Vista y otros nombres de productos son o podrían ser marcas registradas o marcas comerciales en los EE.UU. u otros países.</a:t>
            </a:r>
          </a:p>
          <a:p>
            <a:pPr algn="l" defTabSz="914400">
              <a:buNone/>
            </a:pPr>
            <a:r>
              <a:rPr lang="en-US" sz="500" b="0" i="0">
                <a:solidFill>
                  <a:srgbClr val="000000"/>
                </a:solidFill>
                <a:latin typeface="Calibri"/>
                <a:ea typeface="+mn-ea"/>
                <a:cs typeface="+mn-cs"/>
              </a:rPr>
              <a:t>La información incluida aquí solo tiene fines informativos y representa la vista actual de Microsoft Corporation a fecha de esta presentación.  Ya que Microsoft debe responder ante los cambios en el mercado, no debe considerarse responsabilidad suya el hecho de garantizar la precisión de la información facilitada después de la fecha de esta presentación.  </a:t>
            </a:r>
            <a:br>
              <a:rPr lang="en-US" sz="500" b="0" i="0">
                <a:solidFill>
                  <a:srgbClr val="000000"/>
                </a:solidFill>
                <a:latin typeface="Calibri"/>
                <a:ea typeface="+mn-ea"/>
                <a:cs typeface="+mn-cs"/>
              </a:rPr>
            </a:br>
            <a:r>
              <a:rPr lang="en-US" sz="500" b="0" i="0">
                <a:solidFill>
                  <a:srgbClr val="000000"/>
                </a:solidFill>
                <a:latin typeface="Calibri"/>
                <a:ea typeface="+mn-ea"/>
                <a:cs typeface="+mn-cs"/>
              </a:rPr>
              <a:t>MICROSOFT NO FACILITA GARANTÍAS EXPRESAS, IMPLÍCITAS O ESTATUTORIAS EN RELACIÓN A LA INFORMACIÓN CONTENIDA EN ESTA PRESENTACIÓN.</a:t>
            </a:r>
          </a:p>
          <a:p>
            <a:pPr algn="l" defTabSz="914400">
              <a:buNone/>
            </a:pPr>
            <a:endParaRPr lang="en-US" sz="500" dirty="0"/>
          </a:p>
        </p:txBody>
      </p:sp>
      <p:sp>
        <p:nvSpPr>
          <p:cNvPr id="7" name="Slide Number Placeholder 6"/>
          <p:cNvSpPr>
            <a:spLocks noGrp="1"/>
          </p:cNvSpPr>
          <p:nvPr>
            <p:ph type="sldNum" sz="quarter" idx="13"/>
          </p:nvPr>
        </p:nvSpPr>
        <p:spPr>
          <a:xfrm>
            <a:off x="6172199" y="8685213"/>
            <a:ext cx="684213" cy="457200"/>
          </a:xfrm>
        </p:spPr>
        <p:txBody>
          <a:bodyPr/>
          <a:lstStyle/>
          <a:p>
            <a:pPr algn="r" defTabSz="914400">
              <a:buNone/>
            </a:pPr>
            <a:fld id="{EC87E0CF-87F6-4B58-B8B8-DCAB2DAAF3CA}" type="slidenum">
              <a:rPr lang="en-US" sz="1200" b="0" i="0">
                <a:latin typeface="Calibri"/>
                <a:ea typeface="+mn-ea"/>
                <a:cs typeface="+mn-cs"/>
              </a:rPr>
              <a:pPr algn="r" defTabSz="914400">
                <a:buNone/>
              </a:pPr>
              <a:t>22</a:t>
            </a:fld>
            <a:endParaRPr lang="en-US" sz="1200" b="0" i="0">
              <a:latin typeface="Calibri"/>
              <a:ea typeface="+mn-ea"/>
              <a:cs typeface="+mn-cs"/>
            </a:endParaRPr>
          </a:p>
        </p:txBody>
      </p:sp>
    </p:spTree>
    <p:extLst>
      <p:ext uri="{BB962C8B-B14F-4D97-AF65-F5344CB8AC3E}">
        <p14:creationId xmlns:p14="http://schemas.microsoft.com/office/powerpoint/2010/main" val="286575593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pPr algn="r" defTabSz="914400">
              <a:buNone/>
            </a:pPr>
            <a:fld id="{81331B57-0BE5-4F82-AA58-76F53EFF3ADA}" type="datetime8">
              <a:rPr lang="en-US" sz="1200" b="0" i="0">
                <a:latin typeface="Calibri"/>
                <a:ea typeface="+mn-ea"/>
                <a:cs typeface="+mn-cs"/>
              </a:rPr>
              <a:pPr algn="r" defTabSz="914400">
                <a:buNone/>
              </a:pPr>
              <a:t>3/4/2019 8:36 AM</a:t>
            </a:fld>
            <a:endParaRPr lang="en-US" sz="1200" b="0" i="0">
              <a:latin typeface="Calibri"/>
              <a:ea typeface="+mn-ea"/>
              <a:cs typeface="+mn-cs"/>
            </a:endParaRPr>
          </a:p>
        </p:txBody>
      </p:sp>
      <p:sp>
        <p:nvSpPr>
          <p:cNvPr id="6" name="Footer Placeholder 5"/>
          <p:cNvSpPr>
            <a:spLocks noGrp="1"/>
          </p:cNvSpPr>
          <p:nvPr>
            <p:ph type="ftr" sz="quarter" idx="12"/>
          </p:nvPr>
        </p:nvSpPr>
        <p:spPr>
          <a:xfrm>
            <a:off x="0" y="8685213"/>
            <a:ext cx="6172200" cy="457200"/>
          </a:xfrm>
        </p:spPr>
        <p:txBody>
          <a:bodyPr/>
          <a:lstStyle/>
          <a:p>
            <a:pPr algn="l" defTabSz="914400">
              <a:buNone/>
            </a:pPr>
            <a:r>
              <a:rPr lang="en-US" sz="500" b="0" i="0">
                <a:solidFill>
                  <a:srgbClr val="000000"/>
                </a:solidFill>
                <a:latin typeface="Calibri"/>
                <a:ea typeface="+mn-ea"/>
                <a:cs typeface="+mn-cs"/>
              </a:rPr>
              <a:t>© 2007 Microsoft Corporation. Todos los derechos reservados. Microsoft, Windows, Windows Vista y otros nombres de productos son o podrían ser marcas registradas o marcas comerciales en los EE.UU. u otros países.</a:t>
            </a:r>
          </a:p>
          <a:p>
            <a:pPr algn="l" defTabSz="914400">
              <a:buNone/>
            </a:pPr>
            <a:r>
              <a:rPr lang="en-US" sz="500" b="0" i="0">
                <a:solidFill>
                  <a:srgbClr val="000000"/>
                </a:solidFill>
                <a:latin typeface="Calibri"/>
                <a:ea typeface="+mn-ea"/>
                <a:cs typeface="+mn-cs"/>
              </a:rPr>
              <a:t>La información incluida aquí solo tiene fines informativos y representa la vista actual de Microsoft Corporation a fecha de esta presentación.  Ya que Microsoft debe responder ante los cambios en el mercado, no debe considerarse responsabilidad suya el hecho de garantizar la precisión de la información facilitada después de la fecha de esta presentación.  </a:t>
            </a:r>
            <a:br>
              <a:rPr lang="en-US" sz="500" b="0" i="0">
                <a:solidFill>
                  <a:srgbClr val="000000"/>
                </a:solidFill>
                <a:latin typeface="Calibri"/>
                <a:ea typeface="+mn-ea"/>
                <a:cs typeface="+mn-cs"/>
              </a:rPr>
            </a:br>
            <a:r>
              <a:rPr lang="en-US" sz="500" b="0" i="0">
                <a:solidFill>
                  <a:srgbClr val="000000"/>
                </a:solidFill>
                <a:latin typeface="Calibri"/>
                <a:ea typeface="+mn-ea"/>
                <a:cs typeface="+mn-cs"/>
              </a:rPr>
              <a:t>MICROSOFT NO FACILITA GARANTÍAS EXPRESAS, IMPLÍCITAS O ESTATUTORIAS EN RELACIÓN A LA INFORMACIÓN CONTENIDA EN ESTA PRESENTACIÓN.</a:t>
            </a:r>
          </a:p>
          <a:p>
            <a:pPr algn="l" defTabSz="914400">
              <a:buNone/>
            </a:pPr>
            <a:endParaRPr lang="en-US" sz="500" dirty="0"/>
          </a:p>
        </p:txBody>
      </p:sp>
      <p:sp>
        <p:nvSpPr>
          <p:cNvPr id="7" name="Slide Number Placeholder 6"/>
          <p:cNvSpPr>
            <a:spLocks noGrp="1"/>
          </p:cNvSpPr>
          <p:nvPr>
            <p:ph type="sldNum" sz="quarter" idx="13"/>
          </p:nvPr>
        </p:nvSpPr>
        <p:spPr>
          <a:xfrm>
            <a:off x="6172199" y="8685213"/>
            <a:ext cx="684213" cy="457200"/>
          </a:xfrm>
        </p:spPr>
        <p:txBody>
          <a:bodyPr/>
          <a:lstStyle/>
          <a:p>
            <a:pPr algn="r" defTabSz="914400">
              <a:buNone/>
            </a:pPr>
            <a:fld id="{EC87E0CF-87F6-4B58-B8B8-DCAB2DAAF3CA}" type="slidenum">
              <a:rPr lang="en-US" sz="1200" b="0" i="0">
                <a:latin typeface="Calibri"/>
                <a:ea typeface="+mn-ea"/>
                <a:cs typeface="+mn-cs"/>
              </a:rPr>
              <a:pPr algn="r" defTabSz="914400">
                <a:buNone/>
              </a:pPr>
              <a:t>23</a:t>
            </a:fld>
            <a:endParaRPr lang="en-US" sz="1200" b="0" i="0">
              <a:latin typeface="Calibri"/>
              <a:ea typeface="+mn-ea"/>
              <a:cs typeface="+mn-cs"/>
            </a:endParaRPr>
          </a:p>
        </p:txBody>
      </p:sp>
    </p:spTree>
    <p:extLst>
      <p:ext uri="{BB962C8B-B14F-4D97-AF65-F5344CB8AC3E}">
        <p14:creationId xmlns:p14="http://schemas.microsoft.com/office/powerpoint/2010/main" val="420222413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pPr algn="r" defTabSz="914400">
              <a:buNone/>
            </a:pPr>
            <a:fld id="{81331B57-0BE5-4F82-AA58-76F53EFF3ADA}" type="datetime8">
              <a:rPr lang="en-US" sz="1200" b="0" i="0">
                <a:latin typeface="Calibri"/>
                <a:ea typeface="+mn-ea"/>
                <a:cs typeface="+mn-cs"/>
              </a:rPr>
              <a:pPr algn="r" defTabSz="914400">
                <a:buNone/>
              </a:pPr>
              <a:t>3/4/2019 8:36 AM</a:t>
            </a:fld>
            <a:endParaRPr lang="en-US" sz="1200" b="0" i="0">
              <a:latin typeface="Calibri"/>
              <a:ea typeface="+mn-ea"/>
              <a:cs typeface="+mn-cs"/>
            </a:endParaRPr>
          </a:p>
        </p:txBody>
      </p:sp>
      <p:sp>
        <p:nvSpPr>
          <p:cNvPr id="6" name="Footer Placeholder 5"/>
          <p:cNvSpPr>
            <a:spLocks noGrp="1"/>
          </p:cNvSpPr>
          <p:nvPr>
            <p:ph type="ftr" sz="quarter" idx="12"/>
          </p:nvPr>
        </p:nvSpPr>
        <p:spPr>
          <a:xfrm>
            <a:off x="0" y="8685213"/>
            <a:ext cx="6172200" cy="457200"/>
          </a:xfrm>
        </p:spPr>
        <p:txBody>
          <a:bodyPr/>
          <a:lstStyle/>
          <a:p>
            <a:pPr algn="l" defTabSz="914400">
              <a:buNone/>
            </a:pPr>
            <a:r>
              <a:rPr lang="en-US" sz="500" b="0" i="0">
                <a:solidFill>
                  <a:srgbClr val="000000"/>
                </a:solidFill>
                <a:latin typeface="Calibri"/>
                <a:ea typeface="+mn-ea"/>
                <a:cs typeface="+mn-cs"/>
              </a:rPr>
              <a:t>© 2007 Microsoft Corporation. Todos los derechos reservados. Microsoft, Windows, Windows Vista y otros nombres de productos son o podrían ser marcas registradas o marcas comerciales en los EE.UU. u otros países.</a:t>
            </a:r>
          </a:p>
          <a:p>
            <a:pPr algn="l" defTabSz="914400">
              <a:buNone/>
            </a:pPr>
            <a:r>
              <a:rPr lang="en-US" sz="500" b="0" i="0">
                <a:solidFill>
                  <a:srgbClr val="000000"/>
                </a:solidFill>
                <a:latin typeface="Calibri"/>
                <a:ea typeface="+mn-ea"/>
                <a:cs typeface="+mn-cs"/>
              </a:rPr>
              <a:t>La información incluida aquí solo tiene fines informativos y representa la vista actual de Microsoft Corporation a fecha de esta presentación.  Ya que Microsoft debe responder ante los cambios en el mercado, no debe considerarse responsabilidad suya el hecho de garantizar la precisión de la información facilitada después de la fecha de esta presentación.  </a:t>
            </a:r>
            <a:br>
              <a:rPr lang="en-US" sz="500" b="0" i="0">
                <a:solidFill>
                  <a:srgbClr val="000000"/>
                </a:solidFill>
                <a:latin typeface="Calibri"/>
                <a:ea typeface="+mn-ea"/>
                <a:cs typeface="+mn-cs"/>
              </a:rPr>
            </a:br>
            <a:r>
              <a:rPr lang="en-US" sz="500" b="0" i="0">
                <a:solidFill>
                  <a:srgbClr val="000000"/>
                </a:solidFill>
                <a:latin typeface="Calibri"/>
                <a:ea typeface="+mn-ea"/>
                <a:cs typeface="+mn-cs"/>
              </a:rPr>
              <a:t>MICROSOFT NO FACILITA GARANTÍAS EXPRESAS, IMPLÍCITAS O ESTATUTORIAS EN RELACIÓN A LA INFORMACIÓN CONTENIDA EN ESTA PRESENTACIÓN.</a:t>
            </a:r>
          </a:p>
          <a:p>
            <a:pPr algn="l" defTabSz="914400">
              <a:buNone/>
            </a:pPr>
            <a:endParaRPr lang="en-US" sz="500" dirty="0"/>
          </a:p>
        </p:txBody>
      </p:sp>
      <p:sp>
        <p:nvSpPr>
          <p:cNvPr id="7" name="Slide Number Placeholder 6"/>
          <p:cNvSpPr>
            <a:spLocks noGrp="1"/>
          </p:cNvSpPr>
          <p:nvPr>
            <p:ph type="sldNum" sz="quarter" idx="13"/>
          </p:nvPr>
        </p:nvSpPr>
        <p:spPr>
          <a:xfrm>
            <a:off x="6172199" y="8685213"/>
            <a:ext cx="684213" cy="457200"/>
          </a:xfrm>
        </p:spPr>
        <p:txBody>
          <a:bodyPr/>
          <a:lstStyle/>
          <a:p>
            <a:pPr algn="r" defTabSz="914400">
              <a:buNone/>
            </a:pPr>
            <a:fld id="{EC87E0CF-87F6-4B58-B8B8-DCAB2DAAF3CA}" type="slidenum">
              <a:rPr lang="en-US" sz="1200" b="0" i="0">
                <a:latin typeface="Calibri"/>
                <a:ea typeface="+mn-ea"/>
                <a:cs typeface="+mn-cs"/>
              </a:rPr>
              <a:pPr algn="r" defTabSz="914400">
                <a:buNone/>
              </a:pPr>
              <a:t>24</a:t>
            </a:fld>
            <a:endParaRPr lang="en-US" sz="1200" b="0" i="0">
              <a:latin typeface="Calibri"/>
              <a:ea typeface="+mn-ea"/>
              <a:cs typeface="+mn-cs"/>
            </a:endParaRPr>
          </a:p>
        </p:txBody>
      </p:sp>
    </p:spTree>
    <p:extLst>
      <p:ext uri="{BB962C8B-B14F-4D97-AF65-F5344CB8AC3E}">
        <p14:creationId xmlns:p14="http://schemas.microsoft.com/office/powerpoint/2010/main" val="240935100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pPr algn="r" defTabSz="914400">
              <a:buNone/>
            </a:pPr>
            <a:fld id="{81331B57-0BE5-4F82-AA58-76F53EFF3ADA}" type="datetime8">
              <a:rPr lang="en-US" sz="1200" b="0" i="0">
                <a:latin typeface="Calibri"/>
                <a:ea typeface="+mn-ea"/>
                <a:cs typeface="+mn-cs"/>
              </a:rPr>
              <a:pPr algn="r" defTabSz="914400">
                <a:buNone/>
              </a:pPr>
              <a:t>3/4/2019 8:36 AM</a:t>
            </a:fld>
            <a:endParaRPr lang="en-US" sz="1200" b="0" i="0">
              <a:latin typeface="Calibri"/>
              <a:ea typeface="+mn-ea"/>
              <a:cs typeface="+mn-cs"/>
            </a:endParaRPr>
          </a:p>
        </p:txBody>
      </p:sp>
      <p:sp>
        <p:nvSpPr>
          <p:cNvPr id="6" name="Footer Placeholder 5"/>
          <p:cNvSpPr>
            <a:spLocks noGrp="1"/>
          </p:cNvSpPr>
          <p:nvPr>
            <p:ph type="ftr" sz="quarter" idx="12"/>
          </p:nvPr>
        </p:nvSpPr>
        <p:spPr>
          <a:xfrm>
            <a:off x="0" y="8685213"/>
            <a:ext cx="6172200" cy="457200"/>
          </a:xfrm>
        </p:spPr>
        <p:txBody>
          <a:bodyPr/>
          <a:lstStyle/>
          <a:p>
            <a:pPr algn="l" defTabSz="914400">
              <a:buNone/>
            </a:pPr>
            <a:r>
              <a:rPr lang="en-US" sz="500" b="0" i="0">
                <a:solidFill>
                  <a:srgbClr val="000000"/>
                </a:solidFill>
                <a:latin typeface="Calibri"/>
                <a:ea typeface="+mn-ea"/>
                <a:cs typeface="+mn-cs"/>
              </a:rPr>
              <a:t>© 2007 Microsoft Corporation. Todos los derechos reservados. Microsoft, Windows, Windows Vista y otros nombres de productos son o podrían ser marcas registradas o marcas comerciales en los EE.UU. u otros países.</a:t>
            </a:r>
          </a:p>
          <a:p>
            <a:pPr algn="l" defTabSz="914400">
              <a:buNone/>
            </a:pPr>
            <a:r>
              <a:rPr lang="en-US" sz="500" b="0" i="0">
                <a:solidFill>
                  <a:srgbClr val="000000"/>
                </a:solidFill>
                <a:latin typeface="Calibri"/>
                <a:ea typeface="+mn-ea"/>
                <a:cs typeface="+mn-cs"/>
              </a:rPr>
              <a:t>La información incluida aquí solo tiene fines informativos y representa la vista actual de Microsoft Corporation a fecha de esta presentación.  Ya que Microsoft debe responder ante los cambios en el mercado, no debe considerarse responsabilidad suya el hecho de garantizar la precisión de la información facilitada después de la fecha de esta presentación.  </a:t>
            </a:r>
            <a:br>
              <a:rPr lang="en-US" sz="500" b="0" i="0">
                <a:solidFill>
                  <a:srgbClr val="000000"/>
                </a:solidFill>
                <a:latin typeface="Calibri"/>
                <a:ea typeface="+mn-ea"/>
                <a:cs typeface="+mn-cs"/>
              </a:rPr>
            </a:br>
            <a:r>
              <a:rPr lang="en-US" sz="500" b="0" i="0">
                <a:solidFill>
                  <a:srgbClr val="000000"/>
                </a:solidFill>
                <a:latin typeface="Calibri"/>
                <a:ea typeface="+mn-ea"/>
                <a:cs typeface="+mn-cs"/>
              </a:rPr>
              <a:t>MICROSOFT NO FACILITA GARANTÍAS EXPRESAS, IMPLÍCITAS O ESTATUTORIAS EN RELACIÓN A LA INFORMACIÓN CONTENIDA EN ESTA PRESENTACIÓN.</a:t>
            </a:r>
          </a:p>
          <a:p>
            <a:pPr algn="l" defTabSz="914400">
              <a:buNone/>
            </a:pPr>
            <a:endParaRPr lang="en-US" sz="500" dirty="0"/>
          </a:p>
        </p:txBody>
      </p:sp>
      <p:sp>
        <p:nvSpPr>
          <p:cNvPr id="7" name="Slide Number Placeholder 6"/>
          <p:cNvSpPr>
            <a:spLocks noGrp="1"/>
          </p:cNvSpPr>
          <p:nvPr>
            <p:ph type="sldNum" sz="quarter" idx="13"/>
          </p:nvPr>
        </p:nvSpPr>
        <p:spPr>
          <a:xfrm>
            <a:off x="6172199" y="8685213"/>
            <a:ext cx="684213" cy="457200"/>
          </a:xfrm>
        </p:spPr>
        <p:txBody>
          <a:bodyPr/>
          <a:lstStyle/>
          <a:p>
            <a:pPr algn="r" defTabSz="914400">
              <a:buNone/>
            </a:pPr>
            <a:fld id="{EC87E0CF-87F6-4B58-B8B8-DCAB2DAAF3CA}" type="slidenum">
              <a:rPr lang="en-US" sz="1200" b="0" i="0">
                <a:latin typeface="Calibri"/>
                <a:ea typeface="+mn-ea"/>
                <a:cs typeface="+mn-cs"/>
              </a:rPr>
              <a:pPr algn="r" defTabSz="914400">
                <a:buNone/>
              </a:pPr>
              <a:t>25</a:t>
            </a:fld>
            <a:endParaRPr lang="en-US" sz="1200" b="0" i="0">
              <a:latin typeface="Calibri"/>
              <a:ea typeface="+mn-ea"/>
              <a:cs typeface="+mn-cs"/>
            </a:endParaRPr>
          </a:p>
        </p:txBody>
      </p:sp>
    </p:spTree>
    <p:extLst>
      <p:ext uri="{BB962C8B-B14F-4D97-AF65-F5344CB8AC3E}">
        <p14:creationId xmlns:p14="http://schemas.microsoft.com/office/powerpoint/2010/main" val="7314352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pPr algn="r" defTabSz="914400">
              <a:buNone/>
            </a:pPr>
            <a:fld id="{81331B57-0BE5-4F82-AA58-76F53EFF3ADA}" type="datetime8">
              <a:rPr lang="en-US" sz="1200" b="0" i="0">
                <a:latin typeface="Calibri"/>
                <a:ea typeface="+mn-ea"/>
                <a:cs typeface="+mn-cs"/>
              </a:rPr>
              <a:pPr algn="r" defTabSz="914400">
                <a:buNone/>
              </a:pPr>
              <a:t>3/4/2019 8:36 AM</a:t>
            </a:fld>
            <a:endParaRPr lang="en-US" sz="1200" b="0" i="0">
              <a:latin typeface="Calibri"/>
              <a:ea typeface="+mn-ea"/>
              <a:cs typeface="+mn-cs"/>
            </a:endParaRPr>
          </a:p>
        </p:txBody>
      </p:sp>
      <p:sp>
        <p:nvSpPr>
          <p:cNvPr id="6" name="Footer Placeholder 5"/>
          <p:cNvSpPr>
            <a:spLocks noGrp="1"/>
          </p:cNvSpPr>
          <p:nvPr>
            <p:ph type="ftr" sz="quarter" idx="12"/>
          </p:nvPr>
        </p:nvSpPr>
        <p:spPr>
          <a:xfrm>
            <a:off x="0" y="8685213"/>
            <a:ext cx="6172200" cy="457200"/>
          </a:xfrm>
        </p:spPr>
        <p:txBody>
          <a:bodyPr/>
          <a:lstStyle/>
          <a:p>
            <a:pPr algn="l" defTabSz="914400">
              <a:buNone/>
            </a:pPr>
            <a:r>
              <a:rPr lang="en-US" sz="500" b="0" i="0">
                <a:solidFill>
                  <a:srgbClr val="000000"/>
                </a:solidFill>
                <a:latin typeface="Calibri"/>
                <a:ea typeface="+mn-ea"/>
                <a:cs typeface="+mn-cs"/>
              </a:rPr>
              <a:t>© 2007 Microsoft Corporation. Todos los derechos reservados. Microsoft, Windows, Windows Vista y otros nombres de productos son o podrían ser marcas registradas o marcas comerciales en los EE.UU. u otros países.</a:t>
            </a:r>
          </a:p>
          <a:p>
            <a:pPr algn="l" defTabSz="914400">
              <a:buNone/>
            </a:pPr>
            <a:r>
              <a:rPr lang="en-US" sz="500" b="0" i="0">
                <a:solidFill>
                  <a:srgbClr val="000000"/>
                </a:solidFill>
                <a:latin typeface="Calibri"/>
                <a:ea typeface="+mn-ea"/>
                <a:cs typeface="+mn-cs"/>
              </a:rPr>
              <a:t>La información incluida aquí solo tiene fines informativos y representa la vista actual de Microsoft Corporation a fecha de esta presentación.  Ya que Microsoft debe responder ante los cambios en el mercado, no debe considerarse responsabilidad suya el hecho de garantizar la precisión de la información facilitada después de la fecha de esta presentación.  </a:t>
            </a:r>
            <a:br>
              <a:rPr lang="en-US" sz="500" b="0" i="0">
                <a:solidFill>
                  <a:srgbClr val="000000"/>
                </a:solidFill>
                <a:latin typeface="Calibri"/>
                <a:ea typeface="+mn-ea"/>
                <a:cs typeface="+mn-cs"/>
              </a:rPr>
            </a:br>
            <a:r>
              <a:rPr lang="en-US" sz="500" b="0" i="0">
                <a:solidFill>
                  <a:srgbClr val="000000"/>
                </a:solidFill>
                <a:latin typeface="Calibri"/>
                <a:ea typeface="+mn-ea"/>
                <a:cs typeface="+mn-cs"/>
              </a:rPr>
              <a:t>MICROSOFT NO FACILITA GARANTÍAS EXPRESAS, IMPLÍCITAS O ESTATUTORIAS EN RELACIÓN A LA INFORMACIÓN CONTENIDA EN ESTA PRESENTACIÓN.</a:t>
            </a:r>
          </a:p>
          <a:p>
            <a:pPr algn="l" defTabSz="914400">
              <a:buNone/>
            </a:pPr>
            <a:endParaRPr lang="en-US" sz="500" dirty="0"/>
          </a:p>
        </p:txBody>
      </p:sp>
      <p:sp>
        <p:nvSpPr>
          <p:cNvPr id="7" name="Slide Number Placeholder 6"/>
          <p:cNvSpPr>
            <a:spLocks noGrp="1"/>
          </p:cNvSpPr>
          <p:nvPr>
            <p:ph type="sldNum" sz="quarter" idx="13"/>
          </p:nvPr>
        </p:nvSpPr>
        <p:spPr>
          <a:xfrm>
            <a:off x="6172199" y="8685213"/>
            <a:ext cx="684213" cy="457200"/>
          </a:xfrm>
        </p:spPr>
        <p:txBody>
          <a:bodyPr/>
          <a:lstStyle/>
          <a:p>
            <a:pPr algn="r" defTabSz="914400">
              <a:buNone/>
            </a:pPr>
            <a:fld id="{EC87E0CF-87F6-4B58-B8B8-DCAB2DAAF3CA}" type="slidenum">
              <a:rPr lang="en-US" sz="1200" b="0" i="0">
                <a:latin typeface="Calibri"/>
                <a:ea typeface="+mn-ea"/>
                <a:cs typeface="+mn-cs"/>
              </a:rPr>
              <a:pPr algn="r" defTabSz="914400">
                <a:buNone/>
              </a:pPr>
              <a:t>27</a:t>
            </a:fld>
            <a:endParaRPr lang="en-US" sz="1200" b="0" i="0">
              <a:latin typeface="Calibri"/>
              <a:ea typeface="+mn-ea"/>
              <a:cs typeface="+mn-cs"/>
            </a:endParaRPr>
          </a:p>
        </p:txBody>
      </p:sp>
    </p:spTree>
    <p:extLst>
      <p:ext uri="{BB962C8B-B14F-4D97-AF65-F5344CB8AC3E}">
        <p14:creationId xmlns:p14="http://schemas.microsoft.com/office/powerpoint/2010/main" val="260661478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pPr algn="r" defTabSz="914400">
              <a:buNone/>
            </a:pPr>
            <a:fld id="{81331B57-0BE5-4F82-AA58-76F53EFF3ADA}" type="datetime8">
              <a:rPr lang="en-US" sz="1200" b="0" i="0">
                <a:latin typeface="Calibri"/>
                <a:ea typeface="+mn-ea"/>
                <a:cs typeface="+mn-cs"/>
              </a:rPr>
              <a:pPr algn="r" defTabSz="914400">
                <a:buNone/>
              </a:pPr>
              <a:t>3/4/2019 8:36 AM</a:t>
            </a:fld>
            <a:endParaRPr lang="en-US" sz="1200" b="0" i="0">
              <a:latin typeface="Calibri"/>
              <a:ea typeface="+mn-ea"/>
              <a:cs typeface="+mn-cs"/>
            </a:endParaRPr>
          </a:p>
        </p:txBody>
      </p:sp>
      <p:sp>
        <p:nvSpPr>
          <p:cNvPr id="6" name="Footer Placeholder 5"/>
          <p:cNvSpPr>
            <a:spLocks noGrp="1"/>
          </p:cNvSpPr>
          <p:nvPr>
            <p:ph type="ftr" sz="quarter" idx="12"/>
          </p:nvPr>
        </p:nvSpPr>
        <p:spPr>
          <a:xfrm>
            <a:off x="0" y="8685213"/>
            <a:ext cx="6172200" cy="457200"/>
          </a:xfrm>
        </p:spPr>
        <p:txBody>
          <a:bodyPr/>
          <a:lstStyle/>
          <a:p>
            <a:pPr algn="l" defTabSz="914400">
              <a:buNone/>
            </a:pPr>
            <a:r>
              <a:rPr lang="en-US" sz="500" b="0" i="0">
                <a:solidFill>
                  <a:srgbClr val="000000"/>
                </a:solidFill>
                <a:latin typeface="Calibri"/>
                <a:ea typeface="+mn-ea"/>
                <a:cs typeface="+mn-cs"/>
              </a:rPr>
              <a:t>© 2007 Microsoft Corporation. Todos los derechos reservados. Microsoft, Windows, Windows Vista y otros nombres de productos son o podrían ser marcas registradas o marcas comerciales en los EE.UU. u otros países.</a:t>
            </a:r>
          </a:p>
          <a:p>
            <a:pPr algn="l" defTabSz="914400">
              <a:buNone/>
            </a:pPr>
            <a:r>
              <a:rPr lang="en-US" sz="500" b="0" i="0">
                <a:solidFill>
                  <a:srgbClr val="000000"/>
                </a:solidFill>
                <a:latin typeface="Calibri"/>
                <a:ea typeface="+mn-ea"/>
                <a:cs typeface="+mn-cs"/>
              </a:rPr>
              <a:t>La información incluida aquí solo tiene fines informativos y representa la vista actual de Microsoft Corporation a fecha de esta presentación.  Ya que Microsoft debe responder ante los cambios en el mercado, no debe considerarse responsabilidad suya el hecho de garantizar la precisión de la información facilitada después de la fecha de esta presentación.  </a:t>
            </a:r>
            <a:br>
              <a:rPr lang="en-US" sz="500" b="0" i="0">
                <a:solidFill>
                  <a:srgbClr val="000000"/>
                </a:solidFill>
                <a:latin typeface="Calibri"/>
                <a:ea typeface="+mn-ea"/>
                <a:cs typeface="+mn-cs"/>
              </a:rPr>
            </a:br>
            <a:r>
              <a:rPr lang="en-US" sz="500" b="0" i="0">
                <a:solidFill>
                  <a:srgbClr val="000000"/>
                </a:solidFill>
                <a:latin typeface="Calibri"/>
                <a:ea typeface="+mn-ea"/>
                <a:cs typeface="+mn-cs"/>
              </a:rPr>
              <a:t>MICROSOFT NO FACILITA GARANTÍAS EXPRESAS, IMPLÍCITAS O ESTATUTORIAS EN RELACIÓN A LA INFORMACIÓN CONTENIDA EN ESTA PRESENTACIÓN.</a:t>
            </a:r>
          </a:p>
          <a:p>
            <a:pPr algn="l" defTabSz="914400">
              <a:buNone/>
            </a:pPr>
            <a:endParaRPr lang="en-US" sz="500" dirty="0"/>
          </a:p>
        </p:txBody>
      </p:sp>
      <p:sp>
        <p:nvSpPr>
          <p:cNvPr id="7" name="Slide Number Placeholder 6"/>
          <p:cNvSpPr>
            <a:spLocks noGrp="1"/>
          </p:cNvSpPr>
          <p:nvPr>
            <p:ph type="sldNum" sz="quarter" idx="13"/>
          </p:nvPr>
        </p:nvSpPr>
        <p:spPr>
          <a:xfrm>
            <a:off x="6172199" y="8685213"/>
            <a:ext cx="684213" cy="457200"/>
          </a:xfrm>
        </p:spPr>
        <p:txBody>
          <a:bodyPr/>
          <a:lstStyle/>
          <a:p>
            <a:pPr algn="r" defTabSz="914400">
              <a:buNone/>
            </a:pPr>
            <a:fld id="{EC87E0CF-87F6-4B58-B8B8-DCAB2DAAF3CA}" type="slidenum">
              <a:rPr lang="en-US" sz="1200" b="0" i="0">
                <a:latin typeface="Calibri"/>
                <a:ea typeface="+mn-ea"/>
                <a:cs typeface="+mn-cs"/>
              </a:rPr>
              <a:pPr algn="r" defTabSz="914400">
                <a:buNone/>
              </a:pPr>
              <a:t>28</a:t>
            </a:fld>
            <a:endParaRPr lang="en-US" sz="1200" b="0" i="0">
              <a:latin typeface="Calibri"/>
              <a:ea typeface="+mn-ea"/>
              <a:cs typeface="+mn-cs"/>
            </a:endParaRPr>
          </a:p>
        </p:txBody>
      </p:sp>
    </p:spTree>
    <p:extLst>
      <p:ext uri="{BB962C8B-B14F-4D97-AF65-F5344CB8AC3E}">
        <p14:creationId xmlns:p14="http://schemas.microsoft.com/office/powerpoint/2010/main" val="195113272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pPr algn="r" defTabSz="914400">
              <a:buNone/>
            </a:pPr>
            <a:fld id="{81331B57-0BE5-4F82-AA58-76F53EFF3ADA}" type="datetime8">
              <a:rPr lang="en-US" sz="1200" b="0" i="0">
                <a:latin typeface="Calibri"/>
                <a:ea typeface="+mn-ea"/>
                <a:cs typeface="+mn-cs"/>
              </a:rPr>
              <a:pPr algn="r" defTabSz="914400">
                <a:buNone/>
              </a:pPr>
              <a:t>3/4/2019 8:36 AM</a:t>
            </a:fld>
            <a:endParaRPr lang="en-US" sz="1200" b="0" i="0">
              <a:latin typeface="Calibri"/>
              <a:ea typeface="+mn-ea"/>
              <a:cs typeface="+mn-cs"/>
            </a:endParaRPr>
          </a:p>
        </p:txBody>
      </p:sp>
      <p:sp>
        <p:nvSpPr>
          <p:cNvPr id="6" name="Footer Placeholder 5"/>
          <p:cNvSpPr>
            <a:spLocks noGrp="1"/>
          </p:cNvSpPr>
          <p:nvPr>
            <p:ph type="ftr" sz="quarter" idx="12"/>
          </p:nvPr>
        </p:nvSpPr>
        <p:spPr>
          <a:xfrm>
            <a:off x="0" y="8685213"/>
            <a:ext cx="6172200" cy="457200"/>
          </a:xfrm>
        </p:spPr>
        <p:txBody>
          <a:bodyPr/>
          <a:lstStyle/>
          <a:p>
            <a:pPr algn="l" defTabSz="914400">
              <a:buNone/>
            </a:pPr>
            <a:r>
              <a:rPr lang="en-US" sz="500" b="0" i="0">
                <a:solidFill>
                  <a:srgbClr val="000000"/>
                </a:solidFill>
                <a:latin typeface="Calibri"/>
                <a:ea typeface="+mn-ea"/>
                <a:cs typeface="+mn-cs"/>
              </a:rPr>
              <a:t>© 2007 Microsoft Corporation. Todos los derechos reservados. Microsoft, Windows, Windows Vista y otros nombres de productos son o podrían ser marcas registradas o marcas comerciales en los EE.UU. u otros países.</a:t>
            </a:r>
          </a:p>
          <a:p>
            <a:pPr algn="l" defTabSz="914400">
              <a:buNone/>
            </a:pPr>
            <a:r>
              <a:rPr lang="en-US" sz="500" b="0" i="0">
                <a:solidFill>
                  <a:srgbClr val="000000"/>
                </a:solidFill>
                <a:latin typeface="Calibri"/>
                <a:ea typeface="+mn-ea"/>
                <a:cs typeface="+mn-cs"/>
              </a:rPr>
              <a:t>La información incluida aquí solo tiene fines informativos y representa la vista actual de Microsoft Corporation a fecha de esta presentación.  Ya que Microsoft debe responder ante los cambios en el mercado, no debe considerarse responsabilidad suya el hecho de garantizar la precisión de la información facilitada después de la fecha de esta presentación.  </a:t>
            </a:r>
            <a:br>
              <a:rPr lang="en-US" sz="500" b="0" i="0">
                <a:solidFill>
                  <a:srgbClr val="000000"/>
                </a:solidFill>
                <a:latin typeface="Calibri"/>
                <a:ea typeface="+mn-ea"/>
                <a:cs typeface="+mn-cs"/>
              </a:rPr>
            </a:br>
            <a:r>
              <a:rPr lang="en-US" sz="500" b="0" i="0">
                <a:solidFill>
                  <a:srgbClr val="000000"/>
                </a:solidFill>
                <a:latin typeface="Calibri"/>
                <a:ea typeface="+mn-ea"/>
                <a:cs typeface="+mn-cs"/>
              </a:rPr>
              <a:t>MICROSOFT NO FACILITA GARANTÍAS EXPRESAS, IMPLÍCITAS O ESTATUTORIAS EN RELACIÓN A LA INFORMACIÓN CONTENIDA EN ESTA PRESENTACIÓN.</a:t>
            </a:r>
          </a:p>
          <a:p>
            <a:pPr algn="l" defTabSz="914400">
              <a:buNone/>
            </a:pPr>
            <a:endParaRPr lang="en-US" sz="500" dirty="0"/>
          </a:p>
        </p:txBody>
      </p:sp>
      <p:sp>
        <p:nvSpPr>
          <p:cNvPr id="7" name="Slide Number Placeholder 6"/>
          <p:cNvSpPr>
            <a:spLocks noGrp="1"/>
          </p:cNvSpPr>
          <p:nvPr>
            <p:ph type="sldNum" sz="quarter" idx="13"/>
          </p:nvPr>
        </p:nvSpPr>
        <p:spPr>
          <a:xfrm>
            <a:off x="6172199" y="8685213"/>
            <a:ext cx="684213" cy="457200"/>
          </a:xfrm>
        </p:spPr>
        <p:txBody>
          <a:bodyPr/>
          <a:lstStyle/>
          <a:p>
            <a:pPr algn="r" defTabSz="914400">
              <a:buNone/>
            </a:pPr>
            <a:fld id="{EC87E0CF-87F6-4B58-B8B8-DCAB2DAAF3CA}" type="slidenum">
              <a:rPr lang="en-US" sz="1200" b="0" i="0">
                <a:latin typeface="Calibri"/>
                <a:ea typeface="+mn-ea"/>
                <a:cs typeface="+mn-cs"/>
              </a:rPr>
              <a:pPr algn="r" defTabSz="914400">
                <a:buNone/>
              </a:pPr>
              <a:t>29</a:t>
            </a:fld>
            <a:endParaRPr lang="en-US" sz="1200" b="0" i="0">
              <a:latin typeface="Calibri"/>
              <a:ea typeface="+mn-ea"/>
              <a:cs typeface="+mn-cs"/>
            </a:endParaRPr>
          </a:p>
        </p:txBody>
      </p:sp>
    </p:spTree>
    <p:extLst>
      <p:ext uri="{BB962C8B-B14F-4D97-AF65-F5344CB8AC3E}">
        <p14:creationId xmlns:p14="http://schemas.microsoft.com/office/powerpoint/2010/main" val="382311578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pPr algn="r" defTabSz="914400">
              <a:buNone/>
            </a:pPr>
            <a:fld id="{81331B57-0BE5-4F82-AA58-76F53EFF3ADA}" type="datetime8">
              <a:rPr lang="en-US" sz="1200" b="0" i="0">
                <a:latin typeface="Calibri"/>
                <a:ea typeface="+mn-ea"/>
                <a:cs typeface="+mn-cs"/>
              </a:rPr>
              <a:pPr algn="r" defTabSz="914400">
                <a:buNone/>
              </a:pPr>
              <a:t>3/4/2019 8:36 AM</a:t>
            </a:fld>
            <a:endParaRPr lang="en-US" sz="1200" b="0" i="0">
              <a:latin typeface="Calibri"/>
              <a:ea typeface="+mn-ea"/>
              <a:cs typeface="+mn-cs"/>
            </a:endParaRPr>
          </a:p>
        </p:txBody>
      </p:sp>
      <p:sp>
        <p:nvSpPr>
          <p:cNvPr id="6" name="Footer Placeholder 5"/>
          <p:cNvSpPr>
            <a:spLocks noGrp="1"/>
          </p:cNvSpPr>
          <p:nvPr>
            <p:ph type="ftr" sz="quarter" idx="12"/>
          </p:nvPr>
        </p:nvSpPr>
        <p:spPr>
          <a:xfrm>
            <a:off x="0" y="8685213"/>
            <a:ext cx="6172200" cy="457200"/>
          </a:xfrm>
        </p:spPr>
        <p:txBody>
          <a:bodyPr/>
          <a:lstStyle/>
          <a:p>
            <a:pPr algn="l" defTabSz="914400">
              <a:buNone/>
            </a:pPr>
            <a:r>
              <a:rPr lang="en-US" sz="500" b="0" i="0">
                <a:solidFill>
                  <a:srgbClr val="000000"/>
                </a:solidFill>
                <a:latin typeface="Calibri"/>
                <a:ea typeface="+mn-ea"/>
                <a:cs typeface="+mn-cs"/>
              </a:rPr>
              <a:t>© 2007 Microsoft Corporation. Todos los derechos reservados. Microsoft, Windows, Windows Vista y otros nombres de productos son o podrían ser marcas registradas o marcas comerciales en los EE.UU. u otros países.</a:t>
            </a:r>
          </a:p>
          <a:p>
            <a:pPr algn="l" defTabSz="914400">
              <a:buNone/>
            </a:pPr>
            <a:r>
              <a:rPr lang="en-US" sz="500" b="0" i="0">
                <a:solidFill>
                  <a:srgbClr val="000000"/>
                </a:solidFill>
                <a:latin typeface="Calibri"/>
                <a:ea typeface="+mn-ea"/>
                <a:cs typeface="+mn-cs"/>
              </a:rPr>
              <a:t>La información incluida aquí solo tiene fines informativos y representa la vista actual de Microsoft Corporation a fecha de esta presentación.  Ya que Microsoft debe responder ante los cambios en el mercado, no debe considerarse responsabilidad suya el hecho de garantizar la precisión de la información facilitada después de la fecha de esta presentación.  </a:t>
            </a:r>
            <a:br>
              <a:rPr lang="en-US" sz="500" b="0" i="0">
                <a:solidFill>
                  <a:srgbClr val="000000"/>
                </a:solidFill>
                <a:latin typeface="Calibri"/>
                <a:ea typeface="+mn-ea"/>
                <a:cs typeface="+mn-cs"/>
              </a:rPr>
            </a:br>
            <a:r>
              <a:rPr lang="en-US" sz="500" b="0" i="0">
                <a:solidFill>
                  <a:srgbClr val="000000"/>
                </a:solidFill>
                <a:latin typeface="Calibri"/>
                <a:ea typeface="+mn-ea"/>
                <a:cs typeface="+mn-cs"/>
              </a:rPr>
              <a:t>MICROSOFT NO FACILITA GARANTÍAS EXPRESAS, IMPLÍCITAS O ESTATUTORIAS EN RELACIÓN A LA INFORMACIÓN CONTENIDA EN ESTA PRESENTACIÓN.</a:t>
            </a:r>
          </a:p>
          <a:p>
            <a:pPr algn="l" defTabSz="914400">
              <a:buNone/>
            </a:pPr>
            <a:endParaRPr lang="en-US" sz="500" dirty="0"/>
          </a:p>
        </p:txBody>
      </p:sp>
      <p:sp>
        <p:nvSpPr>
          <p:cNvPr id="7" name="Slide Number Placeholder 6"/>
          <p:cNvSpPr>
            <a:spLocks noGrp="1"/>
          </p:cNvSpPr>
          <p:nvPr>
            <p:ph type="sldNum" sz="quarter" idx="13"/>
          </p:nvPr>
        </p:nvSpPr>
        <p:spPr>
          <a:xfrm>
            <a:off x="6172199" y="8685213"/>
            <a:ext cx="684213" cy="457200"/>
          </a:xfrm>
        </p:spPr>
        <p:txBody>
          <a:bodyPr/>
          <a:lstStyle/>
          <a:p>
            <a:pPr algn="r" defTabSz="914400">
              <a:buNone/>
            </a:pPr>
            <a:fld id="{EC87E0CF-87F6-4B58-B8B8-DCAB2DAAF3CA}" type="slidenum">
              <a:rPr lang="en-US" sz="1200" b="0" i="0">
                <a:latin typeface="Calibri"/>
                <a:ea typeface="+mn-ea"/>
                <a:cs typeface="+mn-cs"/>
              </a:rPr>
              <a:pPr algn="r" defTabSz="914400">
                <a:buNone/>
              </a:pPr>
              <a:t>3</a:t>
            </a:fld>
            <a:endParaRPr lang="en-US" sz="1200" b="0" i="0">
              <a:latin typeface="Calibri"/>
              <a:ea typeface="+mn-ea"/>
              <a:cs typeface="+mn-cs"/>
            </a:endParaRPr>
          </a:p>
        </p:txBody>
      </p:sp>
    </p:spTree>
    <p:extLst>
      <p:ext uri="{BB962C8B-B14F-4D97-AF65-F5344CB8AC3E}">
        <p14:creationId xmlns:p14="http://schemas.microsoft.com/office/powerpoint/2010/main" val="339324966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1 Marcador de imagen de diapositiva">
            <a:extLst>
              <a:ext uri="{FF2B5EF4-FFF2-40B4-BE49-F238E27FC236}">
                <a16:creationId xmlns:a16="http://schemas.microsoft.com/office/drawing/2014/main" id="{BCEF0169-8466-4196-8EBF-D0187653B768}"/>
              </a:ext>
            </a:extLst>
          </p:cNvPr>
          <p:cNvSpPr>
            <a:spLocks noGrp="1" noRot="1" noChangeAspect="1" noTextEdit="1"/>
          </p:cNvSpPr>
          <p:nvPr>
            <p:ph type="sldImg"/>
          </p:nvPr>
        </p:nvSpPr>
        <p:spPr>
          <a:ln/>
        </p:spPr>
      </p:sp>
      <p:sp>
        <p:nvSpPr>
          <p:cNvPr id="35843" name="2 Marcador de notas">
            <a:extLst>
              <a:ext uri="{FF2B5EF4-FFF2-40B4-BE49-F238E27FC236}">
                <a16:creationId xmlns:a16="http://schemas.microsoft.com/office/drawing/2014/main" id="{B7B1320C-B0A4-4931-8995-258D7BB33E58}"/>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s-ES" altLang="es-MX">
              <a:latin typeface="Arial" panose="020B0604020202020204" pitchFamily="34" charset="0"/>
              <a:ea typeface="ＭＳ Ｐゴシック" panose="020B0600070205080204" pitchFamily="34" charset="-128"/>
              <a:cs typeface="Arial" panose="020B0604020202020204" pitchFamily="34" charset="0"/>
            </a:endParaRPr>
          </a:p>
        </p:txBody>
      </p:sp>
      <p:sp>
        <p:nvSpPr>
          <p:cNvPr id="35844" name="3 Marcador de número de diapositiva">
            <a:extLst>
              <a:ext uri="{FF2B5EF4-FFF2-40B4-BE49-F238E27FC236}">
                <a16:creationId xmlns:a16="http://schemas.microsoft.com/office/drawing/2014/main" id="{A6B5CB74-3625-446E-A1EC-0FCFB9986384}"/>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200">
                <a:solidFill>
                  <a:schemeClr val="bg1"/>
                </a:solidFill>
                <a:latin typeface="Arial" panose="020B0604020202020204" pitchFamily="34" charset="0"/>
                <a:ea typeface="ＭＳ Ｐゴシック" panose="020B0600070205080204" pitchFamily="34" charset="-128"/>
              </a:defRPr>
            </a:lvl1pPr>
            <a:lvl2pPr marL="742950" indent="-285750">
              <a:defRPr sz="3200">
                <a:solidFill>
                  <a:schemeClr val="bg1"/>
                </a:solidFill>
                <a:latin typeface="Arial" panose="020B0604020202020204" pitchFamily="34" charset="0"/>
                <a:ea typeface="ＭＳ Ｐゴシック" panose="020B0600070205080204" pitchFamily="34" charset="-128"/>
              </a:defRPr>
            </a:lvl2pPr>
            <a:lvl3pPr marL="1143000" indent="-228600">
              <a:defRPr sz="3200">
                <a:solidFill>
                  <a:schemeClr val="bg1"/>
                </a:solidFill>
                <a:latin typeface="Arial" panose="020B0604020202020204" pitchFamily="34" charset="0"/>
                <a:ea typeface="ＭＳ Ｐゴシック" panose="020B0600070205080204" pitchFamily="34" charset="-128"/>
              </a:defRPr>
            </a:lvl3pPr>
            <a:lvl4pPr marL="1600200" indent="-228600">
              <a:defRPr sz="3200">
                <a:solidFill>
                  <a:schemeClr val="bg1"/>
                </a:solidFill>
                <a:latin typeface="Arial" panose="020B0604020202020204" pitchFamily="34" charset="0"/>
                <a:ea typeface="ＭＳ Ｐゴシック" panose="020B0600070205080204" pitchFamily="34" charset="-128"/>
              </a:defRPr>
            </a:lvl4pPr>
            <a:lvl5pPr marL="2057400" indent="-228600">
              <a:defRPr sz="3200">
                <a:solidFill>
                  <a:schemeClr val="bg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3200">
                <a:solidFill>
                  <a:schemeClr val="bg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3200">
                <a:solidFill>
                  <a:schemeClr val="bg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3200">
                <a:solidFill>
                  <a:schemeClr val="bg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3200">
                <a:solidFill>
                  <a:schemeClr val="bg1"/>
                </a:solidFill>
                <a:latin typeface="Arial" panose="020B0604020202020204" pitchFamily="34" charset="0"/>
                <a:ea typeface="ＭＳ Ｐゴシック" panose="020B0600070205080204" pitchFamily="34" charset="-128"/>
              </a:defRPr>
            </a:lvl9pPr>
          </a:lstStyle>
          <a:p>
            <a:fld id="{78495E68-23F7-472D-818D-F213F4BA813C}" type="slidenum">
              <a:rPr lang="es-MX" altLang="es-MX" sz="1200" smtClean="0">
                <a:solidFill>
                  <a:schemeClr val="tx1"/>
                </a:solidFill>
              </a:rPr>
              <a:pPr/>
              <a:t>30</a:t>
            </a:fld>
            <a:endParaRPr lang="es-MX" altLang="es-MX" sz="1200">
              <a:solidFill>
                <a:schemeClr val="tx1"/>
              </a:solidFill>
            </a:endParaRPr>
          </a:p>
        </p:txBody>
      </p:sp>
    </p:spTree>
    <p:extLst>
      <p:ext uri="{BB962C8B-B14F-4D97-AF65-F5344CB8AC3E}">
        <p14:creationId xmlns:p14="http://schemas.microsoft.com/office/powerpoint/2010/main" val="86686569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pPr algn="r" defTabSz="914400">
              <a:buNone/>
            </a:pPr>
            <a:fld id="{81331B57-0BE5-4F82-AA58-76F53EFF3ADA}" type="datetime8">
              <a:rPr lang="en-US" sz="1200" b="0" i="0">
                <a:latin typeface="Calibri"/>
                <a:ea typeface="+mn-ea"/>
                <a:cs typeface="+mn-cs"/>
              </a:rPr>
              <a:pPr algn="r" defTabSz="914400">
                <a:buNone/>
              </a:pPr>
              <a:t>3/4/2019 8:36 AM</a:t>
            </a:fld>
            <a:endParaRPr lang="en-US" sz="1200" b="0" i="0">
              <a:latin typeface="Calibri"/>
              <a:ea typeface="+mn-ea"/>
              <a:cs typeface="+mn-cs"/>
            </a:endParaRPr>
          </a:p>
        </p:txBody>
      </p:sp>
      <p:sp>
        <p:nvSpPr>
          <p:cNvPr id="6" name="Footer Placeholder 5"/>
          <p:cNvSpPr>
            <a:spLocks noGrp="1"/>
          </p:cNvSpPr>
          <p:nvPr>
            <p:ph type="ftr" sz="quarter" idx="12"/>
          </p:nvPr>
        </p:nvSpPr>
        <p:spPr>
          <a:xfrm>
            <a:off x="0" y="8685213"/>
            <a:ext cx="6172200" cy="457200"/>
          </a:xfrm>
        </p:spPr>
        <p:txBody>
          <a:bodyPr/>
          <a:lstStyle/>
          <a:p>
            <a:pPr algn="l" defTabSz="914400">
              <a:buNone/>
            </a:pPr>
            <a:r>
              <a:rPr lang="en-US" sz="500" b="0" i="0">
                <a:solidFill>
                  <a:srgbClr val="000000"/>
                </a:solidFill>
                <a:latin typeface="Calibri"/>
                <a:ea typeface="+mn-ea"/>
                <a:cs typeface="+mn-cs"/>
              </a:rPr>
              <a:t>© 2007 Microsoft Corporation. Todos los derechos reservados. Microsoft, Windows, Windows Vista y otros nombres de productos son o podrían ser marcas registradas o marcas comerciales en los EE.UU. u otros países.</a:t>
            </a:r>
          </a:p>
          <a:p>
            <a:pPr algn="l" defTabSz="914400">
              <a:buNone/>
            </a:pPr>
            <a:r>
              <a:rPr lang="en-US" sz="500" b="0" i="0">
                <a:solidFill>
                  <a:srgbClr val="000000"/>
                </a:solidFill>
                <a:latin typeface="Calibri"/>
                <a:ea typeface="+mn-ea"/>
                <a:cs typeface="+mn-cs"/>
              </a:rPr>
              <a:t>La información incluida aquí solo tiene fines informativos y representa la vista actual de Microsoft Corporation a fecha de esta presentación.  Ya que Microsoft debe responder ante los cambios en el mercado, no debe considerarse responsabilidad suya el hecho de garantizar la precisión de la información facilitada después de la fecha de esta presentación.  </a:t>
            </a:r>
            <a:br>
              <a:rPr lang="en-US" sz="500" b="0" i="0">
                <a:solidFill>
                  <a:srgbClr val="000000"/>
                </a:solidFill>
                <a:latin typeface="Calibri"/>
                <a:ea typeface="+mn-ea"/>
                <a:cs typeface="+mn-cs"/>
              </a:rPr>
            </a:br>
            <a:r>
              <a:rPr lang="en-US" sz="500" b="0" i="0">
                <a:solidFill>
                  <a:srgbClr val="000000"/>
                </a:solidFill>
                <a:latin typeface="Calibri"/>
                <a:ea typeface="+mn-ea"/>
                <a:cs typeface="+mn-cs"/>
              </a:rPr>
              <a:t>MICROSOFT NO FACILITA GARANTÍAS EXPRESAS, IMPLÍCITAS O ESTATUTORIAS EN RELACIÓN A LA INFORMACIÓN CONTENIDA EN ESTA PRESENTACIÓN.</a:t>
            </a:r>
          </a:p>
          <a:p>
            <a:pPr algn="l" defTabSz="914400">
              <a:buNone/>
            </a:pPr>
            <a:endParaRPr lang="en-US" sz="500" dirty="0"/>
          </a:p>
        </p:txBody>
      </p:sp>
      <p:sp>
        <p:nvSpPr>
          <p:cNvPr id="7" name="Slide Number Placeholder 6"/>
          <p:cNvSpPr>
            <a:spLocks noGrp="1"/>
          </p:cNvSpPr>
          <p:nvPr>
            <p:ph type="sldNum" sz="quarter" idx="13"/>
          </p:nvPr>
        </p:nvSpPr>
        <p:spPr>
          <a:xfrm>
            <a:off x="6172199" y="8685213"/>
            <a:ext cx="684213" cy="457200"/>
          </a:xfrm>
        </p:spPr>
        <p:txBody>
          <a:bodyPr/>
          <a:lstStyle/>
          <a:p>
            <a:pPr algn="r" defTabSz="914400">
              <a:buNone/>
            </a:pPr>
            <a:fld id="{EC87E0CF-87F6-4B58-B8B8-DCAB2DAAF3CA}" type="slidenum">
              <a:rPr lang="en-US" sz="1200" b="0" i="0">
                <a:latin typeface="Calibri"/>
                <a:ea typeface="+mn-ea"/>
                <a:cs typeface="+mn-cs"/>
              </a:rPr>
              <a:pPr algn="r" defTabSz="914400">
                <a:buNone/>
              </a:pPr>
              <a:t>12</a:t>
            </a:fld>
            <a:endParaRPr lang="en-US" sz="1200" b="0" i="0">
              <a:latin typeface="Calibri"/>
              <a:ea typeface="+mn-ea"/>
              <a:cs typeface="+mn-cs"/>
            </a:endParaRPr>
          </a:p>
        </p:txBody>
      </p:sp>
    </p:spTree>
    <p:extLst>
      <p:ext uri="{BB962C8B-B14F-4D97-AF65-F5344CB8AC3E}">
        <p14:creationId xmlns:p14="http://schemas.microsoft.com/office/powerpoint/2010/main" val="265032501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pPr algn="r" defTabSz="914400">
              <a:buNone/>
            </a:pPr>
            <a:fld id="{81331B57-0BE5-4F82-AA58-76F53EFF3ADA}" type="datetime8">
              <a:rPr lang="en-US" sz="1200" b="0" i="0">
                <a:latin typeface="Calibri"/>
                <a:ea typeface="+mn-ea"/>
                <a:cs typeface="+mn-cs"/>
              </a:rPr>
              <a:pPr algn="r" defTabSz="914400">
                <a:buNone/>
              </a:pPr>
              <a:t>3/4/2019 8:36 AM</a:t>
            </a:fld>
            <a:endParaRPr lang="en-US" sz="1200" b="0" i="0">
              <a:latin typeface="Calibri"/>
              <a:ea typeface="+mn-ea"/>
              <a:cs typeface="+mn-cs"/>
            </a:endParaRPr>
          </a:p>
        </p:txBody>
      </p:sp>
      <p:sp>
        <p:nvSpPr>
          <p:cNvPr id="6" name="Footer Placeholder 5"/>
          <p:cNvSpPr>
            <a:spLocks noGrp="1"/>
          </p:cNvSpPr>
          <p:nvPr>
            <p:ph type="ftr" sz="quarter" idx="12"/>
          </p:nvPr>
        </p:nvSpPr>
        <p:spPr>
          <a:xfrm>
            <a:off x="0" y="8685213"/>
            <a:ext cx="6172200" cy="457200"/>
          </a:xfrm>
        </p:spPr>
        <p:txBody>
          <a:bodyPr/>
          <a:lstStyle/>
          <a:p>
            <a:pPr algn="l" defTabSz="914400">
              <a:buNone/>
            </a:pPr>
            <a:r>
              <a:rPr lang="en-US" sz="500" b="0" i="0">
                <a:solidFill>
                  <a:srgbClr val="000000"/>
                </a:solidFill>
                <a:latin typeface="Calibri"/>
                <a:ea typeface="+mn-ea"/>
                <a:cs typeface="+mn-cs"/>
              </a:rPr>
              <a:t>© 2007 Microsoft Corporation. Todos los derechos reservados. Microsoft, Windows, Windows Vista y otros nombres de productos son o podrían ser marcas registradas o marcas comerciales en los EE.UU. u otros países.</a:t>
            </a:r>
          </a:p>
          <a:p>
            <a:pPr algn="l" defTabSz="914400">
              <a:buNone/>
            </a:pPr>
            <a:r>
              <a:rPr lang="en-US" sz="500" b="0" i="0">
                <a:solidFill>
                  <a:srgbClr val="000000"/>
                </a:solidFill>
                <a:latin typeface="Calibri"/>
                <a:ea typeface="+mn-ea"/>
                <a:cs typeface="+mn-cs"/>
              </a:rPr>
              <a:t>La información incluida aquí solo tiene fines informativos y representa la vista actual de Microsoft Corporation a fecha de esta presentación.  Ya que Microsoft debe responder ante los cambios en el mercado, no debe considerarse responsabilidad suya el hecho de garantizar la precisión de la información facilitada después de la fecha de esta presentación.  </a:t>
            </a:r>
            <a:br>
              <a:rPr lang="en-US" sz="500" b="0" i="0">
                <a:solidFill>
                  <a:srgbClr val="000000"/>
                </a:solidFill>
                <a:latin typeface="Calibri"/>
                <a:ea typeface="+mn-ea"/>
                <a:cs typeface="+mn-cs"/>
              </a:rPr>
            </a:br>
            <a:r>
              <a:rPr lang="en-US" sz="500" b="0" i="0">
                <a:solidFill>
                  <a:srgbClr val="000000"/>
                </a:solidFill>
                <a:latin typeface="Calibri"/>
                <a:ea typeface="+mn-ea"/>
                <a:cs typeface="+mn-cs"/>
              </a:rPr>
              <a:t>MICROSOFT NO FACILITA GARANTÍAS EXPRESAS, IMPLÍCITAS O ESTATUTORIAS EN RELACIÓN A LA INFORMACIÓN CONTENIDA EN ESTA PRESENTACIÓN.</a:t>
            </a:r>
          </a:p>
          <a:p>
            <a:pPr algn="l" defTabSz="914400">
              <a:buNone/>
            </a:pPr>
            <a:endParaRPr lang="en-US" sz="500" dirty="0"/>
          </a:p>
        </p:txBody>
      </p:sp>
      <p:sp>
        <p:nvSpPr>
          <p:cNvPr id="7" name="Slide Number Placeholder 6"/>
          <p:cNvSpPr>
            <a:spLocks noGrp="1"/>
          </p:cNvSpPr>
          <p:nvPr>
            <p:ph type="sldNum" sz="quarter" idx="13"/>
          </p:nvPr>
        </p:nvSpPr>
        <p:spPr>
          <a:xfrm>
            <a:off x="6172199" y="8685213"/>
            <a:ext cx="684213" cy="457200"/>
          </a:xfrm>
        </p:spPr>
        <p:txBody>
          <a:bodyPr/>
          <a:lstStyle/>
          <a:p>
            <a:pPr algn="r" defTabSz="914400">
              <a:buNone/>
            </a:pPr>
            <a:fld id="{EC87E0CF-87F6-4B58-B8B8-DCAB2DAAF3CA}" type="slidenum">
              <a:rPr lang="en-US" sz="1200" b="0" i="0">
                <a:latin typeface="Calibri"/>
                <a:ea typeface="+mn-ea"/>
                <a:cs typeface="+mn-cs"/>
              </a:rPr>
              <a:pPr algn="r" defTabSz="914400">
                <a:buNone/>
              </a:pPr>
              <a:t>13</a:t>
            </a:fld>
            <a:endParaRPr lang="en-US" sz="1200" b="0" i="0">
              <a:latin typeface="Calibri"/>
              <a:ea typeface="+mn-ea"/>
              <a:cs typeface="+mn-cs"/>
            </a:endParaRPr>
          </a:p>
        </p:txBody>
      </p:sp>
    </p:spTree>
    <p:extLst>
      <p:ext uri="{BB962C8B-B14F-4D97-AF65-F5344CB8AC3E}">
        <p14:creationId xmlns:p14="http://schemas.microsoft.com/office/powerpoint/2010/main" val="87975400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pPr algn="r" defTabSz="914400">
              <a:buNone/>
            </a:pPr>
            <a:fld id="{81331B57-0BE5-4F82-AA58-76F53EFF3ADA}" type="datetime8">
              <a:rPr lang="en-US" sz="1200" b="0" i="0">
                <a:latin typeface="Calibri"/>
                <a:ea typeface="+mn-ea"/>
                <a:cs typeface="+mn-cs"/>
              </a:rPr>
              <a:pPr algn="r" defTabSz="914400">
                <a:buNone/>
              </a:pPr>
              <a:t>3/4/2019 8:36 AM</a:t>
            </a:fld>
            <a:endParaRPr lang="en-US" sz="1200" b="0" i="0">
              <a:latin typeface="Calibri"/>
              <a:ea typeface="+mn-ea"/>
              <a:cs typeface="+mn-cs"/>
            </a:endParaRPr>
          </a:p>
        </p:txBody>
      </p:sp>
      <p:sp>
        <p:nvSpPr>
          <p:cNvPr id="6" name="Footer Placeholder 5"/>
          <p:cNvSpPr>
            <a:spLocks noGrp="1"/>
          </p:cNvSpPr>
          <p:nvPr>
            <p:ph type="ftr" sz="quarter" idx="12"/>
          </p:nvPr>
        </p:nvSpPr>
        <p:spPr>
          <a:xfrm>
            <a:off x="0" y="8685213"/>
            <a:ext cx="6172200" cy="457200"/>
          </a:xfrm>
        </p:spPr>
        <p:txBody>
          <a:bodyPr/>
          <a:lstStyle/>
          <a:p>
            <a:pPr algn="l" defTabSz="914400">
              <a:buNone/>
            </a:pPr>
            <a:r>
              <a:rPr lang="en-US" sz="500" b="0" i="0">
                <a:solidFill>
                  <a:srgbClr val="000000"/>
                </a:solidFill>
                <a:latin typeface="Calibri"/>
                <a:ea typeface="+mn-ea"/>
                <a:cs typeface="+mn-cs"/>
              </a:rPr>
              <a:t>© 2007 Microsoft Corporation. Todos los derechos reservados. Microsoft, Windows, Windows Vista y otros nombres de productos son o podrían ser marcas registradas o marcas comerciales en los EE.UU. u otros países.</a:t>
            </a:r>
          </a:p>
          <a:p>
            <a:pPr algn="l" defTabSz="914400">
              <a:buNone/>
            </a:pPr>
            <a:r>
              <a:rPr lang="en-US" sz="500" b="0" i="0">
                <a:solidFill>
                  <a:srgbClr val="000000"/>
                </a:solidFill>
                <a:latin typeface="Calibri"/>
                <a:ea typeface="+mn-ea"/>
                <a:cs typeface="+mn-cs"/>
              </a:rPr>
              <a:t>La información incluida aquí solo tiene fines informativos y representa la vista actual de Microsoft Corporation a fecha de esta presentación.  Ya que Microsoft debe responder ante los cambios en el mercado, no debe considerarse responsabilidad suya el hecho de garantizar la precisión de la información facilitada después de la fecha de esta presentación.  </a:t>
            </a:r>
            <a:br>
              <a:rPr lang="en-US" sz="500" b="0" i="0">
                <a:solidFill>
                  <a:srgbClr val="000000"/>
                </a:solidFill>
                <a:latin typeface="Calibri"/>
                <a:ea typeface="+mn-ea"/>
                <a:cs typeface="+mn-cs"/>
              </a:rPr>
            </a:br>
            <a:r>
              <a:rPr lang="en-US" sz="500" b="0" i="0">
                <a:solidFill>
                  <a:srgbClr val="000000"/>
                </a:solidFill>
                <a:latin typeface="Calibri"/>
                <a:ea typeface="+mn-ea"/>
                <a:cs typeface="+mn-cs"/>
              </a:rPr>
              <a:t>MICROSOFT NO FACILITA GARANTÍAS EXPRESAS, IMPLÍCITAS O ESTATUTORIAS EN RELACIÓN A LA INFORMACIÓN CONTENIDA EN ESTA PRESENTACIÓN.</a:t>
            </a:r>
          </a:p>
          <a:p>
            <a:pPr algn="l" defTabSz="914400">
              <a:buNone/>
            </a:pPr>
            <a:endParaRPr lang="en-US" sz="500" dirty="0"/>
          </a:p>
        </p:txBody>
      </p:sp>
      <p:sp>
        <p:nvSpPr>
          <p:cNvPr id="7" name="Slide Number Placeholder 6"/>
          <p:cNvSpPr>
            <a:spLocks noGrp="1"/>
          </p:cNvSpPr>
          <p:nvPr>
            <p:ph type="sldNum" sz="quarter" idx="13"/>
          </p:nvPr>
        </p:nvSpPr>
        <p:spPr>
          <a:xfrm>
            <a:off x="6172199" y="8685213"/>
            <a:ext cx="684213" cy="457200"/>
          </a:xfrm>
        </p:spPr>
        <p:txBody>
          <a:bodyPr/>
          <a:lstStyle/>
          <a:p>
            <a:pPr algn="r" defTabSz="914400">
              <a:buNone/>
            </a:pPr>
            <a:fld id="{EC87E0CF-87F6-4B58-B8B8-DCAB2DAAF3CA}" type="slidenum">
              <a:rPr lang="en-US" sz="1200" b="0" i="0">
                <a:latin typeface="Calibri"/>
                <a:ea typeface="+mn-ea"/>
                <a:cs typeface="+mn-cs"/>
              </a:rPr>
              <a:pPr algn="r" defTabSz="914400">
                <a:buNone/>
              </a:pPr>
              <a:t>14</a:t>
            </a:fld>
            <a:endParaRPr lang="en-US" sz="1200" b="0" i="0">
              <a:latin typeface="Calibri"/>
              <a:ea typeface="+mn-ea"/>
              <a:cs typeface="+mn-cs"/>
            </a:endParaRPr>
          </a:p>
        </p:txBody>
      </p:sp>
    </p:spTree>
    <p:extLst>
      <p:ext uri="{BB962C8B-B14F-4D97-AF65-F5344CB8AC3E}">
        <p14:creationId xmlns:p14="http://schemas.microsoft.com/office/powerpoint/2010/main" val="265331865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pPr algn="r" defTabSz="914400">
              <a:buNone/>
            </a:pPr>
            <a:fld id="{81331B57-0BE5-4F82-AA58-76F53EFF3ADA}" type="datetime8">
              <a:rPr lang="en-US" sz="1200" b="0" i="0">
                <a:latin typeface="Calibri"/>
                <a:ea typeface="+mn-ea"/>
                <a:cs typeface="+mn-cs"/>
              </a:rPr>
              <a:pPr algn="r" defTabSz="914400">
                <a:buNone/>
              </a:pPr>
              <a:t>3/4/2019 8:36 AM</a:t>
            </a:fld>
            <a:endParaRPr lang="en-US" sz="1200" b="0" i="0">
              <a:latin typeface="Calibri"/>
              <a:ea typeface="+mn-ea"/>
              <a:cs typeface="+mn-cs"/>
            </a:endParaRPr>
          </a:p>
        </p:txBody>
      </p:sp>
      <p:sp>
        <p:nvSpPr>
          <p:cNvPr id="6" name="Footer Placeholder 5"/>
          <p:cNvSpPr>
            <a:spLocks noGrp="1"/>
          </p:cNvSpPr>
          <p:nvPr>
            <p:ph type="ftr" sz="quarter" idx="12"/>
          </p:nvPr>
        </p:nvSpPr>
        <p:spPr>
          <a:xfrm>
            <a:off x="0" y="8685213"/>
            <a:ext cx="6172200" cy="457200"/>
          </a:xfrm>
        </p:spPr>
        <p:txBody>
          <a:bodyPr/>
          <a:lstStyle/>
          <a:p>
            <a:pPr algn="l" defTabSz="914400">
              <a:buNone/>
            </a:pPr>
            <a:r>
              <a:rPr lang="en-US" sz="500" b="0" i="0">
                <a:solidFill>
                  <a:srgbClr val="000000"/>
                </a:solidFill>
                <a:latin typeface="Calibri"/>
                <a:ea typeface="+mn-ea"/>
                <a:cs typeface="+mn-cs"/>
              </a:rPr>
              <a:t>© 2007 Microsoft Corporation. Todos los derechos reservados. Microsoft, Windows, Windows Vista y otros nombres de productos son o podrían ser marcas registradas o marcas comerciales en los EE.UU. u otros países.</a:t>
            </a:r>
          </a:p>
          <a:p>
            <a:pPr algn="l" defTabSz="914400">
              <a:buNone/>
            </a:pPr>
            <a:r>
              <a:rPr lang="en-US" sz="500" b="0" i="0">
                <a:solidFill>
                  <a:srgbClr val="000000"/>
                </a:solidFill>
                <a:latin typeface="Calibri"/>
                <a:ea typeface="+mn-ea"/>
                <a:cs typeface="+mn-cs"/>
              </a:rPr>
              <a:t>La información incluida aquí solo tiene fines informativos y representa la vista actual de Microsoft Corporation a fecha de esta presentación.  Ya que Microsoft debe responder ante los cambios en el mercado, no debe considerarse responsabilidad suya el hecho de garantizar la precisión de la información facilitada después de la fecha de esta presentación.  </a:t>
            </a:r>
            <a:br>
              <a:rPr lang="en-US" sz="500" b="0" i="0">
                <a:solidFill>
                  <a:srgbClr val="000000"/>
                </a:solidFill>
                <a:latin typeface="Calibri"/>
                <a:ea typeface="+mn-ea"/>
                <a:cs typeface="+mn-cs"/>
              </a:rPr>
            </a:br>
            <a:r>
              <a:rPr lang="en-US" sz="500" b="0" i="0">
                <a:solidFill>
                  <a:srgbClr val="000000"/>
                </a:solidFill>
                <a:latin typeface="Calibri"/>
                <a:ea typeface="+mn-ea"/>
                <a:cs typeface="+mn-cs"/>
              </a:rPr>
              <a:t>MICROSOFT NO FACILITA GARANTÍAS EXPRESAS, IMPLÍCITAS O ESTATUTORIAS EN RELACIÓN A LA INFORMACIÓN CONTENIDA EN ESTA PRESENTACIÓN.</a:t>
            </a:r>
          </a:p>
          <a:p>
            <a:pPr algn="l" defTabSz="914400">
              <a:buNone/>
            </a:pPr>
            <a:endParaRPr lang="en-US" sz="500" dirty="0"/>
          </a:p>
        </p:txBody>
      </p:sp>
      <p:sp>
        <p:nvSpPr>
          <p:cNvPr id="7" name="Slide Number Placeholder 6"/>
          <p:cNvSpPr>
            <a:spLocks noGrp="1"/>
          </p:cNvSpPr>
          <p:nvPr>
            <p:ph type="sldNum" sz="quarter" idx="13"/>
          </p:nvPr>
        </p:nvSpPr>
        <p:spPr>
          <a:xfrm>
            <a:off x="6172199" y="8685213"/>
            <a:ext cx="684213" cy="457200"/>
          </a:xfrm>
        </p:spPr>
        <p:txBody>
          <a:bodyPr/>
          <a:lstStyle/>
          <a:p>
            <a:pPr algn="r" defTabSz="914400">
              <a:buNone/>
            </a:pPr>
            <a:fld id="{EC87E0CF-87F6-4B58-B8B8-DCAB2DAAF3CA}" type="slidenum">
              <a:rPr lang="en-US" sz="1200" b="0" i="0">
                <a:latin typeface="Calibri"/>
                <a:ea typeface="+mn-ea"/>
                <a:cs typeface="+mn-cs"/>
              </a:rPr>
              <a:pPr algn="r" defTabSz="914400">
                <a:buNone/>
              </a:pPr>
              <a:t>15</a:t>
            </a:fld>
            <a:endParaRPr lang="en-US" sz="1200" b="0" i="0">
              <a:latin typeface="Calibri"/>
              <a:ea typeface="+mn-ea"/>
              <a:cs typeface="+mn-cs"/>
            </a:endParaRPr>
          </a:p>
        </p:txBody>
      </p:sp>
    </p:spTree>
    <p:extLst>
      <p:ext uri="{BB962C8B-B14F-4D97-AF65-F5344CB8AC3E}">
        <p14:creationId xmlns:p14="http://schemas.microsoft.com/office/powerpoint/2010/main" val="407644717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pPr algn="r" defTabSz="914400">
              <a:buNone/>
            </a:pPr>
            <a:fld id="{81331B57-0BE5-4F82-AA58-76F53EFF3ADA}" type="datetime8">
              <a:rPr lang="en-US" sz="1200" b="0" i="0">
                <a:latin typeface="Calibri"/>
                <a:ea typeface="+mn-ea"/>
                <a:cs typeface="+mn-cs"/>
              </a:rPr>
              <a:pPr algn="r" defTabSz="914400">
                <a:buNone/>
              </a:pPr>
              <a:t>3/4/2019 8:36 AM</a:t>
            </a:fld>
            <a:endParaRPr lang="en-US" sz="1200" b="0" i="0">
              <a:latin typeface="Calibri"/>
              <a:ea typeface="+mn-ea"/>
              <a:cs typeface="+mn-cs"/>
            </a:endParaRPr>
          </a:p>
        </p:txBody>
      </p:sp>
      <p:sp>
        <p:nvSpPr>
          <p:cNvPr id="6" name="Footer Placeholder 5"/>
          <p:cNvSpPr>
            <a:spLocks noGrp="1"/>
          </p:cNvSpPr>
          <p:nvPr>
            <p:ph type="ftr" sz="quarter" idx="12"/>
          </p:nvPr>
        </p:nvSpPr>
        <p:spPr>
          <a:xfrm>
            <a:off x="0" y="8685213"/>
            <a:ext cx="6172200" cy="457200"/>
          </a:xfrm>
        </p:spPr>
        <p:txBody>
          <a:bodyPr/>
          <a:lstStyle/>
          <a:p>
            <a:pPr algn="l" defTabSz="914400">
              <a:buNone/>
            </a:pPr>
            <a:r>
              <a:rPr lang="en-US" sz="500" b="0" i="0">
                <a:solidFill>
                  <a:srgbClr val="000000"/>
                </a:solidFill>
                <a:latin typeface="Calibri"/>
                <a:ea typeface="+mn-ea"/>
                <a:cs typeface="+mn-cs"/>
              </a:rPr>
              <a:t>© 2007 Microsoft Corporation. Todos los derechos reservados. Microsoft, Windows, Windows Vista y otros nombres de productos son o podrían ser marcas registradas o marcas comerciales en los EE.UU. u otros países.</a:t>
            </a:r>
          </a:p>
          <a:p>
            <a:pPr algn="l" defTabSz="914400">
              <a:buNone/>
            </a:pPr>
            <a:r>
              <a:rPr lang="en-US" sz="500" b="0" i="0">
                <a:solidFill>
                  <a:srgbClr val="000000"/>
                </a:solidFill>
                <a:latin typeface="Calibri"/>
                <a:ea typeface="+mn-ea"/>
                <a:cs typeface="+mn-cs"/>
              </a:rPr>
              <a:t>La información incluida aquí solo tiene fines informativos y representa la vista actual de Microsoft Corporation a fecha de esta presentación.  Ya que Microsoft debe responder ante los cambios en el mercado, no debe considerarse responsabilidad suya el hecho de garantizar la precisión de la información facilitada después de la fecha de esta presentación.  </a:t>
            </a:r>
            <a:br>
              <a:rPr lang="en-US" sz="500" b="0" i="0">
                <a:solidFill>
                  <a:srgbClr val="000000"/>
                </a:solidFill>
                <a:latin typeface="Calibri"/>
                <a:ea typeface="+mn-ea"/>
                <a:cs typeface="+mn-cs"/>
              </a:rPr>
            </a:br>
            <a:r>
              <a:rPr lang="en-US" sz="500" b="0" i="0">
                <a:solidFill>
                  <a:srgbClr val="000000"/>
                </a:solidFill>
                <a:latin typeface="Calibri"/>
                <a:ea typeface="+mn-ea"/>
                <a:cs typeface="+mn-cs"/>
              </a:rPr>
              <a:t>MICROSOFT NO FACILITA GARANTÍAS EXPRESAS, IMPLÍCITAS O ESTATUTORIAS EN RELACIÓN A LA INFORMACIÓN CONTENIDA EN ESTA PRESENTACIÓN.</a:t>
            </a:r>
          </a:p>
          <a:p>
            <a:pPr algn="l" defTabSz="914400">
              <a:buNone/>
            </a:pPr>
            <a:endParaRPr lang="en-US" sz="500" dirty="0"/>
          </a:p>
        </p:txBody>
      </p:sp>
      <p:sp>
        <p:nvSpPr>
          <p:cNvPr id="7" name="Slide Number Placeholder 6"/>
          <p:cNvSpPr>
            <a:spLocks noGrp="1"/>
          </p:cNvSpPr>
          <p:nvPr>
            <p:ph type="sldNum" sz="quarter" idx="13"/>
          </p:nvPr>
        </p:nvSpPr>
        <p:spPr>
          <a:xfrm>
            <a:off x="6172199" y="8685213"/>
            <a:ext cx="684213" cy="457200"/>
          </a:xfrm>
        </p:spPr>
        <p:txBody>
          <a:bodyPr/>
          <a:lstStyle/>
          <a:p>
            <a:pPr algn="r" defTabSz="914400">
              <a:buNone/>
            </a:pPr>
            <a:fld id="{EC87E0CF-87F6-4B58-B8B8-DCAB2DAAF3CA}" type="slidenum">
              <a:rPr lang="en-US" sz="1200" b="0" i="0">
                <a:latin typeface="Calibri"/>
                <a:ea typeface="+mn-ea"/>
                <a:cs typeface="+mn-cs"/>
              </a:rPr>
              <a:pPr algn="r" defTabSz="914400">
                <a:buNone/>
              </a:pPr>
              <a:t>16</a:t>
            </a:fld>
            <a:endParaRPr lang="en-US" sz="1200" b="0" i="0">
              <a:latin typeface="Calibri"/>
              <a:ea typeface="+mn-ea"/>
              <a:cs typeface="+mn-cs"/>
            </a:endParaRPr>
          </a:p>
        </p:txBody>
      </p:sp>
    </p:spTree>
    <p:extLst>
      <p:ext uri="{BB962C8B-B14F-4D97-AF65-F5344CB8AC3E}">
        <p14:creationId xmlns:p14="http://schemas.microsoft.com/office/powerpoint/2010/main" val="341996747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pPr algn="r" defTabSz="914400">
              <a:buNone/>
            </a:pPr>
            <a:fld id="{81331B57-0BE5-4F82-AA58-76F53EFF3ADA}" type="datetime8">
              <a:rPr lang="en-US" sz="1200" b="0" i="0">
                <a:latin typeface="Calibri"/>
                <a:ea typeface="+mn-ea"/>
                <a:cs typeface="+mn-cs"/>
              </a:rPr>
              <a:pPr algn="r" defTabSz="914400">
                <a:buNone/>
              </a:pPr>
              <a:t>3/4/2019 8:36 AM</a:t>
            </a:fld>
            <a:endParaRPr lang="en-US" sz="1200" b="0" i="0">
              <a:latin typeface="Calibri"/>
              <a:ea typeface="+mn-ea"/>
              <a:cs typeface="+mn-cs"/>
            </a:endParaRPr>
          </a:p>
        </p:txBody>
      </p:sp>
      <p:sp>
        <p:nvSpPr>
          <p:cNvPr id="6" name="Footer Placeholder 5"/>
          <p:cNvSpPr>
            <a:spLocks noGrp="1"/>
          </p:cNvSpPr>
          <p:nvPr>
            <p:ph type="ftr" sz="quarter" idx="12"/>
          </p:nvPr>
        </p:nvSpPr>
        <p:spPr>
          <a:xfrm>
            <a:off x="0" y="8685213"/>
            <a:ext cx="6172200" cy="457200"/>
          </a:xfrm>
        </p:spPr>
        <p:txBody>
          <a:bodyPr/>
          <a:lstStyle/>
          <a:p>
            <a:pPr algn="l" defTabSz="914400">
              <a:buNone/>
            </a:pPr>
            <a:r>
              <a:rPr lang="en-US" sz="500" b="0" i="0">
                <a:solidFill>
                  <a:srgbClr val="000000"/>
                </a:solidFill>
                <a:latin typeface="Calibri"/>
                <a:ea typeface="+mn-ea"/>
                <a:cs typeface="+mn-cs"/>
              </a:rPr>
              <a:t>© 2007 Microsoft Corporation. Todos los derechos reservados. Microsoft, Windows, Windows Vista y otros nombres de productos son o podrían ser marcas registradas o marcas comerciales en los EE.UU. u otros países.</a:t>
            </a:r>
          </a:p>
          <a:p>
            <a:pPr algn="l" defTabSz="914400">
              <a:buNone/>
            </a:pPr>
            <a:r>
              <a:rPr lang="en-US" sz="500" b="0" i="0">
                <a:solidFill>
                  <a:srgbClr val="000000"/>
                </a:solidFill>
                <a:latin typeface="Calibri"/>
                <a:ea typeface="+mn-ea"/>
                <a:cs typeface="+mn-cs"/>
              </a:rPr>
              <a:t>La información incluida aquí solo tiene fines informativos y representa la vista actual de Microsoft Corporation a fecha de esta presentación.  Ya que Microsoft debe responder ante los cambios en el mercado, no debe considerarse responsabilidad suya el hecho de garantizar la precisión de la información facilitada después de la fecha de esta presentación.  </a:t>
            </a:r>
            <a:br>
              <a:rPr lang="en-US" sz="500" b="0" i="0">
                <a:solidFill>
                  <a:srgbClr val="000000"/>
                </a:solidFill>
                <a:latin typeface="Calibri"/>
                <a:ea typeface="+mn-ea"/>
                <a:cs typeface="+mn-cs"/>
              </a:rPr>
            </a:br>
            <a:r>
              <a:rPr lang="en-US" sz="500" b="0" i="0">
                <a:solidFill>
                  <a:srgbClr val="000000"/>
                </a:solidFill>
                <a:latin typeface="Calibri"/>
                <a:ea typeface="+mn-ea"/>
                <a:cs typeface="+mn-cs"/>
              </a:rPr>
              <a:t>MICROSOFT NO FACILITA GARANTÍAS EXPRESAS, IMPLÍCITAS O ESTATUTORIAS EN RELACIÓN A LA INFORMACIÓN CONTENIDA EN ESTA PRESENTACIÓN.</a:t>
            </a:r>
          </a:p>
          <a:p>
            <a:pPr algn="l" defTabSz="914400">
              <a:buNone/>
            </a:pPr>
            <a:endParaRPr lang="en-US" sz="500" dirty="0"/>
          </a:p>
        </p:txBody>
      </p:sp>
      <p:sp>
        <p:nvSpPr>
          <p:cNvPr id="7" name="Slide Number Placeholder 6"/>
          <p:cNvSpPr>
            <a:spLocks noGrp="1"/>
          </p:cNvSpPr>
          <p:nvPr>
            <p:ph type="sldNum" sz="quarter" idx="13"/>
          </p:nvPr>
        </p:nvSpPr>
        <p:spPr>
          <a:xfrm>
            <a:off x="6172199" y="8685213"/>
            <a:ext cx="684213" cy="457200"/>
          </a:xfrm>
        </p:spPr>
        <p:txBody>
          <a:bodyPr/>
          <a:lstStyle/>
          <a:p>
            <a:pPr algn="r" defTabSz="914400">
              <a:buNone/>
            </a:pPr>
            <a:fld id="{EC87E0CF-87F6-4B58-B8B8-DCAB2DAAF3CA}" type="slidenum">
              <a:rPr lang="en-US" sz="1200" b="0" i="0">
                <a:latin typeface="Calibri"/>
                <a:ea typeface="+mn-ea"/>
                <a:cs typeface="+mn-cs"/>
              </a:rPr>
              <a:pPr algn="r" defTabSz="914400">
                <a:buNone/>
              </a:pPr>
              <a:t>17</a:t>
            </a:fld>
            <a:endParaRPr lang="en-US" sz="1200" b="0" i="0">
              <a:latin typeface="Calibri"/>
              <a:ea typeface="+mn-ea"/>
              <a:cs typeface="+mn-cs"/>
            </a:endParaRPr>
          </a:p>
        </p:txBody>
      </p:sp>
    </p:spTree>
    <p:extLst>
      <p:ext uri="{BB962C8B-B14F-4D97-AF65-F5344CB8AC3E}">
        <p14:creationId xmlns:p14="http://schemas.microsoft.com/office/powerpoint/2010/main" val="297254214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pPr algn="r" defTabSz="914400">
              <a:buNone/>
            </a:pPr>
            <a:fld id="{81331B57-0BE5-4F82-AA58-76F53EFF3ADA}" type="datetime8">
              <a:rPr lang="en-US" sz="1200" b="0" i="0">
                <a:latin typeface="Calibri"/>
                <a:ea typeface="+mn-ea"/>
                <a:cs typeface="+mn-cs"/>
              </a:rPr>
              <a:pPr algn="r" defTabSz="914400">
                <a:buNone/>
              </a:pPr>
              <a:t>3/4/2019 8:36 AM</a:t>
            </a:fld>
            <a:endParaRPr lang="en-US" sz="1200" b="0" i="0">
              <a:latin typeface="Calibri"/>
              <a:ea typeface="+mn-ea"/>
              <a:cs typeface="+mn-cs"/>
            </a:endParaRPr>
          </a:p>
        </p:txBody>
      </p:sp>
      <p:sp>
        <p:nvSpPr>
          <p:cNvPr id="6" name="Footer Placeholder 5"/>
          <p:cNvSpPr>
            <a:spLocks noGrp="1"/>
          </p:cNvSpPr>
          <p:nvPr>
            <p:ph type="ftr" sz="quarter" idx="12"/>
          </p:nvPr>
        </p:nvSpPr>
        <p:spPr>
          <a:xfrm>
            <a:off x="0" y="8685213"/>
            <a:ext cx="6172200" cy="457200"/>
          </a:xfrm>
        </p:spPr>
        <p:txBody>
          <a:bodyPr/>
          <a:lstStyle/>
          <a:p>
            <a:pPr algn="l" defTabSz="914400">
              <a:buNone/>
            </a:pPr>
            <a:r>
              <a:rPr lang="en-US" sz="500" b="0" i="0">
                <a:solidFill>
                  <a:srgbClr val="000000"/>
                </a:solidFill>
                <a:latin typeface="Calibri"/>
                <a:ea typeface="+mn-ea"/>
                <a:cs typeface="+mn-cs"/>
              </a:rPr>
              <a:t>© 2007 Microsoft Corporation. Todos los derechos reservados. Microsoft, Windows, Windows Vista y otros nombres de productos son o podrían ser marcas registradas o marcas comerciales en los EE.UU. u otros países.</a:t>
            </a:r>
          </a:p>
          <a:p>
            <a:pPr algn="l" defTabSz="914400">
              <a:buNone/>
            </a:pPr>
            <a:r>
              <a:rPr lang="en-US" sz="500" b="0" i="0">
                <a:solidFill>
                  <a:srgbClr val="000000"/>
                </a:solidFill>
                <a:latin typeface="Calibri"/>
                <a:ea typeface="+mn-ea"/>
                <a:cs typeface="+mn-cs"/>
              </a:rPr>
              <a:t>La información incluida aquí solo tiene fines informativos y representa la vista actual de Microsoft Corporation a fecha de esta presentación.  Ya que Microsoft debe responder ante los cambios en el mercado, no debe considerarse responsabilidad suya el hecho de garantizar la precisión de la información facilitada después de la fecha de esta presentación.  </a:t>
            </a:r>
            <a:br>
              <a:rPr lang="en-US" sz="500" b="0" i="0">
                <a:solidFill>
                  <a:srgbClr val="000000"/>
                </a:solidFill>
                <a:latin typeface="Calibri"/>
                <a:ea typeface="+mn-ea"/>
                <a:cs typeface="+mn-cs"/>
              </a:rPr>
            </a:br>
            <a:r>
              <a:rPr lang="en-US" sz="500" b="0" i="0">
                <a:solidFill>
                  <a:srgbClr val="000000"/>
                </a:solidFill>
                <a:latin typeface="Calibri"/>
                <a:ea typeface="+mn-ea"/>
                <a:cs typeface="+mn-cs"/>
              </a:rPr>
              <a:t>MICROSOFT NO FACILITA GARANTÍAS EXPRESAS, IMPLÍCITAS O ESTATUTORIAS EN RELACIÓN A LA INFORMACIÓN CONTENIDA EN ESTA PRESENTACIÓN.</a:t>
            </a:r>
          </a:p>
          <a:p>
            <a:pPr algn="l" defTabSz="914400">
              <a:buNone/>
            </a:pPr>
            <a:endParaRPr lang="en-US" sz="500" dirty="0"/>
          </a:p>
        </p:txBody>
      </p:sp>
      <p:sp>
        <p:nvSpPr>
          <p:cNvPr id="7" name="Slide Number Placeholder 6"/>
          <p:cNvSpPr>
            <a:spLocks noGrp="1"/>
          </p:cNvSpPr>
          <p:nvPr>
            <p:ph type="sldNum" sz="quarter" idx="13"/>
          </p:nvPr>
        </p:nvSpPr>
        <p:spPr>
          <a:xfrm>
            <a:off x="6172199" y="8685213"/>
            <a:ext cx="684213" cy="457200"/>
          </a:xfrm>
        </p:spPr>
        <p:txBody>
          <a:bodyPr/>
          <a:lstStyle/>
          <a:p>
            <a:pPr algn="r" defTabSz="914400">
              <a:buNone/>
            </a:pPr>
            <a:fld id="{EC87E0CF-87F6-4B58-B8B8-DCAB2DAAF3CA}" type="slidenum">
              <a:rPr lang="en-US" sz="1200" b="0" i="0">
                <a:latin typeface="Calibri"/>
                <a:ea typeface="+mn-ea"/>
                <a:cs typeface="+mn-cs"/>
              </a:rPr>
              <a:pPr algn="r" defTabSz="914400">
                <a:buNone/>
              </a:pPr>
              <a:t>18</a:t>
            </a:fld>
            <a:endParaRPr lang="en-US" sz="1200" b="0" i="0">
              <a:latin typeface="Calibri"/>
              <a:ea typeface="+mn-ea"/>
              <a:cs typeface="+mn-cs"/>
            </a:endParaRPr>
          </a:p>
        </p:txBody>
      </p:sp>
    </p:spTree>
    <p:extLst>
      <p:ext uri="{BB962C8B-B14F-4D97-AF65-F5344CB8AC3E}">
        <p14:creationId xmlns:p14="http://schemas.microsoft.com/office/powerpoint/2010/main" val="132516968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lvl1pPr>
              <a:defRPr>
                <a:solidFill>
                  <a:schemeClr val="bg1"/>
                </a:solidFill>
                <a:effectLst>
                  <a:outerShdw blurRad="38100" dist="38100" dir="2700000" algn="tl">
                    <a:srgbClr val="000000">
                      <a:alpha val="43137"/>
                    </a:srgbClr>
                  </a:outerShdw>
                </a:effectLst>
              </a:defRPr>
            </a:lvl1pPr>
          </a:lstStyle>
          <a:p>
            <a:r>
              <a:rPr lang="es-ES" dirty="0"/>
              <a:t>Haga clic para modificar el estilo de título del patrón</a:t>
            </a:r>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bg1"/>
                </a:solidFill>
                <a:effectLst>
                  <a:outerShdw blurRad="38100" dist="38100" dir="2700000" algn="tl">
                    <a:srgbClr val="000000">
                      <a:alpha val="43137"/>
                    </a:srgbClr>
                  </a:outerShdw>
                </a:effectLs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a:t>Haga clic para modificar el estilo de subtítulo del patrón</a:t>
            </a:r>
          </a:p>
        </p:txBody>
      </p:sp>
      <p:sp>
        <p:nvSpPr>
          <p:cNvPr id="4" name="3 Marcador de fecha"/>
          <p:cNvSpPr>
            <a:spLocks noGrp="1"/>
          </p:cNvSpPr>
          <p:nvPr>
            <p:ph type="dt" sz="half" idx="10"/>
          </p:nvPr>
        </p:nvSpPr>
        <p:spPr/>
        <p:txBody>
          <a:bodyPr/>
          <a:lstStyle>
            <a:lvl1pPr>
              <a:defRPr/>
            </a:lvl1pPr>
          </a:lstStyle>
          <a:p>
            <a:pPr>
              <a:defRPr/>
            </a:pPr>
            <a:fld id="{D19B47DC-AFC5-4822-B729-C6AE5CE3C8CF}" type="datetimeFigureOut">
              <a:rPr lang="es-ES"/>
              <a:pPr>
                <a:defRPr/>
              </a:pPr>
              <a:t>04/03/2019</a:t>
            </a:fld>
            <a:endParaRPr lang="es-ES"/>
          </a:p>
        </p:txBody>
      </p:sp>
      <p:sp>
        <p:nvSpPr>
          <p:cNvPr id="5" name="4 Marcador de pie de página"/>
          <p:cNvSpPr>
            <a:spLocks noGrp="1"/>
          </p:cNvSpPr>
          <p:nvPr>
            <p:ph type="ftr" sz="quarter" idx="11"/>
          </p:nvPr>
        </p:nvSpPr>
        <p:spPr/>
        <p:txBody>
          <a:bodyPr/>
          <a:lstStyle>
            <a:lvl1pPr>
              <a:defRPr/>
            </a:lvl1pPr>
          </a:lstStyle>
          <a:p>
            <a:pPr>
              <a:defRPr/>
            </a:pPr>
            <a:endParaRPr lang="es-ES"/>
          </a:p>
        </p:txBody>
      </p:sp>
      <p:sp>
        <p:nvSpPr>
          <p:cNvPr id="6" name="5 Marcador de número de diapositiva"/>
          <p:cNvSpPr>
            <a:spLocks noGrp="1"/>
          </p:cNvSpPr>
          <p:nvPr>
            <p:ph type="sldNum" sz="quarter" idx="12"/>
          </p:nvPr>
        </p:nvSpPr>
        <p:spPr/>
        <p:txBody>
          <a:bodyPr/>
          <a:lstStyle>
            <a:lvl1pPr>
              <a:defRPr/>
            </a:lvl1pPr>
          </a:lstStyle>
          <a:p>
            <a:pPr>
              <a:defRPr/>
            </a:pPr>
            <a:fld id="{9B7F2483-31F0-49BC-938A-821DC6769F9D}" type="slidenum">
              <a:rPr lang="es-ES"/>
              <a:pPr>
                <a:defRPr/>
              </a:pPr>
              <a:t>‹Nº›</a:t>
            </a:fld>
            <a:endParaRPr lang="es-ES"/>
          </a:p>
        </p:txBody>
      </p:sp>
    </p:spTree>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texto vertical"/>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fecha"/>
          <p:cNvSpPr>
            <a:spLocks noGrp="1"/>
          </p:cNvSpPr>
          <p:nvPr>
            <p:ph type="dt" sz="half" idx="10"/>
          </p:nvPr>
        </p:nvSpPr>
        <p:spPr/>
        <p:txBody>
          <a:bodyPr/>
          <a:lstStyle>
            <a:lvl1pPr>
              <a:defRPr/>
            </a:lvl1pPr>
          </a:lstStyle>
          <a:p>
            <a:pPr>
              <a:defRPr/>
            </a:pPr>
            <a:fld id="{76F38DC0-7980-435A-B083-F0446632C58D}" type="datetimeFigureOut">
              <a:rPr lang="es-ES"/>
              <a:pPr>
                <a:defRPr/>
              </a:pPr>
              <a:t>04/03/2019</a:t>
            </a:fld>
            <a:endParaRPr lang="es-ES"/>
          </a:p>
        </p:txBody>
      </p:sp>
      <p:sp>
        <p:nvSpPr>
          <p:cNvPr id="5" name="4 Marcador de pie de página"/>
          <p:cNvSpPr>
            <a:spLocks noGrp="1"/>
          </p:cNvSpPr>
          <p:nvPr>
            <p:ph type="ftr" sz="quarter" idx="11"/>
          </p:nvPr>
        </p:nvSpPr>
        <p:spPr/>
        <p:txBody>
          <a:bodyPr/>
          <a:lstStyle>
            <a:lvl1pPr>
              <a:defRPr/>
            </a:lvl1pPr>
          </a:lstStyle>
          <a:p>
            <a:pPr>
              <a:defRPr/>
            </a:pPr>
            <a:endParaRPr lang="es-ES"/>
          </a:p>
        </p:txBody>
      </p:sp>
      <p:sp>
        <p:nvSpPr>
          <p:cNvPr id="6" name="5 Marcador de número de diapositiva"/>
          <p:cNvSpPr>
            <a:spLocks noGrp="1"/>
          </p:cNvSpPr>
          <p:nvPr>
            <p:ph type="sldNum" sz="quarter" idx="12"/>
          </p:nvPr>
        </p:nvSpPr>
        <p:spPr/>
        <p:txBody>
          <a:bodyPr/>
          <a:lstStyle>
            <a:lvl1pPr>
              <a:defRPr/>
            </a:lvl1pPr>
          </a:lstStyle>
          <a:p>
            <a:pPr>
              <a:defRPr/>
            </a:pPr>
            <a:fld id="{6E6D8500-0F28-4434-B53D-06C19A62F49C}" type="slidenum">
              <a:rPr lang="es-ES"/>
              <a:pPr>
                <a:defRPr/>
              </a:pPr>
              <a:t>‹Nº›</a:t>
            </a:fld>
            <a:endParaRPr lang="es-ES"/>
          </a:p>
        </p:txBody>
      </p:sp>
    </p:spTree>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a:t>Haga clic para modificar el estilo de título del patrón</a:t>
            </a:r>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fecha"/>
          <p:cNvSpPr>
            <a:spLocks noGrp="1"/>
          </p:cNvSpPr>
          <p:nvPr>
            <p:ph type="dt" sz="half" idx="10"/>
          </p:nvPr>
        </p:nvSpPr>
        <p:spPr/>
        <p:txBody>
          <a:bodyPr/>
          <a:lstStyle>
            <a:lvl1pPr>
              <a:defRPr/>
            </a:lvl1pPr>
          </a:lstStyle>
          <a:p>
            <a:pPr>
              <a:defRPr/>
            </a:pPr>
            <a:fld id="{D5D30A81-2F9E-4EAD-88B6-9E5FCCDE2FD0}" type="datetimeFigureOut">
              <a:rPr lang="es-ES"/>
              <a:pPr>
                <a:defRPr/>
              </a:pPr>
              <a:t>04/03/2019</a:t>
            </a:fld>
            <a:endParaRPr lang="es-ES"/>
          </a:p>
        </p:txBody>
      </p:sp>
      <p:sp>
        <p:nvSpPr>
          <p:cNvPr id="5" name="4 Marcador de pie de página"/>
          <p:cNvSpPr>
            <a:spLocks noGrp="1"/>
          </p:cNvSpPr>
          <p:nvPr>
            <p:ph type="ftr" sz="quarter" idx="11"/>
          </p:nvPr>
        </p:nvSpPr>
        <p:spPr/>
        <p:txBody>
          <a:bodyPr/>
          <a:lstStyle>
            <a:lvl1pPr>
              <a:defRPr/>
            </a:lvl1pPr>
          </a:lstStyle>
          <a:p>
            <a:pPr>
              <a:defRPr/>
            </a:pPr>
            <a:endParaRPr lang="es-ES"/>
          </a:p>
        </p:txBody>
      </p:sp>
      <p:sp>
        <p:nvSpPr>
          <p:cNvPr id="6" name="5 Marcador de número de diapositiva"/>
          <p:cNvSpPr>
            <a:spLocks noGrp="1"/>
          </p:cNvSpPr>
          <p:nvPr>
            <p:ph type="sldNum" sz="quarter" idx="12"/>
          </p:nvPr>
        </p:nvSpPr>
        <p:spPr/>
        <p:txBody>
          <a:bodyPr/>
          <a:lstStyle>
            <a:lvl1pPr>
              <a:defRPr/>
            </a:lvl1pPr>
          </a:lstStyle>
          <a:p>
            <a:pPr>
              <a:defRPr/>
            </a:pPr>
            <a:fld id="{C54A6CD8-349D-4E05-A7CA-A65BEAA03FBB}" type="slidenum">
              <a:rPr lang="es-ES"/>
              <a:pPr>
                <a:defRPr/>
              </a:pPr>
              <a:t>‹Nº›</a:t>
            </a:fld>
            <a:endParaRPr lang="es-ES"/>
          </a:p>
        </p:txBody>
      </p:sp>
    </p:spTree>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ítulo y tabla">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p:spPr>
        <p:txBody>
          <a:bodyPr/>
          <a:lstStyle/>
          <a:p>
            <a:r>
              <a:rPr lang="es-ES"/>
              <a:t>Haga clic para modificar el estilo de título del patrón</a:t>
            </a:r>
            <a:endParaRPr lang="es-MX"/>
          </a:p>
        </p:txBody>
      </p:sp>
      <p:sp>
        <p:nvSpPr>
          <p:cNvPr id="3" name="2 Marcador de tabla"/>
          <p:cNvSpPr>
            <a:spLocks noGrp="1"/>
          </p:cNvSpPr>
          <p:nvPr>
            <p:ph type="tbl" idx="1"/>
          </p:nvPr>
        </p:nvSpPr>
        <p:spPr>
          <a:xfrm>
            <a:off x="457200" y="1600200"/>
            <a:ext cx="8229600" cy="4525963"/>
          </a:xfrm>
        </p:spPr>
        <p:txBody>
          <a:bodyPr/>
          <a:lstStyle/>
          <a:p>
            <a:pPr lvl="0"/>
            <a:endParaRPr lang="es-MX" noProof="0"/>
          </a:p>
        </p:txBody>
      </p:sp>
      <p:sp>
        <p:nvSpPr>
          <p:cNvPr id="4" name="3 Marcador de fecha"/>
          <p:cNvSpPr>
            <a:spLocks noGrp="1"/>
          </p:cNvSpPr>
          <p:nvPr>
            <p:ph type="dt" sz="half" idx="10"/>
          </p:nvPr>
        </p:nvSpPr>
        <p:spPr>
          <a:xfrm>
            <a:off x="457200" y="6245225"/>
            <a:ext cx="2133600" cy="476250"/>
          </a:xfrm>
        </p:spPr>
        <p:txBody>
          <a:bodyPr/>
          <a:lstStyle>
            <a:lvl1pPr>
              <a:defRPr/>
            </a:lvl1pPr>
          </a:lstStyle>
          <a:p>
            <a:pPr>
              <a:defRPr/>
            </a:pPr>
            <a:endParaRPr lang="en-US"/>
          </a:p>
        </p:txBody>
      </p:sp>
      <p:sp>
        <p:nvSpPr>
          <p:cNvPr id="5" name="4 Marcador de pie de página"/>
          <p:cNvSpPr>
            <a:spLocks noGrp="1"/>
          </p:cNvSpPr>
          <p:nvPr>
            <p:ph type="ftr" sz="quarter" idx="11"/>
          </p:nvPr>
        </p:nvSpPr>
        <p:spPr>
          <a:xfrm>
            <a:off x="3124200" y="6245225"/>
            <a:ext cx="2895600" cy="476250"/>
          </a:xfrm>
        </p:spPr>
        <p:txBody>
          <a:bodyPr/>
          <a:lstStyle>
            <a:lvl1pPr>
              <a:defRPr/>
            </a:lvl1pPr>
          </a:lstStyle>
          <a:p>
            <a:pPr>
              <a:defRPr/>
            </a:pPr>
            <a:endParaRPr lang="en-US"/>
          </a:p>
        </p:txBody>
      </p:sp>
      <p:sp>
        <p:nvSpPr>
          <p:cNvPr id="6" name="5 Marcador de número de diapositiva"/>
          <p:cNvSpPr>
            <a:spLocks noGrp="1"/>
          </p:cNvSpPr>
          <p:nvPr>
            <p:ph type="sldNum" sz="quarter" idx="12"/>
          </p:nvPr>
        </p:nvSpPr>
        <p:spPr>
          <a:xfrm>
            <a:off x="6553200" y="6245225"/>
            <a:ext cx="2133600" cy="476250"/>
          </a:xfrm>
        </p:spPr>
        <p:txBody>
          <a:bodyPr/>
          <a:lstStyle>
            <a:lvl1pPr>
              <a:defRPr/>
            </a:lvl1pPr>
          </a:lstStyle>
          <a:p>
            <a:pPr>
              <a:defRPr/>
            </a:pPr>
            <a:fld id="{56D32C93-7223-4B06-9C82-D6730D9C8516}" type="slidenum">
              <a:rPr lang="en-US"/>
              <a:pPr>
                <a:defRPr/>
              </a:pPr>
              <a:t>‹Nº›</a:t>
            </a:fld>
            <a:endParaRPr lang="en-US"/>
          </a:p>
        </p:txBody>
      </p:sp>
    </p:spTree>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cSld name="Título, texto y objetos">
    <p:spTree>
      <p:nvGrpSpPr>
        <p:cNvPr id="1" name=""/>
        <p:cNvGrpSpPr/>
        <p:nvPr/>
      </p:nvGrpSpPr>
      <p:grpSpPr>
        <a:xfrm>
          <a:off x="0" y="0"/>
          <a:ext cx="0" cy="0"/>
          <a:chOff x="0" y="0"/>
          <a:chExt cx="0" cy="0"/>
        </a:xfrm>
      </p:grpSpPr>
      <p:sp>
        <p:nvSpPr>
          <p:cNvPr id="2" name="1 Título"/>
          <p:cNvSpPr>
            <a:spLocks noGrp="1"/>
          </p:cNvSpPr>
          <p:nvPr>
            <p:ph type="title"/>
          </p:nvPr>
        </p:nvSpPr>
        <p:spPr>
          <a:xfrm>
            <a:off x="1905000" y="228600"/>
            <a:ext cx="7086600" cy="1447800"/>
          </a:xfrm>
        </p:spPr>
        <p:txBody>
          <a:bodyPr/>
          <a:lstStyle/>
          <a:p>
            <a:r>
              <a:rPr lang="es-ES"/>
              <a:t>Haga clic para modificar el estilo de título del patrón</a:t>
            </a:r>
          </a:p>
        </p:txBody>
      </p:sp>
      <p:sp>
        <p:nvSpPr>
          <p:cNvPr id="3" name="2 Marcador de texto"/>
          <p:cNvSpPr>
            <a:spLocks noGrp="1"/>
          </p:cNvSpPr>
          <p:nvPr>
            <p:ph type="body" sz="half" idx="1"/>
          </p:nvPr>
        </p:nvSpPr>
        <p:spPr>
          <a:xfrm>
            <a:off x="1908175" y="1905000"/>
            <a:ext cx="3451225" cy="4114800"/>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contenido"/>
          <p:cNvSpPr>
            <a:spLocks noGrp="1"/>
          </p:cNvSpPr>
          <p:nvPr>
            <p:ph sz="half" idx="2"/>
          </p:nvPr>
        </p:nvSpPr>
        <p:spPr>
          <a:xfrm>
            <a:off x="5511800" y="1905000"/>
            <a:ext cx="3452813" cy="4114800"/>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Rectangle 5">
            <a:extLst>
              <a:ext uri="{FF2B5EF4-FFF2-40B4-BE49-F238E27FC236}">
                <a16:creationId xmlns:a16="http://schemas.microsoft.com/office/drawing/2014/main" id="{FCEA09EB-F5A6-42BC-B600-11F19A3024C6}"/>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11E73978-1AD3-48B9-A8D8-AE87C5C9F4FA}"/>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7">
            <a:extLst>
              <a:ext uri="{FF2B5EF4-FFF2-40B4-BE49-F238E27FC236}">
                <a16:creationId xmlns:a16="http://schemas.microsoft.com/office/drawing/2014/main" id="{FD980F84-6EDB-4982-9242-9F1A14DE689F}"/>
              </a:ext>
            </a:extLst>
          </p:cNvPr>
          <p:cNvSpPr>
            <a:spLocks noGrp="1" noChangeArrowheads="1"/>
          </p:cNvSpPr>
          <p:nvPr>
            <p:ph type="sldNum" sz="quarter" idx="12"/>
          </p:nvPr>
        </p:nvSpPr>
        <p:spPr>
          <a:ln/>
        </p:spPr>
        <p:txBody>
          <a:bodyPr/>
          <a:lstStyle>
            <a:lvl1pPr>
              <a:defRPr/>
            </a:lvl1pPr>
          </a:lstStyle>
          <a:p>
            <a:pPr>
              <a:defRPr/>
            </a:pPr>
            <a:fld id="{A64CE16C-9C4A-45A1-AA15-AE66B34EFFDC}" type="slidenum">
              <a:rPr lang="en-US" altLang="en-US"/>
              <a:pPr>
                <a:defRPr/>
              </a:pPr>
              <a:t>‹Nº›</a:t>
            </a:fld>
            <a:endParaRPr lang="en-US" altLang="en-US"/>
          </a:p>
        </p:txBody>
      </p:sp>
    </p:spTree>
    <p:extLst>
      <p:ext uri="{BB962C8B-B14F-4D97-AF65-F5344CB8AC3E}">
        <p14:creationId xmlns:p14="http://schemas.microsoft.com/office/powerpoint/2010/main" val="2345539631"/>
      </p:ext>
    </p:extLst>
  </p:cSld>
  <p:clrMapOvr>
    <a:masterClrMapping/>
  </p:clrMapOvr>
  <p:transition>
    <p:fade thruBlk="1"/>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txAndTwoObj">
  <p:cSld name="Título, texto y 2 objetos">
    <p:spTree>
      <p:nvGrpSpPr>
        <p:cNvPr id="1" name=""/>
        <p:cNvGrpSpPr/>
        <p:nvPr/>
      </p:nvGrpSpPr>
      <p:grpSpPr>
        <a:xfrm>
          <a:off x="0" y="0"/>
          <a:ext cx="0" cy="0"/>
          <a:chOff x="0" y="0"/>
          <a:chExt cx="0" cy="0"/>
        </a:xfrm>
      </p:grpSpPr>
      <p:sp>
        <p:nvSpPr>
          <p:cNvPr id="2" name="1 Título"/>
          <p:cNvSpPr>
            <a:spLocks noGrp="1"/>
          </p:cNvSpPr>
          <p:nvPr>
            <p:ph type="title"/>
          </p:nvPr>
        </p:nvSpPr>
        <p:spPr>
          <a:xfrm>
            <a:off x="1905000" y="228600"/>
            <a:ext cx="7086600" cy="1447800"/>
          </a:xfrm>
        </p:spPr>
        <p:txBody>
          <a:bodyPr/>
          <a:lstStyle/>
          <a:p>
            <a:r>
              <a:rPr lang="es-ES"/>
              <a:t>Haga clic para modificar el estilo de título del patrón</a:t>
            </a:r>
          </a:p>
        </p:txBody>
      </p:sp>
      <p:sp>
        <p:nvSpPr>
          <p:cNvPr id="3" name="2 Marcador de texto"/>
          <p:cNvSpPr>
            <a:spLocks noGrp="1"/>
          </p:cNvSpPr>
          <p:nvPr>
            <p:ph type="body" sz="half" idx="1"/>
          </p:nvPr>
        </p:nvSpPr>
        <p:spPr>
          <a:xfrm>
            <a:off x="1908175" y="1905000"/>
            <a:ext cx="3451225" cy="4114800"/>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contenido"/>
          <p:cNvSpPr>
            <a:spLocks noGrp="1"/>
          </p:cNvSpPr>
          <p:nvPr>
            <p:ph sz="quarter" idx="2"/>
          </p:nvPr>
        </p:nvSpPr>
        <p:spPr>
          <a:xfrm>
            <a:off x="5511800" y="1905000"/>
            <a:ext cx="3452813" cy="1981200"/>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4 Marcador de contenido"/>
          <p:cNvSpPr>
            <a:spLocks noGrp="1"/>
          </p:cNvSpPr>
          <p:nvPr>
            <p:ph sz="quarter" idx="3"/>
          </p:nvPr>
        </p:nvSpPr>
        <p:spPr>
          <a:xfrm>
            <a:off x="5511800" y="4038600"/>
            <a:ext cx="3452813" cy="1981200"/>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6" name="Rectangle 5">
            <a:extLst>
              <a:ext uri="{FF2B5EF4-FFF2-40B4-BE49-F238E27FC236}">
                <a16:creationId xmlns:a16="http://schemas.microsoft.com/office/drawing/2014/main" id="{1CCA602B-6D64-4D83-AD59-25E2AC610627}"/>
              </a:ext>
            </a:extLst>
          </p:cNvPr>
          <p:cNvSpPr>
            <a:spLocks noGrp="1" noChangeArrowheads="1"/>
          </p:cNvSpPr>
          <p:nvPr>
            <p:ph type="dt" sz="half" idx="10"/>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25A8D7CC-47BF-4A98-862E-E3B14628DB40}"/>
              </a:ext>
            </a:extLst>
          </p:cNvPr>
          <p:cNvSpPr>
            <a:spLocks noGrp="1" noChangeArrowheads="1"/>
          </p:cNvSpPr>
          <p:nvPr>
            <p:ph type="ftr" sz="quarter" idx="11"/>
          </p:nvPr>
        </p:nvSpPr>
        <p:spPr>
          <a:ln/>
        </p:spPr>
        <p:txBody>
          <a:bodyPr/>
          <a:lstStyle>
            <a:lvl1pPr>
              <a:defRPr/>
            </a:lvl1pPr>
          </a:lstStyle>
          <a:p>
            <a:pPr>
              <a:defRPr/>
            </a:pPr>
            <a:endParaRPr lang="en-US"/>
          </a:p>
        </p:txBody>
      </p:sp>
      <p:sp>
        <p:nvSpPr>
          <p:cNvPr id="8" name="Rectangle 7">
            <a:extLst>
              <a:ext uri="{FF2B5EF4-FFF2-40B4-BE49-F238E27FC236}">
                <a16:creationId xmlns:a16="http://schemas.microsoft.com/office/drawing/2014/main" id="{21496968-579B-489C-998E-157506369385}"/>
              </a:ext>
            </a:extLst>
          </p:cNvPr>
          <p:cNvSpPr>
            <a:spLocks noGrp="1" noChangeArrowheads="1"/>
          </p:cNvSpPr>
          <p:nvPr>
            <p:ph type="sldNum" sz="quarter" idx="12"/>
          </p:nvPr>
        </p:nvSpPr>
        <p:spPr>
          <a:ln/>
        </p:spPr>
        <p:txBody>
          <a:bodyPr/>
          <a:lstStyle>
            <a:lvl1pPr>
              <a:defRPr/>
            </a:lvl1pPr>
          </a:lstStyle>
          <a:p>
            <a:pPr>
              <a:defRPr/>
            </a:pPr>
            <a:fld id="{2114A133-3E78-4A4B-813E-1C7EA8A6E3D2}" type="slidenum">
              <a:rPr lang="en-US" altLang="en-US"/>
              <a:pPr>
                <a:defRPr/>
              </a:pPr>
              <a:t>‹Nº›</a:t>
            </a:fld>
            <a:endParaRPr lang="en-US" altLang="en-US"/>
          </a:p>
        </p:txBody>
      </p:sp>
    </p:spTree>
    <p:extLst>
      <p:ext uri="{BB962C8B-B14F-4D97-AF65-F5344CB8AC3E}">
        <p14:creationId xmlns:p14="http://schemas.microsoft.com/office/powerpoint/2010/main" val="4000189887"/>
      </p:ext>
    </p:extLst>
  </p:cSld>
  <p:clrMapOvr>
    <a:masterClrMapping/>
  </p:clrMapOvr>
  <p:transition>
    <p:fade thruBlk="1"/>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objAndTwoObj">
  <p:cSld name="Título, 1 objeto y 2 objetos">
    <p:spTree>
      <p:nvGrpSpPr>
        <p:cNvPr id="1" name=""/>
        <p:cNvGrpSpPr/>
        <p:nvPr/>
      </p:nvGrpSpPr>
      <p:grpSpPr>
        <a:xfrm>
          <a:off x="0" y="0"/>
          <a:ext cx="0" cy="0"/>
          <a:chOff x="0" y="0"/>
          <a:chExt cx="0" cy="0"/>
        </a:xfrm>
      </p:grpSpPr>
      <p:sp>
        <p:nvSpPr>
          <p:cNvPr id="2" name="1 Título"/>
          <p:cNvSpPr>
            <a:spLocks noGrp="1"/>
          </p:cNvSpPr>
          <p:nvPr>
            <p:ph type="title"/>
          </p:nvPr>
        </p:nvSpPr>
        <p:spPr>
          <a:xfrm>
            <a:off x="1905000" y="228600"/>
            <a:ext cx="7086600" cy="1447800"/>
          </a:xfrm>
        </p:spPr>
        <p:txBody>
          <a:bodyPr/>
          <a:lstStyle/>
          <a:p>
            <a:r>
              <a:rPr lang="es-ES"/>
              <a:t>Haga clic para modificar el estilo de título del patrón</a:t>
            </a:r>
          </a:p>
        </p:txBody>
      </p:sp>
      <p:sp>
        <p:nvSpPr>
          <p:cNvPr id="3" name="2 Marcador de contenido"/>
          <p:cNvSpPr>
            <a:spLocks noGrp="1"/>
          </p:cNvSpPr>
          <p:nvPr>
            <p:ph sz="half" idx="1"/>
          </p:nvPr>
        </p:nvSpPr>
        <p:spPr>
          <a:xfrm>
            <a:off x="1908175" y="1905000"/>
            <a:ext cx="3451225" cy="4114800"/>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contenido"/>
          <p:cNvSpPr>
            <a:spLocks noGrp="1"/>
          </p:cNvSpPr>
          <p:nvPr>
            <p:ph sz="quarter" idx="2"/>
          </p:nvPr>
        </p:nvSpPr>
        <p:spPr>
          <a:xfrm>
            <a:off x="5511800" y="1905000"/>
            <a:ext cx="3452813" cy="1981200"/>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4 Marcador de contenido"/>
          <p:cNvSpPr>
            <a:spLocks noGrp="1"/>
          </p:cNvSpPr>
          <p:nvPr>
            <p:ph sz="quarter" idx="3"/>
          </p:nvPr>
        </p:nvSpPr>
        <p:spPr>
          <a:xfrm>
            <a:off x="5511800" y="4038600"/>
            <a:ext cx="3452813" cy="1981200"/>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6" name="Rectangle 5">
            <a:extLst>
              <a:ext uri="{FF2B5EF4-FFF2-40B4-BE49-F238E27FC236}">
                <a16:creationId xmlns:a16="http://schemas.microsoft.com/office/drawing/2014/main" id="{787261B5-31EE-4482-B807-FBCC2011638B}"/>
              </a:ext>
            </a:extLst>
          </p:cNvPr>
          <p:cNvSpPr>
            <a:spLocks noGrp="1" noChangeArrowheads="1"/>
          </p:cNvSpPr>
          <p:nvPr>
            <p:ph type="dt" sz="half" idx="10"/>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75B4B807-094D-40F1-8E00-8579309CF492}"/>
              </a:ext>
            </a:extLst>
          </p:cNvPr>
          <p:cNvSpPr>
            <a:spLocks noGrp="1" noChangeArrowheads="1"/>
          </p:cNvSpPr>
          <p:nvPr>
            <p:ph type="ftr" sz="quarter" idx="11"/>
          </p:nvPr>
        </p:nvSpPr>
        <p:spPr>
          <a:ln/>
        </p:spPr>
        <p:txBody>
          <a:bodyPr/>
          <a:lstStyle>
            <a:lvl1pPr>
              <a:defRPr/>
            </a:lvl1pPr>
          </a:lstStyle>
          <a:p>
            <a:pPr>
              <a:defRPr/>
            </a:pPr>
            <a:endParaRPr lang="en-US"/>
          </a:p>
        </p:txBody>
      </p:sp>
      <p:sp>
        <p:nvSpPr>
          <p:cNvPr id="8" name="Rectangle 7">
            <a:extLst>
              <a:ext uri="{FF2B5EF4-FFF2-40B4-BE49-F238E27FC236}">
                <a16:creationId xmlns:a16="http://schemas.microsoft.com/office/drawing/2014/main" id="{84685DF6-2F4A-4327-9F4E-C3190EBC6BB4}"/>
              </a:ext>
            </a:extLst>
          </p:cNvPr>
          <p:cNvSpPr>
            <a:spLocks noGrp="1" noChangeArrowheads="1"/>
          </p:cNvSpPr>
          <p:nvPr>
            <p:ph type="sldNum" sz="quarter" idx="12"/>
          </p:nvPr>
        </p:nvSpPr>
        <p:spPr>
          <a:ln/>
        </p:spPr>
        <p:txBody>
          <a:bodyPr/>
          <a:lstStyle>
            <a:lvl1pPr>
              <a:defRPr/>
            </a:lvl1pPr>
          </a:lstStyle>
          <a:p>
            <a:pPr>
              <a:defRPr/>
            </a:pPr>
            <a:fld id="{6DE8E0D2-107B-4302-A4F2-F13454E634CE}" type="slidenum">
              <a:rPr lang="en-US" altLang="en-US"/>
              <a:pPr>
                <a:defRPr/>
              </a:pPr>
              <a:t>‹Nº›</a:t>
            </a:fld>
            <a:endParaRPr lang="en-US" altLang="en-US"/>
          </a:p>
        </p:txBody>
      </p:sp>
    </p:spTree>
    <p:extLst>
      <p:ext uri="{BB962C8B-B14F-4D97-AF65-F5344CB8AC3E}">
        <p14:creationId xmlns:p14="http://schemas.microsoft.com/office/powerpoint/2010/main" val="1442489736"/>
      </p:ext>
    </p:extLst>
  </p:cSld>
  <p:clrMapOvr>
    <a:masterClrMapping/>
  </p:clrMapOvr>
  <p:transition>
    <p:fade thruBlk="1"/>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contenido"/>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fecha"/>
          <p:cNvSpPr>
            <a:spLocks noGrp="1"/>
          </p:cNvSpPr>
          <p:nvPr>
            <p:ph type="dt" sz="half" idx="10"/>
          </p:nvPr>
        </p:nvSpPr>
        <p:spPr/>
        <p:txBody>
          <a:bodyPr/>
          <a:lstStyle>
            <a:lvl1pPr>
              <a:defRPr/>
            </a:lvl1pPr>
          </a:lstStyle>
          <a:p>
            <a:pPr>
              <a:defRPr/>
            </a:pPr>
            <a:fld id="{14F31E55-C8BD-445F-814E-4DB5E0925E86}" type="datetimeFigureOut">
              <a:rPr lang="es-ES"/>
              <a:pPr>
                <a:defRPr/>
              </a:pPr>
              <a:t>04/03/2019</a:t>
            </a:fld>
            <a:endParaRPr lang="es-ES"/>
          </a:p>
        </p:txBody>
      </p:sp>
      <p:sp>
        <p:nvSpPr>
          <p:cNvPr id="5" name="4 Marcador de pie de página"/>
          <p:cNvSpPr>
            <a:spLocks noGrp="1"/>
          </p:cNvSpPr>
          <p:nvPr>
            <p:ph type="ftr" sz="quarter" idx="11"/>
          </p:nvPr>
        </p:nvSpPr>
        <p:spPr/>
        <p:txBody>
          <a:bodyPr/>
          <a:lstStyle>
            <a:lvl1pPr>
              <a:defRPr/>
            </a:lvl1pPr>
          </a:lstStyle>
          <a:p>
            <a:pPr>
              <a:defRPr/>
            </a:pPr>
            <a:endParaRPr lang="es-ES"/>
          </a:p>
        </p:txBody>
      </p:sp>
      <p:sp>
        <p:nvSpPr>
          <p:cNvPr id="6" name="5 Marcador de número de diapositiva"/>
          <p:cNvSpPr>
            <a:spLocks noGrp="1"/>
          </p:cNvSpPr>
          <p:nvPr>
            <p:ph type="sldNum" sz="quarter" idx="12"/>
          </p:nvPr>
        </p:nvSpPr>
        <p:spPr/>
        <p:txBody>
          <a:bodyPr/>
          <a:lstStyle>
            <a:lvl1pPr>
              <a:defRPr/>
            </a:lvl1pPr>
          </a:lstStyle>
          <a:p>
            <a:pPr>
              <a:defRPr/>
            </a:pPr>
            <a:fld id="{1043C5C0-28E5-4135-BAB6-B20465C38FA3}" type="slidenum">
              <a:rPr lang="es-ES"/>
              <a:pPr>
                <a:defRPr/>
              </a:pPr>
              <a:t>‹Nº›</a:t>
            </a:fld>
            <a:endParaRPr lang="es-ES"/>
          </a:p>
        </p:txBody>
      </p:sp>
    </p:spTree>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a:t>Haga clic para modificar el estilo de título del patrón</a:t>
            </a:r>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3 Marcador de fecha"/>
          <p:cNvSpPr>
            <a:spLocks noGrp="1"/>
          </p:cNvSpPr>
          <p:nvPr>
            <p:ph type="dt" sz="half" idx="10"/>
          </p:nvPr>
        </p:nvSpPr>
        <p:spPr/>
        <p:txBody>
          <a:bodyPr/>
          <a:lstStyle>
            <a:lvl1pPr>
              <a:defRPr/>
            </a:lvl1pPr>
          </a:lstStyle>
          <a:p>
            <a:pPr>
              <a:defRPr/>
            </a:pPr>
            <a:fld id="{F0CBEB50-B4B9-4062-A9D4-F5CCC5316B85}" type="datetimeFigureOut">
              <a:rPr lang="es-ES"/>
              <a:pPr>
                <a:defRPr/>
              </a:pPr>
              <a:t>04/03/2019</a:t>
            </a:fld>
            <a:endParaRPr lang="es-ES"/>
          </a:p>
        </p:txBody>
      </p:sp>
      <p:sp>
        <p:nvSpPr>
          <p:cNvPr id="5" name="4 Marcador de pie de página"/>
          <p:cNvSpPr>
            <a:spLocks noGrp="1"/>
          </p:cNvSpPr>
          <p:nvPr>
            <p:ph type="ftr" sz="quarter" idx="11"/>
          </p:nvPr>
        </p:nvSpPr>
        <p:spPr/>
        <p:txBody>
          <a:bodyPr/>
          <a:lstStyle>
            <a:lvl1pPr>
              <a:defRPr/>
            </a:lvl1pPr>
          </a:lstStyle>
          <a:p>
            <a:pPr>
              <a:defRPr/>
            </a:pPr>
            <a:endParaRPr lang="es-ES"/>
          </a:p>
        </p:txBody>
      </p:sp>
      <p:sp>
        <p:nvSpPr>
          <p:cNvPr id="6" name="5 Marcador de número de diapositiva"/>
          <p:cNvSpPr>
            <a:spLocks noGrp="1"/>
          </p:cNvSpPr>
          <p:nvPr>
            <p:ph type="sldNum" sz="quarter" idx="12"/>
          </p:nvPr>
        </p:nvSpPr>
        <p:spPr/>
        <p:txBody>
          <a:bodyPr/>
          <a:lstStyle>
            <a:lvl1pPr>
              <a:defRPr/>
            </a:lvl1pPr>
          </a:lstStyle>
          <a:p>
            <a:pPr>
              <a:defRPr/>
            </a:pPr>
            <a:fld id="{895AB9C8-5B73-4B19-97B8-7902C029FCC9}" type="slidenum">
              <a:rPr lang="es-ES"/>
              <a:pPr>
                <a:defRPr/>
              </a:pPr>
              <a:t>‹Nº›</a:t>
            </a:fld>
            <a:endParaRPr lang="es-ES"/>
          </a:p>
        </p:txBody>
      </p:sp>
    </p:spTree>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3 Marcador de fecha"/>
          <p:cNvSpPr>
            <a:spLocks noGrp="1"/>
          </p:cNvSpPr>
          <p:nvPr>
            <p:ph type="dt" sz="half" idx="10"/>
          </p:nvPr>
        </p:nvSpPr>
        <p:spPr/>
        <p:txBody>
          <a:bodyPr/>
          <a:lstStyle>
            <a:lvl1pPr>
              <a:defRPr/>
            </a:lvl1pPr>
          </a:lstStyle>
          <a:p>
            <a:pPr>
              <a:defRPr/>
            </a:pPr>
            <a:fld id="{2CC718C4-686B-4318-A28B-DAB388925B3A}" type="datetimeFigureOut">
              <a:rPr lang="es-ES"/>
              <a:pPr>
                <a:defRPr/>
              </a:pPr>
              <a:t>04/03/2019</a:t>
            </a:fld>
            <a:endParaRPr lang="es-ES"/>
          </a:p>
        </p:txBody>
      </p:sp>
      <p:sp>
        <p:nvSpPr>
          <p:cNvPr id="6" name="4 Marcador de pie de página"/>
          <p:cNvSpPr>
            <a:spLocks noGrp="1"/>
          </p:cNvSpPr>
          <p:nvPr>
            <p:ph type="ftr" sz="quarter" idx="11"/>
          </p:nvPr>
        </p:nvSpPr>
        <p:spPr/>
        <p:txBody>
          <a:bodyPr/>
          <a:lstStyle>
            <a:lvl1pPr>
              <a:defRPr/>
            </a:lvl1pPr>
          </a:lstStyle>
          <a:p>
            <a:pPr>
              <a:defRPr/>
            </a:pPr>
            <a:endParaRPr lang="es-ES"/>
          </a:p>
        </p:txBody>
      </p:sp>
      <p:sp>
        <p:nvSpPr>
          <p:cNvPr id="7" name="5 Marcador de número de diapositiva"/>
          <p:cNvSpPr>
            <a:spLocks noGrp="1"/>
          </p:cNvSpPr>
          <p:nvPr>
            <p:ph type="sldNum" sz="quarter" idx="12"/>
          </p:nvPr>
        </p:nvSpPr>
        <p:spPr/>
        <p:txBody>
          <a:bodyPr/>
          <a:lstStyle>
            <a:lvl1pPr>
              <a:defRPr/>
            </a:lvl1pPr>
          </a:lstStyle>
          <a:p>
            <a:pPr>
              <a:defRPr/>
            </a:pPr>
            <a:fld id="{AB8F6487-E83A-49D9-9C4D-78EE922DF438}" type="slidenum">
              <a:rPr lang="es-ES"/>
              <a:pPr>
                <a:defRPr/>
              </a:pPr>
              <a:t>‹Nº›</a:t>
            </a:fld>
            <a:endParaRPr lang="es-ES"/>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a:t>Haga clic para modificar el estilo de título del patrón</a:t>
            </a:r>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7" name="3 Marcador de fecha"/>
          <p:cNvSpPr>
            <a:spLocks noGrp="1"/>
          </p:cNvSpPr>
          <p:nvPr>
            <p:ph type="dt" sz="half" idx="10"/>
          </p:nvPr>
        </p:nvSpPr>
        <p:spPr/>
        <p:txBody>
          <a:bodyPr/>
          <a:lstStyle>
            <a:lvl1pPr>
              <a:defRPr/>
            </a:lvl1pPr>
          </a:lstStyle>
          <a:p>
            <a:pPr>
              <a:defRPr/>
            </a:pPr>
            <a:fld id="{D0EF88C6-BB6B-413A-935B-64EE40787C1A}" type="datetimeFigureOut">
              <a:rPr lang="es-ES"/>
              <a:pPr>
                <a:defRPr/>
              </a:pPr>
              <a:t>04/03/2019</a:t>
            </a:fld>
            <a:endParaRPr lang="es-ES"/>
          </a:p>
        </p:txBody>
      </p:sp>
      <p:sp>
        <p:nvSpPr>
          <p:cNvPr id="8" name="4 Marcador de pie de página"/>
          <p:cNvSpPr>
            <a:spLocks noGrp="1"/>
          </p:cNvSpPr>
          <p:nvPr>
            <p:ph type="ftr" sz="quarter" idx="11"/>
          </p:nvPr>
        </p:nvSpPr>
        <p:spPr/>
        <p:txBody>
          <a:bodyPr/>
          <a:lstStyle>
            <a:lvl1pPr>
              <a:defRPr/>
            </a:lvl1pPr>
          </a:lstStyle>
          <a:p>
            <a:pPr>
              <a:defRPr/>
            </a:pPr>
            <a:endParaRPr lang="es-ES"/>
          </a:p>
        </p:txBody>
      </p:sp>
      <p:sp>
        <p:nvSpPr>
          <p:cNvPr id="9" name="5 Marcador de número de diapositiva"/>
          <p:cNvSpPr>
            <a:spLocks noGrp="1"/>
          </p:cNvSpPr>
          <p:nvPr>
            <p:ph type="sldNum" sz="quarter" idx="12"/>
          </p:nvPr>
        </p:nvSpPr>
        <p:spPr/>
        <p:txBody>
          <a:bodyPr/>
          <a:lstStyle>
            <a:lvl1pPr>
              <a:defRPr/>
            </a:lvl1pPr>
          </a:lstStyle>
          <a:p>
            <a:pPr>
              <a:defRPr/>
            </a:pPr>
            <a:fld id="{9259C421-F6FF-4B09-A943-1889823C68F2}" type="slidenum">
              <a:rPr lang="es-ES"/>
              <a:pPr>
                <a:defRPr/>
              </a:pPr>
              <a:t>‹Nº›</a:t>
            </a:fld>
            <a:endParaRPr lang="es-ES"/>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3 Marcador de fecha"/>
          <p:cNvSpPr>
            <a:spLocks noGrp="1"/>
          </p:cNvSpPr>
          <p:nvPr>
            <p:ph type="dt" sz="half" idx="10"/>
          </p:nvPr>
        </p:nvSpPr>
        <p:spPr/>
        <p:txBody>
          <a:bodyPr/>
          <a:lstStyle>
            <a:lvl1pPr>
              <a:defRPr/>
            </a:lvl1pPr>
          </a:lstStyle>
          <a:p>
            <a:pPr>
              <a:defRPr/>
            </a:pPr>
            <a:fld id="{2438809F-181E-4D3C-AE93-B4572E84F560}" type="datetimeFigureOut">
              <a:rPr lang="es-ES"/>
              <a:pPr>
                <a:defRPr/>
              </a:pPr>
              <a:t>04/03/2019</a:t>
            </a:fld>
            <a:endParaRPr lang="es-ES"/>
          </a:p>
        </p:txBody>
      </p:sp>
      <p:sp>
        <p:nvSpPr>
          <p:cNvPr id="4" name="4 Marcador de pie de página"/>
          <p:cNvSpPr>
            <a:spLocks noGrp="1"/>
          </p:cNvSpPr>
          <p:nvPr>
            <p:ph type="ftr" sz="quarter" idx="11"/>
          </p:nvPr>
        </p:nvSpPr>
        <p:spPr/>
        <p:txBody>
          <a:bodyPr/>
          <a:lstStyle>
            <a:lvl1pPr>
              <a:defRPr/>
            </a:lvl1pPr>
          </a:lstStyle>
          <a:p>
            <a:pPr>
              <a:defRPr/>
            </a:pPr>
            <a:endParaRPr lang="es-ES"/>
          </a:p>
        </p:txBody>
      </p:sp>
      <p:sp>
        <p:nvSpPr>
          <p:cNvPr id="5" name="5 Marcador de número de diapositiva"/>
          <p:cNvSpPr>
            <a:spLocks noGrp="1"/>
          </p:cNvSpPr>
          <p:nvPr>
            <p:ph type="sldNum" sz="quarter" idx="12"/>
          </p:nvPr>
        </p:nvSpPr>
        <p:spPr/>
        <p:txBody>
          <a:bodyPr/>
          <a:lstStyle>
            <a:lvl1pPr>
              <a:defRPr/>
            </a:lvl1pPr>
          </a:lstStyle>
          <a:p>
            <a:pPr>
              <a:defRPr/>
            </a:pPr>
            <a:fld id="{69EBA4F1-BBAC-47C0-BF68-DAD38FB7D7F5}" type="slidenum">
              <a:rPr lang="es-ES"/>
              <a:pPr>
                <a:defRPr/>
              </a:pPr>
              <a:t>‹Nº›</a:t>
            </a:fld>
            <a:endParaRPr lang="es-ES"/>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3 Marcador de fecha"/>
          <p:cNvSpPr>
            <a:spLocks noGrp="1"/>
          </p:cNvSpPr>
          <p:nvPr>
            <p:ph type="dt" sz="half" idx="10"/>
          </p:nvPr>
        </p:nvSpPr>
        <p:spPr/>
        <p:txBody>
          <a:bodyPr/>
          <a:lstStyle>
            <a:lvl1pPr>
              <a:defRPr/>
            </a:lvl1pPr>
          </a:lstStyle>
          <a:p>
            <a:pPr>
              <a:defRPr/>
            </a:pPr>
            <a:fld id="{789BC44E-3D25-4F3C-B67A-5A61CF39F389}" type="datetimeFigureOut">
              <a:rPr lang="es-ES"/>
              <a:pPr>
                <a:defRPr/>
              </a:pPr>
              <a:t>04/03/2019</a:t>
            </a:fld>
            <a:endParaRPr lang="es-ES"/>
          </a:p>
        </p:txBody>
      </p:sp>
      <p:sp>
        <p:nvSpPr>
          <p:cNvPr id="3" name="4 Marcador de pie de página"/>
          <p:cNvSpPr>
            <a:spLocks noGrp="1"/>
          </p:cNvSpPr>
          <p:nvPr>
            <p:ph type="ftr" sz="quarter" idx="11"/>
          </p:nvPr>
        </p:nvSpPr>
        <p:spPr/>
        <p:txBody>
          <a:bodyPr/>
          <a:lstStyle>
            <a:lvl1pPr>
              <a:defRPr/>
            </a:lvl1pPr>
          </a:lstStyle>
          <a:p>
            <a:pPr>
              <a:defRPr/>
            </a:pPr>
            <a:endParaRPr lang="es-ES"/>
          </a:p>
        </p:txBody>
      </p:sp>
      <p:sp>
        <p:nvSpPr>
          <p:cNvPr id="4" name="5 Marcador de número de diapositiva"/>
          <p:cNvSpPr>
            <a:spLocks noGrp="1"/>
          </p:cNvSpPr>
          <p:nvPr>
            <p:ph type="sldNum" sz="quarter" idx="12"/>
          </p:nvPr>
        </p:nvSpPr>
        <p:spPr/>
        <p:txBody>
          <a:bodyPr/>
          <a:lstStyle>
            <a:lvl1pPr>
              <a:defRPr/>
            </a:lvl1pPr>
          </a:lstStyle>
          <a:p>
            <a:pPr>
              <a:defRPr/>
            </a:pPr>
            <a:fld id="{4FDCD596-19A2-4D9B-A188-9280BEC25453}" type="slidenum">
              <a:rPr lang="es-ES"/>
              <a:pPr>
                <a:defRPr/>
              </a:pPr>
              <a:t>‹Nº›</a:t>
            </a:fld>
            <a:endParaRPr lang="es-ES"/>
          </a:p>
        </p:txBody>
      </p:sp>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a:t>Haga clic para modificar el estilo de título del patrón</a:t>
            </a:r>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3 Marcador de fecha"/>
          <p:cNvSpPr>
            <a:spLocks noGrp="1"/>
          </p:cNvSpPr>
          <p:nvPr>
            <p:ph type="dt" sz="half" idx="10"/>
          </p:nvPr>
        </p:nvSpPr>
        <p:spPr/>
        <p:txBody>
          <a:bodyPr/>
          <a:lstStyle>
            <a:lvl1pPr>
              <a:defRPr/>
            </a:lvl1pPr>
          </a:lstStyle>
          <a:p>
            <a:pPr>
              <a:defRPr/>
            </a:pPr>
            <a:fld id="{3C65CB9A-00B0-46D4-ACFA-DE665FCF9B51}" type="datetimeFigureOut">
              <a:rPr lang="es-ES"/>
              <a:pPr>
                <a:defRPr/>
              </a:pPr>
              <a:t>04/03/2019</a:t>
            </a:fld>
            <a:endParaRPr lang="es-ES"/>
          </a:p>
        </p:txBody>
      </p:sp>
      <p:sp>
        <p:nvSpPr>
          <p:cNvPr id="6" name="4 Marcador de pie de página"/>
          <p:cNvSpPr>
            <a:spLocks noGrp="1"/>
          </p:cNvSpPr>
          <p:nvPr>
            <p:ph type="ftr" sz="quarter" idx="11"/>
          </p:nvPr>
        </p:nvSpPr>
        <p:spPr/>
        <p:txBody>
          <a:bodyPr/>
          <a:lstStyle>
            <a:lvl1pPr>
              <a:defRPr/>
            </a:lvl1pPr>
          </a:lstStyle>
          <a:p>
            <a:pPr>
              <a:defRPr/>
            </a:pPr>
            <a:endParaRPr lang="es-ES"/>
          </a:p>
        </p:txBody>
      </p:sp>
      <p:sp>
        <p:nvSpPr>
          <p:cNvPr id="7" name="5 Marcador de número de diapositiva"/>
          <p:cNvSpPr>
            <a:spLocks noGrp="1"/>
          </p:cNvSpPr>
          <p:nvPr>
            <p:ph type="sldNum" sz="quarter" idx="12"/>
          </p:nvPr>
        </p:nvSpPr>
        <p:spPr/>
        <p:txBody>
          <a:bodyPr/>
          <a:lstStyle>
            <a:lvl1pPr>
              <a:defRPr/>
            </a:lvl1pPr>
          </a:lstStyle>
          <a:p>
            <a:pPr>
              <a:defRPr/>
            </a:pPr>
            <a:fld id="{5FB99AAE-D3BE-4D1F-A2D7-BAB447F14B97}" type="slidenum">
              <a:rPr lang="es-ES"/>
              <a:pPr>
                <a:defRPr/>
              </a:pPr>
              <a:t>‹Nº›</a:t>
            </a:fld>
            <a:endParaRPr lang="es-ES"/>
          </a:p>
        </p:txBody>
      </p:sp>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a:t>Haga clic para modificar el estilo de título del patrón</a:t>
            </a:r>
          </a:p>
        </p:txBody>
      </p:sp>
      <p:sp>
        <p:nvSpPr>
          <p:cNvPr id="3" name="2 Marcador de posición de imagen"/>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s-ES" noProof="0"/>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3 Marcador de fecha"/>
          <p:cNvSpPr>
            <a:spLocks noGrp="1"/>
          </p:cNvSpPr>
          <p:nvPr>
            <p:ph type="dt" sz="half" idx="10"/>
          </p:nvPr>
        </p:nvSpPr>
        <p:spPr/>
        <p:txBody>
          <a:bodyPr/>
          <a:lstStyle>
            <a:lvl1pPr>
              <a:defRPr/>
            </a:lvl1pPr>
          </a:lstStyle>
          <a:p>
            <a:pPr>
              <a:defRPr/>
            </a:pPr>
            <a:fld id="{BCDFD335-D745-460B-BF6F-563219FA4DE7}" type="datetimeFigureOut">
              <a:rPr lang="es-ES"/>
              <a:pPr>
                <a:defRPr/>
              </a:pPr>
              <a:t>04/03/2019</a:t>
            </a:fld>
            <a:endParaRPr lang="es-ES"/>
          </a:p>
        </p:txBody>
      </p:sp>
      <p:sp>
        <p:nvSpPr>
          <p:cNvPr id="6" name="4 Marcador de pie de página"/>
          <p:cNvSpPr>
            <a:spLocks noGrp="1"/>
          </p:cNvSpPr>
          <p:nvPr>
            <p:ph type="ftr" sz="quarter" idx="11"/>
          </p:nvPr>
        </p:nvSpPr>
        <p:spPr/>
        <p:txBody>
          <a:bodyPr/>
          <a:lstStyle>
            <a:lvl1pPr>
              <a:defRPr/>
            </a:lvl1pPr>
          </a:lstStyle>
          <a:p>
            <a:pPr>
              <a:defRPr/>
            </a:pPr>
            <a:endParaRPr lang="es-ES"/>
          </a:p>
        </p:txBody>
      </p:sp>
      <p:sp>
        <p:nvSpPr>
          <p:cNvPr id="7" name="5 Marcador de número de diapositiva"/>
          <p:cNvSpPr>
            <a:spLocks noGrp="1"/>
          </p:cNvSpPr>
          <p:nvPr>
            <p:ph type="sldNum" sz="quarter" idx="12"/>
          </p:nvPr>
        </p:nvSpPr>
        <p:spPr/>
        <p:txBody>
          <a:bodyPr/>
          <a:lstStyle>
            <a:lvl1pPr>
              <a:defRPr/>
            </a:lvl1pPr>
          </a:lstStyle>
          <a:p>
            <a:pPr>
              <a:defRPr/>
            </a:pPr>
            <a:fld id="{ED7D1812-E90C-43C4-A280-856CDC166D13}" type="slidenum">
              <a:rPr lang="es-ES"/>
              <a:pPr>
                <a:defRPr/>
              </a:pPr>
              <a:t>‹Nº›</a:t>
            </a:fld>
            <a:endParaRPr lang="es-ES"/>
          </a:p>
        </p:txBody>
      </p:sp>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gradFill rotWithShape="1">
          <a:gsLst>
            <a:gs pos="0">
              <a:schemeClr val="tx1"/>
            </a:gs>
            <a:gs pos="100000">
              <a:srgbClr val="4B4A5C"/>
            </a:gs>
          </a:gsLst>
          <a:lin ang="5400000"/>
        </a:gradFill>
        <a:effectLst/>
      </p:bgPr>
    </p:bg>
    <p:spTree>
      <p:nvGrpSpPr>
        <p:cNvPr id="1" name=""/>
        <p:cNvGrpSpPr/>
        <p:nvPr/>
      </p:nvGrpSpPr>
      <p:grpSpPr>
        <a:xfrm>
          <a:off x="0" y="0"/>
          <a:ext cx="0" cy="0"/>
          <a:chOff x="0" y="0"/>
          <a:chExt cx="0" cy="0"/>
        </a:xfrm>
      </p:grpSpPr>
      <p:sp>
        <p:nvSpPr>
          <p:cNvPr id="1026" name="1 Marcador de título"/>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s-ES"/>
              <a:t>Haga clic para modificar el estilo de título del patrón</a:t>
            </a:r>
          </a:p>
        </p:txBody>
      </p:sp>
      <p:sp>
        <p:nvSpPr>
          <p:cNvPr id="1027" name="2 Marcador de texto"/>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bg1"/>
                </a:solidFill>
                <a:latin typeface="+mj-lt"/>
              </a:defRPr>
            </a:lvl1pPr>
          </a:lstStyle>
          <a:p>
            <a:pPr>
              <a:defRPr/>
            </a:pPr>
            <a:fld id="{C327B52F-4BBC-4917-B6D8-BB57CF673443}" type="datetimeFigureOut">
              <a:rPr lang="es-ES"/>
              <a:pPr>
                <a:defRPr/>
              </a:pPr>
              <a:t>04/03/2019</a:t>
            </a:fld>
            <a:endParaRPr lang="es-ES"/>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bg1"/>
                </a:solidFill>
                <a:latin typeface="+mj-lt"/>
              </a:defRPr>
            </a:lvl1pPr>
          </a:lstStyle>
          <a:p>
            <a:pPr>
              <a:defRPr/>
            </a:pPr>
            <a:endParaRPr lang="es-ES"/>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bg1"/>
                </a:solidFill>
                <a:latin typeface="+mj-lt"/>
              </a:defRPr>
            </a:lvl1pPr>
          </a:lstStyle>
          <a:p>
            <a:pPr>
              <a:defRPr/>
            </a:pPr>
            <a:fld id="{5000A325-F23A-49CB-96F6-1301F4D699BE}" type="slidenum">
              <a:rPr lang="es-ES"/>
              <a:pPr>
                <a:defRPr/>
              </a:pPr>
              <a:t>‹Nº›</a:t>
            </a:fld>
            <a:endParaRPr lang="es-ES"/>
          </a:p>
        </p:txBody>
      </p:sp>
    </p:spTree>
  </p:cSld>
  <p:clrMap bg1="lt1" tx1="dk1" bg2="lt2" tx2="dk2" accent1="accent1" accent2="accent2" accent3="accent3" accent4="accent4" accent5="accent5" accent6="accent6" hlink="hlink" folHlink="folHlink"/>
  <p:sldLayoutIdLst>
    <p:sldLayoutId id="2147483753" r:id="rId1"/>
    <p:sldLayoutId id="2147483754" r:id="rId2"/>
    <p:sldLayoutId id="2147483755" r:id="rId3"/>
    <p:sldLayoutId id="2147483756" r:id="rId4"/>
    <p:sldLayoutId id="2147483757" r:id="rId5"/>
    <p:sldLayoutId id="2147483758" r:id="rId6"/>
    <p:sldLayoutId id="2147483759" r:id="rId7"/>
    <p:sldLayoutId id="2147483760" r:id="rId8"/>
    <p:sldLayoutId id="2147483761" r:id="rId9"/>
    <p:sldLayoutId id="2147483762" r:id="rId10"/>
    <p:sldLayoutId id="2147483763" r:id="rId11"/>
    <p:sldLayoutId id="2147483764" r:id="rId12"/>
    <p:sldLayoutId id="2147483765" r:id="rId13"/>
    <p:sldLayoutId id="2147483766" r:id="rId14"/>
    <p:sldLayoutId id="2147483767" r:id="rId15"/>
  </p:sldLayoutIdLst>
  <p:transition spd="med">
    <p:fade/>
  </p:transition>
  <p:txStyles>
    <p:titleStyle>
      <a:lvl1pPr algn="ctr" rtl="0" eaLnBrk="0" fontAlgn="base" hangingPunct="0">
        <a:spcBef>
          <a:spcPct val="0"/>
        </a:spcBef>
        <a:spcAft>
          <a:spcPct val="0"/>
        </a:spcAft>
        <a:defRPr sz="4400" kern="1200">
          <a:solidFill>
            <a:schemeClr val="bg1"/>
          </a:solidFill>
          <a:latin typeface="+mj-lt"/>
          <a:ea typeface="+mj-ea"/>
          <a:cs typeface="+mj-cs"/>
        </a:defRPr>
      </a:lvl1pPr>
      <a:lvl2pPr algn="ctr" rtl="0" eaLnBrk="0" fontAlgn="base" hangingPunct="0">
        <a:spcBef>
          <a:spcPct val="0"/>
        </a:spcBef>
        <a:spcAft>
          <a:spcPct val="0"/>
        </a:spcAft>
        <a:defRPr sz="4400">
          <a:solidFill>
            <a:schemeClr val="bg1"/>
          </a:solidFill>
          <a:latin typeface="Calibri" pitchFamily="34" charset="0"/>
        </a:defRPr>
      </a:lvl2pPr>
      <a:lvl3pPr algn="ctr" rtl="0" eaLnBrk="0" fontAlgn="base" hangingPunct="0">
        <a:spcBef>
          <a:spcPct val="0"/>
        </a:spcBef>
        <a:spcAft>
          <a:spcPct val="0"/>
        </a:spcAft>
        <a:defRPr sz="4400">
          <a:solidFill>
            <a:schemeClr val="bg1"/>
          </a:solidFill>
          <a:latin typeface="Calibri" pitchFamily="34" charset="0"/>
        </a:defRPr>
      </a:lvl3pPr>
      <a:lvl4pPr algn="ctr" rtl="0" eaLnBrk="0" fontAlgn="base" hangingPunct="0">
        <a:spcBef>
          <a:spcPct val="0"/>
        </a:spcBef>
        <a:spcAft>
          <a:spcPct val="0"/>
        </a:spcAft>
        <a:defRPr sz="4400">
          <a:solidFill>
            <a:schemeClr val="bg1"/>
          </a:solidFill>
          <a:latin typeface="Calibri" pitchFamily="34" charset="0"/>
        </a:defRPr>
      </a:lvl4pPr>
      <a:lvl5pPr algn="ctr" rtl="0" eaLnBrk="0" fontAlgn="base" hangingPunct="0">
        <a:spcBef>
          <a:spcPct val="0"/>
        </a:spcBef>
        <a:spcAft>
          <a:spcPct val="0"/>
        </a:spcAft>
        <a:defRPr sz="4400">
          <a:solidFill>
            <a:schemeClr val="bg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bg1"/>
          </a:solidFill>
          <a:latin typeface="+mj-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bg1"/>
          </a:solidFill>
          <a:latin typeface="+mj-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bg1"/>
          </a:solidFill>
          <a:latin typeface="+mj-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bg1"/>
          </a:solidFill>
          <a:latin typeface="+mj-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bg1"/>
          </a:solidFill>
          <a:latin typeface="+mj-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1.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0.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4.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14.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15.xml"/><Relationship Id="rId4" Type="http://schemas.openxmlformats.org/officeDocument/2006/relationships/image" Target="../media/image9.jpeg"/></Relationships>
</file>

<file path=ppt/slides/_rels/slide8.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jpe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12.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52312" y="1761489"/>
            <a:ext cx="7939288" cy="1523495"/>
          </a:xfrm>
        </p:spPr>
        <p:txBody>
          <a:bodyPr/>
          <a:lstStyle/>
          <a:p>
            <a:pPr algn="ctr" defTabSz="914400">
              <a:spcBef>
                <a:spcPts val="0"/>
              </a:spcBef>
            </a:pPr>
            <a:r>
              <a:rPr lang="es-MX" sz="3600" noProof="1">
                <a:effectLst>
                  <a:outerShdw blurRad="50800" dist="38100" dir="2700000" algn="tl">
                    <a:prstClr val="black">
                      <a:alpha val="40000"/>
                    </a:prstClr>
                  </a:outerShdw>
                </a:effectLst>
                <a:latin typeface="Arial" panose="020B0604020202020204" pitchFamily="34" charset="0"/>
                <a:cs typeface="Arial" panose="020B0604020202020204" pitchFamily="34" charset="0"/>
              </a:rPr>
              <a:t>Candidemias en el Hospital General “Dr. Manuel Gea González</a:t>
            </a:r>
            <a:r>
              <a:rPr lang="es-MX" sz="3600" noProof="1" smtClean="0">
                <a:effectLst>
                  <a:outerShdw blurRad="50800" dist="38100" dir="2700000" algn="tl">
                    <a:prstClr val="black">
                      <a:alpha val="40000"/>
                    </a:prstClr>
                  </a:outerShdw>
                </a:effectLst>
                <a:latin typeface="Arial" panose="020B0604020202020204" pitchFamily="34" charset="0"/>
                <a:cs typeface="Arial" panose="020B0604020202020204" pitchFamily="34" charset="0"/>
              </a:rPr>
              <a:t>”</a:t>
            </a:r>
            <a:endParaRPr lang="es-ES_tradnl" sz="3600" b="0" i="0" spc="-150" noProof="1">
              <a:effectLst>
                <a:outerShdw blurRad="50800" dist="38100" dir="2700000" algn="tl">
                  <a:prstClr val="black">
                    <a:alpha val="40000"/>
                  </a:prstClr>
                </a:outerShdw>
              </a:effectLst>
              <a:latin typeface="Arial" panose="020B0604020202020204" pitchFamily="34" charset="0"/>
              <a:cs typeface="Arial" panose="020B0604020202020204" pitchFamily="34" charset="0"/>
            </a:endParaRPr>
          </a:p>
        </p:txBody>
      </p:sp>
      <p:sp>
        <p:nvSpPr>
          <p:cNvPr id="3" name="Subtitle 2"/>
          <p:cNvSpPr>
            <a:spLocks noGrp="1"/>
          </p:cNvSpPr>
          <p:nvPr>
            <p:ph type="subTitle" idx="1"/>
          </p:nvPr>
        </p:nvSpPr>
        <p:spPr>
          <a:xfrm>
            <a:off x="1447800" y="4437112"/>
            <a:ext cx="7681913" cy="1081980"/>
          </a:xfrm>
        </p:spPr>
        <p:txBody>
          <a:bodyPr>
            <a:noAutofit/>
          </a:bodyPr>
          <a:lstStyle/>
          <a:p>
            <a:pPr marL="0" indent="0" algn="l">
              <a:lnSpc>
                <a:spcPct val="90000"/>
              </a:lnSpc>
              <a:spcBef>
                <a:spcPts val="0"/>
              </a:spcBef>
              <a:buNone/>
            </a:pPr>
            <a:r>
              <a:rPr lang="es-ES_tradnl" sz="2400" b="0" i="0" noProof="1">
                <a:solidFill>
                  <a:srgbClr val="FFFFFF">
                    <a:tint val="75000"/>
                  </a:srgbClr>
                </a:solidFill>
                <a:latin typeface="Arial" panose="020B0604020202020204" pitchFamily="34" charset="0"/>
                <a:cs typeface="Arial" panose="020B0604020202020204" pitchFamily="34" charset="0"/>
              </a:rPr>
              <a:t>                      Dr. Roberto Arenas</a:t>
            </a:r>
          </a:p>
          <a:p>
            <a:pPr marL="0" indent="0" algn="l">
              <a:lnSpc>
                <a:spcPct val="90000"/>
              </a:lnSpc>
              <a:spcBef>
                <a:spcPts val="0"/>
              </a:spcBef>
              <a:buNone/>
            </a:pPr>
            <a:r>
              <a:rPr lang="es-ES_tradnl" sz="2400" noProof="1">
                <a:solidFill>
                  <a:srgbClr val="FFFFFF">
                    <a:tint val="75000"/>
                  </a:srgbClr>
                </a:solidFill>
                <a:latin typeface="Arial" panose="020B0604020202020204" pitchFamily="34" charset="0"/>
                <a:cs typeface="Arial" panose="020B0604020202020204" pitchFamily="34" charset="0"/>
              </a:rPr>
              <a:t>               CD Sánchez Cárdenas, JP Ramírez</a:t>
            </a:r>
          </a:p>
          <a:p>
            <a:pPr marL="0" indent="0" algn="l">
              <a:lnSpc>
                <a:spcPct val="90000"/>
              </a:lnSpc>
              <a:spcBef>
                <a:spcPts val="0"/>
              </a:spcBef>
              <a:buNone/>
            </a:pPr>
            <a:r>
              <a:rPr lang="es-ES_tradnl" sz="2400" noProof="1">
                <a:solidFill>
                  <a:srgbClr val="FFFFFF">
                    <a:tint val="75000"/>
                  </a:srgbClr>
                </a:solidFill>
                <a:latin typeface="Arial" panose="020B0604020202020204" pitchFamily="34" charset="0"/>
                <a:cs typeface="Arial" panose="020B0604020202020204" pitchFamily="34" charset="0"/>
              </a:rPr>
              <a:t> QFB S Villanueva-Recillas, David Moncada</a:t>
            </a:r>
          </a:p>
          <a:p>
            <a:r>
              <a:rPr lang="es-ES_tradnl" sz="2400" noProof="1">
                <a:solidFill>
                  <a:srgbClr val="FFFFFF">
                    <a:tint val="75000"/>
                  </a:srgbClr>
                </a:solidFill>
                <a:latin typeface="Arial" panose="020B0604020202020204" pitchFamily="34" charset="0"/>
                <a:cs typeface="Arial" panose="020B0604020202020204" pitchFamily="34" charset="0"/>
              </a:rPr>
              <a:t>Sección de Micología</a:t>
            </a:r>
          </a:p>
          <a:p>
            <a:r>
              <a:rPr lang="es-ES_tradnl" sz="2400" noProof="1">
                <a:solidFill>
                  <a:srgbClr val="FFFFFF">
                    <a:tint val="75000"/>
                  </a:srgbClr>
                </a:solidFill>
                <a:latin typeface="Arial" panose="020B0604020202020204" pitchFamily="34" charset="0"/>
                <a:cs typeface="Arial" panose="020B0604020202020204" pitchFamily="34" charset="0"/>
              </a:rPr>
              <a:t>Hospital </a:t>
            </a:r>
            <a:r>
              <a:rPr lang="es-ES_tradnl" sz="2400" noProof="1" smtClean="0">
                <a:solidFill>
                  <a:srgbClr val="FFFFFF">
                    <a:tint val="75000"/>
                  </a:srgbClr>
                </a:solidFill>
                <a:latin typeface="Arial" panose="020B0604020202020204" pitchFamily="34" charset="0"/>
                <a:cs typeface="Arial" panose="020B0604020202020204" pitchFamily="34" charset="0"/>
              </a:rPr>
              <a:t>General. Dr</a:t>
            </a:r>
            <a:r>
              <a:rPr lang="es-ES_tradnl" sz="2400" noProof="1">
                <a:solidFill>
                  <a:srgbClr val="FFFFFF">
                    <a:tint val="75000"/>
                  </a:srgbClr>
                </a:solidFill>
                <a:latin typeface="Arial" panose="020B0604020202020204" pitchFamily="34" charset="0"/>
                <a:cs typeface="Arial" panose="020B0604020202020204" pitchFamily="34" charset="0"/>
              </a:rPr>
              <a:t>. Manuel Gea González</a:t>
            </a:r>
          </a:p>
          <a:p>
            <a:r>
              <a:rPr lang="es-ES_tradnl" sz="2400" noProof="1">
                <a:solidFill>
                  <a:srgbClr val="FFFFFF">
                    <a:tint val="75000"/>
                  </a:srgbClr>
                </a:solidFill>
                <a:latin typeface="Arial" panose="020B0604020202020204" pitchFamily="34" charset="0"/>
                <a:cs typeface="Arial" panose="020B0604020202020204" pitchFamily="34" charset="0"/>
              </a:rPr>
              <a:t>México</a:t>
            </a:r>
          </a:p>
          <a:p>
            <a:pPr marL="0" indent="0" algn="l">
              <a:lnSpc>
                <a:spcPct val="90000"/>
              </a:lnSpc>
              <a:spcBef>
                <a:spcPts val="0"/>
              </a:spcBef>
              <a:buNone/>
            </a:pPr>
            <a:endParaRPr lang="es-ES_tradnl" sz="2400" noProof="1">
              <a:solidFill>
                <a:srgbClr val="FFFFFF">
                  <a:tint val="75000"/>
                </a:srgbClr>
              </a:solidFill>
              <a:latin typeface="Arial" panose="020B0604020202020204" pitchFamily="34" charset="0"/>
              <a:cs typeface="Arial" panose="020B0604020202020204" pitchFamily="34" charset="0"/>
            </a:endParaRPr>
          </a:p>
          <a:p>
            <a:pPr marL="0" indent="0" algn="l">
              <a:lnSpc>
                <a:spcPct val="90000"/>
              </a:lnSpc>
              <a:spcBef>
                <a:spcPts val="0"/>
              </a:spcBef>
              <a:buNone/>
            </a:pPr>
            <a:endParaRPr lang="es-ES_tradnl" sz="2400" b="0" i="0" noProof="1">
              <a:solidFill>
                <a:srgbClr val="FFFFFF">
                  <a:tint val="75000"/>
                </a:srgbClr>
              </a:solidFill>
              <a:latin typeface="Arial" panose="020B0604020202020204" pitchFamily="34" charset="0"/>
              <a:cs typeface="Arial" panose="020B0604020202020204" pitchFamily="34" charset="0"/>
            </a:endParaRPr>
          </a:p>
          <a:p>
            <a:pPr marL="0" indent="0" algn="l">
              <a:lnSpc>
                <a:spcPct val="90000"/>
              </a:lnSpc>
              <a:spcBef>
                <a:spcPts val="0"/>
              </a:spcBef>
              <a:buNone/>
            </a:pPr>
            <a:endParaRPr lang="es-ES_tradnl" sz="2400" b="0" i="0" noProof="1">
              <a:solidFill>
                <a:srgbClr val="FFFFFF">
                  <a:tint val="75000"/>
                </a:srgbClr>
              </a:solidFill>
              <a:latin typeface="Arial" panose="020B0604020202020204" pitchFamily="34" charset="0"/>
              <a:cs typeface="Arial" panose="020B0604020202020204" pitchFamily="34" charset="0"/>
            </a:endParaRPr>
          </a:p>
          <a:p>
            <a:pPr marL="0" indent="0" algn="l">
              <a:lnSpc>
                <a:spcPct val="90000"/>
              </a:lnSpc>
              <a:spcBef>
                <a:spcPts val="0"/>
              </a:spcBef>
              <a:buNone/>
            </a:pPr>
            <a:r>
              <a:rPr lang="es-ES_tradnl" sz="2400" b="0" i="0" noProof="1">
                <a:solidFill>
                  <a:srgbClr val="FFFFFF">
                    <a:tint val="75000"/>
                  </a:srgbClr>
                </a:solidFill>
                <a:latin typeface="Arial" panose="020B0604020202020204" pitchFamily="34" charset="0"/>
                <a:cs typeface="Arial" panose="020B0604020202020204" pitchFamily="34" charset="0"/>
              </a:rPr>
              <a:t> </a:t>
            </a:r>
          </a:p>
        </p:txBody>
      </p:sp>
      <p:pic>
        <p:nvPicPr>
          <p:cNvPr id="5" name="Imagen 4"/>
          <p:cNvPicPr>
            <a:picLocks noChangeAspect="1"/>
          </p:cNvPicPr>
          <p:nvPr/>
        </p:nvPicPr>
        <p:blipFill>
          <a:blip r:embed="rId3"/>
          <a:stretch>
            <a:fillRect/>
          </a:stretch>
        </p:blipFill>
        <p:spPr>
          <a:xfrm>
            <a:off x="3995936" y="543371"/>
            <a:ext cx="1013421" cy="1013421"/>
          </a:xfrm>
          <a:prstGeom prst="rect">
            <a:avLst/>
          </a:prstGeom>
        </p:spPr>
      </p:pic>
    </p:spTree>
    <p:extLst>
      <p:ext uri="{BB962C8B-B14F-4D97-AF65-F5344CB8AC3E}">
        <p14:creationId xmlns:p14="http://schemas.microsoft.com/office/powerpoint/2010/main" val="3978693255"/>
      </p:ext>
    </p:extLst>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ítulo 5">
            <a:extLst>
              <a:ext uri="{FF2B5EF4-FFF2-40B4-BE49-F238E27FC236}">
                <a16:creationId xmlns:a16="http://schemas.microsoft.com/office/drawing/2014/main" id="{E86343A7-48DB-4C67-93E0-7CF3066AF0D2}"/>
              </a:ext>
            </a:extLst>
          </p:cNvPr>
          <p:cNvSpPr>
            <a:spLocks noGrp="1"/>
          </p:cNvSpPr>
          <p:nvPr>
            <p:ph type="title"/>
          </p:nvPr>
        </p:nvSpPr>
        <p:spPr>
          <a:xfrm>
            <a:off x="381000" y="1223690"/>
            <a:ext cx="8382000" cy="4653582"/>
          </a:xfrm>
        </p:spPr>
        <p:txBody>
          <a:bodyPr/>
          <a:lstStyle/>
          <a:p>
            <a:r>
              <a:rPr lang="es-MX" dirty="0" err="1">
                <a:effectLst/>
              </a:rPr>
              <a:t>Candidemia</a:t>
            </a:r>
            <a:r>
              <a:rPr lang="es-MX" dirty="0">
                <a:effectLst/>
              </a:rPr>
              <a:t/>
            </a:r>
            <a:br>
              <a:rPr lang="es-MX" dirty="0">
                <a:effectLst/>
              </a:rPr>
            </a:br>
            <a:r>
              <a:rPr lang="es-MX" dirty="0">
                <a:effectLst/>
              </a:rPr>
              <a:t>Infección del torrente sanguíneo por </a:t>
            </a:r>
            <a:r>
              <a:rPr lang="es-MX" i="1" dirty="0">
                <a:effectLst/>
              </a:rPr>
              <a:t>Candida</a:t>
            </a:r>
            <a:r>
              <a:rPr lang="es-MX" dirty="0">
                <a:effectLst/>
              </a:rPr>
              <a:t> spp, de mortalidad elevada (10-49%). </a:t>
            </a:r>
            <a:br>
              <a:rPr lang="es-MX" dirty="0">
                <a:effectLst/>
              </a:rPr>
            </a:br>
            <a:r>
              <a:rPr lang="es-MX" dirty="0">
                <a:effectLst/>
              </a:rPr>
              <a:t>Riesgo de adquirirla relacionado a diversas condiciones clínicas</a:t>
            </a:r>
            <a:r>
              <a:rPr lang="en-US" dirty="0">
                <a:effectLst/>
              </a:rPr>
              <a:t/>
            </a:r>
            <a:br>
              <a:rPr lang="en-US" dirty="0">
                <a:effectLst/>
              </a:rPr>
            </a:br>
            <a:endParaRPr lang="en-US" dirty="0"/>
          </a:p>
        </p:txBody>
      </p:sp>
    </p:spTree>
    <p:extLst>
      <p:ext uri="{BB962C8B-B14F-4D97-AF65-F5344CB8AC3E}">
        <p14:creationId xmlns:p14="http://schemas.microsoft.com/office/powerpoint/2010/main" val="283287589"/>
      </p:ext>
    </p:extLst>
  </p:cSld>
  <p:clrMapOvr>
    <a:masterClrMapping/>
  </p:clrMapOvr>
  <p:transition>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a:extLst>
              <a:ext uri="{FF2B5EF4-FFF2-40B4-BE49-F238E27FC236}">
                <a16:creationId xmlns:a16="http://schemas.microsoft.com/office/drawing/2014/main" id="{896C7484-71EA-40A4-8F89-9BB474488062}"/>
              </a:ext>
            </a:extLst>
          </p:cNvPr>
          <p:cNvSpPr>
            <a:spLocks noGrp="1"/>
          </p:cNvSpPr>
          <p:nvPr>
            <p:ph type="title"/>
          </p:nvPr>
        </p:nvSpPr>
        <p:spPr/>
        <p:txBody>
          <a:bodyPr/>
          <a:lstStyle/>
          <a:p>
            <a:pPr eaLnBrk="1" hangingPunct="1">
              <a:defRPr/>
            </a:pPr>
            <a:r>
              <a:rPr lang="es-ES" dirty="0" err="1"/>
              <a:t>Candidemias</a:t>
            </a:r>
            <a:endParaRPr lang="es-ES" dirty="0"/>
          </a:p>
        </p:txBody>
      </p:sp>
      <p:sp>
        <p:nvSpPr>
          <p:cNvPr id="3" name="2 Marcador de contenido">
            <a:extLst>
              <a:ext uri="{FF2B5EF4-FFF2-40B4-BE49-F238E27FC236}">
                <a16:creationId xmlns:a16="http://schemas.microsoft.com/office/drawing/2014/main" id="{CDAD9132-1675-4C14-BD89-1D3D1E5E90D5}"/>
              </a:ext>
            </a:extLst>
          </p:cNvPr>
          <p:cNvSpPr>
            <a:spLocks noGrp="1"/>
          </p:cNvSpPr>
          <p:nvPr>
            <p:ph idx="1"/>
          </p:nvPr>
        </p:nvSpPr>
        <p:spPr>
          <a:xfrm>
            <a:off x="838200" y="1124744"/>
            <a:ext cx="8126413" cy="4114800"/>
          </a:xfrm>
        </p:spPr>
        <p:txBody>
          <a:bodyPr/>
          <a:lstStyle/>
          <a:p>
            <a:pPr eaLnBrk="1" hangingPunct="1">
              <a:defRPr/>
            </a:pPr>
            <a:r>
              <a:rPr lang="es-MX" dirty="0"/>
              <a:t>Infecciones intrahospitalarias </a:t>
            </a:r>
            <a:r>
              <a:rPr lang="es-MX" i="1" dirty="0"/>
              <a:t>C. </a:t>
            </a:r>
            <a:r>
              <a:rPr lang="es-MX" i="1" dirty="0" err="1"/>
              <a:t>albicans</a:t>
            </a:r>
            <a:endParaRPr lang="es-MX" i="1" dirty="0"/>
          </a:p>
          <a:p>
            <a:pPr eaLnBrk="1" hangingPunct="1">
              <a:defRPr/>
            </a:pPr>
            <a:r>
              <a:rPr lang="es-MX" dirty="0"/>
              <a:t>Emergentes especies no </a:t>
            </a:r>
            <a:r>
              <a:rPr lang="es-MX" i="1" dirty="0" err="1"/>
              <a:t>albicans</a:t>
            </a:r>
            <a:r>
              <a:rPr lang="es-MX" dirty="0"/>
              <a:t>, </a:t>
            </a:r>
            <a:r>
              <a:rPr lang="es-MX" i="1" dirty="0"/>
              <a:t>C. </a:t>
            </a:r>
            <a:r>
              <a:rPr lang="es-MX" i="1" dirty="0" err="1"/>
              <a:t>glabrata</a:t>
            </a:r>
            <a:endParaRPr lang="es-MX" i="1" dirty="0"/>
          </a:p>
          <a:p>
            <a:pPr eaLnBrk="1" hangingPunct="1">
              <a:defRPr/>
            </a:pPr>
            <a:r>
              <a:rPr lang="es-MX" dirty="0"/>
              <a:t>2005-2007, positivas de 1-7 días incubación en equipo automatizado BACTEC 9120</a:t>
            </a:r>
          </a:p>
          <a:p>
            <a:pPr eaLnBrk="1" hangingPunct="1">
              <a:defRPr/>
            </a:pPr>
            <a:r>
              <a:rPr lang="es-MX" dirty="0" err="1"/>
              <a:t>Gram</a:t>
            </a:r>
            <a:r>
              <a:rPr lang="es-MX" dirty="0"/>
              <a:t>, medios selectivos y bioquímicas específicas</a:t>
            </a:r>
          </a:p>
          <a:p>
            <a:pPr eaLnBrk="1" hangingPunct="1">
              <a:defRPr/>
            </a:pPr>
            <a:r>
              <a:rPr lang="es-MX" dirty="0"/>
              <a:t>0.71%, de 4,381 </a:t>
            </a:r>
            <a:r>
              <a:rPr lang="es-MX" dirty="0" err="1"/>
              <a:t>hemocultivos</a:t>
            </a:r>
            <a:endParaRPr lang="es-ES" dirty="0"/>
          </a:p>
        </p:txBody>
      </p:sp>
      <p:sp>
        <p:nvSpPr>
          <p:cNvPr id="66564" name="Rectangle 1">
            <a:extLst>
              <a:ext uri="{FF2B5EF4-FFF2-40B4-BE49-F238E27FC236}">
                <a16:creationId xmlns:a16="http://schemas.microsoft.com/office/drawing/2014/main" id="{FC3ABF68-B06E-4A07-8BC5-18F178E92683}"/>
              </a:ext>
            </a:extLst>
          </p:cNvPr>
          <p:cNvSpPr>
            <a:spLocks noChangeArrowheads="1"/>
          </p:cNvSpPr>
          <p:nvPr/>
        </p:nvSpPr>
        <p:spPr bwMode="auto">
          <a:xfrm>
            <a:off x="1295400" y="5715000"/>
            <a:ext cx="7525385" cy="9417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spAutoFit/>
          </a:bodyPr>
          <a:lstStyle>
            <a:lvl1pPr>
              <a:spcBef>
                <a:spcPct val="20000"/>
              </a:spcBef>
              <a:buClr>
                <a:schemeClr val="tx2"/>
              </a:buClr>
              <a:buSzPct val="90000"/>
              <a:buFont typeface="Wingdings" panose="05000000000000000000" pitchFamily="2" charset="2"/>
              <a:buChar char="Ú"/>
              <a:defRPr sz="2800">
                <a:solidFill>
                  <a:schemeClr val="tx1"/>
                </a:solidFill>
                <a:latin typeface="Arial" panose="020B0604020202020204" pitchFamily="34" charset="0"/>
              </a:defRPr>
            </a:lvl1pPr>
            <a:lvl2pPr marL="742950" indent="-285750">
              <a:spcBef>
                <a:spcPct val="20000"/>
              </a:spcBef>
              <a:buChar char="–"/>
              <a:defRPr sz="2400">
                <a:solidFill>
                  <a:schemeClr val="tx1"/>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r>
              <a:rPr lang="es-MX" altLang="en-US" sz="1200" dirty="0">
                <a:solidFill>
                  <a:schemeClr val="bg1"/>
                </a:solidFill>
              </a:rPr>
              <a:t>Martínez-Herrera E, Esteves-Jaramillo A, Tenorio-Barragán I, Arroyo-Escalante S, Moncada-Barrón D, </a:t>
            </a:r>
          </a:p>
          <a:p>
            <a:r>
              <a:rPr lang="es-MX" altLang="en-US" sz="1200" dirty="0">
                <a:solidFill>
                  <a:schemeClr val="bg1"/>
                </a:solidFill>
              </a:rPr>
              <a:t>Arenas-Guzmán R. Frecuencia de aislamientos microbiológicos en hemocultivos de pacientes internados </a:t>
            </a:r>
          </a:p>
          <a:p>
            <a:r>
              <a:rPr lang="es-MX" altLang="en-US" sz="1200" dirty="0">
                <a:solidFill>
                  <a:schemeClr val="bg1"/>
                </a:solidFill>
              </a:rPr>
              <a:t>en un hospital de segundo nivel de la ciudad de </a:t>
            </a:r>
            <a:r>
              <a:rPr lang="es-MX" altLang="en-US" sz="1200" dirty="0" err="1">
                <a:solidFill>
                  <a:schemeClr val="bg1"/>
                </a:solidFill>
              </a:rPr>
              <a:t>Mexico</a:t>
            </a:r>
            <a:r>
              <a:rPr lang="es-MX" altLang="en-US" sz="1200" dirty="0">
                <a:solidFill>
                  <a:schemeClr val="bg1"/>
                </a:solidFill>
              </a:rPr>
              <a:t>. </a:t>
            </a:r>
            <a:r>
              <a:rPr lang="es-MX" altLang="en-US" sz="1200" dirty="0" err="1">
                <a:solidFill>
                  <a:schemeClr val="bg1"/>
                </a:solidFill>
              </a:rPr>
              <a:t>Med</a:t>
            </a:r>
            <a:r>
              <a:rPr lang="es-MX" altLang="en-US" sz="1200" dirty="0">
                <a:solidFill>
                  <a:schemeClr val="bg1"/>
                </a:solidFill>
              </a:rPr>
              <a:t> </a:t>
            </a:r>
            <a:r>
              <a:rPr lang="es-MX" altLang="en-US" sz="1200" dirty="0" err="1">
                <a:solidFill>
                  <a:schemeClr val="bg1"/>
                </a:solidFill>
              </a:rPr>
              <a:t>Int</a:t>
            </a:r>
            <a:r>
              <a:rPr lang="es-MX" altLang="en-US" sz="1200" dirty="0">
                <a:solidFill>
                  <a:schemeClr val="bg1"/>
                </a:solidFill>
              </a:rPr>
              <a:t> Mex 2008; 24(3):338-41</a:t>
            </a:r>
            <a:endParaRPr lang="en-US" altLang="en-US" sz="1200" dirty="0">
              <a:solidFill>
                <a:schemeClr val="bg1"/>
              </a:solidFill>
            </a:endParaRPr>
          </a:p>
          <a:p>
            <a:r>
              <a:rPr lang="es-MX" altLang="en-US" sz="1200" b="1" dirty="0">
                <a:solidFill>
                  <a:schemeClr val="bg1"/>
                </a:solidFill>
              </a:rPr>
              <a:t> </a:t>
            </a:r>
            <a:endParaRPr lang="pt-BR" altLang="en-US" sz="1200" dirty="0">
              <a:solidFill>
                <a:schemeClr val="bg1"/>
              </a:solidFill>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1943731611"/>
      </p:ext>
    </p:extLst>
  </p:cSld>
  <p:clrMapOvr>
    <a:masterClrMapping/>
  </p:clrMapOvr>
  <p:transition>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85709" y="723390"/>
            <a:ext cx="6739464" cy="653381"/>
          </a:xfrm>
        </p:spPr>
        <p:txBody>
          <a:bodyPr/>
          <a:lstStyle/>
          <a:p>
            <a:pPr algn="ctr" defTabSz="914400">
              <a:spcBef>
                <a:spcPts val="0"/>
              </a:spcBef>
            </a:pPr>
            <a:endParaRPr lang="es-ES_tradnl" sz="3600" b="0" i="0" spc="-150" noProof="1">
              <a:effectLst>
                <a:outerShdw blurRad="50800" dist="38100" dir="2700000" algn="tl">
                  <a:prstClr val="black">
                    <a:alpha val="40000"/>
                  </a:prstClr>
                </a:outerShdw>
              </a:effectLst>
              <a:latin typeface="Arial" panose="020B0604020202020204" pitchFamily="34" charset="0"/>
              <a:cs typeface="Arial" panose="020B0604020202020204" pitchFamily="34" charset="0"/>
            </a:endParaRPr>
          </a:p>
        </p:txBody>
      </p:sp>
      <p:sp>
        <p:nvSpPr>
          <p:cNvPr id="3" name="Subtitle 2"/>
          <p:cNvSpPr>
            <a:spLocks noGrp="1"/>
          </p:cNvSpPr>
          <p:nvPr>
            <p:ph type="subTitle" idx="1"/>
          </p:nvPr>
        </p:nvSpPr>
        <p:spPr>
          <a:xfrm>
            <a:off x="614484" y="1988840"/>
            <a:ext cx="7681913" cy="4248472"/>
          </a:xfrm>
        </p:spPr>
        <p:txBody>
          <a:bodyPr>
            <a:normAutofit fontScale="85000" lnSpcReduction="10000"/>
          </a:bodyPr>
          <a:lstStyle/>
          <a:p>
            <a:pPr algn="ctr"/>
            <a:r>
              <a:rPr lang="es-MX" dirty="0" err="1"/>
              <a:t>Candidemias</a:t>
            </a:r>
            <a:r>
              <a:rPr lang="es-MX" dirty="0"/>
              <a:t>: Epidemiología, características clínicas y factores de riesgo de pacientes hospitalizados en el Hospital General “Dr. Manuel Gea González” </a:t>
            </a:r>
            <a:r>
              <a:rPr lang="es-MX" dirty="0" smtClean="0"/>
              <a:t> </a:t>
            </a:r>
            <a:r>
              <a:rPr lang="es-MX" dirty="0" err="1" smtClean="0"/>
              <a:t>CDMex</a:t>
            </a:r>
            <a:endParaRPr lang="en-US" dirty="0"/>
          </a:p>
          <a:p>
            <a:pPr algn="ctr"/>
            <a:endParaRPr lang="es-MX" spc="-150" noProof="1">
              <a:ln w="3175">
                <a:noFill/>
              </a:ln>
              <a:solidFill>
                <a:schemeClr val="tx1"/>
              </a:solidFill>
              <a:effectLst>
                <a:outerShdw blurRad="50800" dist="38100" dir="2700000" algn="tl">
                  <a:prstClr val="black">
                    <a:alpha val="40000"/>
                  </a:prstClr>
                </a:outerShdw>
              </a:effectLst>
              <a:latin typeface="Arial" panose="020B0604020202020204" pitchFamily="34" charset="0"/>
              <a:cs typeface="Arial" panose="020B0604020202020204" pitchFamily="34" charset="0"/>
            </a:endParaRPr>
          </a:p>
          <a:p>
            <a:pPr algn="ctr"/>
            <a:r>
              <a:rPr lang="es-MX" spc="-150" noProof="1">
                <a:ln w="3175">
                  <a:noFill/>
                </a:ln>
                <a:effectLst>
                  <a:outerShdw blurRad="50800" dist="38100" dir="2700000" algn="tl">
                    <a:prstClr val="black">
                      <a:alpha val="40000"/>
                    </a:prstClr>
                  </a:outerShdw>
                </a:effectLst>
                <a:latin typeface="Arial" panose="020B0604020202020204" pitchFamily="34" charset="0"/>
                <a:cs typeface="Arial" panose="020B0604020202020204" pitchFamily="34" charset="0"/>
              </a:rPr>
              <a:t>Julio 2016-Noviembre 2017</a:t>
            </a:r>
          </a:p>
          <a:p>
            <a:pPr algn="ctr"/>
            <a:endParaRPr lang="es-MX" spc="-150" noProof="1">
              <a:ln w="3175">
                <a:noFill/>
              </a:ln>
              <a:effectLst>
                <a:outerShdw blurRad="50800" dist="38100" dir="2700000" algn="tl">
                  <a:prstClr val="black">
                    <a:alpha val="40000"/>
                  </a:prstClr>
                </a:outerShdw>
              </a:effectLst>
              <a:latin typeface="Arial" panose="020B0604020202020204" pitchFamily="34" charset="0"/>
              <a:cs typeface="Arial" panose="020B0604020202020204" pitchFamily="34" charset="0"/>
            </a:endParaRPr>
          </a:p>
          <a:p>
            <a:pPr algn="ctr"/>
            <a:endParaRPr lang="es-MX" spc="-150" noProof="1">
              <a:ln w="3175">
                <a:noFill/>
              </a:ln>
              <a:effectLst>
                <a:outerShdw blurRad="50800" dist="38100" dir="2700000" algn="tl">
                  <a:prstClr val="black">
                    <a:alpha val="40000"/>
                  </a:prstClr>
                </a:outerShdw>
              </a:effectLst>
              <a:latin typeface="Arial" panose="020B0604020202020204" pitchFamily="34" charset="0"/>
              <a:cs typeface="Arial" panose="020B0604020202020204" pitchFamily="34" charset="0"/>
            </a:endParaRPr>
          </a:p>
          <a:p>
            <a:pPr algn="ctr"/>
            <a:r>
              <a:rPr lang="es-MX" spc="-150" noProof="1">
                <a:ln w="3175">
                  <a:noFill/>
                </a:ln>
                <a:effectLst>
                  <a:outerShdw blurRad="50800" dist="38100" dir="2700000" algn="tl">
                    <a:prstClr val="black">
                      <a:alpha val="40000"/>
                    </a:prstClr>
                  </a:outerShdw>
                </a:effectLst>
                <a:latin typeface="Arial" panose="020B0604020202020204" pitchFamily="34" charset="0"/>
                <a:cs typeface="Arial" panose="020B0604020202020204" pitchFamily="34" charset="0"/>
              </a:rPr>
              <a:t>Hemocultivos +  </a:t>
            </a:r>
            <a:r>
              <a:rPr lang="es-MX" i="1" spc="-150" noProof="1">
                <a:ln w="3175">
                  <a:noFill/>
                </a:ln>
                <a:effectLst>
                  <a:outerShdw blurRad="50800" dist="38100" dir="2700000" algn="tl">
                    <a:prstClr val="black">
                      <a:alpha val="40000"/>
                    </a:prstClr>
                  </a:outerShdw>
                </a:effectLst>
                <a:latin typeface="Arial" panose="020B0604020202020204" pitchFamily="34" charset="0"/>
                <a:cs typeface="Arial" panose="020B0604020202020204" pitchFamily="34" charset="0"/>
              </a:rPr>
              <a:t>Candida</a:t>
            </a:r>
          </a:p>
          <a:p>
            <a:pPr algn="ctr"/>
            <a:r>
              <a:rPr lang="es-MX" spc="-150" noProof="1">
                <a:ln w="3175">
                  <a:noFill/>
                </a:ln>
                <a:effectLst>
                  <a:outerShdw blurRad="50800" dist="38100" dir="2700000" algn="tl">
                    <a:prstClr val="black">
                      <a:alpha val="40000"/>
                    </a:prstClr>
                  </a:outerShdw>
                </a:effectLst>
                <a:latin typeface="Arial" panose="020B0604020202020204" pitchFamily="34" charset="0"/>
                <a:cs typeface="Arial" panose="020B0604020202020204" pitchFamily="34" charset="0"/>
              </a:rPr>
              <a:t>MALDI-TOF® VITEK MS-</a:t>
            </a:r>
            <a:r>
              <a:rPr lang="es-MX" i="1" spc="-150" noProof="1">
                <a:ln w="3175">
                  <a:noFill/>
                </a:ln>
                <a:effectLst>
                  <a:outerShdw blurRad="50800" dist="38100" dir="2700000" algn="tl">
                    <a:prstClr val="black">
                      <a:alpha val="40000"/>
                    </a:prstClr>
                  </a:outerShdw>
                </a:effectLst>
                <a:latin typeface="Arial" panose="020B0604020202020204" pitchFamily="34" charset="0"/>
                <a:cs typeface="Arial" panose="020B0604020202020204" pitchFamily="34" charset="0"/>
              </a:rPr>
              <a:t>Biomerieux</a:t>
            </a:r>
            <a:endParaRPr lang="es-MX" spc="-150" noProof="1">
              <a:ln w="3175">
                <a:noFill/>
              </a:ln>
              <a:effectLst>
                <a:outerShdw blurRad="50800" dist="38100" dir="2700000" algn="tl">
                  <a:prstClr val="black">
                    <a:alpha val="40000"/>
                  </a:prstClr>
                </a:outerShdw>
              </a:effectLst>
              <a:latin typeface="Arial" panose="020B0604020202020204" pitchFamily="34" charset="0"/>
              <a:cs typeface="Arial" panose="020B0604020202020204" pitchFamily="34" charset="0"/>
            </a:endParaRPr>
          </a:p>
          <a:p>
            <a:pPr algn="ctr"/>
            <a:endParaRPr lang="es-MX" spc="-150" noProof="1">
              <a:ln w="3175">
                <a:noFill/>
              </a:ln>
              <a:effectLst>
                <a:outerShdw blurRad="50800" dist="38100" dir="2700000" algn="tl">
                  <a:prstClr val="black">
                    <a:alpha val="40000"/>
                  </a:prstClr>
                </a:outerShdw>
              </a:effectLst>
              <a:latin typeface="Arial" panose="020B0604020202020204" pitchFamily="34" charset="0"/>
              <a:cs typeface="Arial" panose="020B0604020202020204" pitchFamily="34" charset="0"/>
            </a:endParaRPr>
          </a:p>
          <a:p>
            <a:pPr algn="ctr"/>
            <a:endParaRPr lang="es-MX" spc="-150" noProof="1">
              <a:ln w="3175">
                <a:noFill/>
              </a:ln>
              <a:solidFill>
                <a:schemeClr val="tx1"/>
              </a:solidFill>
              <a:effectLst>
                <a:outerShdw blurRad="50800" dist="38100" dir="2700000" algn="tl">
                  <a:prstClr val="black">
                    <a:alpha val="40000"/>
                  </a:prstClr>
                </a:outerShdw>
              </a:effectLst>
              <a:latin typeface="Arial" panose="020B0604020202020204" pitchFamily="34" charset="0"/>
              <a:cs typeface="Arial" panose="020B0604020202020204" pitchFamily="34" charset="0"/>
            </a:endParaRPr>
          </a:p>
          <a:p>
            <a:pPr algn="ctr"/>
            <a:endParaRPr lang="es-MX" b="0" spc="-150" noProof="1">
              <a:ln w="3175">
                <a:noFill/>
              </a:ln>
              <a:solidFill>
                <a:schemeClr val="tx1"/>
              </a:solidFill>
              <a:effectLst>
                <a:outerShdw blurRad="50800" dist="38100" dir="2700000" algn="tl">
                  <a:prstClr val="black">
                    <a:alpha val="40000"/>
                  </a:prstClr>
                </a:outerShdw>
              </a:effectLst>
              <a:latin typeface="Arial" panose="020B0604020202020204" pitchFamily="34" charset="0"/>
              <a:cs typeface="Arial" panose="020B0604020202020204" pitchFamily="34" charset="0"/>
            </a:endParaRPr>
          </a:p>
          <a:p>
            <a:pPr algn="ctr"/>
            <a:endParaRPr lang="es-MX" b="0" spc="-150" noProof="1">
              <a:ln w="3175">
                <a:noFill/>
              </a:ln>
              <a:solidFill>
                <a:schemeClr val="tx1"/>
              </a:solidFill>
              <a:effectLst>
                <a:outerShdw blurRad="50800" dist="38100" dir="2700000" algn="tl">
                  <a:prstClr val="black">
                    <a:alpha val="40000"/>
                  </a:prstClr>
                </a:outerShdw>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389328833"/>
      </p:ext>
    </p:extLst>
  </p:cSld>
  <p:clrMapOvr>
    <a:masterClrMapping/>
  </p:clrMapOvr>
  <p:transition>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85709" y="723390"/>
            <a:ext cx="6739464" cy="653381"/>
          </a:xfrm>
        </p:spPr>
        <p:txBody>
          <a:bodyPr/>
          <a:lstStyle/>
          <a:p>
            <a:pPr algn="ctr" defTabSz="914400">
              <a:spcBef>
                <a:spcPts val="0"/>
              </a:spcBef>
            </a:pPr>
            <a:r>
              <a:rPr lang="es-ES_tradnl" sz="3600" noProof="1">
                <a:effectLst>
                  <a:outerShdw blurRad="50800" dist="38100" dir="2700000" algn="tl">
                    <a:prstClr val="black">
                      <a:alpha val="40000"/>
                    </a:prstClr>
                  </a:outerShdw>
                </a:effectLst>
                <a:latin typeface="Arial" panose="020B0604020202020204" pitchFamily="34" charset="0"/>
                <a:cs typeface="Arial" panose="020B0604020202020204" pitchFamily="34" charset="0"/>
              </a:rPr>
              <a:t>Metodología </a:t>
            </a:r>
            <a:endParaRPr lang="es-ES_tradnl" sz="3600" b="0" i="0" spc="-150" noProof="1">
              <a:effectLst>
                <a:outerShdw blurRad="50800" dist="38100" dir="2700000" algn="tl">
                  <a:prstClr val="black">
                    <a:alpha val="40000"/>
                  </a:prstClr>
                </a:outerShdw>
              </a:effectLst>
              <a:latin typeface="Arial" panose="020B0604020202020204" pitchFamily="34" charset="0"/>
              <a:cs typeface="Arial" panose="020B0604020202020204" pitchFamily="34" charset="0"/>
            </a:endParaRPr>
          </a:p>
        </p:txBody>
      </p:sp>
      <p:sp>
        <p:nvSpPr>
          <p:cNvPr id="3" name="Subtitle 2"/>
          <p:cNvSpPr>
            <a:spLocks noGrp="1"/>
          </p:cNvSpPr>
          <p:nvPr>
            <p:ph type="subTitle" idx="1"/>
          </p:nvPr>
        </p:nvSpPr>
        <p:spPr>
          <a:xfrm>
            <a:off x="614484" y="1988840"/>
            <a:ext cx="7681913" cy="4248472"/>
          </a:xfrm>
        </p:spPr>
        <p:txBody>
          <a:bodyPr>
            <a:normAutofit fontScale="85000" lnSpcReduction="20000"/>
          </a:bodyPr>
          <a:lstStyle/>
          <a:p>
            <a:pPr algn="ctr"/>
            <a:r>
              <a:rPr lang="es-MX" spc="-150" noProof="1">
                <a:ln w="3175">
                  <a:noFill/>
                </a:ln>
                <a:effectLst>
                  <a:outerShdw blurRad="50800" dist="38100" dir="2700000" algn="tl">
                    <a:prstClr val="black">
                      <a:alpha val="40000"/>
                    </a:prstClr>
                  </a:outerShdw>
                </a:effectLst>
                <a:latin typeface="Arial" panose="020B0604020202020204" pitchFamily="34" charset="0"/>
                <a:cs typeface="Arial" panose="020B0604020202020204" pitchFamily="34" charset="0"/>
              </a:rPr>
              <a:t>Factores de riesgo:</a:t>
            </a:r>
          </a:p>
          <a:p>
            <a:pPr algn="ctr"/>
            <a:endParaRPr lang="es-MX" spc="-150" noProof="1">
              <a:ln w="3175">
                <a:noFill/>
              </a:ln>
              <a:effectLst>
                <a:outerShdw blurRad="50800" dist="38100" dir="2700000" algn="tl">
                  <a:prstClr val="black">
                    <a:alpha val="40000"/>
                  </a:prstClr>
                </a:outerShdw>
              </a:effectLst>
              <a:latin typeface="Arial" panose="020B0604020202020204" pitchFamily="34" charset="0"/>
              <a:cs typeface="Arial" panose="020B0604020202020204" pitchFamily="34" charset="0"/>
            </a:endParaRPr>
          </a:p>
          <a:p>
            <a:pPr algn="ctr"/>
            <a:endParaRPr lang="es-MX" spc="-150" noProof="1">
              <a:ln w="3175">
                <a:noFill/>
              </a:ln>
              <a:effectLst>
                <a:outerShdw blurRad="50800" dist="38100" dir="2700000" algn="tl">
                  <a:prstClr val="black">
                    <a:alpha val="40000"/>
                  </a:prstClr>
                </a:outerShdw>
              </a:effectLst>
              <a:latin typeface="Arial" panose="020B0604020202020204" pitchFamily="34" charset="0"/>
              <a:cs typeface="Arial" panose="020B0604020202020204" pitchFamily="34" charset="0"/>
            </a:endParaRPr>
          </a:p>
          <a:p>
            <a:pPr algn="ctr"/>
            <a:r>
              <a:rPr lang="es-MX" spc="-150" noProof="1">
                <a:ln w="3175">
                  <a:noFill/>
                </a:ln>
                <a:effectLst>
                  <a:outerShdw blurRad="50800" dist="38100" dir="2700000" algn="tl">
                    <a:prstClr val="black">
                      <a:alpha val="40000"/>
                    </a:prstClr>
                  </a:outerShdw>
                </a:effectLst>
                <a:latin typeface="Arial" panose="020B0604020202020204" pitchFamily="34" charset="0"/>
                <a:cs typeface="Arial" panose="020B0604020202020204" pitchFamily="34" charset="0"/>
              </a:rPr>
              <a:t>≥ 18 a, ambos sexos</a:t>
            </a:r>
          </a:p>
          <a:p>
            <a:pPr algn="ctr"/>
            <a:endParaRPr lang="es-MX" spc="-150" noProof="1">
              <a:ln w="3175">
                <a:noFill/>
              </a:ln>
              <a:effectLst>
                <a:outerShdw blurRad="50800" dist="38100" dir="2700000" algn="tl">
                  <a:prstClr val="black">
                    <a:alpha val="40000"/>
                  </a:prstClr>
                </a:outerShdw>
              </a:effectLst>
              <a:latin typeface="Arial" panose="020B0604020202020204" pitchFamily="34" charset="0"/>
              <a:cs typeface="Arial" panose="020B0604020202020204" pitchFamily="34" charset="0"/>
            </a:endParaRPr>
          </a:p>
          <a:p>
            <a:pPr algn="ctr"/>
            <a:endParaRPr lang="es-MX" spc="-150" noProof="1">
              <a:ln w="3175">
                <a:noFill/>
              </a:ln>
              <a:effectLst>
                <a:outerShdw blurRad="50800" dist="38100" dir="2700000" algn="tl">
                  <a:prstClr val="black">
                    <a:alpha val="40000"/>
                  </a:prstClr>
                </a:outerShdw>
              </a:effectLst>
              <a:latin typeface="Arial" panose="020B0604020202020204" pitchFamily="34" charset="0"/>
              <a:cs typeface="Arial" panose="020B0604020202020204" pitchFamily="34" charset="0"/>
            </a:endParaRPr>
          </a:p>
          <a:p>
            <a:pPr algn="ctr"/>
            <a:r>
              <a:rPr lang="es-MX" spc="-150" noProof="1">
                <a:ln w="3175">
                  <a:noFill/>
                </a:ln>
                <a:effectLst>
                  <a:outerShdw blurRad="50800" dist="38100" dir="2700000" algn="tl">
                    <a:prstClr val="black">
                      <a:alpha val="40000"/>
                    </a:prstClr>
                  </a:outerShdw>
                </a:effectLst>
                <a:latin typeface="Arial" panose="020B0604020202020204" pitchFamily="34" charset="0"/>
                <a:cs typeface="Arial" panose="020B0604020202020204" pitchFamily="34" charset="0"/>
              </a:rPr>
              <a:t>Hemocultivo + Candida (1er. Episodio)</a:t>
            </a:r>
          </a:p>
          <a:p>
            <a:pPr algn="ctr"/>
            <a:endParaRPr lang="es-MX" spc="-150" noProof="1">
              <a:ln w="3175">
                <a:noFill/>
              </a:ln>
              <a:effectLst>
                <a:outerShdw blurRad="50800" dist="38100" dir="2700000" algn="tl">
                  <a:prstClr val="black">
                    <a:alpha val="40000"/>
                  </a:prstClr>
                </a:outerShdw>
              </a:effectLst>
              <a:latin typeface="Arial" panose="020B0604020202020204" pitchFamily="34" charset="0"/>
              <a:cs typeface="Arial" panose="020B0604020202020204" pitchFamily="34" charset="0"/>
            </a:endParaRPr>
          </a:p>
          <a:p>
            <a:pPr algn="ctr"/>
            <a:endParaRPr lang="es-MX" spc="-150" noProof="1">
              <a:ln w="3175">
                <a:noFill/>
              </a:ln>
              <a:effectLst>
                <a:outerShdw blurRad="50800" dist="38100" dir="2700000" algn="tl">
                  <a:prstClr val="black">
                    <a:alpha val="40000"/>
                  </a:prstClr>
                </a:outerShdw>
              </a:effectLst>
              <a:latin typeface="Arial" panose="020B0604020202020204" pitchFamily="34" charset="0"/>
              <a:cs typeface="Arial" panose="020B0604020202020204" pitchFamily="34" charset="0"/>
            </a:endParaRPr>
          </a:p>
          <a:p>
            <a:pPr algn="ctr"/>
            <a:r>
              <a:rPr lang="es-MX" spc="-150" noProof="1">
                <a:ln w="3175">
                  <a:noFill/>
                </a:ln>
                <a:effectLst>
                  <a:outerShdw blurRad="50800" dist="38100" dir="2700000" algn="tl">
                    <a:prstClr val="black">
                      <a:alpha val="40000"/>
                    </a:prstClr>
                  </a:outerShdw>
                </a:effectLst>
                <a:latin typeface="Arial" panose="020B0604020202020204" pitchFamily="34" charset="0"/>
                <a:cs typeface="Arial" panose="020B0604020202020204" pitchFamily="34" charset="0"/>
              </a:rPr>
              <a:t>Todos los servicios </a:t>
            </a:r>
          </a:p>
          <a:p>
            <a:pPr algn="ctr"/>
            <a:endParaRPr lang="es-MX" spc="-150" noProof="1">
              <a:ln w="3175">
                <a:noFill/>
              </a:ln>
              <a:effectLst>
                <a:outerShdw blurRad="50800" dist="38100" dir="2700000" algn="tl">
                  <a:prstClr val="black">
                    <a:alpha val="40000"/>
                  </a:prstClr>
                </a:outerShdw>
              </a:effectLst>
              <a:latin typeface="Arial" panose="020B0604020202020204" pitchFamily="34" charset="0"/>
              <a:cs typeface="Arial" panose="020B0604020202020204" pitchFamily="34" charset="0"/>
            </a:endParaRPr>
          </a:p>
          <a:p>
            <a:pPr algn="ctr"/>
            <a:endParaRPr lang="es-MX" spc="-150" noProof="1">
              <a:ln w="3175">
                <a:noFill/>
              </a:ln>
              <a:effectLst>
                <a:outerShdw blurRad="50800" dist="38100" dir="2700000" algn="tl">
                  <a:prstClr val="black">
                    <a:alpha val="40000"/>
                  </a:prstClr>
                </a:outerShdw>
              </a:effectLst>
              <a:latin typeface="Arial" panose="020B0604020202020204" pitchFamily="34" charset="0"/>
              <a:cs typeface="Arial" panose="020B0604020202020204" pitchFamily="34" charset="0"/>
            </a:endParaRPr>
          </a:p>
          <a:p>
            <a:pPr algn="ctr"/>
            <a:endParaRPr lang="es-MX" b="0" spc="-150" noProof="1">
              <a:ln w="3175">
                <a:noFill/>
              </a:ln>
              <a:effectLst>
                <a:outerShdw blurRad="50800" dist="38100" dir="2700000" algn="tl">
                  <a:prstClr val="black">
                    <a:alpha val="40000"/>
                  </a:prstClr>
                </a:outerShdw>
              </a:effectLst>
              <a:latin typeface="Arial" panose="020B0604020202020204" pitchFamily="34" charset="0"/>
              <a:cs typeface="Arial" panose="020B0604020202020204" pitchFamily="34" charset="0"/>
            </a:endParaRPr>
          </a:p>
          <a:p>
            <a:pPr algn="ctr"/>
            <a:endParaRPr lang="es-MX" b="0" spc="-150" noProof="1">
              <a:ln w="3175">
                <a:noFill/>
              </a:ln>
              <a:effectLst>
                <a:outerShdw blurRad="50800" dist="38100" dir="2700000" algn="tl">
                  <a:prstClr val="black">
                    <a:alpha val="40000"/>
                  </a:prstClr>
                </a:outerShdw>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06822734"/>
      </p:ext>
    </p:extLst>
  </p:cSld>
  <p:clrMapOvr>
    <a:masterClrMapping/>
  </p:clrMapOvr>
  <p:transition>
    <p:fad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85709" y="723390"/>
            <a:ext cx="6739464" cy="653381"/>
          </a:xfrm>
        </p:spPr>
        <p:txBody>
          <a:bodyPr/>
          <a:lstStyle/>
          <a:p>
            <a:pPr algn="ctr" defTabSz="914400">
              <a:spcBef>
                <a:spcPts val="0"/>
              </a:spcBef>
            </a:pPr>
            <a:endParaRPr lang="es-ES_tradnl" sz="3600" b="0" i="0" spc="-150" noProof="1">
              <a:effectLst>
                <a:outerShdw blurRad="50800" dist="38100" dir="2700000" algn="tl">
                  <a:prstClr val="black">
                    <a:alpha val="40000"/>
                  </a:prstClr>
                </a:outerShdw>
              </a:effectLst>
              <a:latin typeface="Arial" panose="020B0604020202020204" pitchFamily="34" charset="0"/>
              <a:cs typeface="Arial" panose="020B0604020202020204" pitchFamily="34" charset="0"/>
            </a:endParaRPr>
          </a:p>
        </p:txBody>
      </p:sp>
      <p:sp>
        <p:nvSpPr>
          <p:cNvPr id="3" name="Subtitle 2"/>
          <p:cNvSpPr>
            <a:spLocks noGrp="1"/>
          </p:cNvSpPr>
          <p:nvPr>
            <p:ph type="subTitle" idx="1"/>
          </p:nvPr>
        </p:nvSpPr>
        <p:spPr>
          <a:xfrm>
            <a:off x="614484" y="1988840"/>
            <a:ext cx="7681913" cy="4248472"/>
          </a:xfrm>
        </p:spPr>
        <p:txBody>
          <a:bodyPr>
            <a:normAutofit/>
          </a:bodyPr>
          <a:lstStyle/>
          <a:p>
            <a:pPr algn="ctr"/>
            <a:r>
              <a:rPr lang="es-MX" b="0" spc="-150" noProof="1">
                <a:ln w="3175">
                  <a:noFill/>
                </a:ln>
                <a:effectLst>
                  <a:outerShdw blurRad="50800" dist="38100" dir="2700000" algn="tl">
                    <a:prstClr val="black">
                      <a:alpha val="40000"/>
                    </a:prstClr>
                  </a:outerShdw>
                </a:effectLst>
                <a:latin typeface="Arial" panose="020B0604020202020204" pitchFamily="34" charset="0"/>
                <a:cs typeface="Arial" panose="020B0604020202020204" pitchFamily="34" charset="0"/>
              </a:rPr>
              <a:t>47 (5%) </a:t>
            </a:r>
            <a:r>
              <a:rPr lang="es-MX" b="0" i="1" spc="-150" noProof="1">
                <a:ln w="3175">
                  <a:noFill/>
                </a:ln>
                <a:effectLst>
                  <a:outerShdw blurRad="50800" dist="38100" dir="2700000" algn="tl">
                    <a:prstClr val="black">
                      <a:alpha val="40000"/>
                    </a:prstClr>
                  </a:outerShdw>
                </a:effectLst>
                <a:latin typeface="Arial" panose="020B0604020202020204" pitchFamily="34" charset="0"/>
                <a:cs typeface="Arial" panose="020B0604020202020204" pitchFamily="34" charset="0"/>
              </a:rPr>
              <a:t>Candida </a:t>
            </a:r>
            <a:r>
              <a:rPr lang="es-MX" b="0" spc="-150" noProof="1">
                <a:ln w="3175">
                  <a:noFill/>
                </a:ln>
                <a:effectLst>
                  <a:outerShdw blurRad="50800" dist="38100" dir="2700000" algn="tl">
                    <a:prstClr val="black">
                      <a:alpha val="40000"/>
                    </a:prstClr>
                  </a:outerShdw>
                </a:effectLst>
                <a:latin typeface="Arial" panose="020B0604020202020204" pitchFamily="34" charset="0"/>
                <a:cs typeface="Arial" panose="020B0604020202020204" pitchFamily="34" charset="0"/>
              </a:rPr>
              <a:t>spp</a:t>
            </a:r>
          </a:p>
          <a:p>
            <a:pPr algn="ctr"/>
            <a:endParaRPr lang="es-MX" spc="-150" noProof="1">
              <a:ln w="3175">
                <a:noFill/>
              </a:ln>
              <a:effectLst>
                <a:outerShdw blurRad="50800" dist="38100" dir="2700000" algn="tl">
                  <a:prstClr val="black">
                    <a:alpha val="40000"/>
                  </a:prstClr>
                </a:outerShdw>
              </a:effectLst>
              <a:latin typeface="Arial" panose="020B0604020202020204" pitchFamily="34" charset="0"/>
              <a:cs typeface="Arial" panose="020B0604020202020204" pitchFamily="34" charset="0"/>
            </a:endParaRPr>
          </a:p>
          <a:p>
            <a:pPr algn="ctr"/>
            <a:r>
              <a:rPr lang="es-MX" b="0" spc="-150" noProof="1">
                <a:ln w="3175">
                  <a:noFill/>
                </a:ln>
                <a:effectLst>
                  <a:outerShdw blurRad="50800" dist="38100" dir="2700000" algn="tl">
                    <a:prstClr val="black">
                      <a:alpha val="40000"/>
                    </a:prstClr>
                  </a:outerShdw>
                </a:effectLst>
                <a:latin typeface="Arial" panose="020B0604020202020204" pitchFamily="34" charset="0"/>
                <a:cs typeface="Arial" panose="020B0604020202020204" pitchFamily="34" charset="0"/>
              </a:rPr>
              <a:t>46</a:t>
            </a:r>
            <a:r>
              <a:rPr lang="es-MX" b="0" spc="-150" noProof="1">
                <a:ln w="3175">
                  <a:noFill/>
                </a:ln>
                <a:solidFill>
                  <a:schemeClr val="tx1"/>
                </a:solidFill>
                <a:effectLst>
                  <a:outerShdw blurRad="50800" dist="38100" dir="2700000" algn="tl">
                    <a:prstClr val="black">
                      <a:alpha val="40000"/>
                    </a:prstClr>
                  </a:outerShdw>
                </a:effectLst>
                <a:latin typeface="Arial" panose="020B0604020202020204" pitchFamily="34" charset="0"/>
                <a:cs typeface="Arial" panose="020B0604020202020204" pitchFamily="34" charset="0"/>
              </a:rPr>
              <a:t> </a:t>
            </a:r>
            <a:r>
              <a:rPr lang="es-MX" b="0" spc="-150" noProof="1">
                <a:ln w="3175">
                  <a:noFill/>
                </a:ln>
                <a:effectLst>
                  <a:outerShdw blurRad="50800" dist="38100" dir="2700000" algn="tl">
                    <a:prstClr val="black">
                      <a:alpha val="40000"/>
                    </a:prstClr>
                  </a:outerShdw>
                </a:effectLst>
                <a:latin typeface="Arial" panose="020B0604020202020204" pitchFamily="34" charset="0"/>
                <a:cs typeface="Arial" panose="020B0604020202020204" pitchFamily="34" charset="0"/>
              </a:rPr>
              <a:t>pacientes</a:t>
            </a:r>
          </a:p>
          <a:p>
            <a:pPr algn="ctr"/>
            <a:endParaRPr lang="es-MX" spc="-150" noProof="1">
              <a:ln w="3175">
                <a:noFill/>
              </a:ln>
              <a:effectLst>
                <a:outerShdw blurRad="50800" dist="38100" dir="2700000" algn="tl">
                  <a:prstClr val="black">
                    <a:alpha val="40000"/>
                  </a:prstClr>
                </a:outerShdw>
              </a:effectLst>
              <a:latin typeface="Arial" panose="020B0604020202020204" pitchFamily="34" charset="0"/>
              <a:cs typeface="Arial" panose="020B0604020202020204" pitchFamily="34" charset="0"/>
            </a:endParaRPr>
          </a:p>
          <a:p>
            <a:pPr algn="ctr"/>
            <a:endParaRPr lang="es-MX" b="0" spc="-150" noProof="1">
              <a:ln w="3175">
                <a:noFill/>
              </a:ln>
              <a:effectLst>
                <a:outerShdw blurRad="50800" dist="38100" dir="2700000" algn="tl">
                  <a:prstClr val="black">
                    <a:alpha val="40000"/>
                  </a:prstClr>
                </a:outerShdw>
              </a:effectLst>
              <a:latin typeface="Arial" panose="020B0604020202020204" pitchFamily="34" charset="0"/>
              <a:cs typeface="Arial" panose="020B0604020202020204" pitchFamily="34" charset="0"/>
            </a:endParaRPr>
          </a:p>
        </p:txBody>
      </p:sp>
      <p:sp>
        <p:nvSpPr>
          <p:cNvPr id="6" name="Subtitle 2"/>
          <p:cNvSpPr txBox="1">
            <a:spLocks/>
          </p:cNvSpPr>
          <p:nvPr/>
        </p:nvSpPr>
        <p:spPr>
          <a:xfrm>
            <a:off x="6624320" y="1888846"/>
            <a:ext cx="1980128" cy="625754"/>
          </a:xfrm>
          <a:prstGeom prst="rect">
            <a:avLst/>
          </a:prstGeom>
          <a:solidFill>
            <a:schemeClr val="tx1"/>
          </a:solidFill>
          <a:ln>
            <a:solidFill>
              <a:schemeClr val="bg1"/>
            </a:solidFill>
          </a:ln>
        </p:spPr>
        <p:txBody>
          <a:bodyPr vert="horz" lIns="0" tIns="0" rIns="0" bIns="0" rtlCol="0">
            <a:normAutofit/>
          </a:bodyPr>
          <a:lstStyle>
            <a:lvl1pPr marL="0" indent="0" algn="l" defTabSz="914363" rtl="0" eaLnBrk="1" latinLnBrk="0" hangingPunct="1">
              <a:lnSpc>
                <a:spcPct val="90000"/>
              </a:lnSpc>
              <a:spcBef>
                <a:spcPts val="0"/>
              </a:spcBef>
              <a:buFontTx/>
              <a:buNone/>
              <a:defRPr sz="3200" kern="1200">
                <a:solidFill>
                  <a:schemeClr val="tx1">
                    <a:tint val="75000"/>
                  </a:schemeClr>
                </a:solidFill>
                <a:latin typeface="+mn-lt"/>
                <a:ea typeface="+mn-ea"/>
                <a:cs typeface="+mn-cs"/>
              </a:defRPr>
            </a:lvl1pPr>
            <a:lvl2pPr marL="457182" indent="0" algn="ctr" defTabSz="914363" rtl="0" eaLnBrk="1" latinLnBrk="0" hangingPunct="1">
              <a:lnSpc>
                <a:spcPct val="90000"/>
              </a:lnSpc>
              <a:spcBef>
                <a:spcPct val="20000"/>
              </a:spcBef>
              <a:buFontTx/>
              <a:buNone/>
              <a:defRPr sz="2800" kern="1200">
                <a:solidFill>
                  <a:schemeClr val="tx1">
                    <a:tint val="75000"/>
                  </a:schemeClr>
                </a:solidFill>
                <a:latin typeface="+mn-lt"/>
                <a:ea typeface="+mn-ea"/>
                <a:cs typeface="+mn-cs"/>
              </a:defRPr>
            </a:lvl2pPr>
            <a:lvl3pPr marL="914363" indent="0" algn="ctr" defTabSz="914363" rtl="0" eaLnBrk="1" latinLnBrk="0" hangingPunct="1">
              <a:lnSpc>
                <a:spcPct val="90000"/>
              </a:lnSpc>
              <a:spcBef>
                <a:spcPct val="20000"/>
              </a:spcBef>
              <a:buFontTx/>
              <a:buNone/>
              <a:defRPr sz="2400" kern="1200">
                <a:solidFill>
                  <a:schemeClr val="tx1">
                    <a:tint val="75000"/>
                  </a:schemeClr>
                </a:solidFill>
                <a:latin typeface="+mn-lt"/>
                <a:ea typeface="+mn-ea"/>
                <a:cs typeface="+mn-cs"/>
              </a:defRPr>
            </a:lvl3pPr>
            <a:lvl4pPr marL="1371545" indent="0" algn="ctr" defTabSz="914363" rtl="0" eaLnBrk="1" latinLnBrk="0" hangingPunct="1">
              <a:lnSpc>
                <a:spcPct val="90000"/>
              </a:lnSpc>
              <a:spcBef>
                <a:spcPct val="20000"/>
              </a:spcBef>
              <a:buFontTx/>
              <a:buNone/>
              <a:defRPr sz="2400" kern="1200">
                <a:solidFill>
                  <a:schemeClr val="tx1">
                    <a:tint val="75000"/>
                  </a:schemeClr>
                </a:solidFill>
                <a:latin typeface="+mn-lt"/>
                <a:ea typeface="+mn-ea"/>
                <a:cs typeface="+mn-cs"/>
              </a:defRPr>
            </a:lvl4pPr>
            <a:lvl5pPr marL="1828727" indent="0" algn="ctr" defTabSz="914363" rtl="0" eaLnBrk="1" latinLnBrk="0" hangingPunct="1">
              <a:lnSpc>
                <a:spcPct val="90000"/>
              </a:lnSpc>
              <a:spcBef>
                <a:spcPct val="20000"/>
              </a:spcBef>
              <a:buFontTx/>
              <a:buNone/>
              <a:defRPr sz="2400" kern="1200">
                <a:solidFill>
                  <a:schemeClr val="tx1">
                    <a:tint val="75000"/>
                  </a:schemeClr>
                </a:solidFill>
                <a:latin typeface="+mn-lt"/>
                <a:ea typeface="+mn-ea"/>
                <a:cs typeface="+mn-cs"/>
              </a:defRPr>
            </a:lvl5pPr>
            <a:lvl6pPr marL="2285909" indent="0" algn="ctr" defTabSz="914363"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090" indent="0" algn="ctr" defTabSz="914363"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272" indent="0" algn="ctr" defTabSz="914363"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454" indent="0" algn="ctr" defTabSz="914363"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ctr"/>
            <a:r>
              <a:rPr lang="es-MX" noProof="1">
                <a:solidFill>
                  <a:schemeClr val="bg1"/>
                </a:solidFill>
                <a:latin typeface="Arial" panose="020B0604020202020204" pitchFamily="34" charset="0"/>
                <a:cs typeface="Arial" panose="020B0604020202020204" pitchFamily="34" charset="0"/>
              </a:rPr>
              <a:t>904 H +</a:t>
            </a:r>
          </a:p>
        </p:txBody>
      </p:sp>
      <p:graphicFrame>
        <p:nvGraphicFramePr>
          <p:cNvPr id="4" name="Tabla 3"/>
          <p:cNvGraphicFramePr>
            <a:graphicFrameLocks noGrp="1"/>
          </p:cNvGraphicFramePr>
          <p:nvPr>
            <p:extLst>
              <p:ext uri="{D42A27DB-BD31-4B8C-83A1-F6EECF244321}">
                <p14:modId xmlns:p14="http://schemas.microsoft.com/office/powerpoint/2010/main" val="2399642260"/>
              </p:ext>
            </p:extLst>
          </p:nvPr>
        </p:nvGraphicFramePr>
        <p:xfrm>
          <a:off x="798463" y="3955701"/>
          <a:ext cx="7497933" cy="2826099"/>
        </p:xfrm>
        <a:graphic>
          <a:graphicData uri="http://schemas.openxmlformats.org/drawingml/2006/table">
            <a:tbl>
              <a:tblPr firstRow="1" firstCol="1" bandRow="1">
                <a:tableStyleId>{21E4AEA4-8DFA-4A89-87EB-49C32662AFE0}</a:tableStyleId>
              </a:tblPr>
              <a:tblGrid>
                <a:gridCol w="2498745">
                  <a:extLst>
                    <a:ext uri="{9D8B030D-6E8A-4147-A177-3AD203B41FA5}">
                      <a16:colId xmlns:a16="http://schemas.microsoft.com/office/drawing/2014/main" val="20000"/>
                    </a:ext>
                  </a:extLst>
                </a:gridCol>
                <a:gridCol w="2499594">
                  <a:extLst>
                    <a:ext uri="{9D8B030D-6E8A-4147-A177-3AD203B41FA5}">
                      <a16:colId xmlns:a16="http://schemas.microsoft.com/office/drawing/2014/main" val="20001"/>
                    </a:ext>
                  </a:extLst>
                </a:gridCol>
                <a:gridCol w="2499594">
                  <a:extLst>
                    <a:ext uri="{9D8B030D-6E8A-4147-A177-3AD203B41FA5}">
                      <a16:colId xmlns:a16="http://schemas.microsoft.com/office/drawing/2014/main" val="20002"/>
                    </a:ext>
                  </a:extLst>
                </a:gridCol>
              </a:tblGrid>
              <a:tr h="288032">
                <a:tc gridSpan="3">
                  <a:txBody>
                    <a:bodyPr/>
                    <a:lstStyle/>
                    <a:p>
                      <a:pPr algn="just">
                        <a:lnSpc>
                          <a:spcPct val="107000"/>
                        </a:lnSpc>
                        <a:spcAft>
                          <a:spcPts val="0"/>
                        </a:spcAft>
                      </a:pPr>
                      <a:r>
                        <a:rPr lang="es-MX" sz="1600" dirty="0">
                          <a:effectLst/>
                          <a:latin typeface="Arial" panose="020B0604020202020204" pitchFamily="34" charset="0"/>
                          <a:cs typeface="Arial" panose="020B0604020202020204" pitchFamily="34" charset="0"/>
                        </a:rPr>
                        <a:t>Tabla 1. Frecuencia de las especies de Candida de los pacientes con candidemia.</a:t>
                      </a:r>
                      <a:endParaRPr lang="es-MX" sz="16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hMerge="1">
                  <a:txBody>
                    <a:bodyPr/>
                    <a:lstStyle/>
                    <a:p>
                      <a:endParaRPr lang="es-MX"/>
                    </a:p>
                  </a:txBody>
                  <a:tcPr/>
                </a:tc>
                <a:tc hMerge="1">
                  <a:txBody>
                    <a:bodyPr/>
                    <a:lstStyle/>
                    <a:p>
                      <a:endParaRPr lang="es-MX"/>
                    </a:p>
                  </a:txBody>
                  <a:tcPr/>
                </a:tc>
                <a:extLst>
                  <a:ext uri="{0D108BD9-81ED-4DB2-BD59-A6C34878D82A}">
                    <a16:rowId xmlns:a16="http://schemas.microsoft.com/office/drawing/2014/main" val="10000"/>
                  </a:ext>
                </a:extLst>
              </a:tr>
              <a:tr h="288032">
                <a:tc>
                  <a:txBody>
                    <a:bodyPr/>
                    <a:lstStyle/>
                    <a:p>
                      <a:pPr algn="ctr">
                        <a:lnSpc>
                          <a:spcPct val="107000"/>
                        </a:lnSpc>
                        <a:spcAft>
                          <a:spcPts val="0"/>
                        </a:spcAft>
                      </a:pPr>
                      <a:r>
                        <a:rPr lang="es-MX" sz="1600" dirty="0">
                          <a:effectLst/>
                          <a:latin typeface="Arial" panose="020B0604020202020204" pitchFamily="34" charset="0"/>
                          <a:cs typeface="Arial" panose="020B0604020202020204" pitchFamily="34" charset="0"/>
                        </a:rPr>
                        <a:t>Especie</a:t>
                      </a:r>
                      <a:endParaRPr lang="es-MX" sz="16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07000"/>
                        </a:lnSpc>
                        <a:spcAft>
                          <a:spcPts val="0"/>
                        </a:spcAft>
                      </a:pPr>
                      <a:r>
                        <a:rPr lang="es-MX" sz="1600" dirty="0">
                          <a:effectLst/>
                          <a:latin typeface="Arial" panose="020B0604020202020204" pitchFamily="34" charset="0"/>
                          <a:cs typeface="Arial" panose="020B0604020202020204" pitchFamily="34" charset="0"/>
                        </a:rPr>
                        <a:t>Frecuencia</a:t>
                      </a:r>
                      <a:endParaRPr lang="es-MX" sz="16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07000"/>
                        </a:lnSpc>
                        <a:spcAft>
                          <a:spcPts val="0"/>
                        </a:spcAft>
                      </a:pPr>
                      <a:r>
                        <a:rPr lang="es-MX" sz="1600" dirty="0">
                          <a:effectLst/>
                          <a:latin typeface="Arial" panose="020B0604020202020204" pitchFamily="34" charset="0"/>
                          <a:cs typeface="Arial" panose="020B0604020202020204" pitchFamily="34" charset="0"/>
                        </a:rPr>
                        <a:t>Porcentaje</a:t>
                      </a:r>
                      <a:endParaRPr lang="es-MX" sz="16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10001"/>
                  </a:ext>
                </a:extLst>
              </a:tr>
              <a:tr h="288032">
                <a:tc>
                  <a:txBody>
                    <a:bodyPr/>
                    <a:lstStyle/>
                    <a:p>
                      <a:pPr algn="ctr">
                        <a:lnSpc>
                          <a:spcPct val="107000"/>
                        </a:lnSpc>
                        <a:spcAft>
                          <a:spcPts val="0"/>
                        </a:spcAft>
                      </a:pPr>
                      <a:r>
                        <a:rPr lang="es-MX" sz="1600" i="1" dirty="0">
                          <a:effectLst/>
                          <a:latin typeface="Arial" panose="020B0604020202020204" pitchFamily="34" charset="0"/>
                          <a:cs typeface="Arial" panose="020B0604020202020204" pitchFamily="34" charset="0"/>
                        </a:rPr>
                        <a:t>C. albicans</a:t>
                      </a:r>
                      <a:endParaRPr lang="es-MX" sz="1600" i="1"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07000"/>
                        </a:lnSpc>
                        <a:spcAft>
                          <a:spcPts val="0"/>
                        </a:spcAft>
                      </a:pPr>
                      <a:r>
                        <a:rPr lang="es-MX" sz="1600" dirty="0">
                          <a:effectLst/>
                          <a:latin typeface="Arial" panose="020B0604020202020204" pitchFamily="34" charset="0"/>
                          <a:cs typeface="Arial" panose="020B0604020202020204" pitchFamily="34" charset="0"/>
                        </a:rPr>
                        <a:t>16</a:t>
                      </a:r>
                      <a:endParaRPr lang="es-MX" sz="16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07000"/>
                        </a:lnSpc>
                        <a:spcAft>
                          <a:spcPts val="0"/>
                        </a:spcAft>
                      </a:pPr>
                      <a:r>
                        <a:rPr lang="es-MX" sz="1600" dirty="0">
                          <a:effectLst/>
                          <a:latin typeface="Arial" panose="020B0604020202020204" pitchFamily="34" charset="0"/>
                          <a:cs typeface="Arial" panose="020B0604020202020204" pitchFamily="34" charset="0"/>
                        </a:rPr>
                        <a:t>35%</a:t>
                      </a:r>
                      <a:endParaRPr lang="es-MX" sz="16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10002"/>
                  </a:ext>
                </a:extLst>
              </a:tr>
              <a:tr h="288032">
                <a:tc>
                  <a:txBody>
                    <a:bodyPr/>
                    <a:lstStyle/>
                    <a:p>
                      <a:pPr algn="ctr">
                        <a:lnSpc>
                          <a:spcPct val="107000"/>
                        </a:lnSpc>
                        <a:spcAft>
                          <a:spcPts val="0"/>
                        </a:spcAft>
                      </a:pPr>
                      <a:r>
                        <a:rPr lang="es-MX" sz="1600" i="1" dirty="0">
                          <a:effectLst/>
                          <a:latin typeface="Arial" panose="020B0604020202020204" pitchFamily="34" charset="0"/>
                          <a:cs typeface="Arial" panose="020B0604020202020204" pitchFamily="34" charset="0"/>
                        </a:rPr>
                        <a:t>C. parapsilosis</a:t>
                      </a:r>
                      <a:endParaRPr lang="es-MX" sz="1600" i="1"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07000"/>
                        </a:lnSpc>
                        <a:spcAft>
                          <a:spcPts val="0"/>
                        </a:spcAft>
                      </a:pPr>
                      <a:r>
                        <a:rPr lang="es-MX" sz="1600">
                          <a:effectLst/>
                          <a:latin typeface="Arial" panose="020B0604020202020204" pitchFamily="34" charset="0"/>
                          <a:cs typeface="Arial" panose="020B0604020202020204" pitchFamily="34" charset="0"/>
                        </a:rPr>
                        <a:t>16</a:t>
                      </a:r>
                      <a:endParaRPr lang="es-MX" sz="16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07000"/>
                        </a:lnSpc>
                        <a:spcAft>
                          <a:spcPts val="0"/>
                        </a:spcAft>
                      </a:pPr>
                      <a:r>
                        <a:rPr lang="es-MX" sz="1600">
                          <a:effectLst/>
                          <a:latin typeface="Arial" panose="020B0604020202020204" pitchFamily="34" charset="0"/>
                          <a:cs typeface="Arial" panose="020B0604020202020204" pitchFamily="34" charset="0"/>
                        </a:rPr>
                        <a:t>35%</a:t>
                      </a:r>
                      <a:endParaRPr lang="es-MX" sz="16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10003"/>
                  </a:ext>
                </a:extLst>
              </a:tr>
              <a:tr h="288032">
                <a:tc>
                  <a:txBody>
                    <a:bodyPr/>
                    <a:lstStyle/>
                    <a:p>
                      <a:pPr algn="ctr">
                        <a:lnSpc>
                          <a:spcPct val="107000"/>
                        </a:lnSpc>
                        <a:spcAft>
                          <a:spcPts val="0"/>
                        </a:spcAft>
                      </a:pPr>
                      <a:r>
                        <a:rPr lang="es-MX" sz="1600" i="1" dirty="0">
                          <a:effectLst/>
                          <a:latin typeface="Arial" panose="020B0604020202020204" pitchFamily="34" charset="0"/>
                          <a:cs typeface="Arial" panose="020B0604020202020204" pitchFamily="34" charset="0"/>
                        </a:rPr>
                        <a:t>C. tropicalis</a:t>
                      </a:r>
                      <a:endParaRPr lang="es-MX" sz="1600" i="1"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07000"/>
                        </a:lnSpc>
                        <a:spcAft>
                          <a:spcPts val="0"/>
                        </a:spcAft>
                      </a:pPr>
                      <a:r>
                        <a:rPr lang="es-MX" sz="1600">
                          <a:effectLst/>
                          <a:latin typeface="Arial" panose="020B0604020202020204" pitchFamily="34" charset="0"/>
                          <a:cs typeface="Arial" panose="020B0604020202020204" pitchFamily="34" charset="0"/>
                        </a:rPr>
                        <a:t>6</a:t>
                      </a:r>
                      <a:endParaRPr lang="es-MX" sz="16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07000"/>
                        </a:lnSpc>
                        <a:spcAft>
                          <a:spcPts val="0"/>
                        </a:spcAft>
                      </a:pPr>
                      <a:r>
                        <a:rPr lang="es-MX" sz="1600">
                          <a:effectLst/>
                          <a:latin typeface="Arial" panose="020B0604020202020204" pitchFamily="34" charset="0"/>
                          <a:cs typeface="Arial" panose="020B0604020202020204" pitchFamily="34" charset="0"/>
                        </a:rPr>
                        <a:t>13%</a:t>
                      </a:r>
                      <a:endParaRPr lang="es-MX" sz="16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10004"/>
                  </a:ext>
                </a:extLst>
              </a:tr>
              <a:tr h="288032">
                <a:tc>
                  <a:txBody>
                    <a:bodyPr/>
                    <a:lstStyle/>
                    <a:p>
                      <a:pPr algn="ctr">
                        <a:lnSpc>
                          <a:spcPct val="107000"/>
                        </a:lnSpc>
                        <a:spcAft>
                          <a:spcPts val="0"/>
                        </a:spcAft>
                      </a:pPr>
                      <a:r>
                        <a:rPr lang="es-MX" sz="1600" i="1" dirty="0">
                          <a:effectLst/>
                          <a:latin typeface="Arial" panose="020B0604020202020204" pitchFamily="34" charset="0"/>
                          <a:cs typeface="Arial" panose="020B0604020202020204" pitchFamily="34" charset="0"/>
                        </a:rPr>
                        <a:t>C. glabrata</a:t>
                      </a:r>
                      <a:endParaRPr lang="es-MX" sz="1600" i="1"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07000"/>
                        </a:lnSpc>
                        <a:spcAft>
                          <a:spcPts val="0"/>
                        </a:spcAft>
                      </a:pPr>
                      <a:r>
                        <a:rPr lang="es-MX" sz="1600">
                          <a:effectLst/>
                          <a:latin typeface="Arial" panose="020B0604020202020204" pitchFamily="34" charset="0"/>
                          <a:cs typeface="Arial" panose="020B0604020202020204" pitchFamily="34" charset="0"/>
                        </a:rPr>
                        <a:t>6</a:t>
                      </a:r>
                      <a:endParaRPr lang="es-MX" sz="16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07000"/>
                        </a:lnSpc>
                        <a:spcAft>
                          <a:spcPts val="0"/>
                        </a:spcAft>
                      </a:pPr>
                      <a:r>
                        <a:rPr lang="es-MX" sz="1600">
                          <a:effectLst/>
                          <a:latin typeface="Arial" panose="020B0604020202020204" pitchFamily="34" charset="0"/>
                          <a:cs typeface="Arial" panose="020B0604020202020204" pitchFamily="34" charset="0"/>
                        </a:rPr>
                        <a:t>13%</a:t>
                      </a:r>
                      <a:endParaRPr lang="es-MX" sz="16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10005"/>
                  </a:ext>
                </a:extLst>
              </a:tr>
              <a:tr h="288032">
                <a:tc>
                  <a:txBody>
                    <a:bodyPr/>
                    <a:lstStyle/>
                    <a:p>
                      <a:pPr algn="ctr">
                        <a:lnSpc>
                          <a:spcPct val="107000"/>
                        </a:lnSpc>
                        <a:spcAft>
                          <a:spcPts val="0"/>
                        </a:spcAft>
                      </a:pPr>
                      <a:r>
                        <a:rPr lang="es-MX" sz="1600" i="1" dirty="0">
                          <a:effectLst/>
                          <a:latin typeface="Arial" panose="020B0604020202020204" pitchFamily="34" charset="0"/>
                          <a:cs typeface="Arial" panose="020B0604020202020204" pitchFamily="34" charset="0"/>
                        </a:rPr>
                        <a:t>C. lusitania</a:t>
                      </a:r>
                      <a:endParaRPr lang="es-MX" sz="1600" i="1"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07000"/>
                        </a:lnSpc>
                        <a:spcAft>
                          <a:spcPts val="0"/>
                        </a:spcAft>
                      </a:pPr>
                      <a:r>
                        <a:rPr lang="es-MX" sz="1600">
                          <a:effectLst/>
                          <a:latin typeface="Arial" panose="020B0604020202020204" pitchFamily="34" charset="0"/>
                          <a:cs typeface="Arial" panose="020B0604020202020204" pitchFamily="34" charset="0"/>
                        </a:rPr>
                        <a:t>1</a:t>
                      </a:r>
                      <a:endParaRPr lang="es-MX" sz="16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07000"/>
                        </a:lnSpc>
                        <a:spcAft>
                          <a:spcPts val="0"/>
                        </a:spcAft>
                      </a:pPr>
                      <a:r>
                        <a:rPr lang="es-MX" sz="1600">
                          <a:effectLst/>
                          <a:latin typeface="Arial" panose="020B0604020202020204" pitchFamily="34" charset="0"/>
                          <a:cs typeface="Arial" panose="020B0604020202020204" pitchFamily="34" charset="0"/>
                        </a:rPr>
                        <a:t>2%</a:t>
                      </a:r>
                      <a:endParaRPr lang="es-MX" sz="16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10006"/>
                  </a:ext>
                </a:extLst>
              </a:tr>
              <a:tr h="288032">
                <a:tc>
                  <a:txBody>
                    <a:bodyPr/>
                    <a:lstStyle/>
                    <a:p>
                      <a:pPr algn="ctr">
                        <a:lnSpc>
                          <a:spcPct val="107000"/>
                        </a:lnSpc>
                        <a:spcAft>
                          <a:spcPts val="0"/>
                        </a:spcAft>
                      </a:pPr>
                      <a:r>
                        <a:rPr lang="es-MX" sz="1600" i="1" dirty="0">
                          <a:effectLst/>
                          <a:latin typeface="Arial" panose="020B0604020202020204" pitchFamily="34" charset="0"/>
                          <a:cs typeface="Arial" panose="020B0604020202020204" pitchFamily="34" charset="0"/>
                        </a:rPr>
                        <a:t>C. lipolytica</a:t>
                      </a:r>
                      <a:endParaRPr lang="es-MX" sz="1600" i="1"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07000"/>
                        </a:lnSpc>
                        <a:spcAft>
                          <a:spcPts val="0"/>
                        </a:spcAft>
                      </a:pPr>
                      <a:r>
                        <a:rPr lang="es-MX" sz="1600">
                          <a:effectLst/>
                          <a:latin typeface="Arial" panose="020B0604020202020204" pitchFamily="34" charset="0"/>
                          <a:cs typeface="Arial" panose="020B0604020202020204" pitchFamily="34" charset="0"/>
                        </a:rPr>
                        <a:t>1</a:t>
                      </a:r>
                      <a:endParaRPr lang="es-MX" sz="16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07000"/>
                        </a:lnSpc>
                        <a:spcAft>
                          <a:spcPts val="0"/>
                        </a:spcAft>
                      </a:pPr>
                      <a:r>
                        <a:rPr lang="es-MX" sz="1600">
                          <a:effectLst/>
                          <a:latin typeface="Arial" panose="020B0604020202020204" pitchFamily="34" charset="0"/>
                          <a:cs typeface="Arial" panose="020B0604020202020204" pitchFamily="34" charset="0"/>
                        </a:rPr>
                        <a:t>2%</a:t>
                      </a:r>
                      <a:endParaRPr lang="es-MX" sz="16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10007"/>
                  </a:ext>
                </a:extLst>
              </a:tr>
              <a:tr h="288032">
                <a:tc>
                  <a:txBody>
                    <a:bodyPr/>
                    <a:lstStyle/>
                    <a:p>
                      <a:pPr algn="ctr">
                        <a:lnSpc>
                          <a:spcPct val="107000"/>
                        </a:lnSpc>
                        <a:spcAft>
                          <a:spcPts val="0"/>
                        </a:spcAft>
                      </a:pPr>
                      <a:r>
                        <a:rPr lang="es-MX" sz="1600" dirty="0">
                          <a:effectLst/>
                          <a:latin typeface="Arial" panose="020B0604020202020204" pitchFamily="34" charset="0"/>
                          <a:cs typeface="Arial" panose="020B0604020202020204" pitchFamily="34" charset="0"/>
                        </a:rPr>
                        <a:t>Total</a:t>
                      </a:r>
                      <a:endParaRPr lang="es-MX" sz="16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07000"/>
                        </a:lnSpc>
                        <a:spcAft>
                          <a:spcPts val="0"/>
                        </a:spcAft>
                      </a:pPr>
                      <a:r>
                        <a:rPr lang="es-MX" sz="1600">
                          <a:effectLst/>
                          <a:latin typeface="Arial" panose="020B0604020202020204" pitchFamily="34" charset="0"/>
                          <a:cs typeface="Arial" panose="020B0604020202020204" pitchFamily="34" charset="0"/>
                        </a:rPr>
                        <a:t>46</a:t>
                      </a:r>
                      <a:endParaRPr lang="es-MX" sz="16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07000"/>
                        </a:lnSpc>
                        <a:spcAft>
                          <a:spcPts val="0"/>
                        </a:spcAft>
                      </a:pPr>
                      <a:r>
                        <a:rPr lang="es-MX" sz="1600" dirty="0">
                          <a:effectLst/>
                          <a:latin typeface="Arial" panose="020B0604020202020204" pitchFamily="34" charset="0"/>
                          <a:cs typeface="Arial" panose="020B0604020202020204" pitchFamily="34" charset="0"/>
                        </a:rPr>
                        <a:t>100%</a:t>
                      </a:r>
                      <a:endParaRPr lang="es-MX" sz="16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10008"/>
                  </a:ext>
                </a:extLst>
              </a:tr>
            </a:tbl>
          </a:graphicData>
        </a:graphic>
      </p:graphicFrame>
      <p:sp>
        <p:nvSpPr>
          <p:cNvPr id="8" name="Subtitle 2"/>
          <p:cNvSpPr txBox="1">
            <a:spLocks/>
          </p:cNvSpPr>
          <p:nvPr/>
        </p:nvSpPr>
        <p:spPr>
          <a:xfrm>
            <a:off x="827584" y="4724400"/>
            <a:ext cx="7468813" cy="648072"/>
          </a:xfrm>
          <a:prstGeom prst="rect">
            <a:avLst/>
          </a:prstGeom>
          <a:noFill/>
          <a:ln w="57150">
            <a:solidFill>
              <a:srgbClr val="FF0000"/>
            </a:solidFill>
          </a:ln>
        </p:spPr>
        <p:txBody>
          <a:bodyPr vert="horz" lIns="0" tIns="0" rIns="0" bIns="0" rtlCol="0">
            <a:normAutofit/>
          </a:bodyPr>
          <a:lstStyle>
            <a:lvl1pPr marL="0" indent="0" algn="l" defTabSz="914363" rtl="0" eaLnBrk="1" latinLnBrk="0" hangingPunct="1">
              <a:lnSpc>
                <a:spcPct val="90000"/>
              </a:lnSpc>
              <a:spcBef>
                <a:spcPts val="0"/>
              </a:spcBef>
              <a:buFontTx/>
              <a:buNone/>
              <a:defRPr sz="3200" kern="1200">
                <a:solidFill>
                  <a:schemeClr val="tx1">
                    <a:tint val="75000"/>
                  </a:schemeClr>
                </a:solidFill>
                <a:latin typeface="+mn-lt"/>
                <a:ea typeface="+mn-ea"/>
                <a:cs typeface="+mn-cs"/>
              </a:defRPr>
            </a:lvl1pPr>
            <a:lvl2pPr marL="457182" indent="0" algn="ctr" defTabSz="914363" rtl="0" eaLnBrk="1" latinLnBrk="0" hangingPunct="1">
              <a:lnSpc>
                <a:spcPct val="90000"/>
              </a:lnSpc>
              <a:spcBef>
                <a:spcPct val="20000"/>
              </a:spcBef>
              <a:buFontTx/>
              <a:buNone/>
              <a:defRPr sz="2800" kern="1200">
                <a:solidFill>
                  <a:schemeClr val="tx1">
                    <a:tint val="75000"/>
                  </a:schemeClr>
                </a:solidFill>
                <a:latin typeface="+mn-lt"/>
                <a:ea typeface="+mn-ea"/>
                <a:cs typeface="+mn-cs"/>
              </a:defRPr>
            </a:lvl2pPr>
            <a:lvl3pPr marL="914363" indent="0" algn="ctr" defTabSz="914363" rtl="0" eaLnBrk="1" latinLnBrk="0" hangingPunct="1">
              <a:lnSpc>
                <a:spcPct val="90000"/>
              </a:lnSpc>
              <a:spcBef>
                <a:spcPct val="20000"/>
              </a:spcBef>
              <a:buFontTx/>
              <a:buNone/>
              <a:defRPr sz="2400" kern="1200">
                <a:solidFill>
                  <a:schemeClr val="tx1">
                    <a:tint val="75000"/>
                  </a:schemeClr>
                </a:solidFill>
                <a:latin typeface="+mn-lt"/>
                <a:ea typeface="+mn-ea"/>
                <a:cs typeface="+mn-cs"/>
              </a:defRPr>
            </a:lvl3pPr>
            <a:lvl4pPr marL="1371545" indent="0" algn="ctr" defTabSz="914363" rtl="0" eaLnBrk="1" latinLnBrk="0" hangingPunct="1">
              <a:lnSpc>
                <a:spcPct val="90000"/>
              </a:lnSpc>
              <a:spcBef>
                <a:spcPct val="20000"/>
              </a:spcBef>
              <a:buFontTx/>
              <a:buNone/>
              <a:defRPr sz="2400" kern="1200">
                <a:solidFill>
                  <a:schemeClr val="tx1">
                    <a:tint val="75000"/>
                  </a:schemeClr>
                </a:solidFill>
                <a:latin typeface="+mn-lt"/>
                <a:ea typeface="+mn-ea"/>
                <a:cs typeface="+mn-cs"/>
              </a:defRPr>
            </a:lvl4pPr>
            <a:lvl5pPr marL="1828727" indent="0" algn="ctr" defTabSz="914363" rtl="0" eaLnBrk="1" latinLnBrk="0" hangingPunct="1">
              <a:lnSpc>
                <a:spcPct val="90000"/>
              </a:lnSpc>
              <a:spcBef>
                <a:spcPct val="20000"/>
              </a:spcBef>
              <a:buFontTx/>
              <a:buNone/>
              <a:defRPr sz="2400" kern="1200">
                <a:solidFill>
                  <a:schemeClr val="tx1">
                    <a:tint val="75000"/>
                  </a:schemeClr>
                </a:solidFill>
                <a:latin typeface="+mn-lt"/>
                <a:ea typeface="+mn-ea"/>
                <a:cs typeface="+mn-cs"/>
              </a:defRPr>
            </a:lvl5pPr>
            <a:lvl6pPr marL="2285909" indent="0" algn="ctr" defTabSz="914363"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090" indent="0" algn="ctr" defTabSz="914363"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272" indent="0" algn="ctr" defTabSz="914363"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454" indent="0" algn="ctr" defTabSz="914363"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ctr"/>
            <a:endParaRPr lang="es-ES_tradnl" noProof="1">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914961739"/>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ppt_x"/>
                                          </p:val>
                                        </p:tav>
                                        <p:tav tm="100000">
                                          <p:val>
                                            <p:strVal val="#ppt_x"/>
                                          </p:val>
                                        </p:tav>
                                      </p:tavLst>
                                    </p:anim>
                                    <p:anim calcmode="lin" valueType="num">
                                      <p:cBhvr additive="base">
                                        <p:cTn id="8" dur="5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85709" y="723390"/>
            <a:ext cx="6739464" cy="653381"/>
          </a:xfrm>
        </p:spPr>
        <p:txBody>
          <a:bodyPr/>
          <a:lstStyle/>
          <a:p>
            <a:pPr algn="ctr" defTabSz="914400">
              <a:spcBef>
                <a:spcPts val="0"/>
              </a:spcBef>
            </a:pPr>
            <a:endParaRPr lang="es-ES_tradnl" sz="3600" b="0" i="0" spc="-150" noProof="1">
              <a:effectLst>
                <a:outerShdw blurRad="50800" dist="38100" dir="2700000" algn="tl">
                  <a:prstClr val="black">
                    <a:alpha val="40000"/>
                  </a:prstClr>
                </a:outerShdw>
              </a:effectLst>
              <a:latin typeface="Arial" panose="020B0604020202020204" pitchFamily="34" charset="0"/>
              <a:cs typeface="Arial" panose="020B0604020202020204" pitchFamily="34" charset="0"/>
            </a:endParaRPr>
          </a:p>
        </p:txBody>
      </p:sp>
      <p:sp>
        <p:nvSpPr>
          <p:cNvPr id="3" name="Subtitle 2"/>
          <p:cNvSpPr>
            <a:spLocks noGrp="1"/>
          </p:cNvSpPr>
          <p:nvPr>
            <p:ph type="subTitle" idx="1"/>
          </p:nvPr>
        </p:nvSpPr>
        <p:spPr>
          <a:xfrm>
            <a:off x="614484" y="1988840"/>
            <a:ext cx="7681913" cy="4248472"/>
          </a:xfrm>
        </p:spPr>
        <p:txBody>
          <a:bodyPr>
            <a:normAutofit/>
          </a:bodyPr>
          <a:lstStyle/>
          <a:p>
            <a:pPr algn="ctr"/>
            <a:endParaRPr lang="es-MX" b="0" spc="-150" noProof="1">
              <a:ln w="3175">
                <a:noFill/>
              </a:ln>
              <a:solidFill>
                <a:schemeClr val="tx1"/>
              </a:solidFill>
              <a:effectLst>
                <a:outerShdw blurRad="50800" dist="38100" dir="2700000" algn="tl">
                  <a:prstClr val="black">
                    <a:alpha val="40000"/>
                  </a:prstClr>
                </a:outerShdw>
              </a:effectLst>
              <a:latin typeface="Arial" panose="020B0604020202020204" pitchFamily="34" charset="0"/>
              <a:cs typeface="Arial" panose="020B0604020202020204" pitchFamily="34" charset="0"/>
            </a:endParaRPr>
          </a:p>
          <a:p>
            <a:pPr algn="ctr"/>
            <a:r>
              <a:rPr lang="es-MX" b="0" spc="-150" noProof="1">
                <a:ln w="3175">
                  <a:noFill/>
                </a:ln>
                <a:effectLst>
                  <a:outerShdw blurRad="50800" dist="38100" dir="2700000" algn="tl">
                    <a:prstClr val="black">
                      <a:alpha val="40000"/>
                    </a:prstClr>
                  </a:outerShdw>
                </a:effectLst>
                <a:latin typeface="Arial" panose="020B0604020202020204" pitchFamily="34" charset="0"/>
                <a:cs typeface="Arial" panose="020B0604020202020204" pitchFamily="34" charset="0"/>
              </a:rPr>
              <a:t>100% sepsis, Cateter VP, Sonda urinaria</a:t>
            </a:r>
          </a:p>
          <a:p>
            <a:pPr algn="ctr"/>
            <a:endParaRPr lang="es-MX" spc="-150" noProof="1">
              <a:ln w="3175">
                <a:noFill/>
              </a:ln>
              <a:effectLst>
                <a:outerShdw blurRad="50800" dist="38100" dir="2700000" algn="tl">
                  <a:prstClr val="black">
                    <a:alpha val="40000"/>
                  </a:prstClr>
                </a:outerShdw>
              </a:effectLst>
              <a:latin typeface="Arial" panose="020B0604020202020204" pitchFamily="34" charset="0"/>
              <a:cs typeface="Arial" panose="020B0604020202020204" pitchFamily="34" charset="0"/>
            </a:endParaRPr>
          </a:p>
          <a:p>
            <a:pPr algn="ctr"/>
            <a:endParaRPr lang="es-MX" spc="-150" noProof="1">
              <a:ln w="3175">
                <a:noFill/>
              </a:ln>
              <a:effectLst>
                <a:outerShdw blurRad="50800" dist="38100" dir="2700000" algn="tl">
                  <a:prstClr val="black">
                    <a:alpha val="40000"/>
                  </a:prstClr>
                </a:outerShdw>
              </a:effectLst>
              <a:latin typeface="Arial" panose="020B0604020202020204" pitchFamily="34" charset="0"/>
              <a:cs typeface="Arial" panose="020B0604020202020204" pitchFamily="34" charset="0"/>
            </a:endParaRPr>
          </a:p>
          <a:p>
            <a:pPr algn="ctr"/>
            <a:endParaRPr lang="es-MX" spc="-150" noProof="1">
              <a:ln w="3175">
                <a:noFill/>
              </a:ln>
              <a:effectLst>
                <a:outerShdw blurRad="50800" dist="38100" dir="2700000" algn="tl">
                  <a:prstClr val="black">
                    <a:alpha val="40000"/>
                  </a:prstClr>
                </a:outerShdw>
              </a:effectLst>
              <a:latin typeface="Arial" panose="020B0604020202020204" pitchFamily="34" charset="0"/>
              <a:cs typeface="Arial" panose="020B0604020202020204" pitchFamily="34" charset="0"/>
            </a:endParaRPr>
          </a:p>
          <a:p>
            <a:pPr algn="ctr"/>
            <a:r>
              <a:rPr lang="es-MX" b="0" spc="-150" noProof="1">
                <a:ln w="3175">
                  <a:noFill/>
                </a:ln>
                <a:effectLst>
                  <a:outerShdw blurRad="50800" dist="38100" dir="2700000" algn="tl">
                    <a:prstClr val="black">
                      <a:alpha val="40000"/>
                    </a:prstClr>
                  </a:outerShdw>
                </a:effectLst>
                <a:latin typeface="Arial" panose="020B0604020202020204" pitchFamily="34" charset="0"/>
                <a:cs typeface="Arial" panose="020B0604020202020204" pitchFamily="34" charset="0"/>
              </a:rPr>
              <a:t>Leucemia, LH, LNH</a:t>
            </a:r>
          </a:p>
        </p:txBody>
      </p:sp>
      <p:sp>
        <p:nvSpPr>
          <p:cNvPr id="4" name="Señal de prohibido 3"/>
          <p:cNvSpPr/>
          <p:nvPr/>
        </p:nvSpPr>
        <p:spPr bwMode="auto">
          <a:xfrm>
            <a:off x="4156720" y="4005064"/>
            <a:ext cx="720080" cy="648072"/>
          </a:xfrm>
          <a:prstGeom prst="noSmoking">
            <a:avLst/>
          </a:prstGeom>
          <a:solidFill>
            <a:srgbClr val="FF0000"/>
          </a:solidFill>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es-MX" sz="2300" dirty="0">
              <a:solidFill>
                <a:srgbClr val="FFFFFF"/>
              </a:solidFill>
              <a:effectLst>
                <a:outerShdw blurRad="38100" dist="38100" dir="2700000" algn="tl">
                  <a:srgbClr val="000000">
                    <a:alpha val="43137"/>
                  </a:srgbClr>
                </a:outerShdw>
              </a:effectLst>
              <a:latin typeface="Segoe" pitchFamily="34" charset="0"/>
            </a:endParaRPr>
          </a:p>
        </p:txBody>
      </p:sp>
    </p:spTree>
    <p:extLst>
      <p:ext uri="{BB962C8B-B14F-4D97-AF65-F5344CB8AC3E}">
        <p14:creationId xmlns:p14="http://schemas.microsoft.com/office/powerpoint/2010/main" val="3197585824"/>
      </p:ext>
    </p:extLst>
  </p:cSld>
  <p:clrMapOvr>
    <a:masterClrMapping/>
  </p:clrMapOvr>
  <p:transition>
    <p:fad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85709" y="723390"/>
            <a:ext cx="6739464" cy="653381"/>
          </a:xfrm>
        </p:spPr>
        <p:txBody>
          <a:bodyPr/>
          <a:lstStyle/>
          <a:p>
            <a:pPr algn="ctr" defTabSz="914400">
              <a:spcBef>
                <a:spcPts val="0"/>
              </a:spcBef>
            </a:pPr>
            <a:endParaRPr lang="es-ES_tradnl" sz="3600" b="0" i="0" spc="-150" noProof="1">
              <a:effectLst>
                <a:outerShdw blurRad="50800" dist="38100" dir="2700000" algn="tl">
                  <a:prstClr val="black">
                    <a:alpha val="40000"/>
                  </a:prstClr>
                </a:outerShdw>
              </a:effectLst>
              <a:latin typeface="Arial" panose="020B0604020202020204" pitchFamily="34" charset="0"/>
              <a:cs typeface="Arial" panose="020B0604020202020204" pitchFamily="34" charset="0"/>
            </a:endParaRPr>
          </a:p>
        </p:txBody>
      </p:sp>
      <p:sp>
        <p:nvSpPr>
          <p:cNvPr id="3" name="Subtitle 2"/>
          <p:cNvSpPr>
            <a:spLocks noGrp="1"/>
          </p:cNvSpPr>
          <p:nvPr>
            <p:ph type="subTitle" idx="1"/>
          </p:nvPr>
        </p:nvSpPr>
        <p:spPr>
          <a:xfrm>
            <a:off x="614484" y="1988840"/>
            <a:ext cx="7681913" cy="4248472"/>
          </a:xfrm>
        </p:spPr>
        <p:txBody>
          <a:bodyPr>
            <a:normAutofit/>
          </a:bodyPr>
          <a:lstStyle/>
          <a:p>
            <a:pPr algn="ctr"/>
            <a:endParaRPr lang="es-MX" b="0" spc="-150" noProof="1">
              <a:ln w="3175">
                <a:noFill/>
              </a:ln>
              <a:solidFill>
                <a:schemeClr val="tx1"/>
              </a:solidFill>
              <a:effectLst>
                <a:outerShdw blurRad="50800" dist="38100" dir="2700000" algn="tl">
                  <a:prstClr val="black">
                    <a:alpha val="40000"/>
                  </a:prstClr>
                </a:outerShdw>
              </a:effectLst>
              <a:latin typeface="Arial" panose="020B0604020202020204" pitchFamily="34" charset="0"/>
              <a:cs typeface="Arial" panose="020B0604020202020204" pitchFamily="34" charset="0"/>
            </a:endParaRPr>
          </a:p>
          <a:p>
            <a:pPr algn="ctr"/>
            <a:endParaRPr lang="es-MX" spc="-150" noProof="1">
              <a:ln w="3175">
                <a:noFill/>
              </a:ln>
              <a:solidFill>
                <a:schemeClr val="tx1"/>
              </a:solidFill>
              <a:effectLst>
                <a:outerShdw blurRad="50800" dist="38100" dir="2700000" algn="tl">
                  <a:prstClr val="black">
                    <a:alpha val="40000"/>
                  </a:prstClr>
                </a:outerShdw>
              </a:effectLst>
              <a:latin typeface="Arial" panose="020B0604020202020204" pitchFamily="34" charset="0"/>
              <a:cs typeface="Arial" panose="020B0604020202020204" pitchFamily="34" charset="0"/>
            </a:endParaRPr>
          </a:p>
          <a:p>
            <a:pPr algn="ctr"/>
            <a:r>
              <a:rPr lang="es-MX" b="0" spc="-150" noProof="1">
                <a:ln w="3175">
                  <a:noFill/>
                </a:ln>
                <a:effectLst>
                  <a:outerShdw blurRad="50800" dist="38100" dir="2700000" algn="tl">
                    <a:prstClr val="black">
                      <a:alpha val="40000"/>
                    </a:prstClr>
                  </a:outerShdw>
                </a:effectLst>
                <a:latin typeface="Arial" panose="020B0604020202020204" pitchFamily="34" charset="0"/>
                <a:cs typeface="Arial" panose="020B0604020202020204" pitchFamily="34" charset="0"/>
              </a:rPr>
              <a:t>CARACTERÍSTICAS CLÍNICAS Y BIOQUÍMICAS DE LOS PACIENTES CON CANDIDEMIA</a:t>
            </a:r>
          </a:p>
        </p:txBody>
      </p:sp>
    </p:spTree>
    <p:extLst>
      <p:ext uri="{BB962C8B-B14F-4D97-AF65-F5344CB8AC3E}">
        <p14:creationId xmlns:p14="http://schemas.microsoft.com/office/powerpoint/2010/main" val="3634690997"/>
      </p:ext>
    </p:extLst>
  </p:cSld>
  <p:clrMapOvr>
    <a:masterClrMapping/>
  </p:clrMapOvr>
  <p:transition>
    <p:fad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85709" y="723390"/>
            <a:ext cx="6739464" cy="653381"/>
          </a:xfrm>
        </p:spPr>
        <p:txBody>
          <a:bodyPr/>
          <a:lstStyle/>
          <a:p>
            <a:pPr algn="ctr" defTabSz="914400">
              <a:spcBef>
                <a:spcPts val="0"/>
              </a:spcBef>
            </a:pPr>
            <a:endParaRPr lang="es-ES_tradnl" sz="3600" b="0" i="0" spc="-150" noProof="1">
              <a:effectLst>
                <a:outerShdw blurRad="50800" dist="38100" dir="2700000" algn="tl">
                  <a:prstClr val="black">
                    <a:alpha val="40000"/>
                  </a:prstClr>
                </a:outerShdw>
              </a:effectLst>
              <a:latin typeface="Arial" panose="020B0604020202020204" pitchFamily="34" charset="0"/>
              <a:cs typeface="Arial" panose="020B0604020202020204" pitchFamily="34" charset="0"/>
            </a:endParaRPr>
          </a:p>
        </p:txBody>
      </p:sp>
      <p:sp>
        <p:nvSpPr>
          <p:cNvPr id="3" name="Subtitle 2"/>
          <p:cNvSpPr>
            <a:spLocks noGrp="1"/>
          </p:cNvSpPr>
          <p:nvPr>
            <p:ph type="subTitle" idx="1"/>
          </p:nvPr>
        </p:nvSpPr>
        <p:spPr>
          <a:xfrm>
            <a:off x="614484" y="1988840"/>
            <a:ext cx="7681913" cy="4248472"/>
          </a:xfrm>
        </p:spPr>
        <p:txBody>
          <a:bodyPr>
            <a:normAutofit/>
          </a:bodyPr>
          <a:lstStyle/>
          <a:p>
            <a:pPr algn="ctr"/>
            <a:endParaRPr lang="es-MX" b="0" spc="-150" noProof="1">
              <a:ln w="3175">
                <a:noFill/>
              </a:ln>
              <a:solidFill>
                <a:schemeClr val="tx1"/>
              </a:solidFill>
              <a:effectLst>
                <a:outerShdw blurRad="50800" dist="38100" dir="2700000" algn="tl">
                  <a:prstClr val="black">
                    <a:alpha val="40000"/>
                  </a:prstClr>
                </a:outerShdw>
              </a:effectLst>
              <a:latin typeface="Arial" panose="020B0604020202020204" pitchFamily="34" charset="0"/>
              <a:cs typeface="Arial" panose="020B0604020202020204" pitchFamily="34" charset="0"/>
            </a:endParaRPr>
          </a:p>
        </p:txBody>
      </p:sp>
      <p:graphicFrame>
        <p:nvGraphicFramePr>
          <p:cNvPr id="6" name="Tabla 5"/>
          <p:cNvGraphicFramePr>
            <a:graphicFrameLocks noGrp="1"/>
          </p:cNvGraphicFramePr>
          <p:nvPr>
            <p:extLst/>
          </p:nvPr>
        </p:nvGraphicFramePr>
        <p:xfrm>
          <a:off x="395536" y="1727169"/>
          <a:ext cx="8208908" cy="4942191"/>
        </p:xfrm>
        <a:graphic>
          <a:graphicData uri="http://schemas.openxmlformats.org/drawingml/2006/table">
            <a:tbl>
              <a:tblPr firstRow="1" firstCol="1" bandRow="1">
                <a:tableStyleId>{21E4AEA4-8DFA-4A89-87EB-49C32662AFE0}</a:tableStyleId>
              </a:tblPr>
              <a:tblGrid>
                <a:gridCol w="4104454">
                  <a:extLst>
                    <a:ext uri="{9D8B030D-6E8A-4147-A177-3AD203B41FA5}">
                      <a16:colId xmlns:a16="http://schemas.microsoft.com/office/drawing/2014/main" val="20000"/>
                    </a:ext>
                  </a:extLst>
                </a:gridCol>
                <a:gridCol w="4104454">
                  <a:extLst>
                    <a:ext uri="{9D8B030D-6E8A-4147-A177-3AD203B41FA5}">
                      <a16:colId xmlns:a16="http://schemas.microsoft.com/office/drawing/2014/main" val="20001"/>
                    </a:ext>
                  </a:extLst>
                </a:gridCol>
              </a:tblGrid>
              <a:tr h="549133">
                <a:tc gridSpan="2">
                  <a:txBody>
                    <a:bodyPr/>
                    <a:lstStyle/>
                    <a:p>
                      <a:pPr algn="ctr">
                        <a:lnSpc>
                          <a:spcPct val="107000"/>
                        </a:lnSpc>
                        <a:spcAft>
                          <a:spcPts val="0"/>
                        </a:spcAft>
                      </a:pPr>
                      <a:r>
                        <a:rPr lang="es-MX" sz="1600" dirty="0">
                          <a:effectLst/>
                          <a:latin typeface="Arial" panose="020B0604020202020204" pitchFamily="34" charset="0"/>
                          <a:cs typeface="Arial" panose="020B0604020202020204" pitchFamily="34" charset="0"/>
                        </a:rPr>
                        <a:t>Tabla 2. Características clínicas de los pacientes hospitalizados con candidemia</a:t>
                      </a:r>
                      <a:endParaRPr lang="es-MX" sz="1600" dirty="0">
                        <a:effectLst/>
                        <a:latin typeface="Arial" panose="020B0604020202020204" pitchFamily="34" charset="0"/>
                        <a:ea typeface="Calibri" panose="020F0502020204030204" pitchFamily="34" charset="0"/>
                        <a:cs typeface="Arial" panose="020B0604020202020204" pitchFamily="34" charset="0"/>
                      </a:endParaRPr>
                    </a:p>
                  </a:txBody>
                  <a:tcPr marL="38378" marR="38378" marT="0" marB="0"/>
                </a:tc>
                <a:tc hMerge="1">
                  <a:txBody>
                    <a:bodyPr/>
                    <a:lstStyle/>
                    <a:p>
                      <a:endParaRPr lang="es-MX"/>
                    </a:p>
                  </a:txBody>
                  <a:tcPr/>
                </a:tc>
                <a:extLst>
                  <a:ext uri="{0D108BD9-81ED-4DB2-BD59-A6C34878D82A}">
                    <a16:rowId xmlns:a16="http://schemas.microsoft.com/office/drawing/2014/main" val="10000"/>
                  </a:ext>
                </a:extLst>
              </a:tr>
              <a:tr h="549133">
                <a:tc>
                  <a:txBody>
                    <a:bodyPr/>
                    <a:lstStyle/>
                    <a:p>
                      <a:pPr algn="just">
                        <a:lnSpc>
                          <a:spcPct val="107000"/>
                        </a:lnSpc>
                        <a:spcAft>
                          <a:spcPts val="0"/>
                        </a:spcAft>
                      </a:pPr>
                      <a:r>
                        <a:rPr lang="es-MX" sz="1600" dirty="0">
                          <a:effectLst/>
                          <a:latin typeface="Arial" panose="020B0604020202020204" pitchFamily="34" charset="0"/>
                          <a:cs typeface="Arial" panose="020B0604020202020204" pitchFamily="34" charset="0"/>
                        </a:rPr>
                        <a:t> </a:t>
                      </a:r>
                    </a:p>
                    <a:p>
                      <a:pPr algn="just">
                        <a:lnSpc>
                          <a:spcPct val="107000"/>
                        </a:lnSpc>
                        <a:spcAft>
                          <a:spcPts val="0"/>
                        </a:spcAft>
                      </a:pPr>
                      <a:r>
                        <a:rPr lang="es-MX" sz="1600" dirty="0">
                          <a:effectLst/>
                          <a:latin typeface="Arial" panose="020B0604020202020204" pitchFamily="34" charset="0"/>
                          <a:cs typeface="Arial" panose="020B0604020202020204" pitchFamily="34" charset="0"/>
                        </a:rPr>
                        <a:t>Edad</a:t>
                      </a:r>
                      <a:endParaRPr lang="es-MX" sz="1600" dirty="0">
                        <a:effectLst/>
                        <a:latin typeface="Arial" panose="020B0604020202020204" pitchFamily="34" charset="0"/>
                        <a:ea typeface="Calibri" panose="020F0502020204030204" pitchFamily="34" charset="0"/>
                        <a:cs typeface="Arial" panose="020B0604020202020204" pitchFamily="34" charset="0"/>
                      </a:endParaRPr>
                    </a:p>
                  </a:txBody>
                  <a:tcPr marL="38378" marR="38378" marT="0" marB="0"/>
                </a:tc>
                <a:tc>
                  <a:txBody>
                    <a:bodyPr/>
                    <a:lstStyle/>
                    <a:p>
                      <a:pPr algn="ctr">
                        <a:lnSpc>
                          <a:spcPct val="107000"/>
                        </a:lnSpc>
                        <a:spcAft>
                          <a:spcPts val="0"/>
                        </a:spcAft>
                      </a:pPr>
                      <a:r>
                        <a:rPr lang="es-MX" sz="1600">
                          <a:effectLst/>
                          <a:latin typeface="Arial" panose="020B0604020202020204" pitchFamily="34" charset="0"/>
                          <a:cs typeface="Arial" panose="020B0604020202020204" pitchFamily="34" charset="0"/>
                        </a:rPr>
                        <a:t> </a:t>
                      </a:r>
                    </a:p>
                    <a:p>
                      <a:pPr algn="ctr">
                        <a:lnSpc>
                          <a:spcPct val="107000"/>
                        </a:lnSpc>
                        <a:spcAft>
                          <a:spcPts val="0"/>
                        </a:spcAft>
                      </a:pPr>
                      <a:r>
                        <a:rPr lang="es-MX" sz="1600">
                          <a:effectLst/>
                          <a:latin typeface="Arial" panose="020B0604020202020204" pitchFamily="34" charset="0"/>
                          <a:cs typeface="Arial" panose="020B0604020202020204" pitchFamily="34" charset="0"/>
                        </a:rPr>
                        <a:t>51.4±18 DS</a:t>
                      </a:r>
                      <a:endParaRPr lang="es-MX" sz="1600">
                        <a:effectLst/>
                        <a:latin typeface="Arial" panose="020B0604020202020204" pitchFamily="34" charset="0"/>
                        <a:ea typeface="Calibri" panose="020F0502020204030204" pitchFamily="34" charset="0"/>
                        <a:cs typeface="Arial" panose="020B0604020202020204" pitchFamily="34" charset="0"/>
                      </a:endParaRPr>
                    </a:p>
                  </a:txBody>
                  <a:tcPr marL="38378" marR="38378" marT="0" marB="0"/>
                </a:tc>
                <a:extLst>
                  <a:ext uri="{0D108BD9-81ED-4DB2-BD59-A6C34878D82A}">
                    <a16:rowId xmlns:a16="http://schemas.microsoft.com/office/drawing/2014/main" val="10001"/>
                  </a:ext>
                </a:extLst>
              </a:tr>
              <a:tr h="823698">
                <a:tc>
                  <a:txBody>
                    <a:bodyPr/>
                    <a:lstStyle/>
                    <a:p>
                      <a:pPr algn="just">
                        <a:lnSpc>
                          <a:spcPct val="107000"/>
                        </a:lnSpc>
                        <a:spcAft>
                          <a:spcPts val="0"/>
                        </a:spcAft>
                      </a:pPr>
                      <a:r>
                        <a:rPr lang="es-MX" sz="1600" dirty="0">
                          <a:effectLst/>
                          <a:latin typeface="Arial" panose="020B0604020202020204" pitchFamily="34" charset="0"/>
                          <a:cs typeface="Arial" panose="020B0604020202020204" pitchFamily="34" charset="0"/>
                        </a:rPr>
                        <a:t>Sexo</a:t>
                      </a:r>
                    </a:p>
                    <a:p>
                      <a:pPr algn="ctr">
                        <a:lnSpc>
                          <a:spcPct val="107000"/>
                        </a:lnSpc>
                        <a:spcAft>
                          <a:spcPts val="0"/>
                        </a:spcAft>
                      </a:pPr>
                      <a:r>
                        <a:rPr lang="es-MX" sz="1600" dirty="0">
                          <a:effectLst/>
                          <a:latin typeface="Arial" panose="020B0604020202020204" pitchFamily="34" charset="0"/>
                          <a:cs typeface="Arial" panose="020B0604020202020204" pitchFamily="34" charset="0"/>
                        </a:rPr>
                        <a:t>Hombres</a:t>
                      </a:r>
                    </a:p>
                    <a:p>
                      <a:pPr algn="ctr">
                        <a:lnSpc>
                          <a:spcPct val="107000"/>
                        </a:lnSpc>
                        <a:spcAft>
                          <a:spcPts val="0"/>
                        </a:spcAft>
                      </a:pPr>
                      <a:r>
                        <a:rPr lang="es-MX" sz="1600" dirty="0">
                          <a:effectLst/>
                          <a:latin typeface="Arial" panose="020B0604020202020204" pitchFamily="34" charset="0"/>
                          <a:cs typeface="Arial" panose="020B0604020202020204" pitchFamily="34" charset="0"/>
                        </a:rPr>
                        <a:t>Mujeres</a:t>
                      </a:r>
                      <a:endParaRPr lang="es-MX" sz="1600" dirty="0">
                        <a:effectLst/>
                        <a:latin typeface="Arial" panose="020B0604020202020204" pitchFamily="34" charset="0"/>
                        <a:ea typeface="Calibri" panose="020F0502020204030204" pitchFamily="34" charset="0"/>
                        <a:cs typeface="Arial" panose="020B0604020202020204" pitchFamily="34" charset="0"/>
                      </a:endParaRPr>
                    </a:p>
                  </a:txBody>
                  <a:tcPr marL="38378" marR="38378" marT="0" marB="0"/>
                </a:tc>
                <a:tc>
                  <a:txBody>
                    <a:bodyPr/>
                    <a:lstStyle/>
                    <a:p>
                      <a:pPr algn="ctr">
                        <a:lnSpc>
                          <a:spcPct val="107000"/>
                        </a:lnSpc>
                        <a:spcAft>
                          <a:spcPts val="0"/>
                        </a:spcAft>
                      </a:pPr>
                      <a:r>
                        <a:rPr lang="es-MX" sz="1600">
                          <a:effectLst/>
                          <a:latin typeface="Arial" panose="020B0604020202020204" pitchFamily="34" charset="0"/>
                          <a:cs typeface="Arial" panose="020B0604020202020204" pitchFamily="34" charset="0"/>
                        </a:rPr>
                        <a:t> </a:t>
                      </a:r>
                    </a:p>
                    <a:p>
                      <a:pPr algn="ctr">
                        <a:lnSpc>
                          <a:spcPct val="107000"/>
                        </a:lnSpc>
                        <a:spcAft>
                          <a:spcPts val="0"/>
                        </a:spcAft>
                      </a:pPr>
                      <a:r>
                        <a:rPr lang="es-MX" sz="1600">
                          <a:effectLst/>
                          <a:latin typeface="Arial" panose="020B0604020202020204" pitchFamily="34" charset="0"/>
                          <a:cs typeface="Arial" panose="020B0604020202020204" pitchFamily="34" charset="0"/>
                        </a:rPr>
                        <a:t>28 (61%)</a:t>
                      </a:r>
                    </a:p>
                    <a:p>
                      <a:pPr algn="ctr">
                        <a:lnSpc>
                          <a:spcPct val="107000"/>
                        </a:lnSpc>
                        <a:spcAft>
                          <a:spcPts val="0"/>
                        </a:spcAft>
                      </a:pPr>
                      <a:r>
                        <a:rPr lang="es-MX" sz="1600">
                          <a:effectLst/>
                          <a:latin typeface="Arial" panose="020B0604020202020204" pitchFamily="34" charset="0"/>
                          <a:cs typeface="Arial" panose="020B0604020202020204" pitchFamily="34" charset="0"/>
                        </a:rPr>
                        <a:t>18 (19%)</a:t>
                      </a:r>
                      <a:endParaRPr lang="es-MX" sz="1600">
                        <a:effectLst/>
                        <a:latin typeface="Arial" panose="020B0604020202020204" pitchFamily="34" charset="0"/>
                        <a:ea typeface="Calibri" panose="020F0502020204030204" pitchFamily="34" charset="0"/>
                        <a:cs typeface="Arial" panose="020B0604020202020204" pitchFamily="34" charset="0"/>
                      </a:endParaRPr>
                    </a:p>
                  </a:txBody>
                  <a:tcPr marL="38378" marR="38378" marT="0" marB="0"/>
                </a:tc>
                <a:extLst>
                  <a:ext uri="{0D108BD9-81ED-4DB2-BD59-A6C34878D82A}">
                    <a16:rowId xmlns:a16="http://schemas.microsoft.com/office/drawing/2014/main" val="10002"/>
                  </a:ext>
                </a:extLst>
              </a:tr>
              <a:tr h="1647397">
                <a:tc>
                  <a:txBody>
                    <a:bodyPr/>
                    <a:lstStyle/>
                    <a:p>
                      <a:pPr algn="just">
                        <a:lnSpc>
                          <a:spcPct val="107000"/>
                        </a:lnSpc>
                        <a:spcAft>
                          <a:spcPts val="0"/>
                        </a:spcAft>
                      </a:pPr>
                      <a:r>
                        <a:rPr lang="es-MX" sz="1600">
                          <a:effectLst/>
                          <a:latin typeface="Arial" panose="020B0604020202020204" pitchFamily="34" charset="0"/>
                          <a:cs typeface="Arial" panose="020B0604020202020204" pitchFamily="34" charset="0"/>
                        </a:rPr>
                        <a:t>Días de estancia hospitalaria</a:t>
                      </a:r>
                    </a:p>
                    <a:p>
                      <a:pPr algn="just">
                        <a:lnSpc>
                          <a:spcPct val="107000"/>
                        </a:lnSpc>
                        <a:spcAft>
                          <a:spcPts val="0"/>
                        </a:spcAft>
                      </a:pPr>
                      <a:r>
                        <a:rPr lang="es-MX" sz="1600">
                          <a:effectLst/>
                          <a:latin typeface="Arial" panose="020B0604020202020204" pitchFamily="34" charset="0"/>
                          <a:cs typeface="Arial" panose="020B0604020202020204" pitchFamily="34" charset="0"/>
                        </a:rPr>
                        <a:t>Estancia hospitalaria prolongada</a:t>
                      </a:r>
                    </a:p>
                    <a:p>
                      <a:pPr algn="ctr">
                        <a:lnSpc>
                          <a:spcPct val="107000"/>
                        </a:lnSpc>
                        <a:spcAft>
                          <a:spcPts val="0"/>
                        </a:spcAft>
                      </a:pPr>
                      <a:r>
                        <a:rPr lang="es-MX" sz="1600">
                          <a:effectLst/>
                          <a:latin typeface="Arial" panose="020B0604020202020204" pitchFamily="34" charset="0"/>
                          <a:cs typeface="Arial" panose="020B0604020202020204" pitchFamily="34" charset="0"/>
                        </a:rPr>
                        <a:t>≥9 días</a:t>
                      </a:r>
                    </a:p>
                    <a:p>
                      <a:pPr algn="ctr">
                        <a:lnSpc>
                          <a:spcPct val="107000"/>
                        </a:lnSpc>
                        <a:spcAft>
                          <a:spcPts val="0"/>
                        </a:spcAft>
                      </a:pPr>
                      <a:r>
                        <a:rPr lang="es-MX" sz="1600">
                          <a:effectLst/>
                          <a:latin typeface="Arial" panose="020B0604020202020204" pitchFamily="34" charset="0"/>
                          <a:cs typeface="Arial" panose="020B0604020202020204" pitchFamily="34" charset="0"/>
                        </a:rPr>
                        <a:t>&lt;9 días</a:t>
                      </a:r>
                    </a:p>
                    <a:p>
                      <a:pPr algn="just">
                        <a:lnSpc>
                          <a:spcPct val="107000"/>
                        </a:lnSpc>
                        <a:spcAft>
                          <a:spcPts val="0"/>
                        </a:spcAft>
                      </a:pPr>
                      <a:r>
                        <a:rPr lang="es-MX" sz="1600">
                          <a:effectLst/>
                          <a:latin typeface="Arial" panose="020B0604020202020204" pitchFamily="34" charset="0"/>
                          <a:cs typeface="Arial" panose="020B0604020202020204" pitchFamily="34" charset="0"/>
                        </a:rPr>
                        <a:t>Días de estancia en UCI</a:t>
                      </a:r>
                    </a:p>
                    <a:p>
                      <a:pPr algn="just">
                        <a:lnSpc>
                          <a:spcPct val="107000"/>
                        </a:lnSpc>
                        <a:spcAft>
                          <a:spcPts val="0"/>
                        </a:spcAft>
                      </a:pPr>
                      <a:r>
                        <a:rPr lang="es-MX" sz="1600">
                          <a:effectLst/>
                          <a:latin typeface="Arial" panose="020B0604020202020204" pitchFamily="34" charset="0"/>
                          <a:cs typeface="Arial" panose="020B0604020202020204" pitchFamily="34" charset="0"/>
                        </a:rPr>
                        <a:t>Estancia en UCI</a:t>
                      </a:r>
                      <a:endParaRPr lang="es-MX" sz="1600">
                        <a:effectLst/>
                        <a:latin typeface="Arial" panose="020B0604020202020204" pitchFamily="34" charset="0"/>
                        <a:ea typeface="Calibri" panose="020F0502020204030204" pitchFamily="34" charset="0"/>
                        <a:cs typeface="Arial" panose="020B0604020202020204" pitchFamily="34" charset="0"/>
                      </a:endParaRPr>
                    </a:p>
                  </a:txBody>
                  <a:tcPr marL="38378" marR="38378" marT="0" marB="0"/>
                </a:tc>
                <a:tc>
                  <a:txBody>
                    <a:bodyPr/>
                    <a:lstStyle/>
                    <a:p>
                      <a:pPr algn="ctr">
                        <a:lnSpc>
                          <a:spcPct val="107000"/>
                        </a:lnSpc>
                        <a:spcAft>
                          <a:spcPts val="0"/>
                        </a:spcAft>
                      </a:pPr>
                      <a:r>
                        <a:rPr lang="es-MX" sz="1600" dirty="0">
                          <a:effectLst/>
                          <a:latin typeface="Arial" panose="020B0604020202020204" pitchFamily="34" charset="0"/>
                          <a:cs typeface="Arial" panose="020B0604020202020204" pitchFamily="34" charset="0"/>
                        </a:rPr>
                        <a:t>17 (8-24)</a:t>
                      </a:r>
                    </a:p>
                    <a:p>
                      <a:pPr algn="ctr">
                        <a:lnSpc>
                          <a:spcPct val="107000"/>
                        </a:lnSpc>
                        <a:spcAft>
                          <a:spcPts val="0"/>
                        </a:spcAft>
                      </a:pPr>
                      <a:r>
                        <a:rPr lang="es-MX" sz="1600" dirty="0">
                          <a:effectLst/>
                          <a:latin typeface="Arial" panose="020B0604020202020204" pitchFamily="34" charset="0"/>
                          <a:cs typeface="Arial" panose="020B0604020202020204" pitchFamily="34" charset="0"/>
                        </a:rPr>
                        <a:t> </a:t>
                      </a:r>
                    </a:p>
                    <a:p>
                      <a:pPr algn="ctr">
                        <a:lnSpc>
                          <a:spcPct val="107000"/>
                        </a:lnSpc>
                        <a:spcAft>
                          <a:spcPts val="0"/>
                        </a:spcAft>
                      </a:pPr>
                      <a:r>
                        <a:rPr lang="es-MX" sz="1600" dirty="0">
                          <a:effectLst/>
                          <a:latin typeface="Arial" panose="020B0604020202020204" pitchFamily="34" charset="0"/>
                          <a:cs typeface="Arial" panose="020B0604020202020204" pitchFamily="34" charset="0"/>
                        </a:rPr>
                        <a:t>34 (74%)</a:t>
                      </a:r>
                    </a:p>
                    <a:p>
                      <a:pPr algn="ctr">
                        <a:lnSpc>
                          <a:spcPct val="107000"/>
                        </a:lnSpc>
                        <a:spcAft>
                          <a:spcPts val="0"/>
                        </a:spcAft>
                      </a:pPr>
                      <a:r>
                        <a:rPr lang="es-MX" sz="1600" dirty="0">
                          <a:effectLst/>
                          <a:latin typeface="Arial" panose="020B0604020202020204" pitchFamily="34" charset="0"/>
                          <a:cs typeface="Arial" panose="020B0604020202020204" pitchFamily="34" charset="0"/>
                        </a:rPr>
                        <a:t>12 (26%)</a:t>
                      </a:r>
                    </a:p>
                    <a:p>
                      <a:pPr algn="ctr">
                        <a:lnSpc>
                          <a:spcPct val="107000"/>
                        </a:lnSpc>
                        <a:spcAft>
                          <a:spcPts val="0"/>
                        </a:spcAft>
                      </a:pPr>
                      <a:r>
                        <a:rPr lang="es-MX" sz="1600" dirty="0">
                          <a:effectLst/>
                          <a:latin typeface="Arial" panose="020B0604020202020204" pitchFamily="34" charset="0"/>
                          <a:cs typeface="Arial" panose="020B0604020202020204" pitchFamily="34" charset="0"/>
                        </a:rPr>
                        <a:t>0.5 (0-7)</a:t>
                      </a:r>
                    </a:p>
                    <a:p>
                      <a:pPr algn="ctr">
                        <a:lnSpc>
                          <a:spcPct val="107000"/>
                        </a:lnSpc>
                        <a:spcAft>
                          <a:spcPts val="0"/>
                        </a:spcAft>
                      </a:pPr>
                      <a:r>
                        <a:rPr lang="es-MX" sz="1600" dirty="0">
                          <a:effectLst/>
                          <a:latin typeface="Arial" panose="020B0604020202020204" pitchFamily="34" charset="0"/>
                          <a:cs typeface="Arial" panose="020B0604020202020204" pitchFamily="34" charset="0"/>
                        </a:rPr>
                        <a:t>23/46 (50%)</a:t>
                      </a:r>
                      <a:endParaRPr lang="es-MX" sz="1600" dirty="0">
                        <a:effectLst/>
                        <a:latin typeface="Arial" panose="020B0604020202020204" pitchFamily="34" charset="0"/>
                        <a:ea typeface="Calibri" panose="020F0502020204030204" pitchFamily="34" charset="0"/>
                        <a:cs typeface="Arial" panose="020B0604020202020204" pitchFamily="34" charset="0"/>
                      </a:endParaRPr>
                    </a:p>
                  </a:txBody>
                  <a:tcPr marL="38378" marR="38378" marT="0" marB="0"/>
                </a:tc>
                <a:extLst>
                  <a:ext uri="{0D108BD9-81ED-4DB2-BD59-A6C34878D82A}">
                    <a16:rowId xmlns:a16="http://schemas.microsoft.com/office/drawing/2014/main" val="10003"/>
                  </a:ext>
                </a:extLst>
              </a:tr>
              <a:tr h="1098264">
                <a:tc>
                  <a:txBody>
                    <a:bodyPr/>
                    <a:lstStyle/>
                    <a:p>
                      <a:pPr algn="just">
                        <a:lnSpc>
                          <a:spcPct val="107000"/>
                        </a:lnSpc>
                        <a:spcAft>
                          <a:spcPts val="0"/>
                        </a:spcAft>
                      </a:pPr>
                      <a:r>
                        <a:rPr lang="es-MX" sz="1600">
                          <a:effectLst/>
                          <a:latin typeface="Arial" panose="020B0604020202020204" pitchFamily="34" charset="0"/>
                          <a:cs typeface="Arial" panose="020B0604020202020204" pitchFamily="34" charset="0"/>
                        </a:rPr>
                        <a:t>Días de fiebre</a:t>
                      </a:r>
                    </a:p>
                    <a:p>
                      <a:pPr algn="just">
                        <a:lnSpc>
                          <a:spcPct val="107000"/>
                        </a:lnSpc>
                        <a:spcAft>
                          <a:spcPts val="0"/>
                        </a:spcAft>
                      </a:pPr>
                      <a:r>
                        <a:rPr lang="es-MX" sz="1600">
                          <a:effectLst/>
                          <a:latin typeface="Arial" panose="020B0604020202020204" pitchFamily="34" charset="0"/>
                          <a:cs typeface="Arial" panose="020B0604020202020204" pitchFamily="34" charset="0"/>
                        </a:rPr>
                        <a:t>Días previos de antibiótico</a:t>
                      </a:r>
                    </a:p>
                    <a:p>
                      <a:pPr algn="just">
                        <a:lnSpc>
                          <a:spcPct val="107000"/>
                        </a:lnSpc>
                        <a:spcAft>
                          <a:spcPts val="0"/>
                        </a:spcAft>
                      </a:pPr>
                      <a:r>
                        <a:rPr lang="es-MX" sz="1600">
                          <a:effectLst/>
                          <a:latin typeface="Arial" panose="020B0604020202020204" pitchFamily="34" charset="0"/>
                          <a:cs typeface="Arial" panose="020B0604020202020204" pitchFamily="34" charset="0"/>
                        </a:rPr>
                        <a:t>Uso de antibióticos de amplio espectro</a:t>
                      </a:r>
                      <a:endParaRPr lang="es-MX" sz="1600">
                        <a:effectLst/>
                        <a:latin typeface="Arial" panose="020B0604020202020204" pitchFamily="34" charset="0"/>
                        <a:ea typeface="Calibri" panose="020F0502020204030204" pitchFamily="34" charset="0"/>
                        <a:cs typeface="Arial" panose="020B0604020202020204" pitchFamily="34" charset="0"/>
                      </a:endParaRPr>
                    </a:p>
                  </a:txBody>
                  <a:tcPr marL="38378" marR="38378" marT="0" marB="0"/>
                </a:tc>
                <a:tc>
                  <a:txBody>
                    <a:bodyPr/>
                    <a:lstStyle/>
                    <a:p>
                      <a:pPr algn="ctr">
                        <a:lnSpc>
                          <a:spcPct val="107000"/>
                        </a:lnSpc>
                        <a:spcAft>
                          <a:spcPts val="0"/>
                        </a:spcAft>
                      </a:pPr>
                      <a:r>
                        <a:rPr lang="es-MX" sz="1600" dirty="0">
                          <a:effectLst/>
                          <a:latin typeface="Arial" panose="020B0604020202020204" pitchFamily="34" charset="0"/>
                          <a:cs typeface="Arial" panose="020B0604020202020204" pitchFamily="34" charset="0"/>
                        </a:rPr>
                        <a:t>5.5 (3-15)</a:t>
                      </a:r>
                    </a:p>
                    <a:p>
                      <a:pPr algn="ctr">
                        <a:lnSpc>
                          <a:spcPct val="107000"/>
                        </a:lnSpc>
                        <a:spcAft>
                          <a:spcPts val="0"/>
                        </a:spcAft>
                      </a:pPr>
                      <a:r>
                        <a:rPr lang="es-MX" sz="1600" dirty="0">
                          <a:effectLst/>
                          <a:latin typeface="Arial" panose="020B0604020202020204" pitchFamily="34" charset="0"/>
                          <a:cs typeface="Arial" panose="020B0604020202020204" pitchFamily="34" charset="0"/>
                        </a:rPr>
                        <a:t>15.5 (7-23)</a:t>
                      </a:r>
                    </a:p>
                    <a:p>
                      <a:pPr algn="ctr">
                        <a:lnSpc>
                          <a:spcPct val="107000"/>
                        </a:lnSpc>
                        <a:spcAft>
                          <a:spcPts val="0"/>
                        </a:spcAft>
                      </a:pPr>
                      <a:r>
                        <a:rPr lang="es-MX" sz="1600" dirty="0">
                          <a:effectLst/>
                          <a:latin typeface="Arial" panose="020B0604020202020204" pitchFamily="34" charset="0"/>
                          <a:cs typeface="Arial" panose="020B0604020202020204" pitchFamily="34" charset="0"/>
                        </a:rPr>
                        <a:t>44/46 (96%)</a:t>
                      </a:r>
                      <a:endParaRPr lang="es-MX" sz="1600" dirty="0">
                        <a:effectLst/>
                        <a:latin typeface="Arial" panose="020B0604020202020204" pitchFamily="34" charset="0"/>
                        <a:ea typeface="Calibri" panose="020F0502020204030204" pitchFamily="34" charset="0"/>
                        <a:cs typeface="Arial" panose="020B0604020202020204" pitchFamily="34" charset="0"/>
                      </a:endParaRPr>
                    </a:p>
                  </a:txBody>
                  <a:tcPr marL="38378" marR="38378" marT="0" marB="0"/>
                </a:tc>
                <a:extLst>
                  <a:ext uri="{0D108BD9-81ED-4DB2-BD59-A6C34878D82A}">
                    <a16:rowId xmlns:a16="http://schemas.microsoft.com/office/drawing/2014/main" val="10004"/>
                  </a:ext>
                </a:extLst>
              </a:tr>
              <a:tr h="274566">
                <a:tc>
                  <a:txBody>
                    <a:bodyPr/>
                    <a:lstStyle/>
                    <a:p>
                      <a:pPr algn="just">
                        <a:lnSpc>
                          <a:spcPct val="107000"/>
                        </a:lnSpc>
                        <a:spcAft>
                          <a:spcPts val="0"/>
                        </a:spcAft>
                      </a:pPr>
                      <a:r>
                        <a:rPr lang="es-MX" sz="1600">
                          <a:effectLst/>
                          <a:latin typeface="Arial" panose="020B0604020202020204" pitchFamily="34" charset="0"/>
                          <a:cs typeface="Arial" panose="020B0604020202020204" pitchFamily="34" charset="0"/>
                        </a:rPr>
                        <a:t>Corticoesteroides sistémicos</a:t>
                      </a:r>
                      <a:endParaRPr lang="es-MX" sz="1600">
                        <a:effectLst/>
                        <a:latin typeface="Arial" panose="020B0604020202020204" pitchFamily="34" charset="0"/>
                        <a:ea typeface="Calibri" panose="020F0502020204030204" pitchFamily="34" charset="0"/>
                        <a:cs typeface="Arial" panose="020B0604020202020204" pitchFamily="34" charset="0"/>
                      </a:endParaRPr>
                    </a:p>
                  </a:txBody>
                  <a:tcPr marL="38378" marR="38378" marT="0" marB="0"/>
                </a:tc>
                <a:tc>
                  <a:txBody>
                    <a:bodyPr/>
                    <a:lstStyle/>
                    <a:p>
                      <a:pPr algn="ctr">
                        <a:lnSpc>
                          <a:spcPct val="107000"/>
                        </a:lnSpc>
                        <a:spcAft>
                          <a:spcPts val="0"/>
                        </a:spcAft>
                      </a:pPr>
                      <a:r>
                        <a:rPr lang="es-MX" sz="1600" dirty="0">
                          <a:effectLst/>
                          <a:latin typeface="Arial" panose="020B0604020202020204" pitchFamily="34" charset="0"/>
                          <a:cs typeface="Arial" panose="020B0604020202020204" pitchFamily="34" charset="0"/>
                        </a:rPr>
                        <a:t>25/46 (54%)</a:t>
                      </a:r>
                      <a:endParaRPr lang="es-MX" sz="1600" dirty="0">
                        <a:effectLst/>
                        <a:latin typeface="Arial" panose="020B0604020202020204" pitchFamily="34" charset="0"/>
                        <a:ea typeface="Calibri" panose="020F0502020204030204" pitchFamily="34" charset="0"/>
                        <a:cs typeface="Arial" panose="020B0604020202020204" pitchFamily="34" charset="0"/>
                      </a:endParaRPr>
                    </a:p>
                  </a:txBody>
                  <a:tcPr marL="38378" marR="38378" marT="0" marB="0"/>
                </a:tc>
                <a:extLst>
                  <a:ext uri="{0D108BD9-81ED-4DB2-BD59-A6C34878D82A}">
                    <a16:rowId xmlns:a16="http://schemas.microsoft.com/office/drawing/2014/main" val="10005"/>
                  </a:ext>
                </a:extLst>
              </a:tr>
            </a:tbl>
          </a:graphicData>
        </a:graphic>
      </p:graphicFrame>
      <p:sp>
        <p:nvSpPr>
          <p:cNvPr id="7" name="Subtitle 2"/>
          <p:cNvSpPr txBox="1">
            <a:spLocks/>
          </p:cNvSpPr>
          <p:nvPr/>
        </p:nvSpPr>
        <p:spPr>
          <a:xfrm>
            <a:off x="721033" y="3068960"/>
            <a:ext cx="7468813" cy="303891"/>
          </a:xfrm>
          <a:prstGeom prst="rect">
            <a:avLst/>
          </a:prstGeom>
          <a:noFill/>
          <a:ln w="57150">
            <a:solidFill>
              <a:srgbClr val="FF0000"/>
            </a:solidFill>
          </a:ln>
        </p:spPr>
        <p:txBody>
          <a:bodyPr vert="horz" lIns="0" tIns="0" rIns="0" bIns="0" rtlCol="0">
            <a:normAutofit fontScale="85000" lnSpcReduction="20000"/>
          </a:bodyPr>
          <a:lstStyle>
            <a:lvl1pPr marL="0" indent="0" algn="l" defTabSz="914363" rtl="0" eaLnBrk="1" latinLnBrk="0" hangingPunct="1">
              <a:lnSpc>
                <a:spcPct val="90000"/>
              </a:lnSpc>
              <a:spcBef>
                <a:spcPts val="0"/>
              </a:spcBef>
              <a:buFontTx/>
              <a:buNone/>
              <a:defRPr sz="3200" kern="1200">
                <a:solidFill>
                  <a:schemeClr val="tx1">
                    <a:tint val="75000"/>
                  </a:schemeClr>
                </a:solidFill>
                <a:latin typeface="+mn-lt"/>
                <a:ea typeface="+mn-ea"/>
                <a:cs typeface="+mn-cs"/>
              </a:defRPr>
            </a:lvl1pPr>
            <a:lvl2pPr marL="457182" indent="0" algn="ctr" defTabSz="914363" rtl="0" eaLnBrk="1" latinLnBrk="0" hangingPunct="1">
              <a:lnSpc>
                <a:spcPct val="90000"/>
              </a:lnSpc>
              <a:spcBef>
                <a:spcPct val="20000"/>
              </a:spcBef>
              <a:buFontTx/>
              <a:buNone/>
              <a:defRPr sz="2800" kern="1200">
                <a:solidFill>
                  <a:schemeClr val="tx1">
                    <a:tint val="75000"/>
                  </a:schemeClr>
                </a:solidFill>
                <a:latin typeface="+mn-lt"/>
                <a:ea typeface="+mn-ea"/>
                <a:cs typeface="+mn-cs"/>
              </a:defRPr>
            </a:lvl2pPr>
            <a:lvl3pPr marL="914363" indent="0" algn="ctr" defTabSz="914363" rtl="0" eaLnBrk="1" latinLnBrk="0" hangingPunct="1">
              <a:lnSpc>
                <a:spcPct val="90000"/>
              </a:lnSpc>
              <a:spcBef>
                <a:spcPct val="20000"/>
              </a:spcBef>
              <a:buFontTx/>
              <a:buNone/>
              <a:defRPr sz="2400" kern="1200">
                <a:solidFill>
                  <a:schemeClr val="tx1">
                    <a:tint val="75000"/>
                  </a:schemeClr>
                </a:solidFill>
                <a:latin typeface="+mn-lt"/>
                <a:ea typeface="+mn-ea"/>
                <a:cs typeface="+mn-cs"/>
              </a:defRPr>
            </a:lvl3pPr>
            <a:lvl4pPr marL="1371545" indent="0" algn="ctr" defTabSz="914363" rtl="0" eaLnBrk="1" latinLnBrk="0" hangingPunct="1">
              <a:lnSpc>
                <a:spcPct val="90000"/>
              </a:lnSpc>
              <a:spcBef>
                <a:spcPct val="20000"/>
              </a:spcBef>
              <a:buFontTx/>
              <a:buNone/>
              <a:defRPr sz="2400" kern="1200">
                <a:solidFill>
                  <a:schemeClr val="tx1">
                    <a:tint val="75000"/>
                  </a:schemeClr>
                </a:solidFill>
                <a:latin typeface="+mn-lt"/>
                <a:ea typeface="+mn-ea"/>
                <a:cs typeface="+mn-cs"/>
              </a:defRPr>
            </a:lvl4pPr>
            <a:lvl5pPr marL="1828727" indent="0" algn="ctr" defTabSz="914363" rtl="0" eaLnBrk="1" latinLnBrk="0" hangingPunct="1">
              <a:lnSpc>
                <a:spcPct val="90000"/>
              </a:lnSpc>
              <a:spcBef>
                <a:spcPct val="20000"/>
              </a:spcBef>
              <a:buFontTx/>
              <a:buNone/>
              <a:defRPr sz="2400" kern="1200">
                <a:solidFill>
                  <a:schemeClr val="tx1">
                    <a:tint val="75000"/>
                  </a:schemeClr>
                </a:solidFill>
                <a:latin typeface="+mn-lt"/>
                <a:ea typeface="+mn-ea"/>
                <a:cs typeface="+mn-cs"/>
              </a:defRPr>
            </a:lvl5pPr>
            <a:lvl6pPr marL="2285909" indent="0" algn="ctr" defTabSz="914363"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090" indent="0" algn="ctr" defTabSz="914363"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272" indent="0" algn="ctr" defTabSz="914363"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454" indent="0" algn="ctr" defTabSz="914363"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ctr"/>
            <a:endParaRPr lang="es-ES_tradnl" noProof="1">
              <a:solidFill>
                <a:schemeClr val="bg1"/>
              </a:solidFill>
              <a:latin typeface="Arial" panose="020B0604020202020204" pitchFamily="34" charset="0"/>
              <a:cs typeface="Arial" panose="020B0604020202020204" pitchFamily="34" charset="0"/>
            </a:endParaRPr>
          </a:p>
        </p:txBody>
      </p:sp>
      <p:sp>
        <p:nvSpPr>
          <p:cNvPr id="8" name="Subtitle 2"/>
          <p:cNvSpPr txBox="1">
            <a:spLocks/>
          </p:cNvSpPr>
          <p:nvPr/>
        </p:nvSpPr>
        <p:spPr>
          <a:xfrm>
            <a:off x="721032" y="4149080"/>
            <a:ext cx="7468813" cy="303891"/>
          </a:xfrm>
          <a:prstGeom prst="rect">
            <a:avLst/>
          </a:prstGeom>
          <a:noFill/>
          <a:ln w="57150">
            <a:solidFill>
              <a:srgbClr val="FF0000"/>
            </a:solidFill>
          </a:ln>
        </p:spPr>
        <p:txBody>
          <a:bodyPr vert="horz" lIns="0" tIns="0" rIns="0" bIns="0" rtlCol="0">
            <a:normAutofit fontScale="85000" lnSpcReduction="20000"/>
          </a:bodyPr>
          <a:lstStyle>
            <a:lvl1pPr marL="0" indent="0" algn="l" defTabSz="914363" rtl="0" eaLnBrk="1" latinLnBrk="0" hangingPunct="1">
              <a:lnSpc>
                <a:spcPct val="90000"/>
              </a:lnSpc>
              <a:spcBef>
                <a:spcPts val="0"/>
              </a:spcBef>
              <a:buFontTx/>
              <a:buNone/>
              <a:defRPr sz="3200" kern="1200">
                <a:solidFill>
                  <a:schemeClr val="tx1">
                    <a:tint val="75000"/>
                  </a:schemeClr>
                </a:solidFill>
                <a:latin typeface="+mn-lt"/>
                <a:ea typeface="+mn-ea"/>
                <a:cs typeface="+mn-cs"/>
              </a:defRPr>
            </a:lvl1pPr>
            <a:lvl2pPr marL="457182" indent="0" algn="ctr" defTabSz="914363" rtl="0" eaLnBrk="1" latinLnBrk="0" hangingPunct="1">
              <a:lnSpc>
                <a:spcPct val="90000"/>
              </a:lnSpc>
              <a:spcBef>
                <a:spcPct val="20000"/>
              </a:spcBef>
              <a:buFontTx/>
              <a:buNone/>
              <a:defRPr sz="2800" kern="1200">
                <a:solidFill>
                  <a:schemeClr val="tx1">
                    <a:tint val="75000"/>
                  </a:schemeClr>
                </a:solidFill>
                <a:latin typeface="+mn-lt"/>
                <a:ea typeface="+mn-ea"/>
                <a:cs typeface="+mn-cs"/>
              </a:defRPr>
            </a:lvl2pPr>
            <a:lvl3pPr marL="914363" indent="0" algn="ctr" defTabSz="914363" rtl="0" eaLnBrk="1" latinLnBrk="0" hangingPunct="1">
              <a:lnSpc>
                <a:spcPct val="90000"/>
              </a:lnSpc>
              <a:spcBef>
                <a:spcPct val="20000"/>
              </a:spcBef>
              <a:buFontTx/>
              <a:buNone/>
              <a:defRPr sz="2400" kern="1200">
                <a:solidFill>
                  <a:schemeClr val="tx1">
                    <a:tint val="75000"/>
                  </a:schemeClr>
                </a:solidFill>
                <a:latin typeface="+mn-lt"/>
                <a:ea typeface="+mn-ea"/>
                <a:cs typeface="+mn-cs"/>
              </a:defRPr>
            </a:lvl3pPr>
            <a:lvl4pPr marL="1371545" indent="0" algn="ctr" defTabSz="914363" rtl="0" eaLnBrk="1" latinLnBrk="0" hangingPunct="1">
              <a:lnSpc>
                <a:spcPct val="90000"/>
              </a:lnSpc>
              <a:spcBef>
                <a:spcPct val="20000"/>
              </a:spcBef>
              <a:buFontTx/>
              <a:buNone/>
              <a:defRPr sz="2400" kern="1200">
                <a:solidFill>
                  <a:schemeClr val="tx1">
                    <a:tint val="75000"/>
                  </a:schemeClr>
                </a:solidFill>
                <a:latin typeface="+mn-lt"/>
                <a:ea typeface="+mn-ea"/>
                <a:cs typeface="+mn-cs"/>
              </a:defRPr>
            </a:lvl4pPr>
            <a:lvl5pPr marL="1828727" indent="0" algn="ctr" defTabSz="914363" rtl="0" eaLnBrk="1" latinLnBrk="0" hangingPunct="1">
              <a:lnSpc>
                <a:spcPct val="90000"/>
              </a:lnSpc>
              <a:spcBef>
                <a:spcPct val="20000"/>
              </a:spcBef>
              <a:buFontTx/>
              <a:buNone/>
              <a:defRPr sz="2400" kern="1200">
                <a:solidFill>
                  <a:schemeClr val="tx1">
                    <a:tint val="75000"/>
                  </a:schemeClr>
                </a:solidFill>
                <a:latin typeface="+mn-lt"/>
                <a:ea typeface="+mn-ea"/>
                <a:cs typeface="+mn-cs"/>
              </a:defRPr>
            </a:lvl5pPr>
            <a:lvl6pPr marL="2285909" indent="0" algn="ctr" defTabSz="914363"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090" indent="0" algn="ctr" defTabSz="914363"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272" indent="0" algn="ctr" defTabSz="914363"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454" indent="0" algn="ctr" defTabSz="914363"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ctr"/>
            <a:endParaRPr lang="es-ES_tradnl" noProof="1">
              <a:solidFill>
                <a:schemeClr val="bg1"/>
              </a:solidFill>
              <a:latin typeface="Arial" panose="020B0604020202020204" pitchFamily="34" charset="0"/>
              <a:cs typeface="Arial" panose="020B0604020202020204" pitchFamily="34" charset="0"/>
            </a:endParaRPr>
          </a:p>
        </p:txBody>
      </p:sp>
      <p:sp>
        <p:nvSpPr>
          <p:cNvPr id="9" name="Subtitle 2"/>
          <p:cNvSpPr txBox="1">
            <a:spLocks/>
          </p:cNvSpPr>
          <p:nvPr/>
        </p:nvSpPr>
        <p:spPr>
          <a:xfrm>
            <a:off x="368503" y="4937390"/>
            <a:ext cx="7821342" cy="303891"/>
          </a:xfrm>
          <a:prstGeom prst="rect">
            <a:avLst/>
          </a:prstGeom>
          <a:noFill/>
          <a:ln w="57150">
            <a:solidFill>
              <a:srgbClr val="FF0000"/>
            </a:solidFill>
          </a:ln>
        </p:spPr>
        <p:txBody>
          <a:bodyPr vert="horz" lIns="0" tIns="0" rIns="0" bIns="0" rtlCol="0">
            <a:normAutofit fontScale="85000" lnSpcReduction="20000"/>
          </a:bodyPr>
          <a:lstStyle>
            <a:lvl1pPr marL="0" indent="0" algn="l" defTabSz="914363" rtl="0" eaLnBrk="1" latinLnBrk="0" hangingPunct="1">
              <a:lnSpc>
                <a:spcPct val="90000"/>
              </a:lnSpc>
              <a:spcBef>
                <a:spcPts val="0"/>
              </a:spcBef>
              <a:buFontTx/>
              <a:buNone/>
              <a:defRPr sz="3200" kern="1200">
                <a:solidFill>
                  <a:schemeClr val="tx1">
                    <a:tint val="75000"/>
                  </a:schemeClr>
                </a:solidFill>
                <a:latin typeface="+mn-lt"/>
                <a:ea typeface="+mn-ea"/>
                <a:cs typeface="+mn-cs"/>
              </a:defRPr>
            </a:lvl1pPr>
            <a:lvl2pPr marL="457182" indent="0" algn="ctr" defTabSz="914363" rtl="0" eaLnBrk="1" latinLnBrk="0" hangingPunct="1">
              <a:lnSpc>
                <a:spcPct val="90000"/>
              </a:lnSpc>
              <a:spcBef>
                <a:spcPct val="20000"/>
              </a:spcBef>
              <a:buFontTx/>
              <a:buNone/>
              <a:defRPr sz="2800" kern="1200">
                <a:solidFill>
                  <a:schemeClr val="tx1">
                    <a:tint val="75000"/>
                  </a:schemeClr>
                </a:solidFill>
                <a:latin typeface="+mn-lt"/>
                <a:ea typeface="+mn-ea"/>
                <a:cs typeface="+mn-cs"/>
              </a:defRPr>
            </a:lvl2pPr>
            <a:lvl3pPr marL="914363" indent="0" algn="ctr" defTabSz="914363" rtl="0" eaLnBrk="1" latinLnBrk="0" hangingPunct="1">
              <a:lnSpc>
                <a:spcPct val="90000"/>
              </a:lnSpc>
              <a:spcBef>
                <a:spcPct val="20000"/>
              </a:spcBef>
              <a:buFontTx/>
              <a:buNone/>
              <a:defRPr sz="2400" kern="1200">
                <a:solidFill>
                  <a:schemeClr val="tx1">
                    <a:tint val="75000"/>
                  </a:schemeClr>
                </a:solidFill>
                <a:latin typeface="+mn-lt"/>
                <a:ea typeface="+mn-ea"/>
                <a:cs typeface="+mn-cs"/>
              </a:defRPr>
            </a:lvl3pPr>
            <a:lvl4pPr marL="1371545" indent="0" algn="ctr" defTabSz="914363" rtl="0" eaLnBrk="1" latinLnBrk="0" hangingPunct="1">
              <a:lnSpc>
                <a:spcPct val="90000"/>
              </a:lnSpc>
              <a:spcBef>
                <a:spcPct val="20000"/>
              </a:spcBef>
              <a:buFontTx/>
              <a:buNone/>
              <a:defRPr sz="2400" kern="1200">
                <a:solidFill>
                  <a:schemeClr val="tx1">
                    <a:tint val="75000"/>
                  </a:schemeClr>
                </a:solidFill>
                <a:latin typeface="+mn-lt"/>
                <a:ea typeface="+mn-ea"/>
                <a:cs typeface="+mn-cs"/>
              </a:defRPr>
            </a:lvl4pPr>
            <a:lvl5pPr marL="1828727" indent="0" algn="ctr" defTabSz="914363" rtl="0" eaLnBrk="1" latinLnBrk="0" hangingPunct="1">
              <a:lnSpc>
                <a:spcPct val="90000"/>
              </a:lnSpc>
              <a:spcBef>
                <a:spcPct val="20000"/>
              </a:spcBef>
              <a:buFontTx/>
              <a:buNone/>
              <a:defRPr sz="2400" kern="1200">
                <a:solidFill>
                  <a:schemeClr val="tx1">
                    <a:tint val="75000"/>
                  </a:schemeClr>
                </a:solidFill>
                <a:latin typeface="+mn-lt"/>
                <a:ea typeface="+mn-ea"/>
                <a:cs typeface="+mn-cs"/>
              </a:defRPr>
            </a:lvl5pPr>
            <a:lvl6pPr marL="2285909" indent="0" algn="ctr" defTabSz="914363"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090" indent="0" algn="ctr" defTabSz="914363"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272" indent="0" algn="ctr" defTabSz="914363"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454" indent="0" algn="ctr" defTabSz="914363"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ctr"/>
            <a:endParaRPr lang="es-ES_tradnl" noProof="1">
              <a:solidFill>
                <a:schemeClr val="bg1"/>
              </a:solidFill>
              <a:latin typeface="Arial" panose="020B0604020202020204" pitchFamily="34" charset="0"/>
              <a:cs typeface="Arial" panose="020B0604020202020204" pitchFamily="34" charset="0"/>
            </a:endParaRPr>
          </a:p>
        </p:txBody>
      </p:sp>
      <p:sp>
        <p:nvSpPr>
          <p:cNvPr id="10" name="Subtitle 2"/>
          <p:cNvSpPr txBox="1">
            <a:spLocks/>
          </p:cNvSpPr>
          <p:nvPr/>
        </p:nvSpPr>
        <p:spPr>
          <a:xfrm>
            <a:off x="384273" y="5762451"/>
            <a:ext cx="7821342" cy="303891"/>
          </a:xfrm>
          <a:prstGeom prst="rect">
            <a:avLst/>
          </a:prstGeom>
          <a:noFill/>
          <a:ln w="57150">
            <a:solidFill>
              <a:srgbClr val="FF0000"/>
            </a:solidFill>
          </a:ln>
        </p:spPr>
        <p:txBody>
          <a:bodyPr vert="horz" lIns="0" tIns="0" rIns="0" bIns="0" rtlCol="0">
            <a:normAutofit fontScale="85000" lnSpcReduction="20000"/>
          </a:bodyPr>
          <a:lstStyle>
            <a:lvl1pPr marL="0" indent="0" algn="l" defTabSz="914363" rtl="0" eaLnBrk="1" latinLnBrk="0" hangingPunct="1">
              <a:lnSpc>
                <a:spcPct val="90000"/>
              </a:lnSpc>
              <a:spcBef>
                <a:spcPts val="0"/>
              </a:spcBef>
              <a:buFontTx/>
              <a:buNone/>
              <a:defRPr sz="3200" kern="1200">
                <a:solidFill>
                  <a:schemeClr val="tx1">
                    <a:tint val="75000"/>
                  </a:schemeClr>
                </a:solidFill>
                <a:latin typeface="+mn-lt"/>
                <a:ea typeface="+mn-ea"/>
                <a:cs typeface="+mn-cs"/>
              </a:defRPr>
            </a:lvl1pPr>
            <a:lvl2pPr marL="457182" indent="0" algn="ctr" defTabSz="914363" rtl="0" eaLnBrk="1" latinLnBrk="0" hangingPunct="1">
              <a:lnSpc>
                <a:spcPct val="90000"/>
              </a:lnSpc>
              <a:spcBef>
                <a:spcPct val="20000"/>
              </a:spcBef>
              <a:buFontTx/>
              <a:buNone/>
              <a:defRPr sz="2800" kern="1200">
                <a:solidFill>
                  <a:schemeClr val="tx1">
                    <a:tint val="75000"/>
                  </a:schemeClr>
                </a:solidFill>
                <a:latin typeface="+mn-lt"/>
                <a:ea typeface="+mn-ea"/>
                <a:cs typeface="+mn-cs"/>
              </a:defRPr>
            </a:lvl2pPr>
            <a:lvl3pPr marL="914363" indent="0" algn="ctr" defTabSz="914363" rtl="0" eaLnBrk="1" latinLnBrk="0" hangingPunct="1">
              <a:lnSpc>
                <a:spcPct val="90000"/>
              </a:lnSpc>
              <a:spcBef>
                <a:spcPct val="20000"/>
              </a:spcBef>
              <a:buFontTx/>
              <a:buNone/>
              <a:defRPr sz="2400" kern="1200">
                <a:solidFill>
                  <a:schemeClr val="tx1">
                    <a:tint val="75000"/>
                  </a:schemeClr>
                </a:solidFill>
                <a:latin typeface="+mn-lt"/>
                <a:ea typeface="+mn-ea"/>
                <a:cs typeface="+mn-cs"/>
              </a:defRPr>
            </a:lvl3pPr>
            <a:lvl4pPr marL="1371545" indent="0" algn="ctr" defTabSz="914363" rtl="0" eaLnBrk="1" latinLnBrk="0" hangingPunct="1">
              <a:lnSpc>
                <a:spcPct val="90000"/>
              </a:lnSpc>
              <a:spcBef>
                <a:spcPct val="20000"/>
              </a:spcBef>
              <a:buFontTx/>
              <a:buNone/>
              <a:defRPr sz="2400" kern="1200">
                <a:solidFill>
                  <a:schemeClr val="tx1">
                    <a:tint val="75000"/>
                  </a:schemeClr>
                </a:solidFill>
                <a:latin typeface="+mn-lt"/>
                <a:ea typeface="+mn-ea"/>
                <a:cs typeface="+mn-cs"/>
              </a:defRPr>
            </a:lvl4pPr>
            <a:lvl5pPr marL="1828727" indent="0" algn="ctr" defTabSz="914363" rtl="0" eaLnBrk="1" latinLnBrk="0" hangingPunct="1">
              <a:lnSpc>
                <a:spcPct val="90000"/>
              </a:lnSpc>
              <a:spcBef>
                <a:spcPct val="20000"/>
              </a:spcBef>
              <a:buFontTx/>
              <a:buNone/>
              <a:defRPr sz="2400" kern="1200">
                <a:solidFill>
                  <a:schemeClr val="tx1">
                    <a:tint val="75000"/>
                  </a:schemeClr>
                </a:solidFill>
                <a:latin typeface="+mn-lt"/>
                <a:ea typeface="+mn-ea"/>
                <a:cs typeface="+mn-cs"/>
              </a:defRPr>
            </a:lvl5pPr>
            <a:lvl6pPr marL="2285909" indent="0" algn="ctr" defTabSz="914363"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090" indent="0" algn="ctr" defTabSz="914363"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272" indent="0" algn="ctr" defTabSz="914363"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454" indent="0" algn="ctr" defTabSz="914363"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ctr"/>
            <a:endParaRPr lang="es-ES_tradnl" noProof="1">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725499660"/>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000"/>
                                        <p:tgtEl>
                                          <p:spTgt spid="7"/>
                                        </p:tgtEl>
                                      </p:cBhvr>
                                    </p:animEffect>
                                    <p:anim calcmode="lin" valueType="num">
                                      <p:cBhvr>
                                        <p:cTn id="8" dur="1000" fill="hold"/>
                                        <p:tgtEl>
                                          <p:spTgt spid="7"/>
                                        </p:tgtEl>
                                        <p:attrNameLst>
                                          <p:attrName>ppt_x</p:attrName>
                                        </p:attrNameLst>
                                      </p:cBhvr>
                                      <p:tavLst>
                                        <p:tav tm="0">
                                          <p:val>
                                            <p:strVal val="#ppt_x"/>
                                          </p:val>
                                        </p:tav>
                                        <p:tav tm="100000">
                                          <p:val>
                                            <p:strVal val="#ppt_x"/>
                                          </p:val>
                                        </p:tav>
                                      </p:tavLst>
                                    </p:anim>
                                    <p:anim calcmode="lin" valueType="num">
                                      <p:cBhvr>
                                        <p:cTn id="9"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8"/>
                                        </p:tgtEl>
                                        <p:attrNameLst>
                                          <p:attrName>style.visibility</p:attrName>
                                        </p:attrNameLst>
                                      </p:cBhvr>
                                      <p:to>
                                        <p:strVal val="visible"/>
                                      </p:to>
                                    </p:set>
                                    <p:animEffect transition="in" filter="fade">
                                      <p:cBhvr>
                                        <p:cTn id="14" dur="1000"/>
                                        <p:tgtEl>
                                          <p:spTgt spid="8"/>
                                        </p:tgtEl>
                                      </p:cBhvr>
                                    </p:animEffect>
                                    <p:anim calcmode="lin" valueType="num">
                                      <p:cBhvr>
                                        <p:cTn id="15" dur="1000" fill="hold"/>
                                        <p:tgtEl>
                                          <p:spTgt spid="8"/>
                                        </p:tgtEl>
                                        <p:attrNameLst>
                                          <p:attrName>ppt_x</p:attrName>
                                        </p:attrNameLst>
                                      </p:cBhvr>
                                      <p:tavLst>
                                        <p:tav tm="0">
                                          <p:val>
                                            <p:strVal val="#ppt_x"/>
                                          </p:val>
                                        </p:tav>
                                        <p:tav tm="100000">
                                          <p:val>
                                            <p:strVal val="#ppt_x"/>
                                          </p:val>
                                        </p:tav>
                                      </p:tavLst>
                                    </p:anim>
                                    <p:anim calcmode="lin" valueType="num">
                                      <p:cBhvr>
                                        <p:cTn id="16"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9"/>
                                        </p:tgtEl>
                                        <p:attrNameLst>
                                          <p:attrName>style.visibility</p:attrName>
                                        </p:attrNameLst>
                                      </p:cBhvr>
                                      <p:to>
                                        <p:strVal val="visible"/>
                                      </p:to>
                                    </p:set>
                                    <p:animEffect transition="in" filter="fade">
                                      <p:cBhvr>
                                        <p:cTn id="21" dur="1000"/>
                                        <p:tgtEl>
                                          <p:spTgt spid="9"/>
                                        </p:tgtEl>
                                      </p:cBhvr>
                                    </p:animEffect>
                                    <p:anim calcmode="lin" valueType="num">
                                      <p:cBhvr>
                                        <p:cTn id="22" dur="1000" fill="hold"/>
                                        <p:tgtEl>
                                          <p:spTgt spid="9"/>
                                        </p:tgtEl>
                                        <p:attrNameLst>
                                          <p:attrName>ppt_x</p:attrName>
                                        </p:attrNameLst>
                                      </p:cBhvr>
                                      <p:tavLst>
                                        <p:tav tm="0">
                                          <p:val>
                                            <p:strVal val="#ppt_x"/>
                                          </p:val>
                                        </p:tav>
                                        <p:tav tm="100000">
                                          <p:val>
                                            <p:strVal val="#ppt_x"/>
                                          </p:val>
                                        </p:tav>
                                      </p:tavLst>
                                    </p:anim>
                                    <p:anim calcmode="lin" valueType="num">
                                      <p:cBhvr>
                                        <p:cTn id="23"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10"/>
                                        </p:tgtEl>
                                        <p:attrNameLst>
                                          <p:attrName>style.visibility</p:attrName>
                                        </p:attrNameLst>
                                      </p:cBhvr>
                                      <p:to>
                                        <p:strVal val="visible"/>
                                      </p:to>
                                    </p:set>
                                    <p:animEffect transition="in" filter="fade">
                                      <p:cBhvr>
                                        <p:cTn id="28" dur="1000"/>
                                        <p:tgtEl>
                                          <p:spTgt spid="10"/>
                                        </p:tgtEl>
                                      </p:cBhvr>
                                    </p:animEffect>
                                    <p:anim calcmode="lin" valueType="num">
                                      <p:cBhvr>
                                        <p:cTn id="29" dur="1000" fill="hold"/>
                                        <p:tgtEl>
                                          <p:spTgt spid="10"/>
                                        </p:tgtEl>
                                        <p:attrNameLst>
                                          <p:attrName>ppt_x</p:attrName>
                                        </p:attrNameLst>
                                      </p:cBhvr>
                                      <p:tavLst>
                                        <p:tav tm="0">
                                          <p:val>
                                            <p:strVal val="#ppt_x"/>
                                          </p:val>
                                        </p:tav>
                                        <p:tav tm="100000">
                                          <p:val>
                                            <p:strVal val="#ppt_x"/>
                                          </p:val>
                                        </p:tav>
                                      </p:tavLst>
                                    </p:anim>
                                    <p:anim calcmode="lin" valueType="num">
                                      <p:cBhvr>
                                        <p:cTn id="30"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9" grpId="0" animBg="1"/>
      <p:bldP spid="10"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85709" y="723390"/>
            <a:ext cx="6739464" cy="653381"/>
          </a:xfrm>
        </p:spPr>
        <p:txBody>
          <a:bodyPr/>
          <a:lstStyle/>
          <a:p>
            <a:pPr algn="ctr" defTabSz="914400">
              <a:spcBef>
                <a:spcPts val="0"/>
              </a:spcBef>
            </a:pPr>
            <a:endParaRPr lang="es-ES_tradnl" sz="3600" b="0" i="0" spc="-150" noProof="1">
              <a:effectLst>
                <a:outerShdw blurRad="50800" dist="38100" dir="2700000" algn="tl">
                  <a:prstClr val="black">
                    <a:alpha val="40000"/>
                  </a:prstClr>
                </a:outerShdw>
              </a:effectLst>
              <a:latin typeface="Arial" panose="020B0604020202020204" pitchFamily="34" charset="0"/>
              <a:cs typeface="Arial" panose="020B0604020202020204" pitchFamily="34" charset="0"/>
            </a:endParaRPr>
          </a:p>
        </p:txBody>
      </p:sp>
      <p:sp>
        <p:nvSpPr>
          <p:cNvPr id="3" name="Subtitle 2"/>
          <p:cNvSpPr>
            <a:spLocks noGrp="1"/>
          </p:cNvSpPr>
          <p:nvPr>
            <p:ph type="subTitle" idx="1"/>
          </p:nvPr>
        </p:nvSpPr>
        <p:spPr>
          <a:xfrm>
            <a:off x="614484" y="1988840"/>
            <a:ext cx="7681913" cy="4248472"/>
          </a:xfrm>
        </p:spPr>
        <p:txBody>
          <a:bodyPr>
            <a:normAutofit/>
          </a:bodyPr>
          <a:lstStyle/>
          <a:p>
            <a:pPr algn="ctr"/>
            <a:endParaRPr lang="es-MX" b="0" spc="-150" noProof="1">
              <a:ln w="3175">
                <a:noFill/>
              </a:ln>
              <a:solidFill>
                <a:schemeClr val="tx1"/>
              </a:solidFill>
              <a:effectLst>
                <a:outerShdw blurRad="50800" dist="38100" dir="2700000" algn="tl">
                  <a:prstClr val="black">
                    <a:alpha val="40000"/>
                  </a:prstClr>
                </a:outerShdw>
              </a:effectLst>
              <a:latin typeface="Arial" panose="020B0604020202020204" pitchFamily="34" charset="0"/>
              <a:cs typeface="Arial" panose="020B0604020202020204" pitchFamily="34" charset="0"/>
            </a:endParaRPr>
          </a:p>
        </p:txBody>
      </p:sp>
      <p:graphicFrame>
        <p:nvGraphicFramePr>
          <p:cNvPr id="4" name="Tabla 3"/>
          <p:cNvGraphicFramePr>
            <a:graphicFrameLocks noGrp="1"/>
          </p:cNvGraphicFramePr>
          <p:nvPr>
            <p:extLst/>
          </p:nvPr>
        </p:nvGraphicFramePr>
        <p:xfrm>
          <a:off x="1187623" y="2276872"/>
          <a:ext cx="6759374" cy="3580708"/>
        </p:xfrm>
        <a:graphic>
          <a:graphicData uri="http://schemas.openxmlformats.org/drawingml/2006/table">
            <a:tbl>
              <a:tblPr firstRow="1" firstCol="1" bandRow="1">
                <a:tableStyleId>{21E4AEA4-8DFA-4A89-87EB-49C32662AFE0}</a:tableStyleId>
              </a:tblPr>
              <a:tblGrid>
                <a:gridCol w="3379687">
                  <a:extLst>
                    <a:ext uri="{9D8B030D-6E8A-4147-A177-3AD203B41FA5}">
                      <a16:colId xmlns:a16="http://schemas.microsoft.com/office/drawing/2014/main" val="20000"/>
                    </a:ext>
                  </a:extLst>
                </a:gridCol>
                <a:gridCol w="3379687">
                  <a:extLst>
                    <a:ext uri="{9D8B030D-6E8A-4147-A177-3AD203B41FA5}">
                      <a16:colId xmlns:a16="http://schemas.microsoft.com/office/drawing/2014/main" val="20001"/>
                    </a:ext>
                  </a:extLst>
                </a:gridCol>
              </a:tblGrid>
              <a:tr h="2146560">
                <a:tc>
                  <a:txBody>
                    <a:bodyPr/>
                    <a:lstStyle/>
                    <a:p>
                      <a:pPr algn="just">
                        <a:lnSpc>
                          <a:spcPct val="107000"/>
                        </a:lnSpc>
                        <a:spcAft>
                          <a:spcPts val="0"/>
                        </a:spcAft>
                      </a:pPr>
                      <a:r>
                        <a:rPr lang="es-MX" sz="1800" dirty="0">
                          <a:effectLst/>
                          <a:latin typeface="Arial" panose="020B0604020202020204" pitchFamily="34" charset="0"/>
                          <a:cs typeface="Arial" panose="020B0604020202020204" pitchFamily="34" charset="0"/>
                        </a:rPr>
                        <a:t>Área hospitalaria</a:t>
                      </a:r>
                    </a:p>
                    <a:p>
                      <a:pPr algn="ctr">
                        <a:lnSpc>
                          <a:spcPct val="107000"/>
                        </a:lnSpc>
                        <a:spcAft>
                          <a:spcPts val="0"/>
                        </a:spcAft>
                      </a:pPr>
                      <a:r>
                        <a:rPr lang="es-MX" sz="1800" dirty="0">
                          <a:effectLst/>
                          <a:latin typeface="Arial" panose="020B0604020202020204" pitchFamily="34" charset="0"/>
                          <a:cs typeface="Arial" panose="020B0604020202020204" pitchFamily="34" charset="0"/>
                        </a:rPr>
                        <a:t>Urgencias</a:t>
                      </a:r>
                    </a:p>
                    <a:p>
                      <a:pPr algn="ctr">
                        <a:lnSpc>
                          <a:spcPct val="107000"/>
                        </a:lnSpc>
                        <a:spcAft>
                          <a:spcPts val="0"/>
                        </a:spcAft>
                      </a:pPr>
                      <a:r>
                        <a:rPr lang="es-MX" sz="1800" dirty="0">
                          <a:effectLst/>
                          <a:latin typeface="Arial" panose="020B0604020202020204" pitchFamily="34" charset="0"/>
                          <a:cs typeface="Arial" panose="020B0604020202020204" pitchFamily="34" charset="0"/>
                        </a:rPr>
                        <a:t>UCI</a:t>
                      </a:r>
                    </a:p>
                    <a:p>
                      <a:pPr algn="ctr">
                        <a:lnSpc>
                          <a:spcPct val="107000"/>
                        </a:lnSpc>
                        <a:spcAft>
                          <a:spcPts val="0"/>
                        </a:spcAft>
                      </a:pPr>
                      <a:r>
                        <a:rPr lang="es-MX" sz="1800" dirty="0">
                          <a:effectLst/>
                          <a:latin typeface="Arial" panose="020B0604020202020204" pitchFamily="34" charset="0"/>
                          <a:cs typeface="Arial" panose="020B0604020202020204" pitchFamily="34" charset="0"/>
                        </a:rPr>
                        <a:t>Cirugía</a:t>
                      </a:r>
                    </a:p>
                    <a:p>
                      <a:pPr algn="ctr">
                        <a:lnSpc>
                          <a:spcPct val="107000"/>
                        </a:lnSpc>
                        <a:spcAft>
                          <a:spcPts val="0"/>
                        </a:spcAft>
                      </a:pPr>
                      <a:r>
                        <a:rPr lang="es-MX" sz="1800" dirty="0">
                          <a:effectLst/>
                          <a:latin typeface="Arial" panose="020B0604020202020204" pitchFamily="34" charset="0"/>
                          <a:cs typeface="Arial" panose="020B0604020202020204" pitchFamily="34" charset="0"/>
                        </a:rPr>
                        <a:t>Medicina Interna</a:t>
                      </a:r>
                      <a:endParaRPr lang="es-MX" sz="18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07000"/>
                        </a:lnSpc>
                        <a:spcAft>
                          <a:spcPts val="0"/>
                        </a:spcAft>
                      </a:pPr>
                      <a:r>
                        <a:rPr lang="es-MX" sz="1800" dirty="0">
                          <a:effectLst/>
                          <a:latin typeface="Arial" panose="020B0604020202020204" pitchFamily="34" charset="0"/>
                          <a:cs typeface="Arial" panose="020B0604020202020204" pitchFamily="34" charset="0"/>
                        </a:rPr>
                        <a:t> </a:t>
                      </a:r>
                    </a:p>
                    <a:p>
                      <a:pPr algn="ctr">
                        <a:lnSpc>
                          <a:spcPct val="107000"/>
                        </a:lnSpc>
                        <a:spcAft>
                          <a:spcPts val="0"/>
                        </a:spcAft>
                      </a:pPr>
                      <a:r>
                        <a:rPr lang="es-MX" sz="1800" dirty="0">
                          <a:effectLst/>
                          <a:latin typeface="Arial" panose="020B0604020202020204" pitchFamily="34" charset="0"/>
                          <a:cs typeface="Arial" panose="020B0604020202020204" pitchFamily="34" charset="0"/>
                        </a:rPr>
                        <a:t>6 (13%)</a:t>
                      </a:r>
                    </a:p>
                    <a:p>
                      <a:pPr algn="ctr">
                        <a:lnSpc>
                          <a:spcPct val="107000"/>
                        </a:lnSpc>
                        <a:spcAft>
                          <a:spcPts val="0"/>
                        </a:spcAft>
                      </a:pPr>
                      <a:r>
                        <a:rPr lang="es-MX" sz="1800" dirty="0">
                          <a:effectLst/>
                          <a:latin typeface="Arial" panose="020B0604020202020204" pitchFamily="34" charset="0"/>
                          <a:cs typeface="Arial" panose="020B0604020202020204" pitchFamily="34" charset="0"/>
                        </a:rPr>
                        <a:t>15 (33%)</a:t>
                      </a:r>
                    </a:p>
                    <a:p>
                      <a:pPr algn="ctr">
                        <a:lnSpc>
                          <a:spcPct val="107000"/>
                        </a:lnSpc>
                        <a:spcAft>
                          <a:spcPts val="0"/>
                        </a:spcAft>
                      </a:pPr>
                      <a:r>
                        <a:rPr lang="es-MX" sz="1800" dirty="0">
                          <a:effectLst/>
                          <a:latin typeface="Arial" panose="020B0604020202020204" pitchFamily="34" charset="0"/>
                          <a:cs typeface="Arial" panose="020B0604020202020204" pitchFamily="34" charset="0"/>
                        </a:rPr>
                        <a:t>9 (20%)</a:t>
                      </a:r>
                    </a:p>
                    <a:p>
                      <a:pPr algn="ctr">
                        <a:lnSpc>
                          <a:spcPct val="107000"/>
                        </a:lnSpc>
                        <a:spcAft>
                          <a:spcPts val="0"/>
                        </a:spcAft>
                      </a:pPr>
                      <a:r>
                        <a:rPr lang="es-MX" sz="1800" dirty="0">
                          <a:effectLst/>
                          <a:latin typeface="Arial" panose="020B0604020202020204" pitchFamily="34" charset="0"/>
                          <a:cs typeface="Arial" panose="020B0604020202020204" pitchFamily="34" charset="0"/>
                        </a:rPr>
                        <a:t>16 (35%)</a:t>
                      </a:r>
                      <a:endParaRPr lang="es-MX" sz="18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10000"/>
                  </a:ext>
                </a:extLst>
              </a:tr>
              <a:tr h="414020">
                <a:tc>
                  <a:txBody>
                    <a:bodyPr/>
                    <a:lstStyle/>
                    <a:p>
                      <a:pPr algn="just">
                        <a:lnSpc>
                          <a:spcPct val="107000"/>
                        </a:lnSpc>
                        <a:spcAft>
                          <a:spcPts val="0"/>
                        </a:spcAft>
                      </a:pPr>
                      <a:r>
                        <a:rPr lang="es-MX" sz="1800">
                          <a:effectLst/>
                          <a:latin typeface="Arial" panose="020B0604020202020204" pitchFamily="34" charset="0"/>
                          <a:cs typeface="Arial" panose="020B0604020202020204" pitchFamily="34" charset="0"/>
                        </a:rPr>
                        <a:t>Colonización multifocal por especies de Candida</a:t>
                      </a:r>
                      <a:endParaRPr lang="es-MX" sz="18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07000"/>
                        </a:lnSpc>
                        <a:spcAft>
                          <a:spcPts val="0"/>
                        </a:spcAft>
                      </a:pPr>
                      <a:r>
                        <a:rPr lang="es-MX" sz="1800" dirty="0">
                          <a:effectLst/>
                          <a:latin typeface="Arial" panose="020B0604020202020204" pitchFamily="34" charset="0"/>
                          <a:cs typeface="Arial" panose="020B0604020202020204" pitchFamily="34" charset="0"/>
                        </a:rPr>
                        <a:t>6/46 (18%)</a:t>
                      </a:r>
                      <a:endParaRPr lang="es-MX" sz="18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10001"/>
                  </a:ext>
                </a:extLst>
              </a:tr>
              <a:tr h="847154">
                <a:tc>
                  <a:txBody>
                    <a:bodyPr/>
                    <a:lstStyle/>
                    <a:p>
                      <a:pPr algn="just">
                        <a:lnSpc>
                          <a:spcPct val="107000"/>
                        </a:lnSpc>
                        <a:spcAft>
                          <a:spcPts val="0"/>
                        </a:spcAft>
                      </a:pPr>
                      <a:r>
                        <a:rPr lang="es-MX" sz="1800">
                          <a:effectLst/>
                          <a:latin typeface="Arial" panose="020B0604020202020204" pitchFamily="34" charset="0"/>
                          <a:cs typeface="Arial" panose="020B0604020202020204" pitchFamily="34" charset="0"/>
                        </a:rPr>
                        <a:t>Escala de gravedad</a:t>
                      </a:r>
                    </a:p>
                    <a:p>
                      <a:pPr algn="just">
                        <a:lnSpc>
                          <a:spcPct val="107000"/>
                        </a:lnSpc>
                        <a:spcAft>
                          <a:spcPts val="0"/>
                        </a:spcAft>
                      </a:pPr>
                      <a:r>
                        <a:rPr lang="es-MX" sz="1800">
                          <a:effectLst/>
                          <a:latin typeface="Arial" panose="020B0604020202020204" pitchFamily="34" charset="0"/>
                          <a:cs typeface="Arial" panose="020B0604020202020204" pitchFamily="34" charset="0"/>
                        </a:rPr>
                        <a:t>APACHE II</a:t>
                      </a:r>
                      <a:endParaRPr lang="es-MX" sz="18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07000"/>
                        </a:lnSpc>
                        <a:spcAft>
                          <a:spcPts val="0"/>
                        </a:spcAft>
                      </a:pPr>
                      <a:r>
                        <a:rPr lang="es-MX" sz="1800" dirty="0">
                          <a:effectLst/>
                          <a:latin typeface="Arial" panose="020B0604020202020204" pitchFamily="34" charset="0"/>
                          <a:cs typeface="Arial" panose="020B0604020202020204" pitchFamily="34" charset="0"/>
                        </a:rPr>
                        <a:t> </a:t>
                      </a:r>
                    </a:p>
                    <a:p>
                      <a:pPr algn="ctr">
                        <a:lnSpc>
                          <a:spcPct val="107000"/>
                        </a:lnSpc>
                        <a:spcAft>
                          <a:spcPts val="0"/>
                        </a:spcAft>
                      </a:pPr>
                      <a:r>
                        <a:rPr lang="es-MX" sz="1800" dirty="0">
                          <a:effectLst/>
                          <a:latin typeface="Arial" panose="020B0604020202020204" pitchFamily="34" charset="0"/>
                          <a:cs typeface="Arial" panose="020B0604020202020204" pitchFamily="34" charset="0"/>
                        </a:rPr>
                        <a:t>18±8.5 DS</a:t>
                      </a:r>
                      <a:endParaRPr lang="es-MX" sz="18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10002"/>
                  </a:ext>
                </a:extLst>
              </a:tr>
            </a:tbl>
          </a:graphicData>
        </a:graphic>
      </p:graphicFrame>
      <p:sp>
        <p:nvSpPr>
          <p:cNvPr id="7" name="Subtitle 2"/>
          <p:cNvSpPr txBox="1">
            <a:spLocks/>
          </p:cNvSpPr>
          <p:nvPr/>
        </p:nvSpPr>
        <p:spPr>
          <a:xfrm>
            <a:off x="1208673" y="3429000"/>
            <a:ext cx="6493533" cy="303891"/>
          </a:xfrm>
          <a:prstGeom prst="rect">
            <a:avLst/>
          </a:prstGeom>
          <a:noFill/>
          <a:ln w="57150">
            <a:solidFill>
              <a:srgbClr val="FF0000"/>
            </a:solidFill>
          </a:ln>
        </p:spPr>
        <p:txBody>
          <a:bodyPr vert="horz" lIns="0" tIns="0" rIns="0" bIns="0" rtlCol="0">
            <a:normAutofit fontScale="85000" lnSpcReduction="20000"/>
          </a:bodyPr>
          <a:lstStyle>
            <a:lvl1pPr marL="0" indent="0" algn="l" defTabSz="914363" rtl="0" eaLnBrk="1" latinLnBrk="0" hangingPunct="1">
              <a:lnSpc>
                <a:spcPct val="90000"/>
              </a:lnSpc>
              <a:spcBef>
                <a:spcPts val="0"/>
              </a:spcBef>
              <a:buFontTx/>
              <a:buNone/>
              <a:defRPr sz="3200" kern="1200">
                <a:solidFill>
                  <a:schemeClr val="tx1">
                    <a:tint val="75000"/>
                  </a:schemeClr>
                </a:solidFill>
                <a:latin typeface="+mn-lt"/>
                <a:ea typeface="+mn-ea"/>
                <a:cs typeface="+mn-cs"/>
              </a:defRPr>
            </a:lvl1pPr>
            <a:lvl2pPr marL="457182" indent="0" algn="ctr" defTabSz="914363" rtl="0" eaLnBrk="1" latinLnBrk="0" hangingPunct="1">
              <a:lnSpc>
                <a:spcPct val="90000"/>
              </a:lnSpc>
              <a:spcBef>
                <a:spcPct val="20000"/>
              </a:spcBef>
              <a:buFontTx/>
              <a:buNone/>
              <a:defRPr sz="2800" kern="1200">
                <a:solidFill>
                  <a:schemeClr val="tx1">
                    <a:tint val="75000"/>
                  </a:schemeClr>
                </a:solidFill>
                <a:latin typeface="+mn-lt"/>
                <a:ea typeface="+mn-ea"/>
                <a:cs typeface="+mn-cs"/>
              </a:defRPr>
            </a:lvl2pPr>
            <a:lvl3pPr marL="914363" indent="0" algn="ctr" defTabSz="914363" rtl="0" eaLnBrk="1" latinLnBrk="0" hangingPunct="1">
              <a:lnSpc>
                <a:spcPct val="90000"/>
              </a:lnSpc>
              <a:spcBef>
                <a:spcPct val="20000"/>
              </a:spcBef>
              <a:buFontTx/>
              <a:buNone/>
              <a:defRPr sz="2400" kern="1200">
                <a:solidFill>
                  <a:schemeClr val="tx1">
                    <a:tint val="75000"/>
                  </a:schemeClr>
                </a:solidFill>
                <a:latin typeface="+mn-lt"/>
                <a:ea typeface="+mn-ea"/>
                <a:cs typeface="+mn-cs"/>
              </a:defRPr>
            </a:lvl3pPr>
            <a:lvl4pPr marL="1371545" indent="0" algn="ctr" defTabSz="914363" rtl="0" eaLnBrk="1" latinLnBrk="0" hangingPunct="1">
              <a:lnSpc>
                <a:spcPct val="90000"/>
              </a:lnSpc>
              <a:spcBef>
                <a:spcPct val="20000"/>
              </a:spcBef>
              <a:buFontTx/>
              <a:buNone/>
              <a:defRPr sz="2400" kern="1200">
                <a:solidFill>
                  <a:schemeClr val="tx1">
                    <a:tint val="75000"/>
                  </a:schemeClr>
                </a:solidFill>
                <a:latin typeface="+mn-lt"/>
                <a:ea typeface="+mn-ea"/>
                <a:cs typeface="+mn-cs"/>
              </a:defRPr>
            </a:lvl4pPr>
            <a:lvl5pPr marL="1828727" indent="0" algn="ctr" defTabSz="914363" rtl="0" eaLnBrk="1" latinLnBrk="0" hangingPunct="1">
              <a:lnSpc>
                <a:spcPct val="90000"/>
              </a:lnSpc>
              <a:spcBef>
                <a:spcPct val="20000"/>
              </a:spcBef>
              <a:buFontTx/>
              <a:buNone/>
              <a:defRPr sz="2400" kern="1200">
                <a:solidFill>
                  <a:schemeClr val="tx1">
                    <a:tint val="75000"/>
                  </a:schemeClr>
                </a:solidFill>
                <a:latin typeface="+mn-lt"/>
                <a:ea typeface="+mn-ea"/>
                <a:cs typeface="+mn-cs"/>
              </a:defRPr>
            </a:lvl5pPr>
            <a:lvl6pPr marL="2285909" indent="0" algn="ctr" defTabSz="914363"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090" indent="0" algn="ctr" defTabSz="914363"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272" indent="0" algn="ctr" defTabSz="914363"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454" indent="0" algn="ctr" defTabSz="914363"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ctr"/>
            <a:endParaRPr lang="es-ES_tradnl" noProof="1">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363406228"/>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000"/>
                                        <p:tgtEl>
                                          <p:spTgt spid="7"/>
                                        </p:tgtEl>
                                      </p:cBhvr>
                                    </p:animEffect>
                                    <p:anim calcmode="lin" valueType="num">
                                      <p:cBhvr>
                                        <p:cTn id="8" dur="1000" fill="hold"/>
                                        <p:tgtEl>
                                          <p:spTgt spid="7"/>
                                        </p:tgtEl>
                                        <p:attrNameLst>
                                          <p:attrName>ppt_x</p:attrName>
                                        </p:attrNameLst>
                                      </p:cBhvr>
                                      <p:tavLst>
                                        <p:tav tm="0">
                                          <p:val>
                                            <p:strVal val="#ppt_x"/>
                                          </p:val>
                                        </p:tav>
                                        <p:tav tm="100000">
                                          <p:val>
                                            <p:strVal val="#ppt_x"/>
                                          </p:val>
                                        </p:tav>
                                      </p:tavLst>
                                    </p:anim>
                                    <p:anim calcmode="lin" valueType="num">
                                      <p:cBhvr>
                                        <p:cTn id="9" dur="1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85709" y="723390"/>
            <a:ext cx="6739464" cy="653381"/>
          </a:xfrm>
        </p:spPr>
        <p:txBody>
          <a:bodyPr/>
          <a:lstStyle/>
          <a:p>
            <a:pPr algn="ctr" defTabSz="914400">
              <a:spcBef>
                <a:spcPts val="0"/>
              </a:spcBef>
            </a:pPr>
            <a:endParaRPr lang="es-ES_tradnl" sz="3600" b="0" i="0" spc="-150" noProof="1">
              <a:effectLst>
                <a:outerShdw blurRad="50800" dist="38100" dir="2700000" algn="tl">
                  <a:prstClr val="black">
                    <a:alpha val="40000"/>
                  </a:prstClr>
                </a:outerShdw>
              </a:effectLst>
              <a:latin typeface="Arial" panose="020B0604020202020204" pitchFamily="34" charset="0"/>
              <a:cs typeface="Arial" panose="020B0604020202020204" pitchFamily="34" charset="0"/>
            </a:endParaRPr>
          </a:p>
        </p:txBody>
      </p:sp>
      <p:graphicFrame>
        <p:nvGraphicFramePr>
          <p:cNvPr id="3" name="Tabla 2"/>
          <p:cNvGraphicFramePr>
            <a:graphicFrameLocks noGrp="1"/>
          </p:cNvGraphicFramePr>
          <p:nvPr>
            <p:extLst/>
          </p:nvPr>
        </p:nvGraphicFramePr>
        <p:xfrm>
          <a:off x="1763688" y="2276872"/>
          <a:ext cx="5605780" cy="2609215"/>
        </p:xfrm>
        <a:graphic>
          <a:graphicData uri="http://schemas.openxmlformats.org/drawingml/2006/table">
            <a:tbl>
              <a:tblPr firstRow="1" firstCol="1" bandRow="1">
                <a:tableStyleId>{21E4AEA4-8DFA-4A89-87EB-49C32662AFE0}</a:tableStyleId>
              </a:tblPr>
              <a:tblGrid>
                <a:gridCol w="2802890">
                  <a:extLst>
                    <a:ext uri="{9D8B030D-6E8A-4147-A177-3AD203B41FA5}">
                      <a16:colId xmlns:a16="http://schemas.microsoft.com/office/drawing/2014/main" val="20000"/>
                    </a:ext>
                  </a:extLst>
                </a:gridCol>
                <a:gridCol w="2802890">
                  <a:extLst>
                    <a:ext uri="{9D8B030D-6E8A-4147-A177-3AD203B41FA5}">
                      <a16:colId xmlns:a16="http://schemas.microsoft.com/office/drawing/2014/main" val="20001"/>
                    </a:ext>
                  </a:extLst>
                </a:gridCol>
              </a:tblGrid>
              <a:tr h="0">
                <a:tc gridSpan="2">
                  <a:txBody>
                    <a:bodyPr/>
                    <a:lstStyle/>
                    <a:p>
                      <a:pPr algn="just">
                        <a:lnSpc>
                          <a:spcPct val="107000"/>
                        </a:lnSpc>
                        <a:spcAft>
                          <a:spcPts val="0"/>
                        </a:spcAft>
                      </a:pPr>
                      <a:r>
                        <a:rPr lang="es-MX" sz="1600" dirty="0">
                          <a:effectLst/>
                          <a:latin typeface="Arial" panose="020B0604020202020204" pitchFamily="34" charset="0"/>
                          <a:cs typeface="Arial" panose="020B0604020202020204" pitchFamily="34" charset="0"/>
                        </a:rPr>
                        <a:t>Procedimientos invasivos en pacientes hospitalizados con candidemia </a:t>
                      </a:r>
                      <a:endParaRPr lang="es-MX" sz="16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hMerge="1">
                  <a:txBody>
                    <a:bodyPr/>
                    <a:lstStyle/>
                    <a:p>
                      <a:endParaRPr lang="es-MX"/>
                    </a:p>
                  </a:txBody>
                  <a:tcPr/>
                </a:tc>
                <a:extLst>
                  <a:ext uri="{0D108BD9-81ED-4DB2-BD59-A6C34878D82A}">
                    <a16:rowId xmlns:a16="http://schemas.microsoft.com/office/drawing/2014/main" val="10000"/>
                  </a:ext>
                </a:extLst>
              </a:tr>
              <a:tr h="0">
                <a:tc>
                  <a:txBody>
                    <a:bodyPr/>
                    <a:lstStyle/>
                    <a:p>
                      <a:pPr algn="just">
                        <a:lnSpc>
                          <a:spcPct val="107000"/>
                        </a:lnSpc>
                        <a:spcAft>
                          <a:spcPts val="0"/>
                        </a:spcAft>
                      </a:pPr>
                      <a:endParaRPr lang="es-MX" sz="1600" dirty="0">
                        <a:effectLst/>
                        <a:latin typeface="Arial" panose="020B0604020202020204" pitchFamily="34" charset="0"/>
                        <a:cs typeface="Arial" panose="020B0604020202020204" pitchFamily="34" charset="0"/>
                      </a:endParaRPr>
                    </a:p>
                    <a:p>
                      <a:pPr algn="just">
                        <a:lnSpc>
                          <a:spcPct val="107000"/>
                        </a:lnSpc>
                        <a:spcAft>
                          <a:spcPts val="0"/>
                        </a:spcAft>
                      </a:pPr>
                      <a:r>
                        <a:rPr lang="es-MX" sz="1600" dirty="0">
                          <a:effectLst/>
                          <a:latin typeface="Arial" panose="020B0604020202020204" pitchFamily="34" charset="0"/>
                          <a:cs typeface="Arial" panose="020B0604020202020204" pitchFamily="34" charset="0"/>
                        </a:rPr>
                        <a:t>Cirugía abdominal mayor</a:t>
                      </a:r>
                    </a:p>
                    <a:p>
                      <a:pPr algn="just">
                        <a:lnSpc>
                          <a:spcPct val="107000"/>
                        </a:lnSpc>
                        <a:spcAft>
                          <a:spcPts val="0"/>
                        </a:spcAft>
                      </a:pPr>
                      <a:r>
                        <a:rPr lang="es-MX" sz="1600" dirty="0">
                          <a:effectLst/>
                          <a:latin typeface="Arial" panose="020B0604020202020204" pitchFamily="34" charset="0"/>
                          <a:cs typeface="Arial" panose="020B0604020202020204" pitchFamily="34" charset="0"/>
                        </a:rPr>
                        <a:t>Tórax</a:t>
                      </a:r>
                    </a:p>
                    <a:p>
                      <a:pPr algn="ctr">
                        <a:lnSpc>
                          <a:spcPct val="107000"/>
                        </a:lnSpc>
                        <a:spcAft>
                          <a:spcPts val="0"/>
                        </a:spcAft>
                      </a:pPr>
                      <a:r>
                        <a:rPr lang="es-MX" sz="1600" dirty="0">
                          <a:effectLst/>
                          <a:latin typeface="Arial" panose="020B0604020202020204" pitchFamily="34" charset="0"/>
                          <a:cs typeface="Arial" panose="020B0604020202020204" pitchFamily="34" charset="0"/>
                        </a:rPr>
                        <a:t> </a:t>
                      </a:r>
                      <a:endParaRPr lang="es-MX" sz="16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07000"/>
                        </a:lnSpc>
                        <a:spcAft>
                          <a:spcPts val="0"/>
                        </a:spcAft>
                      </a:pPr>
                      <a:r>
                        <a:rPr lang="es-MX" sz="1600" dirty="0">
                          <a:effectLst/>
                          <a:latin typeface="Arial" panose="020B0604020202020204" pitchFamily="34" charset="0"/>
                          <a:cs typeface="Arial" panose="020B0604020202020204" pitchFamily="34" charset="0"/>
                        </a:rPr>
                        <a:t> </a:t>
                      </a:r>
                    </a:p>
                    <a:p>
                      <a:pPr algn="ctr">
                        <a:lnSpc>
                          <a:spcPct val="107000"/>
                        </a:lnSpc>
                        <a:spcAft>
                          <a:spcPts val="0"/>
                        </a:spcAft>
                      </a:pPr>
                      <a:r>
                        <a:rPr lang="es-MX" sz="1600" dirty="0">
                          <a:effectLst/>
                          <a:latin typeface="Arial" panose="020B0604020202020204" pitchFamily="34" charset="0"/>
                          <a:cs typeface="Arial" panose="020B0604020202020204" pitchFamily="34" charset="0"/>
                        </a:rPr>
                        <a:t>25/46 (54%)</a:t>
                      </a:r>
                    </a:p>
                    <a:p>
                      <a:pPr algn="ctr">
                        <a:lnSpc>
                          <a:spcPct val="107000"/>
                        </a:lnSpc>
                        <a:spcAft>
                          <a:spcPts val="0"/>
                        </a:spcAft>
                      </a:pPr>
                      <a:r>
                        <a:rPr lang="es-MX" sz="1600" dirty="0">
                          <a:effectLst/>
                          <a:latin typeface="Arial" panose="020B0604020202020204" pitchFamily="34" charset="0"/>
                          <a:cs typeface="Arial" panose="020B0604020202020204" pitchFamily="34" charset="0"/>
                        </a:rPr>
                        <a:t>4/46 (9%)</a:t>
                      </a:r>
                      <a:endParaRPr lang="es-MX" sz="16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10001"/>
                  </a:ext>
                </a:extLst>
              </a:tr>
              <a:tr h="0">
                <a:tc>
                  <a:txBody>
                    <a:bodyPr/>
                    <a:lstStyle/>
                    <a:p>
                      <a:pPr algn="just">
                        <a:lnSpc>
                          <a:spcPct val="107000"/>
                        </a:lnSpc>
                        <a:spcAft>
                          <a:spcPts val="0"/>
                        </a:spcAft>
                      </a:pPr>
                      <a:r>
                        <a:rPr lang="es-MX" sz="1600" dirty="0">
                          <a:effectLst/>
                          <a:latin typeface="Arial" panose="020B0604020202020204" pitchFamily="34" charset="0"/>
                          <a:cs typeface="Arial" panose="020B0604020202020204" pitchFamily="34" charset="0"/>
                        </a:rPr>
                        <a:t>Dispositivos invasivos</a:t>
                      </a:r>
                    </a:p>
                    <a:p>
                      <a:pPr algn="ctr">
                        <a:lnSpc>
                          <a:spcPct val="107000"/>
                        </a:lnSpc>
                        <a:spcAft>
                          <a:spcPts val="0"/>
                        </a:spcAft>
                      </a:pPr>
                      <a:r>
                        <a:rPr lang="es-MX" sz="1600" dirty="0">
                          <a:effectLst/>
                          <a:latin typeface="Arial" panose="020B0604020202020204" pitchFamily="34" charset="0"/>
                          <a:cs typeface="Arial" panose="020B0604020202020204" pitchFamily="34" charset="0"/>
                        </a:rPr>
                        <a:t>CVC</a:t>
                      </a:r>
                    </a:p>
                    <a:p>
                      <a:pPr algn="ctr">
                        <a:lnSpc>
                          <a:spcPct val="107000"/>
                        </a:lnSpc>
                        <a:spcAft>
                          <a:spcPts val="0"/>
                        </a:spcAft>
                      </a:pPr>
                      <a:r>
                        <a:rPr lang="es-MX" sz="1600" dirty="0">
                          <a:effectLst/>
                          <a:latin typeface="Arial" panose="020B0604020202020204" pitchFamily="34" charset="0"/>
                          <a:cs typeface="Arial" panose="020B0604020202020204" pitchFamily="34" charset="0"/>
                        </a:rPr>
                        <a:t>NPT</a:t>
                      </a:r>
                    </a:p>
                    <a:p>
                      <a:pPr algn="ctr">
                        <a:lnSpc>
                          <a:spcPct val="107000"/>
                        </a:lnSpc>
                        <a:spcAft>
                          <a:spcPts val="0"/>
                        </a:spcAft>
                      </a:pPr>
                      <a:r>
                        <a:rPr lang="es-MX" sz="1600" dirty="0">
                          <a:effectLst/>
                          <a:latin typeface="Arial" panose="020B0604020202020204" pitchFamily="34" charset="0"/>
                          <a:cs typeface="Arial" panose="020B0604020202020204" pitchFamily="34" charset="0"/>
                        </a:rPr>
                        <a:t>VMA</a:t>
                      </a:r>
                      <a:endParaRPr lang="es-MX" sz="16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07000"/>
                        </a:lnSpc>
                        <a:spcAft>
                          <a:spcPts val="0"/>
                        </a:spcAft>
                      </a:pPr>
                      <a:r>
                        <a:rPr lang="es-MX" sz="1600" dirty="0">
                          <a:effectLst/>
                          <a:latin typeface="Arial" panose="020B0604020202020204" pitchFamily="34" charset="0"/>
                          <a:cs typeface="Arial" panose="020B0604020202020204" pitchFamily="34" charset="0"/>
                        </a:rPr>
                        <a:t> </a:t>
                      </a:r>
                    </a:p>
                    <a:p>
                      <a:pPr algn="ctr">
                        <a:lnSpc>
                          <a:spcPct val="107000"/>
                        </a:lnSpc>
                        <a:spcAft>
                          <a:spcPts val="0"/>
                        </a:spcAft>
                      </a:pPr>
                      <a:r>
                        <a:rPr lang="es-MX" sz="1600" dirty="0">
                          <a:effectLst/>
                          <a:latin typeface="Arial" panose="020B0604020202020204" pitchFamily="34" charset="0"/>
                          <a:cs typeface="Arial" panose="020B0604020202020204" pitchFamily="34" charset="0"/>
                        </a:rPr>
                        <a:t>42/46 (91.3%)</a:t>
                      </a:r>
                    </a:p>
                    <a:p>
                      <a:pPr algn="ctr">
                        <a:lnSpc>
                          <a:spcPct val="107000"/>
                        </a:lnSpc>
                        <a:spcAft>
                          <a:spcPts val="0"/>
                        </a:spcAft>
                      </a:pPr>
                      <a:r>
                        <a:rPr lang="es-MX" sz="1600" dirty="0">
                          <a:effectLst/>
                          <a:latin typeface="Arial" panose="020B0604020202020204" pitchFamily="34" charset="0"/>
                          <a:cs typeface="Arial" panose="020B0604020202020204" pitchFamily="34" charset="0"/>
                        </a:rPr>
                        <a:t>22/46 (48%)</a:t>
                      </a:r>
                    </a:p>
                    <a:p>
                      <a:pPr algn="ctr">
                        <a:lnSpc>
                          <a:spcPct val="107000"/>
                        </a:lnSpc>
                        <a:spcAft>
                          <a:spcPts val="0"/>
                        </a:spcAft>
                      </a:pPr>
                      <a:r>
                        <a:rPr lang="es-MX" sz="1600" dirty="0">
                          <a:effectLst/>
                          <a:latin typeface="Arial" panose="020B0604020202020204" pitchFamily="34" charset="0"/>
                          <a:cs typeface="Arial" panose="020B0604020202020204" pitchFamily="34" charset="0"/>
                        </a:rPr>
                        <a:t>28/46 (61%)</a:t>
                      </a:r>
                      <a:endParaRPr lang="es-MX" sz="16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10002"/>
                  </a:ext>
                </a:extLst>
              </a:tr>
            </a:tbl>
          </a:graphicData>
        </a:graphic>
      </p:graphicFrame>
      <p:sp>
        <p:nvSpPr>
          <p:cNvPr id="6" name="Subtitle 2"/>
          <p:cNvSpPr txBox="1">
            <a:spLocks/>
          </p:cNvSpPr>
          <p:nvPr/>
        </p:nvSpPr>
        <p:spPr>
          <a:xfrm>
            <a:off x="1763688" y="2996952"/>
            <a:ext cx="5544616" cy="303891"/>
          </a:xfrm>
          <a:prstGeom prst="rect">
            <a:avLst/>
          </a:prstGeom>
          <a:noFill/>
          <a:ln w="57150">
            <a:solidFill>
              <a:srgbClr val="FF0000"/>
            </a:solidFill>
          </a:ln>
        </p:spPr>
        <p:txBody>
          <a:bodyPr vert="horz" lIns="0" tIns="0" rIns="0" bIns="0" rtlCol="0">
            <a:normAutofit fontScale="85000" lnSpcReduction="20000"/>
          </a:bodyPr>
          <a:lstStyle>
            <a:lvl1pPr marL="0" indent="0" algn="l" defTabSz="914363" rtl="0" eaLnBrk="1" latinLnBrk="0" hangingPunct="1">
              <a:lnSpc>
                <a:spcPct val="90000"/>
              </a:lnSpc>
              <a:spcBef>
                <a:spcPts val="0"/>
              </a:spcBef>
              <a:buFontTx/>
              <a:buNone/>
              <a:defRPr sz="3200" kern="1200">
                <a:solidFill>
                  <a:schemeClr val="tx1">
                    <a:tint val="75000"/>
                  </a:schemeClr>
                </a:solidFill>
                <a:latin typeface="+mn-lt"/>
                <a:ea typeface="+mn-ea"/>
                <a:cs typeface="+mn-cs"/>
              </a:defRPr>
            </a:lvl1pPr>
            <a:lvl2pPr marL="457182" indent="0" algn="ctr" defTabSz="914363" rtl="0" eaLnBrk="1" latinLnBrk="0" hangingPunct="1">
              <a:lnSpc>
                <a:spcPct val="90000"/>
              </a:lnSpc>
              <a:spcBef>
                <a:spcPct val="20000"/>
              </a:spcBef>
              <a:buFontTx/>
              <a:buNone/>
              <a:defRPr sz="2800" kern="1200">
                <a:solidFill>
                  <a:schemeClr val="tx1">
                    <a:tint val="75000"/>
                  </a:schemeClr>
                </a:solidFill>
                <a:latin typeface="+mn-lt"/>
                <a:ea typeface="+mn-ea"/>
                <a:cs typeface="+mn-cs"/>
              </a:defRPr>
            </a:lvl2pPr>
            <a:lvl3pPr marL="914363" indent="0" algn="ctr" defTabSz="914363" rtl="0" eaLnBrk="1" latinLnBrk="0" hangingPunct="1">
              <a:lnSpc>
                <a:spcPct val="90000"/>
              </a:lnSpc>
              <a:spcBef>
                <a:spcPct val="20000"/>
              </a:spcBef>
              <a:buFontTx/>
              <a:buNone/>
              <a:defRPr sz="2400" kern="1200">
                <a:solidFill>
                  <a:schemeClr val="tx1">
                    <a:tint val="75000"/>
                  </a:schemeClr>
                </a:solidFill>
                <a:latin typeface="+mn-lt"/>
                <a:ea typeface="+mn-ea"/>
                <a:cs typeface="+mn-cs"/>
              </a:defRPr>
            </a:lvl3pPr>
            <a:lvl4pPr marL="1371545" indent="0" algn="ctr" defTabSz="914363" rtl="0" eaLnBrk="1" latinLnBrk="0" hangingPunct="1">
              <a:lnSpc>
                <a:spcPct val="90000"/>
              </a:lnSpc>
              <a:spcBef>
                <a:spcPct val="20000"/>
              </a:spcBef>
              <a:buFontTx/>
              <a:buNone/>
              <a:defRPr sz="2400" kern="1200">
                <a:solidFill>
                  <a:schemeClr val="tx1">
                    <a:tint val="75000"/>
                  </a:schemeClr>
                </a:solidFill>
                <a:latin typeface="+mn-lt"/>
                <a:ea typeface="+mn-ea"/>
                <a:cs typeface="+mn-cs"/>
              </a:defRPr>
            </a:lvl4pPr>
            <a:lvl5pPr marL="1828727" indent="0" algn="ctr" defTabSz="914363" rtl="0" eaLnBrk="1" latinLnBrk="0" hangingPunct="1">
              <a:lnSpc>
                <a:spcPct val="90000"/>
              </a:lnSpc>
              <a:spcBef>
                <a:spcPct val="20000"/>
              </a:spcBef>
              <a:buFontTx/>
              <a:buNone/>
              <a:defRPr sz="2400" kern="1200">
                <a:solidFill>
                  <a:schemeClr val="tx1">
                    <a:tint val="75000"/>
                  </a:schemeClr>
                </a:solidFill>
                <a:latin typeface="+mn-lt"/>
                <a:ea typeface="+mn-ea"/>
                <a:cs typeface="+mn-cs"/>
              </a:defRPr>
            </a:lvl5pPr>
            <a:lvl6pPr marL="2285909" indent="0" algn="ctr" defTabSz="914363"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090" indent="0" algn="ctr" defTabSz="914363"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272" indent="0" algn="ctr" defTabSz="914363"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454" indent="0" algn="ctr" defTabSz="914363"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ctr"/>
            <a:endParaRPr lang="es-ES_tradnl" noProof="1">
              <a:solidFill>
                <a:schemeClr val="bg1"/>
              </a:solidFill>
              <a:latin typeface="Arial" panose="020B0604020202020204" pitchFamily="34" charset="0"/>
              <a:cs typeface="Arial" panose="020B0604020202020204" pitchFamily="34" charset="0"/>
            </a:endParaRPr>
          </a:p>
        </p:txBody>
      </p:sp>
      <p:sp>
        <p:nvSpPr>
          <p:cNvPr id="7" name="Subtitle 2"/>
          <p:cNvSpPr txBox="1">
            <a:spLocks/>
          </p:cNvSpPr>
          <p:nvPr/>
        </p:nvSpPr>
        <p:spPr>
          <a:xfrm>
            <a:off x="2051719" y="4077072"/>
            <a:ext cx="5256585" cy="504056"/>
          </a:xfrm>
          <a:prstGeom prst="rect">
            <a:avLst/>
          </a:prstGeom>
          <a:noFill/>
          <a:ln w="57150">
            <a:solidFill>
              <a:srgbClr val="FF0000"/>
            </a:solidFill>
          </a:ln>
        </p:spPr>
        <p:txBody>
          <a:bodyPr vert="horz" lIns="0" tIns="0" rIns="0" bIns="0" rtlCol="0">
            <a:normAutofit/>
          </a:bodyPr>
          <a:lstStyle>
            <a:lvl1pPr marL="0" indent="0" algn="l" defTabSz="914363" rtl="0" eaLnBrk="1" latinLnBrk="0" hangingPunct="1">
              <a:lnSpc>
                <a:spcPct val="90000"/>
              </a:lnSpc>
              <a:spcBef>
                <a:spcPts val="0"/>
              </a:spcBef>
              <a:buFontTx/>
              <a:buNone/>
              <a:defRPr sz="3200" kern="1200">
                <a:solidFill>
                  <a:schemeClr val="tx1">
                    <a:tint val="75000"/>
                  </a:schemeClr>
                </a:solidFill>
                <a:latin typeface="+mn-lt"/>
                <a:ea typeface="+mn-ea"/>
                <a:cs typeface="+mn-cs"/>
              </a:defRPr>
            </a:lvl1pPr>
            <a:lvl2pPr marL="457182" indent="0" algn="ctr" defTabSz="914363" rtl="0" eaLnBrk="1" latinLnBrk="0" hangingPunct="1">
              <a:lnSpc>
                <a:spcPct val="90000"/>
              </a:lnSpc>
              <a:spcBef>
                <a:spcPct val="20000"/>
              </a:spcBef>
              <a:buFontTx/>
              <a:buNone/>
              <a:defRPr sz="2800" kern="1200">
                <a:solidFill>
                  <a:schemeClr val="tx1">
                    <a:tint val="75000"/>
                  </a:schemeClr>
                </a:solidFill>
                <a:latin typeface="+mn-lt"/>
                <a:ea typeface="+mn-ea"/>
                <a:cs typeface="+mn-cs"/>
              </a:defRPr>
            </a:lvl2pPr>
            <a:lvl3pPr marL="914363" indent="0" algn="ctr" defTabSz="914363" rtl="0" eaLnBrk="1" latinLnBrk="0" hangingPunct="1">
              <a:lnSpc>
                <a:spcPct val="90000"/>
              </a:lnSpc>
              <a:spcBef>
                <a:spcPct val="20000"/>
              </a:spcBef>
              <a:buFontTx/>
              <a:buNone/>
              <a:defRPr sz="2400" kern="1200">
                <a:solidFill>
                  <a:schemeClr val="tx1">
                    <a:tint val="75000"/>
                  </a:schemeClr>
                </a:solidFill>
                <a:latin typeface="+mn-lt"/>
                <a:ea typeface="+mn-ea"/>
                <a:cs typeface="+mn-cs"/>
              </a:defRPr>
            </a:lvl3pPr>
            <a:lvl4pPr marL="1371545" indent="0" algn="ctr" defTabSz="914363" rtl="0" eaLnBrk="1" latinLnBrk="0" hangingPunct="1">
              <a:lnSpc>
                <a:spcPct val="90000"/>
              </a:lnSpc>
              <a:spcBef>
                <a:spcPct val="20000"/>
              </a:spcBef>
              <a:buFontTx/>
              <a:buNone/>
              <a:defRPr sz="2400" kern="1200">
                <a:solidFill>
                  <a:schemeClr val="tx1">
                    <a:tint val="75000"/>
                  </a:schemeClr>
                </a:solidFill>
                <a:latin typeface="+mn-lt"/>
                <a:ea typeface="+mn-ea"/>
                <a:cs typeface="+mn-cs"/>
              </a:defRPr>
            </a:lvl4pPr>
            <a:lvl5pPr marL="1828727" indent="0" algn="ctr" defTabSz="914363" rtl="0" eaLnBrk="1" latinLnBrk="0" hangingPunct="1">
              <a:lnSpc>
                <a:spcPct val="90000"/>
              </a:lnSpc>
              <a:spcBef>
                <a:spcPct val="20000"/>
              </a:spcBef>
              <a:buFontTx/>
              <a:buNone/>
              <a:defRPr sz="2400" kern="1200">
                <a:solidFill>
                  <a:schemeClr val="tx1">
                    <a:tint val="75000"/>
                  </a:schemeClr>
                </a:solidFill>
                <a:latin typeface="+mn-lt"/>
                <a:ea typeface="+mn-ea"/>
                <a:cs typeface="+mn-cs"/>
              </a:defRPr>
            </a:lvl5pPr>
            <a:lvl6pPr marL="2285909" indent="0" algn="ctr" defTabSz="914363"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090" indent="0" algn="ctr" defTabSz="914363"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272" indent="0" algn="ctr" defTabSz="914363"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454" indent="0" algn="ctr" defTabSz="914363"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ctr"/>
            <a:endParaRPr lang="es-ES_tradnl" noProof="1">
              <a:solidFill>
                <a:schemeClr val="bg1"/>
              </a:solidFill>
              <a:latin typeface="Arial" panose="020B0604020202020204" pitchFamily="34" charset="0"/>
              <a:cs typeface="Arial" panose="020B0604020202020204" pitchFamily="34" charset="0"/>
            </a:endParaRPr>
          </a:p>
        </p:txBody>
      </p:sp>
      <p:sp>
        <p:nvSpPr>
          <p:cNvPr id="4" name="CuadroTexto 3">
            <a:extLst>
              <a:ext uri="{FF2B5EF4-FFF2-40B4-BE49-F238E27FC236}">
                <a16:creationId xmlns:a16="http://schemas.microsoft.com/office/drawing/2014/main" id="{835E7AAD-7179-49BE-90C3-B826CFA888DC}"/>
              </a:ext>
            </a:extLst>
          </p:cNvPr>
          <p:cNvSpPr txBox="1"/>
          <p:nvPr/>
        </p:nvSpPr>
        <p:spPr>
          <a:xfrm flipH="1">
            <a:off x="3779518" y="5562600"/>
            <a:ext cx="3078481" cy="646331"/>
          </a:xfrm>
          <a:prstGeom prst="rect">
            <a:avLst/>
          </a:prstGeom>
          <a:noFill/>
        </p:spPr>
        <p:txBody>
          <a:bodyPr wrap="square" rtlCol="0">
            <a:spAutoFit/>
          </a:bodyPr>
          <a:lstStyle/>
          <a:p>
            <a:r>
              <a:rPr lang="es-ES" dirty="0">
                <a:solidFill>
                  <a:schemeClr val="bg1"/>
                </a:solidFill>
              </a:rPr>
              <a:t>CVC catéter venosos central</a:t>
            </a:r>
          </a:p>
          <a:p>
            <a:r>
              <a:rPr lang="es-ES" dirty="0">
                <a:solidFill>
                  <a:schemeClr val="bg1"/>
                </a:solidFill>
              </a:rPr>
              <a:t>NPT nutrición parenteral</a:t>
            </a:r>
            <a:endParaRPr lang="en-US" dirty="0">
              <a:solidFill>
                <a:schemeClr val="bg1"/>
              </a:solidFill>
            </a:endParaRPr>
          </a:p>
        </p:txBody>
      </p:sp>
    </p:spTree>
    <p:extLst>
      <p:ext uri="{BB962C8B-B14F-4D97-AF65-F5344CB8AC3E}">
        <p14:creationId xmlns:p14="http://schemas.microsoft.com/office/powerpoint/2010/main" val="2022140412"/>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anim calcmode="lin" valueType="num">
                                      <p:cBhvr>
                                        <p:cTn id="8" dur="1000" fill="hold"/>
                                        <p:tgtEl>
                                          <p:spTgt spid="6"/>
                                        </p:tgtEl>
                                        <p:attrNameLst>
                                          <p:attrName>ppt_x</p:attrName>
                                        </p:attrNameLst>
                                      </p:cBhvr>
                                      <p:tavLst>
                                        <p:tav tm="0">
                                          <p:val>
                                            <p:strVal val="#ppt_x"/>
                                          </p:val>
                                        </p:tav>
                                        <p:tav tm="100000">
                                          <p:val>
                                            <p:strVal val="#ppt_x"/>
                                          </p:val>
                                        </p:tav>
                                      </p:tavLst>
                                    </p:anim>
                                    <p:anim calcmode="lin" valueType="num">
                                      <p:cBhvr>
                                        <p:cTn id="9"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7"/>
                                        </p:tgtEl>
                                        <p:attrNameLst>
                                          <p:attrName>style.visibility</p:attrName>
                                        </p:attrNameLst>
                                      </p:cBhvr>
                                      <p:to>
                                        <p:strVal val="visible"/>
                                      </p:to>
                                    </p:set>
                                    <p:animEffect transition="in" filter="fade">
                                      <p:cBhvr>
                                        <p:cTn id="14" dur="1000"/>
                                        <p:tgtEl>
                                          <p:spTgt spid="7"/>
                                        </p:tgtEl>
                                      </p:cBhvr>
                                    </p:animEffect>
                                    <p:anim calcmode="lin" valueType="num">
                                      <p:cBhvr>
                                        <p:cTn id="15" dur="1000" fill="hold"/>
                                        <p:tgtEl>
                                          <p:spTgt spid="7"/>
                                        </p:tgtEl>
                                        <p:attrNameLst>
                                          <p:attrName>ppt_x</p:attrName>
                                        </p:attrNameLst>
                                      </p:cBhvr>
                                      <p:tavLst>
                                        <p:tav tm="0">
                                          <p:val>
                                            <p:strVal val="#ppt_x"/>
                                          </p:val>
                                        </p:tav>
                                        <p:tav tm="100000">
                                          <p:val>
                                            <p:strVal val="#ppt_x"/>
                                          </p:val>
                                        </p:tav>
                                      </p:tavLst>
                                    </p:anim>
                                    <p:anim calcmode="lin" valueType="num">
                                      <p:cBhvr>
                                        <p:cTn id="16" dur="1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1730" name="Rectangle 2">
            <a:extLst>
              <a:ext uri="{FF2B5EF4-FFF2-40B4-BE49-F238E27FC236}">
                <a16:creationId xmlns:a16="http://schemas.microsoft.com/office/drawing/2014/main" id="{82158ED0-7F57-42C6-BB31-F164B53F91EB}"/>
              </a:ext>
            </a:extLst>
          </p:cNvPr>
          <p:cNvSpPr>
            <a:spLocks noGrp="1" noChangeArrowheads="1"/>
          </p:cNvSpPr>
          <p:nvPr>
            <p:ph type="title"/>
          </p:nvPr>
        </p:nvSpPr>
        <p:spPr/>
        <p:txBody>
          <a:bodyPr/>
          <a:lstStyle/>
          <a:p>
            <a:pPr>
              <a:defRPr/>
            </a:pPr>
            <a:r>
              <a:rPr lang="es-MX" dirty="0"/>
              <a:t/>
            </a:r>
            <a:br>
              <a:rPr lang="es-MX" dirty="0"/>
            </a:br>
            <a:r>
              <a:rPr lang="es-MX" dirty="0"/>
              <a:t>1842 </a:t>
            </a:r>
            <a:r>
              <a:rPr lang="es-MX" dirty="0" err="1"/>
              <a:t>Gruby</a:t>
            </a:r>
            <a:r>
              <a:rPr lang="es-MX" dirty="0"/>
              <a:t> </a:t>
            </a:r>
            <a:br>
              <a:rPr lang="es-MX" dirty="0"/>
            </a:br>
            <a:r>
              <a:rPr lang="es-MX" dirty="0"/>
              <a:t> </a:t>
            </a:r>
            <a:r>
              <a:rPr lang="es-MX" i="1" dirty="0"/>
              <a:t>Le </a:t>
            </a:r>
            <a:r>
              <a:rPr lang="es-MX" i="1" dirty="0" err="1"/>
              <a:t>vrai</a:t>
            </a:r>
            <a:r>
              <a:rPr lang="es-MX" i="1" dirty="0"/>
              <a:t> </a:t>
            </a:r>
            <a:r>
              <a:rPr lang="es-MX" i="1" dirty="0" err="1"/>
              <a:t>muguet</a:t>
            </a:r>
            <a:r>
              <a:rPr lang="es-MX" i="1" dirty="0"/>
              <a:t> des </a:t>
            </a:r>
            <a:r>
              <a:rPr lang="es-MX" i="1" dirty="0" err="1"/>
              <a:t>enfants</a:t>
            </a:r>
            <a:r>
              <a:rPr lang="es-MX" i="1" dirty="0"/>
              <a:t/>
            </a:r>
            <a:br>
              <a:rPr lang="es-MX" i="1" dirty="0"/>
            </a:br>
            <a:endParaRPr lang="en-US" dirty="0"/>
          </a:p>
        </p:txBody>
      </p:sp>
      <p:sp>
        <p:nvSpPr>
          <p:cNvPr id="201731" name="Rectangle 3">
            <a:extLst>
              <a:ext uri="{FF2B5EF4-FFF2-40B4-BE49-F238E27FC236}">
                <a16:creationId xmlns:a16="http://schemas.microsoft.com/office/drawing/2014/main" id="{C6299D4E-CB70-41A5-8044-3CB0B2184A02}"/>
              </a:ext>
            </a:extLst>
          </p:cNvPr>
          <p:cNvSpPr>
            <a:spLocks noGrp="1" noChangeArrowheads="1"/>
          </p:cNvSpPr>
          <p:nvPr>
            <p:ph sz="half" idx="1"/>
          </p:nvPr>
        </p:nvSpPr>
        <p:spPr>
          <a:xfrm>
            <a:off x="381000" y="2811354"/>
            <a:ext cx="4114800" cy="2129814"/>
          </a:xfrm>
        </p:spPr>
        <p:txBody>
          <a:bodyPr/>
          <a:lstStyle/>
          <a:p>
            <a:pPr>
              <a:defRPr/>
            </a:pPr>
            <a:r>
              <a:rPr lang="es-MX" dirty="0"/>
              <a:t>1853 </a:t>
            </a:r>
            <a:r>
              <a:rPr lang="es-MX" dirty="0" err="1"/>
              <a:t>Robin</a:t>
            </a:r>
            <a:r>
              <a:rPr lang="es-MX" dirty="0"/>
              <a:t> </a:t>
            </a:r>
            <a:r>
              <a:rPr lang="es-MX" i="1" dirty="0" err="1"/>
              <a:t>Oidium</a:t>
            </a:r>
            <a:r>
              <a:rPr lang="es-MX" i="1" dirty="0"/>
              <a:t> </a:t>
            </a:r>
            <a:r>
              <a:rPr lang="es-MX" i="1" dirty="0" err="1"/>
              <a:t>albicans</a:t>
            </a:r>
            <a:endParaRPr lang="es-MX" i="1" dirty="0"/>
          </a:p>
          <a:p>
            <a:pPr>
              <a:defRPr/>
            </a:pPr>
            <a:r>
              <a:rPr lang="es-MX" dirty="0"/>
              <a:t>1890 </a:t>
            </a:r>
            <a:r>
              <a:rPr lang="es-MX" dirty="0" err="1"/>
              <a:t>Zopf</a:t>
            </a:r>
            <a:r>
              <a:rPr lang="es-MX" dirty="0"/>
              <a:t> </a:t>
            </a:r>
            <a:r>
              <a:rPr lang="es-MX" i="1" dirty="0" err="1"/>
              <a:t>Monilia</a:t>
            </a:r>
            <a:r>
              <a:rPr lang="es-MX" i="1" dirty="0"/>
              <a:t> </a:t>
            </a:r>
            <a:r>
              <a:rPr lang="es-MX" i="1" dirty="0" err="1"/>
              <a:t>albicans</a:t>
            </a:r>
            <a:endParaRPr lang="es-MX" i="1" dirty="0"/>
          </a:p>
          <a:p>
            <a:pPr>
              <a:defRPr/>
            </a:pPr>
            <a:r>
              <a:rPr lang="es-MX" dirty="0"/>
              <a:t>1923 </a:t>
            </a:r>
            <a:r>
              <a:rPr lang="es-MX" dirty="0" err="1"/>
              <a:t>Berkhout</a:t>
            </a:r>
            <a:r>
              <a:rPr lang="es-MX" dirty="0"/>
              <a:t> Género </a:t>
            </a:r>
            <a:r>
              <a:rPr lang="es-MX" i="1" dirty="0" err="1"/>
              <a:t>Candida</a:t>
            </a:r>
            <a:endParaRPr lang="es-MX" i="1" dirty="0"/>
          </a:p>
          <a:p>
            <a:pPr>
              <a:buFont typeface="Wingdings" panose="05000000000000000000" pitchFamily="2" charset="2"/>
              <a:buNone/>
              <a:defRPr/>
            </a:pPr>
            <a:endParaRPr lang="en-US" dirty="0"/>
          </a:p>
        </p:txBody>
      </p:sp>
      <p:pic>
        <p:nvPicPr>
          <p:cNvPr id="5124" name="Picture 4" descr="C:\Users\Roberto Arenas\Pictures\DavidGrubysmall.jpg">
            <a:extLst>
              <a:ext uri="{FF2B5EF4-FFF2-40B4-BE49-F238E27FC236}">
                <a16:creationId xmlns:a16="http://schemas.microsoft.com/office/drawing/2014/main" id="{7D870702-5A68-4711-A311-0F64D21F9129}"/>
              </a:ext>
            </a:extLst>
          </p:cNvPr>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a:xfrm>
            <a:off x="4876800" y="1447800"/>
            <a:ext cx="2368550" cy="2652835"/>
          </a:xfrm>
          <a:noFill/>
          <a:extLst>
            <a:ext uri="{909E8E84-426E-40DD-AFC4-6F175D3DCCD1}">
              <a14:hiddenFill xmlns:a14="http://schemas.microsoft.com/office/drawing/2010/main">
                <a:solidFill>
                  <a:srgbClr val="FFFFFF"/>
                </a:solidFill>
              </a14:hiddenFill>
            </a:ext>
          </a:extLst>
        </p:spPr>
      </p:pic>
      <p:pic>
        <p:nvPicPr>
          <p:cNvPr id="5" name="Picture 5" descr="C:\Users\Roberto Arenas\Desktop\muguet.jpg">
            <a:extLst>
              <a:ext uri="{FF2B5EF4-FFF2-40B4-BE49-F238E27FC236}">
                <a16:creationId xmlns:a16="http://schemas.microsoft.com/office/drawing/2014/main" id="{3E99FFA9-E42A-413A-8A20-DB7B707A2C01}"/>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724400" y="4138612"/>
            <a:ext cx="3452813" cy="2643188"/>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32061779"/>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8" presetClass="emph" presetSubtype="0" fill="hold" grpId="0" nodeType="withEffect">
                                  <p:stCondLst>
                                    <p:cond delay="0"/>
                                  </p:stCondLst>
                                  <p:iterate type="lt">
                                    <p:tmPct val="4000"/>
                                  </p:iterate>
                                  <p:childTnLst>
                                    <p:set>
                                      <p:cBhvr>
                                        <p:cTn id="6" dur="500" fill="hold"/>
                                        <p:tgtEl>
                                          <p:spTgt spid="201730"/>
                                        </p:tgtEl>
                                        <p:attrNameLst>
                                          <p:attrName>style.textDecorationUnderline</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1730"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85709" y="723390"/>
            <a:ext cx="6739464" cy="653381"/>
          </a:xfrm>
        </p:spPr>
        <p:txBody>
          <a:bodyPr/>
          <a:lstStyle/>
          <a:p>
            <a:pPr algn="ctr" defTabSz="914400">
              <a:spcBef>
                <a:spcPts val="0"/>
              </a:spcBef>
            </a:pPr>
            <a:endParaRPr lang="es-ES_tradnl" sz="3600" b="0" i="0" spc="-150" noProof="1">
              <a:effectLst>
                <a:outerShdw blurRad="50800" dist="38100" dir="2700000" algn="tl">
                  <a:prstClr val="black">
                    <a:alpha val="40000"/>
                  </a:prstClr>
                </a:outerShdw>
              </a:effectLst>
              <a:latin typeface="Arial" panose="020B0604020202020204" pitchFamily="34" charset="0"/>
              <a:cs typeface="Arial" panose="020B0604020202020204" pitchFamily="34" charset="0"/>
            </a:endParaRPr>
          </a:p>
        </p:txBody>
      </p:sp>
      <p:graphicFrame>
        <p:nvGraphicFramePr>
          <p:cNvPr id="4" name="Tabla 3"/>
          <p:cNvGraphicFramePr>
            <a:graphicFrameLocks noGrp="1"/>
          </p:cNvGraphicFramePr>
          <p:nvPr>
            <p:extLst/>
          </p:nvPr>
        </p:nvGraphicFramePr>
        <p:xfrm>
          <a:off x="1835696" y="2132856"/>
          <a:ext cx="5605780" cy="3913823"/>
        </p:xfrm>
        <a:graphic>
          <a:graphicData uri="http://schemas.openxmlformats.org/drawingml/2006/table">
            <a:tbl>
              <a:tblPr firstRow="1" firstCol="1" bandRow="1">
                <a:tableStyleId>{21E4AEA4-8DFA-4A89-87EB-49C32662AFE0}</a:tableStyleId>
              </a:tblPr>
              <a:tblGrid>
                <a:gridCol w="2802890">
                  <a:extLst>
                    <a:ext uri="{9D8B030D-6E8A-4147-A177-3AD203B41FA5}">
                      <a16:colId xmlns:a16="http://schemas.microsoft.com/office/drawing/2014/main" val="20000"/>
                    </a:ext>
                  </a:extLst>
                </a:gridCol>
                <a:gridCol w="2802890">
                  <a:extLst>
                    <a:ext uri="{9D8B030D-6E8A-4147-A177-3AD203B41FA5}">
                      <a16:colId xmlns:a16="http://schemas.microsoft.com/office/drawing/2014/main" val="20001"/>
                    </a:ext>
                  </a:extLst>
                </a:gridCol>
              </a:tblGrid>
              <a:tr h="0">
                <a:tc gridSpan="2">
                  <a:txBody>
                    <a:bodyPr/>
                    <a:lstStyle/>
                    <a:p>
                      <a:pPr algn="ctr">
                        <a:lnSpc>
                          <a:spcPct val="107000"/>
                        </a:lnSpc>
                        <a:spcAft>
                          <a:spcPts val="0"/>
                        </a:spcAft>
                      </a:pPr>
                      <a:r>
                        <a:rPr lang="es-MX" sz="1600" dirty="0">
                          <a:effectLst/>
                          <a:latin typeface="Arial" panose="020B0604020202020204" pitchFamily="34" charset="0"/>
                          <a:ea typeface="Calibri" panose="020F0502020204030204" pitchFamily="34" charset="0"/>
                          <a:cs typeface="Arial" panose="020B0604020202020204" pitchFamily="34" charset="0"/>
                        </a:rPr>
                        <a:t>Características</a:t>
                      </a:r>
                      <a:r>
                        <a:rPr lang="es-MX" sz="1600" baseline="0" dirty="0">
                          <a:effectLst/>
                          <a:latin typeface="Arial" panose="020B0604020202020204" pitchFamily="34" charset="0"/>
                          <a:ea typeface="Calibri" panose="020F0502020204030204" pitchFamily="34" charset="0"/>
                          <a:cs typeface="Arial" panose="020B0604020202020204" pitchFamily="34" charset="0"/>
                        </a:rPr>
                        <a:t> bioquímicas</a:t>
                      </a:r>
                      <a:endParaRPr lang="es-MX" sz="16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hMerge="1">
                  <a:txBody>
                    <a:bodyPr/>
                    <a:lstStyle/>
                    <a:p>
                      <a:pPr algn="ctr">
                        <a:lnSpc>
                          <a:spcPct val="107000"/>
                        </a:lnSpc>
                        <a:spcAft>
                          <a:spcPts val="0"/>
                        </a:spcAft>
                      </a:pPr>
                      <a:endParaRPr lang="es-MX" sz="16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10000"/>
                  </a:ext>
                </a:extLst>
              </a:tr>
              <a:tr h="0">
                <a:tc>
                  <a:txBody>
                    <a:bodyPr/>
                    <a:lstStyle/>
                    <a:p>
                      <a:pPr algn="just">
                        <a:lnSpc>
                          <a:spcPct val="107000"/>
                        </a:lnSpc>
                        <a:spcAft>
                          <a:spcPts val="0"/>
                        </a:spcAft>
                      </a:pPr>
                      <a:r>
                        <a:rPr lang="es-MX" sz="1600" dirty="0">
                          <a:effectLst/>
                          <a:latin typeface="Arial" panose="020B0604020202020204" pitchFamily="34" charset="0"/>
                          <a:cs typeface="Arial" panose="020B0604020202020204" pitchFamily="34" charset="0"/>
                        </a:rPr>
                        <a:t>Hipoalbuminemia</a:t>
                      </a:r>
                    </a:p>
                    <a:p>
                      <a:pPr algn="ctr">
                        <a:lnSpc>
                          <a:spcPct val="107000"/>
                        </a:lnSpc>
                        <a:spcAft>
                          <a:spcPts val="0"/>
                        </a:spcAft>
                      </a:pPr>
                      <a:r>
                        <a:rPr lang="es-MX" sz="1600" dirty="0">
                          <a:effectLst/>
                          <a:latin typeface="Arial" panose="020B0604020202020204" pitchFamily="34" charset="0"/>
                          <a:cs typeface="Arial" panose="020B0604020202020204" pitchFamily="34" charset="0"/>
                        </a:rPr>
                        <a:t>&lt;3.5 mg/dl</a:t>
                      </a:r>
                    </a:p>
                    <a:p>
                      <a:pPr>
                        <a:lnSpc>
                          <a:spcPct val="107000"/>
                        </a:lnSpc>
                        <a:spcAft>
                          <a:spcPts val="0"/>
                        </a:spcAft>
                      </a:pPr>
                      <a:r>
                        <a:rPr lang="es-MX" sz="1600" dirty="0">
                          <a:effectLst/>
                          <a:latin typeface="Arial" panose="020B0604020202020204" pitchFamily="34" charset="0"/>
                          <a:cs typeface="Arial" panose="020B0604020202020204" pitchFamily="34" charset="0"/>
                        </a:rPr>
                        <a:t>Neutropenia</a:t>
                      </a:r>
                    </a:p>
                    <a:p>
                      <a:pPr algn="ctr">
                        <a:lnSpc>
                          <a:spcPct val="107000"/>
                        </a:lnSpc>
                        <a:spcAft>
                          <a:spcPts val="0"/>
                        </a:spcAft>
                      </a:pPr>
                      <a:r>
                        <a:rPr lang="es-MX" sz="1600" dirty="0">
                          <a:effectLst/>
                          <a:latin typeface="Arial" panose="020B0604020202020204" pitchFamily="34" charset="0"/>
                          <a:cs typeface="Arial" panose="020B0604020202020204" pitchFamily="34" charset="0"/>
                        </a:rPr>
                        <a:t>&lt;500 cels/ml</a:t>
                      </a:r>
                    </a:p>
                    <a:p>
                      <a:pPr algn="ctr">
                        <a:lnSpc>
                          <a:spcPct val="107000"/>
                        </a:lnSpc>
                        <a:spcAft>
                          <a:spcPts val="0"/>
                        </a:spcAft>
                      </a:pPr>
                      <a:r>
                        <a:rPr lang="es-MX" sz="1600" dirty="0">
                          <a:effectLst/>
                          <a:latin typeface="Arial" panose="020B0604020202020204" pitchFamily="34" charset="0"/>
                          <a:cs typeface="Arial" panose="020B0604020202020204" pitchFamily="34" charset="0"/>
                        </a:rPr>
                        <a:t>≥500 cels/ml</a:t>
                      </a:r>
                    </a:p>
                    <a:p>
                      <a:pPr>
                        <a:lnSpc>
                          <a:spcPct val="107000"/>
                        </a:lnSpc>
                        <a:spcAft>
                          <a:spcPts val="0"/>
                        </a:spcAft>
                      </a:pPr>
                      <a:r>
                        <a:rPr lang="es-MX" sz="1600" dirty="0">
                          <a:effectLst/>
                          <a:latin typeface="Arial" panose="020B0604020202020204" pitchFamily="34" charset="0"/>
                          <a:cs typeface="Arial" panose="020B0604020202020204" pitchFamily="34" charset="0"/>
                        </a:rPr>
                        <a:t>Hiperglucemia</a:t>
                      </a:r>
                    </a:p>
                    <a:p>
                      <a:pPr algn="ctr">
                        <a:lnSpc>
                          <a:spcPct val="107000"/>
                        </a:lnSpc>
                        <a:spcAft>
                          <a:spcPts val="0"/>
                        </a:spcAft>
                      </a:pPr>
                      <a:r>
                        <a:rPr lang="es-MX" sz="1600" dirty="0">
                          <a:effectLst/>
                          <a:latin typeface="Arial" panose="020B0604020202020204" pitchFamily="34" charset="0"/>
                          <a:cs typeface="Arial" panose="020B0604020202020204" pitchFamily="34" charset="0"/>
                        </a:rPr>
                        <a:t>≥120 mg/dl</a:t>
                      </a:r>
                    </a:p>
                    <a:p>
                      <a:pPr algn="ctr">
                        <a:lnSpc>
                          <a:spcPct val="107000"/>
                        </a:lnSpc>
                        <a:spcAft>
                          <a:spcPts val="0"/>
                        </a:spcAft>
                      </a:pPr>
                      <a:r>
                        <a:rPr lang="es-MX" sz="1600" dirty="0">
                          <a:effectLst/>
                          <a:latin typeface="Arial" panose="020B0604020202020204" pitchFamily="34" charset="0"/>
                          <a:cs typeface="Arial" panose="020B0604020202020204" pitchFamily="34" charset="0"/>
                        </a:rPr>
                        <a:t>&lt;120mg/dl</a:t>
                      </a:r>
                    </a:p>
                    <a:p>
                      <a:pPr algn="just">
                        <a:lnSpc>
                          <a:spcPct val="107000"/>
                        </a:lnSpc>
                        <a:spcAft>
                          <a:spcPts val="0"/>
                        </a:spcAft>
                      </a:pPr>
                      <a:r>
                        <a:rPr lang="es-MX" sz="1600" dirty="0">
                          <a:effectLst/>
                          <a:latin typeface="Arial" panose="020B0604020202020204" pitchFamily="34" charset="0"/>
                          <a:cs typeface="Arial" panose="020B0604020202020204" pitchFamily="34" charset="0"/>
                        </a:rPr>
                        <a:t>Hiperbilirrubinemia (BI)</a:t>
                      </a:r>
                    </a:p>
                    <a:p>
                      <a:pPr algn="ctr">
                        <a:lnSpc>
                          <a:spcPct val="107000"/>
                        </a:lnSpc>
                        <a:spcAft>
                          <a:spcPts val="0"/>
                        </a:spcAft>
                      </a:pPr>
                      <a:r>
                        <a:rPr lang="es-MX" sz="1600" dirty="0">
                          <a:effectLst/>
                          <a:latin typeface="Arial" panose="020B0604020202020204" pitchFamily="34" charset="0"/>
                          <a:cs typeface="Arial" panose="020B0604020202020204" pitchFamily="34" charset="0"/>
                        </a:rPr>
                        <a:t>≥0.5 mg/dl</a:t>
                      </a:r>
                    </a:p>
                    <a:p>
                      <a:pPr algn="ctr">
                        <a:lnSpc>
                          <a:spcPct val="107000"/>
                        </a:lnSpc>
                        <a:spcAft>
                          <a:spcPts val="0"/>
                        </a:spcAft>
                      </a:pPr>
                      <a:r>
                        <a:rPr lang="es-MX" sz="1600" dirty="0">
                          <a:effectLst/>
                          <a:latin typeface="Arial" panose="020B0604020202020204" pitchFamily="34" charset="0"/>
                          <a:cs typeface="Arial" panose="020B0604020202020204" pitchFamily="34" charset="0"/>
                        </a:rPr>
                        <a:t>&lt;0.5,g/dl</a:t>
                      </a:r>
                    </a:p>
                    <a:p>
                      <a:pPr algn="just">
                        <a:lnSpc>
                          <a:spcPct val="107000"/>
                        </a:lnSpc>
                        <a:spcAft>
                          <a:spcPts val="0"/>
                        </a:spcAft>
                      </a:pPr>
                      <a:r>
                        <a:rPr lang="es-MX" sz="1600" dirty="0">
                          <a:effectLst/>
                          <a:latin typeface="Arial" panose="020B0604020202020204" pitchFamily="34" charset="0"/>
                          <a:cs typeface="Arial" panose="020B0604020202020204" pitchFamily="34" charset="0"/>
                        </a:rPr>
                        <a:t>Hipoproteinemia (&lt;6 mg/dl)</a:t>
                      </a:r>
                    </a:p>
                    <a:p>
                      <a:pPr algn="ctr">
                        <a:lnSpc>
                          <a:spcPct val="107000"/>
                        </a:lnSpc>
                        <a:spcAft>
                          <a:spcPts val="0"/>
                        </a:spcAft>
                      </a:pPr>
                      <a:r>
                        <a:rPr lang="es-MX" sz="1600" dirty="0">
                          <a:effectLst/>
                          <a:latin typeface="Arial" panose="020B0604020202020204" pitchFamily="34" charset="0"/>
                          <a:cs typeface="Arial" panose="020B0604020202020204" pitchFamily="34" charset="0"/>
                        </a:rPr>
                        <a:t>SI</a:t>
                      </a:r>
                    </a:p>
                    <a:p>
                      <a:pPr algn="ctr">
                        <a:lnSpc>
                          <a:spcPct val="107000"/>
                        </a:lnSpc>
                        <a:spcAft>
                          <a:spcPts val="0"/>
                        </a:spcAft>
                      </a:pPr>
                      <a:r>
                        <a:rPr lang="es-MX" sz="1600" dirty="0">
                          <a:effectLst/>
                          <a:latin typeface="Arial" panose="020B0604020202020204" pitchFamily="34" charset="0"/>
                          <a:cs typeface="Arial" panose="020B0604020202020204" pitchFamily="34" charset="0"/>
                        </a:rPr>
                        <a:t>NO</a:t>
                      </a:r>
                      <a:endParaRPr lang="es-MX" sz="16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07000"/>
                        </a:lnSpc>
                        <a:spcAft>
                          <a:spcPts val="0"/>
                        </a:spcAft>
                      </a:pPr>
                      <a:r>
                        <a:rPr lang="es-MX" sz="1600" dirty="0">
                          <a:effectLst/>
                          <a:latin typeface="Arial" panose="020B0604020202020204" pitchFamily="34" charset="0"/>
                          <a:cs typeface="Arial" panose="020B0604020202020204" pitchFamily="34" charset="0"/>
                        </a:rPr>
                        <a:t> </a:t>
                      </a:r>
                    </a:p>
                    <a:p>
                      <a:pPr algn="ctr">
                        <a:lnSpc>
                          <a:spcPct val="107000"/>
                        </a:lnSpc>
                        <a:spcAft>
                          <a:spcPts val="0"/>
                        </a:spcAft>
                      </a:pPr>
                      <a:r>
                        <a:rPr lang="es-MX" sz="1600" dirty="0">
                          <a:effectLst/>
                          <a:latin typeface="Arial" panose="020B0604020202020204" pitchFamily="34" charset="0"/>
                          <a:cs typeface="Arial" panose="020B0604020202020204" pitchFamily="34" charset="0"/>
                        </a:rPr>
                        <a:t>46/46 (100%)</a:t>
                      </a:r>
                    </a:p>
                    <a:p>
                      <a:pPr algn="ctr">
                        <a:lnSpc>
                          <a:spcPct val="107000"/>
                        </a:lnSpc>
                        <a:spcAft>
                          <a:spcPts val="0"/>
                        </a:spcAft>
                      </a:pPr>
                      <a:r>
                        <a:rPr lang="es-MX" sz="1600" dirty="0">
                          <a:effectLst/>
                          <a:latin typeface="Arial" panose="020B0604020202020204" pitchFamily="34" charset="0"/>
                          <a:cs typeface="Arial" panose="020B0604020202020204" pitchFamily="34" charset="0"/>
                        </a:rPr>
                        <a:t> </a:t>
                      </a:r>
                    </a:p>
                    <a:p>
                      <a:pPr algn="ctr">
                        <a:lnSpc>
                          <a:spcPct val="107000"/>
                        </a:lnSpc>
                        <a:spcAft>
                          <a:spcPts val="0"/>
                        </a:spcAft>
                      </a:pPr>
                      <a:r>
                        <a:rPr lang="es-MX" sz="1600" dirty="0">
                          <a:effectLst/>
                          <a:latin typeface="Arial" panose="020B0604020202020204" pitchFamily="34" charset="0"/>
                          <a:cs typeface="Arial" panose="020B0604020202020204" pitchFamily="34" charset="0"/>
                        </a:rPr>
                        <a:t>4/46 (9%)</a:t>
                      </a:r>
                    </a:p>
                    <a:p>
                      <a:pPr algn="ctr">
                        <a:lnSpc>
                          <a:spcPct val="107000"/>
                        </a:lnSpc>
                        <a:spcAft>
                          <a:spcPts val="0"/>
                        </a:spcAft>
                      </a:pPr>
                      <a:r>
                        <a:rPr lang="es-MX" sz="1600" dirty="0">
                          <a:effectLst/>
                          <a:latin typeface="Arial" panose="020B0604020202020204" pitchFamily="34" charset="0"/>
                          <a:cs typeface="Arial" panose="020B0604020202020204" pitchFamily="34" charset="0"/>
                        </a:rPr>
                        <a:t>42/46 (91%)</a:t>
                      </a:r>
                    </a:p>
                    <a:p>
                      <a:pPr algn="ctr">
                        <a:lnSpc>
                          <a:spcPct val="107000"/>
                        </a:lnSpc>
                        <a:spcAft>
                          <a:spcPts val="0"/>
                        </a:spcAft>
                      </a:pPr>
                      <a:r>
                        <a:rPr lang="es-MX" sz="1600" dirty="0">
                          <a:effectLst/>
                          <a:latin typeface="Arial" panose="020B0604020202020204" pitchFamily="34" charset="0"/>
                          <a:cs typeface="Arial" panose="020B0604020202020204" pitchFamily="34" charset="0"/>
                        </a:rPr>
                        <a:t> </a:t>
                      </a:r>
                    </a:p>
                    <a:p>
                      <a:pPr algn="ctr">
                        <a:lnSpc>
                          <a:spcPct val="107000"/>
                        </a:lnSpc>
                        <a:spcAft>
                          <a:spcPts val="0"/>
                        </a:spcAft>
                      </a:pPr>
                      <a:r>
                        <a:rPr lang="es-MX" sz="1600" dirty="0">
                          <a:effectLst/>
                          <a:latin typeface="Arial" panose="020B0604020202020204" pitchFamily="34" charset="0"/>
                          <a:cs typeface="Arial" panose="020B0604020202020204" pitchFamily="34" charset="0"/>
                        </a:rPr>
                        <a:t>34/46 (74%)</a:t>
                      </a:r>
                    </a:p>
                    <a:p>
                      <a:pPr algn="ctr">
                        <a:lnSpc>
                          <a:spcPct val="107000"/>
                        </a:lnSpc>
                        <a:spcAft>
                          <a:spcPts val="0"/>
                        </a:spcAft>
                      </a:pPr>
                      <a:r>
                        <a:rPr lang="es-MX" sz="1600" dirty="0">
                          <a:effectLst/>
                          <a:latin typeface="Arial" panose="020B0604020202020204" pitchFamily="34" charset="0"/>
                          <a:cs typeface="Arial" panose="020B0604020202020204" pitchFamily="34" charset="0"/>
                        </a:rPr>
                        <a:t>12/46 (26%)</a:t>
                      </a:r>
                    </a:p>
                    <a:p>
                      <a:pPr algn="ctr">
                        <a:lnSpc>
                          <a:spcPct val="107000"/>
                        </a:lnSpc>
                        <a:spcAft>
                          <a:spcPts val="0"/>
                        </a:spcAft>
                      </a:pPr>
                      <a:r>
                        <a:rPr lang="es-MX" sz="1600" dirty="0">
                          <a:effectLst/>
                          <a:latin typeface="Arial" panose="020B0604020202020204" pitchFamily="34" charset="0"/>
                          <a:cs typeface="Arial" panose="020B0604020202020204" pitchFamily="34" charset="0"/>
                        </a:rPr>
                        <a:t> </a:t>
                      </a:r>
                    </a:p>
                    <a:p>
                      <a:pPr algn="ctr">
                        <a:lnSpc>
                          <a:spcPct val="107000"/>
                        </a:lnSpc>
                        <a:spcAft>
                          <a:spcPts val="0"/>
                        </a:spcAft>
                      </a:pPr>
                      <a:r>
                        <a:rPr lang="es-MX" sz="1600" dirty="0">
                          <a:effectLst/>
                          <a:latin typeface="Arial" panose="020B0604020202020204" pitchFamily="34" charset="0"/>
                          <a:cs typeface="Arial" panose="020B0604020202020204" pitchFamily="34" charset="0"/>
                        </a:rPr>
                        <a:t>15/46 (36%)</a:t>
                      </a:r>
                    </a:p>
                    <a:p>
                      <a:pPr algn="ctr">
                        <a:lnSpc>
                          <a:spcPct val="107000"/>
                        </a:lnSpc>
                        <a:spcAft>
                          <a:spcPts val="0"/>
                        </a:spcAft>
                      </a:pPr>
                      <a:r>
                        <a:rPr lang="es-MX" sz="1600" dirty="0">
                          <a:effectLst/>
                          <a:latin typeface="Arial" panose="020B0604020202020204" pitchFamily="34" charset="0"/>
                          <a:cs typeface="Arial" panose="020B0604020202020204" pitchFamily="34" charset="0"/>
                        </a:rPr>
                        <a:t>31/46 (67%)</a:t>
                      </a:r>
                    </a:p>
                    <a:p>
                      <a:pPr algn="ctr">
                        <a:lnSpc>
                          <a:spcPct val="107000"/>
                        </a:lnSpc>
                        <a:spcAft>
                          <a:spcPts val="0"/>
                        </a:spcAft>
                      </a:pPr>
                      <a:r>
                        <a:rPr lang="es-MX" sz="1600" dirty="0">
                          <a:effectLst/>
                          <a:latin typeface="Arial" panose="020B0604020202020204" pitchFamily="34" charset="0"/>
                          <a:cs typeface="Arial" panose="020B0604020202020204" pitchFamily="34" charset="0"/>
                        </a:rPr>
                        <a:t> </a:t>
                      </a:r>
                    </a:p>
                    <a:p>
                      <a:pPr algn="ctr">
                        <a:lnSpc>
                          <a:spcPct val="107000"/>
                        </a:lnSpc>
                        <a:spcAft>
                          <a:spcPts val="0"/>
                        </a:spcAft>
                      </a:pPr>
                      <a:r>
                        <a:rPr lang="es-MX" sz="1600" dirty="0">
                          <a:effectLst/>
                          <a:latin typeface="Arial" panose="020B0604020202020204" pitchFamily="34" charset="0"/>
                          <a:cs typeface="Arial" panose="020B0604020202020204" pitchFamily="34" charset="0"/>
                        </a:rPr>
                        <a:t>41/46 (89%)</a:t>
                      </a:r>
                    </a:p>
                    <a:p>
                      <a:pPr algn="ctr">
                        <a:lnSpc>
                          <a:spcPct val="107000"/>
                        </a:lnSpc>
                        <a:spcAft>
                          <a:spcPts val="0"/>
                        </a:spcAft>
                      </a:pPr>
                      <a:r>
                        <a:rPr lang="es-MX" sz="1600" dirty="0">
                          <a:effectLst/>
                          <a:latin typeface="Arial" panose="020B0604020202020204" pitchFamily="34" charset="0"/>
                          <a:cs typeface="Arial" panose="020B0604020202020204" pitchFamily="34" charset="0"/>
                        </a:rPr>
                        <a:t>5/46 (11%)</a:t>
                      </a:r>
                      <a:endParaRPr lang="es-MX" sz="16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10001"/>
                  </a:ext>
                </a:extLst>
              </a:tr>
            </a:tbl>
          </a:graphicData>
        </a:graphic>
      </p:graphicFrame>
      <p:sp>
        <p:nvSpPr>
          <p:cNvPr id="6" name="Subtitle 2"/>
          <p:cNvSpPr txBox="1">
            <a:spLocks/>
          </p:cNvSpPr>
          <p:nvPr/>
        </p:nvSpPr>
        <p:spPr>
          <a:xfrm>
            <a:off x="1835696" y="2636912"/>
            <a:ext cx="5688633" cy="303891"/>
          </a:xfrm>
          <a:prstGeom prst="rect">
            <a:avLst/>
          </a:prstGeom>
          <a:noFill/>
          <a:ln w="57150">
            <a:solidFill>
              <a:srgbClr val="FF0000"/>
            </a:solidFill>
          </a:ln>
        </p:spPr>
        <p:txBody>
          <a:bodyPr vert="horz" lIns="0" tIns="0" rIns="0" bIns="0" rtlCol="0">
            <a:normAutofit fontScale="85000" lnSpcReduction="20000"/>
          </a:bodyPr>
          <a:lstStyle>
            <a:lvl1pPr marL="0" indent="0" algn="l" defTabSz="914363" rtl="0" eaLnBrk="1" latinLnBrk="0" hangingPunct="1">
              <a:lnSpc>
                <a:spcPct val="90000"/>
              </a:lnSpc>
              <a:spcBef>
                <a:spcPts val="0"/>
              </a:spcBef>
              <a:buFontTx/>
              <a:buNone/>
              <a:defRPr sz="3200" kern="1200">
                <a:solidFill>
                  <a:schemeClr val="tx1">
                    <a:tint val="75000"/>
                  </a:schemeClr>
                </a:solidFill>
                <a:latin typeface="+mn-lt"/>
                <a:ea typeface="+mn-ea"/>
                <a:cs typeface="+mn-cs"/>
              </a:defRPr>
            </a:lvl1pPr>
            <a:lvl2pPr marL="457182" indent="0" algn="ctr" defTabSz="914363" rtl="0" eaLnBrk="1" latinLnBrk="0" hangingPunct="1">
              <a:lnSpc>
                <a:spcPct val="90000"/>
              </a:lnSpc>
              <a:spcBef>
                <a:spcPct val="20000"/>
              </a:spcBef>
              <a:buFontTx/>
              <a:buNone/>
              <a:defRPr sz="2800" kern="1200">
                <a:solidFill>
                  <a:schemeClr val="tx1">
                    <a:tint val="75000"/>
                  </a:schemeClr>
                </a:solidFill>
                <a:latin typeface="+mn-lt"/>
                <a:ea typeface="+mn-ea"/>
                <a:cs typeface="+mn-cs"/>
              </a:defRPr>
            </a:lvl2pPr>
            <a:lvl3pPr marL="914363" indent="0" algn="ctr" defTabSz="914363" rtl="0" eaLnBrk="1" latinLnBrk="0" hangingPunct="1">
              <a:lnSpc>
                <a:spcPct val="90000"/>
              </a:lnSpc>
              <a:spcBef>
                <a:spcPct val="20000"/>
              </a:spcBef>
              <a:buFontTx/>
              <a:buNone/>
              <a:defRPr sz="2400" kern="1200">
                <a:solidFill>
                  <a:schemeClr val="tx1">
                    <a:tint val="75000"/>
                  </a:schemeClr>
                </a:solidFill>
                <a:latin typeface="+mn-lt"/>
                <a:ea typeface="+mn-ea"/>
                <a:cs typeface="+mn-cs"/>
              </a:defRPr>
            </a:lvl3pPr>
            <a:lvl4pPr marL="1371545" indent="0" algn="ctr" defTabSz="914363" rtl="0" eaLnBrk="1" latinLnBrk="0" hangingPunct="1">
              <a:lnSpc>
                <a:spcPct val="90000"/>
              </a:lnSpc>
              <a:spcBef>
                <a:spcPct val="20000"/>
              </a:spcBef>
              <a:buFontTx/>
              <a:buNone/>
              <a:defRPr sz="2400" kern="1200">
                <a:solidFill>
                  <a:schemeClr val="tx1">
                    <a:tint val="75000"/>
                  </a:schemeClr>
                </a:solidFill>
                <a:latin typeface="+mn-lt"/>
                <a:ea typeface="+mn-ea"/>
                <a:cs typeface="+mn-cs"/>
              </a:defRPr>
            </a:lvl4pPr>
            <a:lvl5pPr marL="1828727" indent="0" algn="ctr" defTabSz="914363" rtl="0" eaLnBrk="1" latinLnBrk="0" hangingPunct="1">
              <a:lnSpc>
                <a:spcPct val="90000"/>
              </a:lnSpc>
              <a:spcBef>
                <a:spcPct val="20000"/>
              </a:spcBef>
              <a:buFontTx/>
              <a:buNone/>
              <a:defRPr sz="2400" kern="1200">
                <a:solidFill>
                  <a:schemeClr val="tx1">
                    <a:tint val="75000"/>
                  </a:schemeClr>
                </a:solidFill>
                <a:latin typeface="+mn-lt"/>
                <a:ea typeface="+mn-ea"/>
                <a:cs typeface="+mn-cs"/>
              </a:defRPr>
            </a:lvl5pPr>
            <a:lvl6pPr marL="2285909" indent="0" algn="ctr" defTabSz="914363"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090" indent="0" algn="ctr" defTabSz="914363"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272" indent="0" algn="ctr" defTabSz="914363"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454" indent="0" algn="ctr" defTabSz="914363"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ctr"/>
            <a:endParaRPr lang="es-ES_tradnl" noProof="1">
              <a:solidFill>
                <a:schemeClr val="bg1"/>
              </a:solidFill>
              <a:latin typeface="Arial" panose="020B0604020202020204" pitchFamily="34" charset="0"/>
              <a:cs typeface="Arial" panose="020B0604020202020204" pitchFamily="34" charset="0"/>
            </a:endParaRPr>
          </a:p>
        </p:txBody>
      </p:sp>
      <p:sp>
        <p:nvSpPr>
          <p:cNvPr id="7" name="Subtitle 2"/>
          <p:cNvSpPr txBox="1">
            <a:spLocks/>
          </p:cNvSpPr>
          <p:nvPr/>
        </p:nvSpPr>
        <p:spPr>
          <a:xfrm>
            <a:off x="1763688" y="3933621"/>
            <a:ext cx="5688633" cy="303891"/>
          </a:xfrm>
          <a:prstGeom prst="rect">
            <a:avLst/>
          </a:prstGeom>
          <a:noFill/>
          <a:ln w="57150">
            <a:solidFill>
              <a:srgbClr val="FF0000"/>
            </a:solidFill>
          </a:ln>
        </p:spPr>
        <p:txBody>
          <a:bodyPr vert="horz" lIns="0" tIns="0" rIns="0" bIns="0" rtlCol="0">
            <a:normAutofit fontScale="85000" lnSpcReduction="20000"/>
          </a:bodyPr>
          <a:lstStyle>
            <a:lvl1pPr marL="0" indent="0" algn="l" defTabSz="914363" rtl="0" eaLnBrk="1" latinLnBrk="0" hangingPunct="1">
              <a:lnSpc>
                <a:spcPct val="90000"/>
              </a:lnSpc>
              <a:spcBef>
                <a:spcPts val="0"/>
              </a:spcBef>
              <a:buFontTx/>
              <a:buNone/>
              <a:defRPr sz="3200" kern="1200">
                <a:solidFill>
                  <a:schemeClr val="tx1">
                    <a:tint val="75000"/>
                  </a:schemeClr>
                </a:solidFill>
                <a:latin typeface="+mn-lt"/>
                <a:ea typeface="+mn-ea"/>
                <a:cs typeface="+mn-cs"/>
              </a:defRPr>
            </a:lvl1pPr>
            <a:lvl2pPr marL="457182" indent="0" algn="ctr" defTabSz="914363" rtl="0" eaLnBrk="1" latinLnBrk="0" hangingPunct="1">
              <a:lnSpc>
                <a:spcPct val="90000"/>
              </a:lnSpc>
              <a:spcBef>
                <a:spcPct val="20000"/>
              </a:spcBef>
              <a:buFontTx/>
              <a:buNone/>
              <a:defRPr sz="2800" kern="1200">
                <a:solidFill>
                  <a:schemeClr val="tx1">
                    <a:tint val="75000"/>
                  </a:schemeClr>
                </a:solidFill>
                <a:latin typeface="+mn-lt"/>
                <a:ea typeface="+mn-ea"/>
                <a:cs typeface="+mn-cs"/>
              </a:defRPr>
            </a:lvl2pPr>
            <a:lvl3pPr marL="914363" indent="0" algn="ctr" defTabSz="914363" rtl="0" eaLnBrk="1" latinLnBrk="0" hangingPunct="1">
              <a:lnSpc>
                <a:spcPct val="90000"/>
              </a:lnSpc>
              <a:spcBef>
                <a:spcPct val="20000"/>
              </a:spcBef>
              <a:buFontTx/>
              <a:buNone/>
              <a:defRPr sz="2400" kern="1200">
                <a:solidFill>
                  <a:schemeClr val="tx1">
                    <a:tint val="75000"/>
                  </a:schemeClr>
                </a:solidFill>
                <a:latin typeface="+mn-lt"/>
                <a:ea typeface="+mn-ea"/>
                <a:cs typeface="+mn-cs"/>
              </a:defRPr>
            </a:lvl3pPr>
            <a:lvl4pPr marL="1371545" indent="0" algn="ctr" defTabSz="914363" rtl="0" eaLnBrk="1" latinLnBrk="0" hangingPunct="1">
              <a:lnSpc>
                <a:spcPct val="90000"/>
              </a:lnSpc>
              <a:spcBef>
                <a:spcPct val="20000"/>
              </a:spcBef>
              <a:buFontTx/>
              <a:buNone/>
              <a:defRPr sz="2400" kern="1200">
                <a:solidFill>
                  <a:schemeClr val="tx1">
                    <a:tint val="75000"/>
                  </a:schemeClr>
                </a:solidFill>
                <a:latin typeface="+mn-lt"/>
                <a:ea typeface="+mn-ea"/>
                <a:cs typeface="+mn-cs"/>
              </a:defRPr>
            </a:lvl4pPr>
            <a:lvl5pPr marL="1828727" indent="0" algn="ctr" defTabSz="914363" rtl="0" eaLnBrk="1" latinLnBrk="0" hangingPunct="1">
              <a:lnSpc>
                <a:spcPct val="90000"/>
              </a:lnSpc>
              <a:spcBef>
                <a:spcPct val="20000"/>
              </a:spcBef>
              <a:buFontTx/>
              <a:buNone/>
              <a:defRPr sz="2400" kern="1200">
                <a:solidFill>
                  <a:schemeClr val="tx1">
                    <a:tint val="75000"/>
                  </a:schemeClr>
                </a:solidFill>
                <a:latin typeface="+mn-lt"/>
                <a:ea typeface="+mn-ea"/>
                <a:cs typeface="+mn-cs"/>
              </a:defRPr>
            </a:lvl5pPr>
            <a:lvl6pPr marL="2285909" indent="0" algn="ctr" defTabSz="914363"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090" indent="0" algn="ctr" defTabSz="914363"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272" indent="0" algn="ctr" defTabSz="914363"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454" indent="0" algn="ctr" defTabSz="914363"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ctr"/>
            <a:endParaRPr lang="es-ES_tradnl" noProof="1">
              <a:solidFill>
                <a:schemeClr val="bg1"/>
              </a:solidFill>
              <a:latin typeface="Arial" panose="020B0604020202020204" pitchFamily="34" charset="0"/>
              <a:cs typeface="Arial" panose="020B0604020202020204" pitchFamily="34" charset="0"/>
            </a:endParaRPr>
          </a:p>
        </p:txBody>
      </p:sp>
      <p:sp>
        <p:nvSpPr>
          <p:cNvPr id="8" name="Subtitle 2"/>
          <p:cNvSpPr txBox="1">
            <a:spLocks/>
          </p:cNvSpPr>
          <p:nvPr/>
        </p:nvSpPr>
        <p:spPr>
          <a:xfrm>
            <a:off x="1821163" y="5497653"/>
            <a:ext cx="5688633" cy="303891"/>
          </a:xfrm>
          <a:prstGeom prst="rect">
            <a:avLst/>
          </a:prstGeom>
          <a:noFill/>
          <a:ln w="57150">
            <a:solidFill>
              <a:srgbClr val="FF0000"/>
            </a:solidFill>
          </a:ln>
        </p:spPr>
        <p:txBody>
          <a:bodyPr vert="horz" lIns="0" tIns="0" rIns="0" bIns="0" rtlCol="0">
            <a:normAutofit fontScale="85000" lnSpcReduction="20000"/>
          </a:bodyPr>
          <a:lstStyle>
            <a:lvl1pPr marL="0" indent="0" algn="l" defTabSz="914363" rtl="0" eaLnBrk="1" latinLnBrk="0" hangingPunct="1">
              <a:lnSpc>
                <a:spcPct val="90000"/>
              </a:lnSpc>
              <a:spcBef>
                <a:spcPts val="0"/>
              </a:spcBef>
              <a:buFontTx/>
              <a:buNone/>
              <a:defRPr sz="3200" kern="1200">
                <a:solidFill>
                  <a:schemeClr val="tx1">
                    <a:tint val="75000"/>
                  </a:schemeClr>
                </a:solidFill>
                <a:latin typeface="+mn-lt"/>
                <a:ea typeface="+mn-ea"/>
                <a:cs typeface="+mn-cs"/>
              </a:defRPr>
            </a:lvl1pPr>
            <a:lvl2pPr marL="457182" indent="0" algn="ctr" defTabSz="914363" rtl="0" eaLnBrk="1" latinLnBrk="0" hangingPunct="1">
              <a:lnSpc>
                <a:spcPct val="90000"/>
              </a:lnSpc>
              <a:spcBef>
                <a:spcPct val="20000"/>
              </a:spcBef>
              <a:buFontTx/>
              <a:buNone/>
              <a:defRPr sz="2800" kern="1200">
                <a:solidFill>
                  <a:schemeClr val="tx1">
                    <a:tint val="75000"/>
                  </a:schemeClr>
                </a:solidFill>
                <a:latin typeface="+mn-lt"/>
                <a:ea typeface="+mn-ea"/>
                <a:cs typeface="+mn-cs"/>
              </a:defRPr>
            </a:lvl2pPr>
            <a:lvl3pPr marL="914363" indent="0" algn="ctr" defTabSz="914363" rtl="0" eaLnBrk="1" latinLnBrk="0" hangingPunct="1">
              <a:lnSpc>
                <a:spcPct val="90000"/>
              </a:lnSpc>
              <a:spcBef>
                <a:spcPct val="20000"/>
              </a:spcBef>
              <a:buFontTx/>
              <a:buNone/>
              <a:defRPr sz="2400" kern="1200">
                <a:solidFill>
                  <a:schemeClr val="tx1">
                    <a:tint val="75000"/>
                  </a:schemeClr>
                </a:solidFill>
                <a:latin typeface="+mn-lt"/>
                <a:ea typeface="+mn-ea"/>
                <a:cs typeface="+mn-cs"/>
              </a:defRPr>
            </a:lvl3pPr>
            <a:lvl4pPr marL="1371545" indent="0" algn="ctr" defTabSz="914363" rtl="0" eaLnBrk="1" latinLnBrk="0" hangingPunct="1">
              <a:lnSpc>
                <a:spcPct val="90000"/>
              </a:lnSpc>
              <a:spcBef>
                <a:spcPct val="20000"/>
              </a:spcBef>
              <a:buFontTx/>
              <a:buNone/>
              <a:defRPr sz="2400" kern="1200">
                <a:solidFill>
                  <a:schemeClr val="tx1">
                    <a:tint val="75000"/>
                  </a:schemeClr>
                </a:solidFill>
                <a:latin typeface="+mn-lt"/>
                <a:ea typeface="+mn-ea"/>
                <a:cs typeface="+mn-cs"/>
              </a:defRPr>
            </a:lvl4pPr>
            <a:lvl5pPr marL="1828727" indent="0" algn="ctr" defTabSz="914363" rtl="0" eaLnBrk="1" latinLnBrk="0" hangingPunct="1">
              <a:lnSpc>
                <a:spcPct val="90000"/>
              </a:lnSpc>
              <a:spcBef>
                <a:spcPct val="20000"/>
              </a:spcBef>
              <a:buFontTx/>
              <a:buNone/>
              <a:defRPr sz="2400" kern="1200">
                <a:solidFill>
                  <a:schemeClr val="tx1">
                    <a:tint val="75000"/>
                  </a:schemeClr>
                </a:solidFill>
                <a:latin typeface="+mn-lt"/>
                <a:ea typeface="+mn-ea"/>
                <a:cs typeface="+mn-cs"/>
              </a:defRPr>
            </a:lvl5pPr>
            <a:lvl6pPr marL="2285909" indent="0" algn="ctr" defTabSz="914363"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090" indent="0" algn="ctr" defTabSz="914363"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272" indent="0" algn="ctr" defTabSz="914363"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454" indent="0" algn="ctr" defTabSz="914363"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ctr"/>
            <a:endParaRPr lang="es-ES_tradnl" noProof="1">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946553545"/>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anim calcmode="lin" valueType="num">
                                      <p:cBhvr>
                                        <p:cTn id="8" dur="1000" fill="hold"/>
                                        <p:tgtEl>
                                          <p:spTgt spid="6"/>
                                        </p:tgtEl>
                                        <p:attrNameLst>
                                          <p:attrName>ppt_x</p:attrName>
                                        </p:attrNameLst>
                                      </p:cBhvr>
                                      <p:tavLst>
                                        <p:tav tm="0">
                                          <p:val>
                                            <p:strVal val="#ppt_x"/>
                                          </p:val>
                                        </p:tav>
                                        <p:tav tm="100000">
                                          <p:val>
                                            <p:strVal val="#ppt_x"/>
                                          </p:val>
                                        </p:tav>
                                      </p:tavLst>
                                    </p:anim>
                                    <p:anim calcmode="lin" valueType="num">
                                      <p:cBhvr>
                                        <p:cTn id="9"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7"/>
                                        </p:tgtEl>
                                        <p:attrNameLst>
                                          <p:attrName>style.visibility</p:attrName>
                                        </p:attrNameLst>
                                      </p:cBhvr>
                                      <p:to>
                                        <p:strVal val="visible"/>
                                      </p:to>
                                    </p:set>
                                    <p:animEffect transition="in" filter="fade">
                                      <p:cBhvr>
                                        <p:cTn id="14" dur="1000"/>
                                        <p:tgtEl>
                                          <p:spTgt spid="7"/>
                                        </p:tgtEl>
                                      </p:cBhvr>
                                    </p:animEffect>
                                    <p:anim calcmode="lin" valueType="num">
                                      <p:cBhvr>
                                        <p:cTn id="15" dur="1000" fill="hold"/>
                                        <p:tgtEl>
                                          <p:spTgt spid="7"/>
                                        </p:tgtEl>
                                        <p:attrNameLst>
                                          <p:attrName>ppt_x</p:attrName>
                                        </p:attrNameLst>
                                      </p:cBhvr>
                                      <p:tavLst>
                                        <p:tav tm="0">
                                          <p:val>
                                            <p:strVal val="#ppt_x"/>
                                          </p:val>
                                        </p:tav>
                                        <p:tav tm="100000">
                                          <p:val>
                                            <p:strVal val="#ppt_x"/>
                                          </p:val>
                                        </p:tav>
                                      </p:tavLst>
                                    </p:anim>
                                    <p:anim calcmode="lin" valueType="num">
                                      <p:cBhvr>
                                        <p:cTn id="16"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8"/>
                                        </p:tgtEl>
                                        <p:attrNameLst>
                                          <p:attrName>style.visibility</p:attrName>
                                        </p:attrNameLst>
                                      </p:cBhvr>
                                      <p:to>
                                        <p:strVal val="visible"/>
                                      </p:to>
                                    </p:set>
                                    <p:animEffect transition="in" filter="fade">
                                      <p:cBhvr>
                                        <p:cTn id="21" dur="1000"/>
                                        <p:tgtEl>
                                          <p:spTgt spid="8"/>
                                        </p:tgtEl>
                                      </p:cBhvr>
                                    </p:animEffect>
                                    <p:anim calcmode="lin" valueType="num">
                                      <p:cBhvr>
                                        <p:cTn id="22" dur="1000" fill="hold"/>
                                        <p:tgtEl>
                                          <p:spTgt spid="8"/>
                                        </p:tgtEl>
                                        <p:attrNameLst>
                                          <p:attrName>ppt_x</p:attrName>
                                        </p:attrNameLst>
                                      </p:cBhvr>
                                      <p:tavLst>
                                        <p:tav tm="0">
                                          <p:val>
                                            <p:strVal val="#ppt_x"/>
                                          </p:val>
                                        </p:tav>
                                        <p:tav tm="100000">
                                          <p:val>
                                            <p:strVal val="#ppt_x"/>
                                          </p:val>
                                        </p:tav>
                                      </p:tavLst>
                                    </p:anim>
                                    <p:anim calcmode="lin" valueType="num">
                                      <p:cBhvr>
                                        <p:cTn id="23" dur="1000" fill="hold"/>
                                        <p:tgtEl>
                                          <p:spTgt spid="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8"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85709" y="723390"/>
            <a:ext cx="6739464" cy="653381"/>
          </a:xfrm>
        </p:spPr>
        <p:txBody>
          <a:bodyPr/>
          <a:lstStyle/>
          <a:p>
            <a:pPr algn="ctr" defTabSz="914400">
              <a:spcBef>
                <a:spcPts val="0"/>
              </a:spcBef>
            </a:pPr>
            <a:endParaRPr lang="es-ES_tradnl" sz="3600" b="0" i="0" spc="-150" noProof="1">
              <a:effectLst>
                <a:outerShdw blurRad="50800" dist="38100" dir="2700000" algn="tl">
                  <a:prstClr val="black">
                    <a:alpha val="40000"/>
                  </a:prstClr>
                </a:outerShdw>
              </a:effectLst>
              <a:latin typeface="Arial" panose="020B0604020202020204" pitchFamily="34" charset="0"/>
              <a:cs typeface="Arial" panose="020B0604020202020204" pitchFamily="34" charset="0"/>
            </a:endParaRPr>
          </a:p>
        </p:txBody>
      </p:sp>
      <p:graphicFrame>
        <p:nvGraphicFramePr>
          <p:cNvPr id="3" name="Tabla 2"/>
          <p:cNvGraphicFramePr>
            <a:graphicFrameLocks noGrp="1"/>
          </p:cNvGraphicFramePr>
          <p:nvPr>
            <p:extLst/>
          </p:nvPr>
        </p:nvGraphicFramePr>
        <p:xfrm>
          <a:off x="1052311" y="1446222"/>
          <a:ext cx="7056784" cy="5228895"/>
        </p:xfrm>
        <a:graphic>
          <a:graphicData uri="http://schemas.openxmlformats.org/drawingml/2006/table">
            <a:tbl>
              <a:tblPr firstRow="1" firstCol="1" bandRow="1">
                <a:tableStyleId>{21E4AEA4-8DFA-4A89-87EB-49C32662AFE0}</a:tableStyleId>
              </a:tblPr>
              <a:tblGrid>
                <a:gridCol w="1764196">
                  <a:extLst>
                    <a:ext uri="{9D8B030D-6E8A-4147-A177-3AD203B41FA5}">
                      <a16:colId xmlns:a16="http://schemas.microsoft.com/office/drawing/2014/main" val="20000"/>
                    </a:ext>
                  </a:extLst>
                </a:gridCol>
                <a:gridCol w="1764196">
                  <a:extLst>
                    <a:ext uri="{9D8B030D-6E8A-4147-A177-3AD203B41FA5}">
                      <a16:colId xmlns:a16="http://schemas.microsoft.com/office/drawing/2014/main" val="20001"/>
                    </a:ext>
                  </a:extLst>
                </a:gridCol>
                <a:gridCol w="1764196">
                  <a:extLst>
                    <a:ext uri="{9D8B030D-6E8A-4147-A177-3AD203B41FA5}">
                      <a16:colId xmlns:a16="http://schemas.microsoft.com/office/drawing/2014/main" val="20002"/>
                    </a:ext>
                  </a:extLst>
                </a:gridCol>
                <a:gridCol w="1764196">
                  <a:extLst>
                    <a:ext uri="{9D8B030D-6E8A-4147-A177-3AD203B41FA5}">
                      <a16:colId xmlns:a16="http://schemas.microsoft.com/office/drawing/2014/main" val="20003"/>
                    </a:ext>
                  </a:extLst>
                </a:gridCol>
              </a:tblGrid>
              <a:tr h="438565">
                <a:tc gridSpan="4">
                  <a:txBody>
                    <a:bodyPr/>
                    <a:lstStyle/>
                    <a:p>
                      <a:pPr>
                        <a:lnSpc>
                          <a:spcPct val="107000"/>
                        </a:lnSpc>
                        <a:spcAft>
                          <a:spcPts val="0"/>
                        </a:spcAft>
                      </a:pPr>
                      <a:r>
                        <a:rPr lang="es-MX" sz="1400" kern="1800" dirty="0">
                          <a:effectLst/>
                          <a:latin typeface="Arial" panose="020B0604020202020204" pitchFamily="34" charset="0"/>
                          <a:cs typeface="Arial" panose="020B0604020202020204" pitchFamily="34" charset="0"/>
                        </a:rPr>
                        <a:t> Análisis bivariado de las características de los pacientes hospitalizados con y sin candidemia.</a:t>
                      </a:r>
                      <a:endParaRPr lang="es-MX" sz="1400" dirty="0">
                        <a:effectLst/>
                        <a:latin typeface="Arial" panose="020B0604020202020204" pitchFamily="34" charset="0"/>
                        <a:ea typeface="Calibri" panose="020F0502020204030204" pitchFamily="34" charset="0"/>
                        <a:cs typeface="Arial" panose="020B0604020202020204" pitchFamily="34" charset="0"/>
                      </a:endParaRPr>
                    </a:p>
                  </a:txBody>
                  <a:tcPr marL="17819" marR="17819" marT="0" marB="0"/>
                </a:tc>
                <a:tc hMerge="1">
                  <a:txBody>
                    <a:bodyPr/>
                    <a:lstStyle/>
                    <a:p>
                      <a:endParaRPr lang="es-MX"/>
                    </a:p>
                  </a:txBody>
                  <a:tcPr/>
                </a:tc>
                <a:tc hMerge="1">
                  <a:txBody>
                    <a:bodyPr/>
                    <a:lstStyle/>
                    <a:p>
                      <a:endParaRPr lang="es-MX"/>
                    </a:p>
                  </a:txBody>
                  <a:tcPr/>
                </a:tc>
                <a:tc hMerge="1">
                  <a:txBody>
                    <a:bodyPr/>
                    <a:lstStyle/>
                    <a:p>
                      <a:endParaRPr lang="es-MX"/>
                    </a:p>
                  </a:txBody>
                  <a:tcPr/>
                </a:tc>
                <a:extLst>
                  <a:ext uri="{0D108BD9-81ED-4DB2-BD59-A6C34878D82A}">
                    <a16:rowId xmlns:a16="http://schemas.microsoft.com/office/drawing/2014/main" val="10000"/>
                  </a:ext>
                </a:extLst>
              </a:tr>
              <a:tr h="211003">
                <a:tc>
                  <a:txBody>
                    <a:bodyPr/>
                    <a:lstStyle/>
                    <a:p>
                      <a:pPr algn="ctr">
                        <a:lnSpc>
                          <a:spcPct val="107000"/>
                        </a:lnSpc>
                        <a:spcAft>
                          <a:spcPts val="0"/>
                        </a:spcAft>
                      </a:pPr>
                      <a:r>
                        <a:rPr lang="es-MX" sz="1400" kern="1800">
                          <a:effectLst/>
                          <a:latin typeface="Arial" panose="020B0604020202020204" pitchFamily="34" charset="0"/>
                          <a:cs typeface="Arial" panose="020B0604020202020204" pitchFamily="34" charset="0"/>
                        </a:rPr>
                        <a:t> </a:t>
                      </a:r>
                      <a:endParaRPr lang="es-MX" sz="1400">
                        <a:effectLst/>
                        <a:latin typeface="Arial" panose="020B0604020202020204" pitchFamily="34" charset="0"/>
                        <a:ea typeface="Calibri" panose="020F0502020204030204" pitchFamily="34" charset="0"/>
                        <a:cs typeface="Arial" panose="020B0604020202020204" pitchFamily="34" charset="0"/>
                      </a:endParaRPr>
                    </a:p>
                  </a:txBody>
                  <a:tcPr marL="17819" marR="17819" marT="0" marB="0"/>
                </a:tc>
                <a:tc>
                  <a:txBody>
                    <a:bodyPr/>
                    <a:lstStyle/>
                    <a:p>
                      <a:pPr algn="ctr">
                        <a:lnSpc>
                          <a:spcPct val="107000"/>
                        </a:lnSpc>
                        <a:spcAft>
                          <a:spcPts val="0"/>
                        </a:spcAft>
                      </a:pPr>
                      <a:r>
                        <a:rPr lang="es-MX" sz="1400" kern="1800">
                          <a:effectLst/>
                          <a:latin typeface="Arial" panose="020B0604020202020204" pitchFamily="34" charset="0"/>
                          <a:cs typeface="Arial" panose="020B0604020202020204" pitchFamily="34" charset="0"/>
                        </a:rPr>
                        <a:t>Casos (n=34)</a:t>
                      </a:r>
                      <a:endParaRPr lang="es-MX" sz="1400">
                        <a:effectLst/>
                        <a:latin typeface="Arial" panose="020B0604020202020204" pitchFamily="34" charset="0"/>
                        <a:ea typeface="Calibri" panose="020F0502020204030204" pitchFamily="34" charset="0"/>
                        <a:cs typeface="Arial" panose="020B0604020202020204" pitchFamily="34" charset="0"/>
                      </a:endParaRPr>
                    </a:p>
                  </a:txBody>
                  <a:tcPr marL="17819" marR="17819" marT="0" marB="0"/>
                </a:tc>
                <a:tc>
                  <a:txBody>
                    <a:bodyPr/>
                    <a:lstStyle/>
                    <a:p>
                      <a:pPr algn="ctr">
                        <a:lnSpc>
                          <a:spcPct val="107000"/>
                        </a:lnSpc>
                        <a:spcAft>
                          <a:spcPts val="0"/>
                        </a:spcAft>
                      </a:pPr>
                      <a:r>
                        <a:rPr lang="es-MX" sz="1400" kern="1800">
                          <a:effectLst/>
                          <a:latin typeface="Arial" panose="020B0604020202020204" pitchFamily="34" charset="0"/>
                          <a:cs typeface="Arial" panose="020B0604020202020204" pitchFamily="34" charset="0"/>
                        </a:rPr>
                        <a:t>Controles (n=34)</a:t>
                      </a:r>
                      <a:endParaRPr lang="es-MX" sz="1400">
                        <a:effectLst/>
                        <a:latin typeface="Arial" panose="020B0604020202020204" pitchFamily="34" charset="0"/>
                        <a:ea typeface="Calibri" panose="020F0502020204030204" pitchFamily="34" charset="0"/>
                        <a:cs typeface="Arial" panose="020B0604020202020204" pitchFamily="34" charset="0"/>
                      </a:endParaRPr>
                    </a:p>
                  </a:txBody>
                  <a:tcPr marL="17819" marR="17819" marT="0" marB="0"/>
                </a:tc>
                <a:tc>
                  <a:txBody>
                    <a:bodyPr/>
                    <a:lstStyle/>
                    <a:p>
                      <a:pPr algn="ctr">
                        <a:lnSpc>
                          <a:spcPct val="107000"/>
                        </a:lnSpc>
                        <a:spcAft>
                          <a:spcPts val="0"/>
                        </a:spcAft>
                      </a:pPr>
                      <a:r>
                        <a:rPr lang="es-MX" sz="1400" kern="1800">
                          <a:effectLst/>
                          <a:latin typeface="Arial" panose="020B0604020202020204" pitchFamily="34" charset="0"/>
                          <a:cs typeface="Arial" panose="020B0604020202020204" pitchFamily="34" charset="0"/>
                        </a:rPr>
                        <a:t>p</a:t>
                      </a:r>
                      <a:endParaRPr lang="es-MX" sz="1400">
                        <a:effectLst/>
                        <a:latin typeface="Arial" panose="020B0604020202020204" pitchFamily="34" charset="0"/>
                        <a:ea typeface="Calibri" panose="020F0502020204030204" pitchFamily="34" charset="0"/>
                        <a:cs typeface="Arial" panose="020B0604020202020204" pitchFamily="34" charset="0"/>
                      </a:endParaRPr>
                    </a:p>
                  </a:txBody>
                  <a:tcPr marL="17819" marR="17819" marT="0" marB="0"/>
                </a:tc>
                <a:extLst>
                  <a:ext uri="{0D108BD9-81ED-4DB2-BD59-A6C34878D82A}">
                    <a16:rowId xmlns:a16="http://schemas.microsoft.com/office/drawing/2014/main" val="10001"/>
                  </a:ext>
                </a:extLst>
              </a:tr>
              <a:tr h="2234034">
                <a:tc>
                  <a:txBody>
                    <a:bodyPr/>
                    <a:lstStyle/>
                    <a:p>
                      <a:pPr algn="just">
                        <a:lnSpc>
                          <a:spcPct val="107000"/>
                        </a:lnSpc>
                        <a:spcAft>
                          <a:spcPts val="0"/>
                        </a:spcAft>
                      </a:pPr>
                      <a:r>
                        <a:rPr lang="es-MX" sz="1400">
                          <a:effectLst/>
                          <a:latin typeface="Arial" panose="020B0604020202020204" pitchFamily="34" charset="0"/>
                          <a:cs typeface="Arial" panose="020B0604020202020204" pitchFamily="34" charset="0"/>
                        </a:rPr>
                        <a:t>Días de estancia hospitalaria</a:t>
                      </a:r>
                    </a:p>
                    <a:p>
                      <a:pPr algn="just">
                        <a:lnSpc>
                          <a:spcPct val="107000"/>
                        </a:lnSpc>
                        <a:spcAft>
                          <a:spcPts val="0"/>
                        </a:spcAft>
                      </a:pPr>
                      <a:r>
                        <a:rPr lang="es-MX" sz="1400">
                          <a:effectLst/>
                          <a:latin typeface="Arial" panose="020B0604020202020204" pitchFamily="34" charset="0"/>
                          <a:cs typeface="Arial" panose="020B0604020202020204" pitchFamily="34" charset="0"/>
                        </a:rPr>
                        <a:t>Estancia hospitalaria prolongada</a:t>
                      </a:r>
                    </a:p>
                    <a:p>
                      <a:pPr algn="ctr">
                        <a:lnSpc>
                          <a:spcPct val="107000"/>
                        </a:lnSpc>
                        <a:spcAft>
                          <a:spcPts val="0"/>
                        </a:spcAft>
                      </a:pPr>
                      <a:r>
                        <a:rPr lang="es-MX" sz="1400">
                          <a:effectLst/>
                          <a:latin typeface="Arial" panose="020B0604020202020204" pitchFamily="34" charset="0"/>
                          <a:cs typeface="Arial" panose="020B0604020202020204" pitchFamily="34" charset="0"/>
                        </a:rPr>
                        <a:t>≥9 días</a:t>
                      </a:r>
                    </a:p>
                    <a:p>
                      <a:pPr algn="ctr">
                        <a:lnSpc>
                          <a:spcPct val="107000"/>
                        </a:lnSpc>
                        <a:spcAft>
                          <a:spcPts val="0"/>
                        </a:spcAft>
                      </a:pPr>
                      <a:r>
                        <a:rPr lang="es-MX" sz="1400">
                          <a:effectLst/>
                          <a:latin typeface="Arial" panose="020B0604020202020204" pitchFamily="34" charset="0"/>
                          <a:cs typeface="Arial" panose="020B0604020202020204" pitchFamily="34" charset="0"/>
                        </a:rPr>
                        <a:t>&lt;9 días</a:t>
                      </a:r>
                    </a:p>
                    <a:p>
                      <a:pPr algn="just">
                        <a:lnSpc>
                          <a:spcPct val="107000"/>
                        </a:lnSpc>
                        <a:spcAft>
                          <a:spcPts val="0"/>
                        </a:spcAft>
                      </a:pPr>
                      <a:r>
                        <a:rPr lang="es-MX" sz="1400">
                          <a:effectLst/>
                          <a:latin typeface="Arial" panose="020B0604020202020204" pitchFamily="34" charset="0"/>
                          <a:cs typeface="Arial" panose="020B0604020202020204" pitchFamily="34" charset="0"/>
                        </a:rPr>
                        <a:t> </a:t>
                      </a:r>
                    </a:p>
                    <a:p>
                      <a:pPr algn="just">
                        <a:lnSpc>
                          <a:spcPct val="107000"/>
                        </a:lnSpc>
                        <a:spcAft>
                          <a:spcPts val="0"/>
                        </a:spcAft>
                      </a:pPr>
                      <a:r>
                        <a:rPr lang="es-MX" sz="1400">
                          <a:effectLst/>
                          <a:latin typeface="Arial" panose="020B0604020202020204" pitchFamily="34" charset="0"/>
                          <a:cs typeface="Arial" panose="020B0604020202020204" pitchFamily="34" charset="0"/>
                        </a:rPr>
                        <a:t>Estancia en UCI</a:t>
                      </a:r>
                    </a:p>
                    <a:p>
                      <a:pPr algn="ctr">
                        <a:lnSpc>
                          <a:spcPct val="107000"/>
                        </a:lnSpc>
                        <a:spcAft>
                          <a:spcPts val="0"/>
                        </a:spcAft>
                      </a:pPr>
                      <a:r>
                        <a:rPr lang="es-MX" sz="1400">
                          <a:effectLst/>
                          <a:latin typeface="Arial" panose="020B0604020202020204" pitchFamily="34" charset="0"/>
                          <a:cs typeface="Arial" panose="020B0604020202020204" pitchFamily="34" charset="0"/>
                        </a:rPr>
                        <a:t> </a:t>
                      </a:r>
                      <a:endParaRPr lang="es-MX" sz="1400">
                        <a:effectLst/>
                        <a:latin typeface="Arial" panose="020B0604020202020204" pitchFamily="34" charset="0"/>
                        <a:ea typeface="Calibri" panose="020F0502020204030204" pitchFamily="34" charset="0"/>
                        <a:cs typeface="Arial" panose="020B0604020202020204" pitchFamily="34" charset="0"/>
                      </a:endParaRPr>
                    </a:p>
                  </a:txBody>
                  <a:tcPr marL="17819" marR="17819" marT="0" marB="0"/>
                </a:tc>
                <a:tc>
                  <a:txBody>
                    <a:bodyPr/>
                    <a:lstStyle/>
                    <a:p>
                      <a:pPr algn="ctr">
                        <a:lnSpc>
                          <a:spcPct val="107000"/>
                        </a:lnSpc>
                        <a:spcAft>
                          <a:spcPts val="0"/>
                        </a:spcAft>
                      </a:pPr>
                      <a:endParaRPr lang="es-MX" sz="1400" kern="1800" dirty="0">
                        <a:effectLst/>
                        <a:latin typeface="Arial" panose="020B0604020202020204" pitchFamily="34" charset="0"/>
                        <a:cs typeface="Arial" panose="020B0604020202020204" pitchFamily="34" charset="0"/>
                      </a:endParaRPr>
                    </a:p>
                    <a:p>
                      <a:pPr algn="ctr">
                        <a:lnSpc>
                          <a:spcPct val="107000"/>
                        </a:lnSpc>
                        <a:spcAft>
                          <a:spcPts val="0"/>
                        </a:spcAft>
                      </a:pPr>
                      <a:r>
                        <a:rPr lang="es-MX" sz="1400" kern="1800" dirty="0">
                          <a:effectLst/>
                          <a:latin typeface="Arial" panose="020B0604020202020204" pitchFamily="34" charset="0"/>
                          <a:cs typeface="Arial" panose="020B0604020202020204" pitchFamily="34" charset="0"/>
                        </a:rPr>
                        <a:t>16.5 (7-23)</a:t>
                      </a:r>
                      <a:endParaRPr lang="es-MX" sz="1400" dirty="0">
                        <a:effectLst/>
                        <a:latin typeface="Arial" panose="020B0604020202020204" pitchFamily="34" charset="0"/>
                        <a:cs typeface="Arial" panose="020B0604020202020204" pitchFamily="34" charset="0"/>
                      </a:endParaRPr>
                    </a:p>
                    <a:p>
                      <a:pPr algn="ctr">
                        <a:lnSpc>
                          <a:spcPct val="107000"/>
                        </a:lnSpc>
                        <a:spcAft>
                          <a:spcPts val="0"/>
                        </a:spcAft>
                      </a:pPr>
                      <a:r>
                        <a:rPr lang="es-MX" sz="1400" kern="1800" dirty="0">
                          <a:effectLst/>
                          <a:latin typeface="Arial" panose="020B0604020202020204" pitchFamily="34" charset="0"/>
                          <a:cs typeface="Arial" panose="020B0604020202020204" pitchFamily="34" charset="0"/>
                        </a:rPr>
                        <a:t> </a:t>
                      </a:r>
                      <a:endParaRPr lang="es-MX" sz="1400" dirty="0">
                        <a:effectLst/>
                        <a:latin typeface="Arial" panose="020B0604020202020204" pitchFamily="34" charset="0"/>
                        <a:cs typeface="Arial" panose="020B0604020202020204" pitchFamily="34" charset="0"/>
                      </a:endParaRPr>
                    </a:p>
                    <a:p>
                      <a:pPr algn="ctr">
                        <a:lnSpc>
                          <a:spcPct val="107000"/>
                        </a:lnSpc>
                        <a:spcAft>
                          <a:spcPts val="0"/>
                        </a:spcAft>
                      </a:pPr>
                      <a:endParaRPr lang="es-MX" sz="1400" kern="1800" dirty="0">
                        <a:effectLst/>
                        <a:latin typeface="Arial" panose="020B0604020202020204" pitchFamily="34" charset="0"/>
                        <a:cs typeface="Arial" panose="020B0604020202020204" pitchFamily="34" charset="0"/>
                      </a:endParaRPr>
                    </a:p>
                    <a:p>
                      <a:pPr algn="ctr">
                        <a:lnSpc>
                          <a:spcPct val="107000"/>
                        </a:lnSpc>
                        <a:spcAft>
                          <a:spcPts val="0"/>
                        </a:spcAft>
                      </a:pPr>
                      <a:r>
                        <a:rPr lang="es-MX" sz="1400" kern="1800" dirty="0">
                          <a:effectLst/>
                          <a:latin typeface="Arial" panose="020B0604020202020204" pitchFamily="34" charset="0"/>
                          <a:cs typeface="Arial" panose="020B0604020202020204" pitchFamily="34" charset="0"/>
                        </a:rPr>
                        <a:t> </a:t>
                      </a:r>
                      <a:endParaRPr lang="es-MX" sz="1400" dirty="0">
                        <a:effectLst/>
                        <a:latin typeface="Arial" panose="020B0604020202020204" pitchFamily="34" charset="0"/>
                        <a:cs typeface="Arial" panose="020B0604020202020204" pitchFamily="34" charset="0"/>
                      </a:endParaRPr>
                    </a:p>
                    <a:p>
                      <a:pPr algn="ctr">
                        <a:lnSpc>
                          <a:spcPct val="107000"/>
                        </a:lnSpc>
                        <a:spcAft>
                          <a:spcPts val="0"/>
                        </a:spcAft>
                      </a:pPr>
                      <a:r>
                        <a:rPr lang="es-MX" sz="1400" kern="1800" dirty="0">
                          <a:effectLst/>
                          <a:latin typeface="Arial" panose="020B0604020202020204" pitchFamily="34" charset="0"/>
                          <a:cs typeface="Arial" panose="020B0604020202020204" pitchFamily="34" charset="0"/>
                        </a:rPr>
                        <a:t>24 (71%)</a:t>
                      </a:r>
                      <a:endParaRPr lang="es-MX" sz="1400" dirty="0">
                        <a:effectLst/>
                        <a:latin typeface="Arial" panose="020B0604020202020204" pitchFamily="34" charset="0"/>
                        <a:cs typeface="Arial" panose="020B0604020202020204" pitchFamily="34" charset="0"/>
                      </a:endParaRPr>
                    </a:p>
                    <a:p>
                      <a:pPr algn="ctr">
                        <a:lnSpc>
                          <a:spcPct val="107000"/>
                        </a:lnSpc>
                        <a:spcAft>
                          <a:spcPts val="0"/>
                        </a:spcAft>
                      </a:pPr>
                      <a:r>
                        <a:rPr lang="es-MX" sz="1400" kern="1800" dirty="0">
                          <a:effectLst/>
                          <a:latin typeface="Arial" panose="020B0604020202020204" pitchFamily="34" charset="0"/>
                          <a:cs typeface="Arial" panose="020B0604020202020204" pitchFamily="34" charset="0"/>
                        </a:rPr>
                        <a:t>10 (29%)</a:t>
                      </a:r>
                      <a:endParaRPr lang="es-MX" sz="1400" dirty="0">
                        <a:effectLst/>
                        <a:latin typeface="Arial" panose="020B0604020202020204" pitchFamily="34" charset="0"/>
                        <a:cs typeface="Arial" panose="020B0604020202020204" pitchFamily="34" charset="0"/>
                      </a:endParaRPr>
                    </a:p>
                    <a:p>
                      <a:pPr algn="ctr">
                        <a:lnSpc>
                          <a:spcPct val="107000"/>
                        </a:lnSpc>
                        <a:spcAft>
                          <a:spcPts val="0"/>
                        </a:spcAft>
                      </a:pPr>
                      <a:r>
                        <a:rPr lang="es-MX" sz="1400" kern="1800" dirty="0">
                          <a:effectLst/>
                          <a:latin typeface="Arial" panose="020B0604020202020204" pitchFamily="34" charset="0"/>
                          <a:cs typeface="Arial" panose="020B0604020202020204" pitchFamily="34" charset="0"/>
                        </a:rPr>
                        <a:t> </a:t>
                      </a:r>
                      <a:endParaRPr lang="es-MX" sz="1400" dirty="0">
                        <a:effectLst/>
                        <a:latin typeface="Arial" panose="020B0604020202020204" pitchFamily="34" charset="0"/>
                        <a:cs typeface="Arial" panose="020B0604020202020204" pitchFamily="34" charset="0"/>
                      </a:endParaRPr>
                    </a:p>
                    <a:p>
                      <a:pPr algn="ctr">
                        <a:lnSpc>
                          <a:spcPct val="107000"/>
                        </a:lnSpc>
                        <a:spcAft>
                          <a:spcPts val="0"/>
                        </a:spcAft>
                      </a:pPr>
                      <a:r>
                        <a:rPr lang="es-MX" sz="1400" kern="1800" dirty="0">
                          <a:effectLst/>
                          <a:latin typeface="Arial" panose="020B0604020202020204" pitchFamily="34" charset="0"/>
                          <a:cs typeface="Arial" panose="020B0604020202020204" pitchFamily="34" charset="0"/>
                        </a:rPr>
                        <a:t>17 (50%)</a:t>
                      </a:r>
                      <a:endParaRPr lang="es-MX" sz="1400" dirty="0">
                        <a:effectLst/>
                        <a:latin typeface="Arial" panose="020B0604020202020204" pitchFamily="34" charset="0"/>
                        <a:cs typeface="Arial" panose="020B0604020202020204" pitchFamily="34" charset="0"/>
                      </a:endParaRPr>
                    </a:p>
                    <a:p>
                      <a:pPr algn="ctr">
                        <a:lnSpc>
                          <a:spcPct val="107000"/>
                        </a:lnSpc>
                        <a:spcAft>
                          <a:spcPts val="0"/>
                        </a:spcAft>
                      </a:pPr>
                      <a:r>
                        <a:rPr lang="es-MX" sz="1400" kern="1800" dirty="0">
                          <a:effectLst/>
                          <a:latin typeface="Arial" panose="020B0604020202020204" pitchFamily="34" charset="0"/>
                          <a:cs typeface="Arial" panose="020B0604020202020204" pitchFamily="34" charset="0"/>
                        </a:rPr>
                        <a:t> </a:t>
                      </a:r>
                      <a:endParaRPr lang="es-MX" sz="1400" dirty="0">
                        <a:effectLst/>
                        <a:latin typeface="Arial" panose="020B0604020202020204" pitchFamily="34" charset="0"/>
                        <a:ea typeface="Calibri" panose="020F0502020204030204" pitchFamily="34" charset="0"/>
                        <a:cs typeface="Arial" panose="020B0604020202020204" pitchFamily="34" charset="0"/>
                      </a:endParaRPr>
                    </a:p>
                  </a:txBody>
                  <a:tcPr marL="17819" marR="17819" marT="0" marB="0"/>
                </a:tc>
                <a:tc>
                  <a:txBody>
                    <a:bodyPr/>
                    <a:lstStyle/>
                    <a:p>
                      <a:pPr algn="ctr">
                        <a:lnSpc>
                          <a:spcPct val="107000"/>
                        </a:lnSpc>
                        <a:spcAft>
                          <a:spcPts val="0"/>
                        </a:spcAft>
                      </a:pPr>
                      <a:endParaRPr lang="es-MX" sz="1400" kern="1800" dirty="0">
                        <a:effectLst/>
                        <a:latin typeface="Arial" panose="020B0604020202020204" pitchFamily="34" charset="0"/>
                        <a:cs typeface="Arial" panose="020B0604020202020204" pitchFamily="34" charset="0"/>
                      </a:endParaRPr>
                    </a:p>
                    <a:p>
                      <a:pPr algn="ctr">
                        <a:lnSpc>
                          <a:spcPct val="107000"/>
                        </a:lnSpc>
                        <a:spcAft>
                          <a:spcPts val="0"/>
                        </a:spcAft>
                      </a:pPr>
                      <a:r>
                        <a:rPr lang="es-MX" sz="1400" kern="1800" dirty="0">
                          <a:effectLst/>
                          <a:latin typeface="Arial" panose="020B0604020202020204" pitchFamily="34" charset="0"/>
                          <a:cs typeface="Arial" panose="020B0604020202020204" pitchFamily="34" charset="0"/>
                        </a:rPr>
                        <a:t>8 (3-15)</a:t>
                      </a:r>
                      <a:endParaRPr lang="es-MX" sz="1400" dirty="0">
                        <a:effectLst/>
                        <a:latin typeface="Arial" panose="020B0604020202020204" pitchFamily="34" charset="0"/>
                        <a:cs typeface="Arial" panose="020B0604020202020204" pitchFamily="34" charset="0"/>
                      </a:endParaRPr>
                    </a:p>
                    <a:p>
                      <a:pPr algn="ctr">
                        <a:lnSpc>
                          <a:spcPct val="107000"/>
                        </a:lnSpc>
                        <a:spcAft>
                          <a:spcPts val="0"/>
                        </a:spcAft>
                      </a:pPr>
                      <a:r>
                        <a:rPr lang="es-MX" sz="1400" kern="1800" dirty="0">
                          <a:effectLst/>
                          <a:latin typeface="Arial" panose="020B0604020202020204" pitchFamily="34" charset="0"/>
                          <a:cs typeface="Arial" panose="020B0604020202020204" pitchFamily="34" charset="0"/>
                        </a:rPr>
                        <a:t> </a:t>
                      </a:r>
                      <a:endParaRPr lang="es-MX" sz="1400" dirty="0">
                        <a:effectLst/>
                        <a:latin typeface="Arial" panose="020B0604020202020204" pitchFamily="34" charset="0"/>
                        <a:cs typeface="Arial" panose="020B0604020202020204" pitchFamily="34" charset="0"/>
                      </a:endParaRPr>
                    </a:p>
                    <a:p>
                      <a:pPr algn="ctr">
                        <a:lnSpc>
                          <a:spcPct val="107000"/>
                        </a:lnSpc>
                        <a:spcAft>
                          <a:spcPts val="0"/>
                        </a:spcAft>
                      </a:pPr>
                      <a:r>
                        <a:rPr lang="es-MX" sz="1400" kern="1800" dirty="0">
                          <a:effectLst/>
                          <a:latin typeface="Arial" panose="020B0604020202020204" pitchFamily="34" charset="0"/>
                          <a:cs typeface="Arial" panose="020B0604020202020204" pitchFamily="34" charset="0"/>
                        </a:rPr>
                        <a:t> </a:t>
                      </a:r>
                    </a:p>
                    <a:p>
                      <a:pPr algn="ctr">
                        <a:lnSpc>
                          <a:spcPct val="107000"/>
                        </a:lnSpc>
                        <a:spcAft>
                          <a:spcPts val="0"/>
                        </a:spcAft>
                      </a:pPr>
                      <a:endParaRPr lang="es-MX" sz="1400" dirty="0">
                        <a:effectLst/>
                        <a:latin typeface="Arial" panose="020B0604020202020204" pitchFamily="34" charset="0"/>
                        <a:cs typeface="Arial" panose="020B0604020202020204" pitchFamily="34" charset="0"/>
                      </a:endParaRPr>
                    </a:p>
                    <a:p>
                      <a:pPr algn="ctr">
                        <a:lnSpc>
                          <a:spcPct val="107000"/>
                        </a:lnSpc>
                        <a:spcAft>
                          <a:spcPts val="0"/>
                        </a:spcAft>
                      </a:pPr>
                      <a:r>
                        <a:rPr lang="es-MX" sz="1400" kern="1800" dirty="0">
                          <a:effectLst/>
                          <a:latin typeface="Arial" panose="020B0604020202020204" pitchFamily="34" charset="0"/>
                          <a:cs typeface="Arial" panose="020B0604020202020204" pitchFamily="34" charset="0"/>
                        </a:rPr>
                        <a:t>15 (44%)</a:t>
                      </a:r>
                      <a:endParaRPr lang="es-MX" sz="1400" dirty="0">
                        <a:effectLst/>
                        <a:latin typeface="Arial" panose="020B0604020202020204" pitchFamily="34" charset="0"/>
                        <a:cs typeface="Arial" panose="020B0604020202020204" pitchFamily="34" charset="0"/>
                      </a:endParaRPr>
                    </a:p>
                    <a:p>
                      <a:pPr algn="ctr">
                        <a:lnSpc>
                          <a:spcPct val="107000"/>
                        </a:lnSpc>
                        <a:spcAft>
                          <a:spcPts val="0"/>
                        </a:spcAft>
                      </a:pPr>
                      <a:r>
                        <a:rPr lang="es-MX" sz="1400" kern="1800" dirty="0">
                          <a:effectLst/>
                          <a:latin typeface="Arial" panose="020B0604020202020204" pitchFamily="34" charset="0"/>
                          <a:cs typeface="Arial" panose="020B0604020202020204" pitchFamily="34" charset="0"/>
                        </a:rPr>
                        <a:t>19 (56%)</a:t>
                      </a:r>
                      <a:endParaRPr lang="es-MX" sz="1400" dirty="0">
                        <a:effectLst/>
                        <a:latin typeface="Arial" panose="020B0604020202020204" pitchFamily="34" charset="0"/>
                        <a:cs typeface="Arial" panose="020B0604020202020204" pitchFamily="34" charset="0"/>
                      </a:endParaRPr>
                    </a:p>
                    <a:p>
                      <a:pPr algn="ctr">
                        <a:lnSpc>
                          <a:spcPct val="107000"/>
                        </a:lnSpc>
                        <a:spcAft>
                          <a:spcPts val="0"/>
                        </a:spcAft>
                      </a:pPr>
                      <a:r>
                        <a:rPr lang="es-MX" sz="1400" kern="1800" dirty="0">
                          <a:effectLst/>
                          <a:latin typeface="Arial" panose="020B0604020202020204" pitchFamily="34" charset="0"/>
                          <a:cs typeface="Arial" panose="020B0604020202020204" pitchFamily="34" charset="0"/>
                        </a:rPr>
                        <a:t> </a:t>
                      </a:r>
                      <a:endParaRPr lang="es-MX" sz="1400" dirty="0">
                        <a:effectLst/>
                        <a:latin typeface="Arial" panose="020B0604020202020204" pitchFamily="34" charset="0"/>
                        <a:cs typeface="Arial" panose="020B0604020202020204" pitchFamily="34" charset="0"/>
                      </a:endParaRPr>
                    </a:p>
                    <a:p>
                      <a:pPr algn="ctr">
                        <a:lnSpc>
                          <a:spcPct val="107000"/>
                        </a:lnSpc>
                        <a:spcAft>
                          <a:spcPts val="0"/>
                        </a:spcAft>
                      </a:pPr>
                      <a:r>
                        <a:rPr lang="es-MX" sz="1400" kern="1800" dirty="0">
                          <a:effectLst/>
                          <a:latin typeface="Arial" panose="020B0604020202020204" pitchFamily="34" charset="0"/>
                          <a:cs typeface="Arial" panose="020B0604020202020204" pitchFamily="34" charset="0"/>
                        </a:rPr>
                        <a:t>4 (12%)</a:t>
                      </a:r>
                      <a:endParaRPr lang="es-MX" sz="1400" dirty="0">
                        <a:effectLst/>
                        <a:latin typeface="Arial" panose="020B0604020202020204" pitchFamily="34" charset="0"/>
                        <a:cs typeface="Arial" panose="020B0604020202020204" pitchFamily="34" charset="0"/>
                      </a:endParaRPr>
                    </a:p>
                    <a:p>
                      <a:pPr algn="ctr">
                        <a:lnSpc>
                          <a:spcPct val="107000"/>
                        </a:lnSpc>
                        <a:spcAft>
                          <a:spcPts val="0"/>
                        </a:spcAft>
                      </a:pPr>
                      <a:r>
                        <a:rPr lang="es-MX" sz="1400" kern="1800" dirty="0">
                          <a:effectLst/>
                          <a:latin typeface="Arial" panose="020B0604020202020204" pitchFamily="34" charset="0"/>
                          <a:cs typeface="Arial" panose="020B0604020202020204" pitchFamily="34" charset="0"/>
                        </a:rPr>
                        <a:t> </a:t>
                      </a:r>
                      <a:endParaRPr lang="es-MX" sz="1400" dirty="0">
                        <a:effectLst/>
                        <a:latin typeface="Arial" panose="020B0604020202020204" pitchFamily="34" charset="0"/>
                        <a:ea typeface="Calibri" panose="020F0502020204030204" pitchFamily="34" charset="0"/>
                        <a:cs typeface="Arial" panose="020B0604020202020204" pitchFamily="34" charset="0"/>
                      </a:endParaRPr>
                    </a:p>
                  </a:txBody>
                  <a:tcPr marL="17819" marR="17819" marT="0" marB="0"/>
                </a:tc>
                <a:tc>
                  <a:txBody>
                    <a:bodyPr/>
                    <a:lstStyle/>
                    <a:p>
                      <a:pPr algn="ctr">
                        <a:lnSpc>
                          <a:spcPct val="107000"/>
                        </a:lnSpc>
                        <a:spcAft>
                          <a:spcPts val="0"/>
                        </a:spcAft>
                      </a:pPr>
                      <a:endParaRPr lang="es-MX" sz="1400" kern="1800" dirty="0">
                        <a:effectLst/>
                        <a:latin typeface="Arial" panose="020B0604020202020204" pitchFamily="34" charset="0"/>
                        <a:cs typeface="Arial" panose="020B0604020202020204" pitchFamily="34" charset="0"/>
                      </a:endParaRPr>
                    </a:p>
                    <a:p>
                      <a:pPr algn="ctr">
                        <a:lnSpc>
                          <a:spcPct val="107000"/>
                        </a:lnSpc>
                        <a:spcAft>
                          <a:spcPts val="0"/>
                        </a:spcAft>
                      </a:pPr>
                      <a:r>
                        <a:rPr lang="es-MX" sz="1400" kern="1800" dirty="0">
                          <a:effectLst/>
                          <a:latin typeface="Arial" panose="020B0604020202020204" pitchFamily="34" charset="0"/>
                          <a:cs typeface="Arial" panose="020B0604020202020204" pitchFamily="34" charset="0"/>
                        </a:rPr>
                        <a:t>0.014***</a:t>
                      </a:r>
                      <a:endParaRPr lang="es-MX" sz="1400" dirty="0">
                        <a:effectLst/>
                        <a:latin typeface="Arial" panose="020B0604020202020204" pitchFamily="34" charset="0"/>
                        <a:cs typeface="Arial" panose="020B0604020202020204" pitchFamily="34" charset="0"/>
                      </a:endParaRPr>
                    </a:p>
                    <a:p>
                      <a:pPr algn="ctr">
                        <a:lnSpc>
                          <a:spcPct val="107000"/>
                        </a:lnSpc>
                        <a:spcAft>
                          <a:spcPts val="0"/>
                        </a:spcAft>
                      </a:pPr>
                      <a:r>
                        <a:rPr lang="es-MX" sz="1400" kern="1800" dirty="0">
                          <a:effectLst/>
                          <a:latin typeface="Arial" panose="020B0604020202020204" pitchFamily="34" charset="0"/>
                          <a:cs typeface="Arial" panose="020B0604020202020204" pitchFamily="34" charset="0"/>
                        </a:rPr>
                        <a:t> </a:t>
                      </a:r>
                      <a:endParaRPr lang="es-MX" sz="1400" dirty="0">
                        <a:effectLst/>
                        <a:latin typeface="Arial" panose="020B0604020202020204" pitchFamily="34" charset="0"/>
                        <a:cs typeface="Arial" panose="020B0604020202020204" pitchFamily="34" charset="0"/>
                      </a:endParaRPr>
                    </a:p>
                    <a:p>
                      <a:pPr algn="ctr">
                        <a:lnSpc>
                          <a:spcPct val="107000"/>
                        </a:lnSpc>
                        <a:spcAft>
                          <a:spcPts val="0"/>
                        </a:spcAft>
                      </a:pPr>
                      <a:r>
                        <a:rPr lang="es-MX" sz="1400" kern="1800" dirty="0">
                          <a:effectLst/>
                          <a:latin typeface="Arial" panose="020B0604020202020204" pitchFamily="34" charset="0"/>
                          <a:cs typeface="Arial" panose="020B0604020202020204" pitchFamily="34" charset="0"/>
                        </a:rPr>
                        <a:t> </a:t>
                      </a:r>
                      <a:endParaRPr lang="es-MX" sz="1400" dirty="0">
                        <a:effectLst/>
                        <a:latin typeface="Arial" panose="020B0604020202020204" pitchFamily="34" charset="0"/>
                        <a:cs typeface="Arial" panose="020B0604020202020204" pitchFamily="34" charset="0"/>
                      </a:endParaRPr>
                    </a:p>
                    <a:p>
                      <a:pPr algn="ctr">
                        <a:lnSpc>
                          <a:spcPct val="107000"/>
                        </a:lnSpc>
                        <a:spcAft>
                          <a:spcPts val="0"/>
                        </a:spcAft>
                      </a:pPr>
                      <a:r>
                        <a:rPr lang="es-MX" sz="1400" kern="1800" dirty="0">
                          <a:effectLst/>
                          <a:latin typeface="Arial" panose="020B0604020202020204" pitchFamily="34" charset="0"/>
                          <a:cs typeface="Arial" panose="020B0604020202020204" pitchFamily="34" charset="0"/>
                        </a:rPr>
                        <a:t> </a:t>
                      </a:r>
                      <a:endParaRPr lang="es-MX" sz="1400" dirty="0">
                        <a:effectLst/>
                        <a:latin typeface="Arial" panose="020B0604020202020204" pitchFamily="34" charset="0"/>
                        <a:cs typeface="Arial" panose="020B0604020202020204" pitchFamily="34" charset="0"/>
                      </a:endParaRPr>
                    </a:p>
                    <a:p>
                      <a:pPr algn="ctr">
                        <a:lnSpc>
                          <a:spcPct val="107000"/>
                        </a:lnSpc>
                        <a:spcAft>
                          <a:spcPts val="0"/>
                        </a:spcAft>
                      </a:pPr>
                      <a:r>
                        <a:rPr lang="es-MX" sz="1400" kern="1800" dirty="0">
                          <a:effectLst/>
                          <a:latin typeface="Arial" panose="020B0604020202020204" pitchFamily="34" charset="0"/>
                          <a:cs typeface="Arial" panose="020B0604020202020204" pitchFamily="34" charset="0"/>
                        </a:rPr>
                        <a:t>0.027*</a:t>
                      </a:r>
                      <a:endParaRPr lang="es-MX" sz="1400" dirty="0">
                        <a:effectLst/>
                        <a:latin typeface="Arial" panose="020B0604020202020204" pitchFamily="34" charset="0"/>
                        <a:cs typeface="Arial" panose="020B0604020202020204" pitchFamily="34" charset="0"/>
                      </a:endParaRPr>
                    </a:p>
                    <a:p>
                      <a:pPr algn="ctr">
                        <a:lnSpc>
                          <a:spcPct val="107000"/>
                        </a:lnSpc>
                        <a:spcAft>
                          <a:spcPts val="0"/>
                        </a:spcAft>
                      </a:pPr>
                      <a:r>
                        <a:rPr lang="es-MX" sz="1400" kern="1800" dirty="0">
                          <a:effectLst/>
                          <a:latin typeface="Arial" panose="020B0604020202020204" pitchFamily="34" charset="0"/>
                          <a:cs typeface="Arial" panose="020B0604020202020204" pitchFamily="34" charset="0"/>
                        </a:rPr>
                        <a:t> </a:t>
                      </a:r>
                      <a:endParaRPr lang="es-MX" sz="1400" dirty="0">
                        <a:effectLst/>
                        <a:latin typeface="Arial" panose="020B0604020202020204" pitchFamily="34" charset="0"/>
                        <a:cs typeface="Arial" panose="020B0604020202020204" pitchFamily="34" charset="0"/>
                      </a:endParaRPr>
                    </a:p>
                    <a:p>
                      <a:pPr algn="ctr">
                        <a:lnSpc>
                          <a:spcPct val="107000"/>
                        </a:lnSpc>
                        <a:spcAft>
                          <a:spcPts val="0"/>
                        </a:spcAft>
                      </a:pPr>
                      <a:r>
                        <a:rPr lang="es-MX" sz="1400" kern="1800" dirty="0">
                          <a:effectLst/>
                          <a:latin typeface="Arial" panose="020B0604020202020204" pitchFamily="34" charset="0"/>
                          <a:cs typeface="Arial" panose="020B0604020202020204" pitchFamily="34" charset="0"/>
                        </a:rPr>
                        <a:t> </a:t>
                      </a:r>
                      <a:endParaRPr lang="es-MX" sz="1400" dirty="0">
                        <a:effectLst/>
                        <a:latin typeface="Arial" panose="020B0604020202020204" pitchFamily="34" charset="0"/>
                        <a:cs typeface="Arial" panose="020B0604020202020204" pitchFamily="34" charset="0"/>
                      </a:endParaRPr>
                    </a:p>
                    <a:p>
                      <a:pPr algn="ctr">
                        <a:lnSpc>
                          <a:spcPct val="107000"/>
                        </a:lnSpc>
                        <a:spcAft>
                          <a:spcPts val="0"/>
                        </a:spcAft>
                      </a:pPr>
                      <a:r>
                        <a:rPr lang="es-MX" sz="1400" kern="1800" dirty="0">
                          <a:effectLst/>
                          <a:latin typeface="Arial" panose="020B0604020202020204" pitchFamily="34" charset="0"/>
                          <a:cs typeface="Arial" panose="020B0604020202020204" pitchFamily="34" charset="0"/>
                        </a:rPr>
                        <a:t>0.001*</a:t>
                      </a:r>
                      <a:endParaRPr lang="es-MX" sz="1400" dirty="0">
                        <a:effectLst/>
                        <a:latin typeface="Arial" panose="020B0604020202020204" pitchFamily="34" charset="0"/>
                        <a:ea typeface="Calibri" panose="020F0502020204030204" pitchFamily="34" charset="0"/>
                        <a:cs typeface="Arial" panose="020B0604020202020204" pitchFamily="34" charset="0"/>
                      </a:endParaRPr>
                    </a:p>
                  </a:txBody>
                  <a:tcPr marL="17819" marR="17819" marT="0" marB="0"/>
                </a:tc>
                <a:extLst>
                  <a:ext uri="{0D108BD9-81ED-4DB2-BD59-A6C34878D82A}">
                    <a16:rowId xmlns:a16="http://schemas.microsoft.com/office/drawing/2014/main" val="10002"/>
                  </a:ext>
                </a:extLst>
              </a:tr>
              <a:tr h="1576374">
                <a:tc>
                  <a:txBody>
                    <a:bodyPr/>
                    <a:lstStyle/>
                    <a:p>
                      <a:pPr algn="just">
                        <a:lnSpc>
                          <a:spcPct val="107000"/>
                        </a:lnSpc>
                        <a:spcAft>
                          <a:spcPts val="0"/>
                        </a:spcAft>
                      </a:pPr>
                      <a:r>
                        <a:rPr lang="es-MX" sz="1400">
                          <a:effectLst/>
                          <a:latin typeface="Arial" panose="020B0604020202020204" pitchFamily="34" charset="0"/>
                          <a:cs typeface="Arial" panose="020B0604020202020204" pitchFamily="34" charset="0"/>
                        </a:rPr>
                        <a:t>Días previos de antibiótico</a:t>
                      </a:r>
                    </a:p>
                    <a:p>
                      <a:pPr algn="just">
                        <a:lnSpc>
                          <a:spcPct val="107000"/>
                        </a:lnSpc>
                        <a:spcAft>
                          <a:spcPts val="0"/>
                        </a:spcAft>
                      </a:pPr>
                      <a:r>
                        <a:rPr lang="es-MX" sz="1400">
                          <a:effectLst/>
                          <a:latin typeface="Arial" panose="020B0604020202020204" pitchFamily="34" charset="0"/>
                          <a:cs typeface="Arial" panose="020B0604020202020204" pitchFamily="34" charset="0"/>
                        </a:rPr>
                        <a:t> </a:t>
                      </a:r>
                    </a:p>
                    <a:p>
                      <a:pPr algn="just">
                        <a:lnSpc>
                          <a:spcPct val="107000"/>
                        </a:lnSpc>
                        <a:spcAft>
                          <a:spcPts val="0"/>
                        </a:spcAft>
                      </a:pPr>
                      <a:r>
                        <a:rPr lang="es-MX" sz="1400">
                          <a:effectLst/>
                          <a:latin typeface="Arial" panose="020B0604020202020204" pitchFamily="34" charset="0"/>
                          <a:cs typeface="Arial" panose="020B0604020202020204" pitchFamily="34" charset="0"/>
                        </a:rPr>
                        <a:t>Uso de antibióticos de amplio espectro</a:t>
                      </a:r>
                    </a:p>
                    <a:p>
                      <a:pPr algn="ctr">
                        <a:lnSpc>
                          <a:spcPct val="107000"/>
                        </a:lnSpc>
                        <a:spcAft>
                          <a:spcPts val="0"/>
                        </a:spcAft>
                      </a:pPr>
                      <a:r>
                        <a:rPr lang="es-MX" sz="1400">
                          <a:effectLst/>
                          <a:latin typeface="Arial" panose="020B0604020202020204" pitchFamily="34" charset="0"/>
                          <a:cs typeface="Arial" panose="020B0604020202020204" pitchFamily="34" charset="0"/>
                        </a:rPr>
                        <a:t> </a:t>
                      </a:r>
                      <a:endParaRPr lang="es-MX" sz="1400">
                        <a:effectLst/>
                        <a:latin typeface="Arial" panose="020B0604020202020204" pitchFamily="34" charset="0"/>
                        <a:ea typeface="Calibri" panose="020F0502020204030204" pitchFamily="34" charset="0"/>
                        <a:cs typeface="Arial" panose="020B0604020202020204" pitchFamily="34" charset="0"/>
                      </a:endParaRPr>
                    </a:p>
                  </a:txBody>
                  <a:tcPr marL="17819" marR="17819" marT="0" marB="0"/>
                </a:tc>
                <a:tc>
                  <a:txBody>
                    <a:bodyPr/>
                    <a:lstStyle/>
                    <a:p>
                      <a:pPr algn="ctr">
                        <a:lnSpc>
                          <a:spcPct val="107000"/>
                        </a:lnSpc>
                        <a:spcAft>
                          <a:spcPts val="0"/>
                        </a:spcAft>
                      </a:pPr>
                      <a:r>
                        <a:rPr lang="es-MX" sz="1400" kern="1800" dirty="0">
                          <a:effectLst/>
                          <a:latin typeface="Arial" panose="020B0604020202020204" pitchFamily="34" charset="0"/>
                          <a:cs typeface="Arial" panose="020B0604020202020204" pitchFamily="34" charset="0"/>
                        </a:rPr>
                        <a:t>13.5 (7-21)</a:t>
                      </a:r>
                      <a:endParaRPr lang="es-MX" sz="1400" dirty="0">
                        <a:effectLst/>
                        <a:latin typeface="Arial" panose="020B0604020202020204" pitchFamily="34" charset="0"/>
                        <a:cs typeface="Arial" panose="020B0604020202020204" pitchFamily="34" charset="0"/>
                      </a:endParaRPr>
                    </a:p>
                    <a:p>
                      <a:pPr algn="ctr">
                        <a:lnSpc>
                          <a:spcPct val="107000"/>
                        </a:lnSpc>
                        <a:spcAft>
                          <a:spcPts val="0"/>
                        </a:spcAft>
                      </a:pPr>
                      <a:r>
                        <a:rPr lang="es-MX" sz="1400" kern="1800" dirty="0">
                          <a:effectLst/>
                          <a:latin typeface="Arial" panose="020B0604020202020204" pitchFamily="34" charset="0"/>
                          <a:cs typeface="Arial" panose="020B0604020202020204" pitchFamily="34" charset="0"/>
                        </a:rPr>
                        <a:t> </a:t>
                      </a:r>
                      <a:endParaRPr lang="es-MX" sz="1400" dirty="0">
                        <a:effectLst/>
                        <a:latin typeface="Arial" panose="020B0604020202020204" pitchFamily="34" charset="0"/>
                        <a:cs typeface="Arial" panose="020B0604020202020204" pitchFamily="34" charset="0"/>
                      </a:endParaRPr>
                    </a:p>
                    <a:p>
                      <a:pPr algn="ctr">
                        <a:lnSpc>
                          <a:spcPct val="107000"/>
                        </a:lnSpc>
                        <a:spcAft>
                          <a:spcPts val="0"/>
                        </a:spcAft>
                      </a:pPr>
                      <a:r>
                        <a:rPr lang="es-MX" sz="1400" kern="1800" dirty="0">
                          <a:effectLst/>
                          <a:latin typeface="Arial" panose="020B0604020202020204" pitchFamily="34" charset="0"/>
                          <a:cs typeface="Arial" panose="020B0604020202020204" pitchFamily="34" charset="0"/>
                        </a:rPr>
                        <a:t> </a:t>
                      </a:r>
                      <a:endParaRPr lang="es-MX" sz="1400" dirty="0">
                        <a:effectLst/>
                        <a:latin typeface="Arial" panose="020B0604020202020204" pitchFamily="34" charset="0"/>
                        <a:cs typeface="Arial" panose="020B0604020202020204" pitchFamily="34" charset="0"/>
                      </a:endParaRPr>
                    </a:p>
                    <a:p>
                      <a:pPr algn="ctr">
                        <a:lnSpc>
                          <a:spcPct val="107000"/>
                        </a:lnSpc>
                        <a:spcAft>
                          <a:spcPts val="0"/>
                        </a:spcAft>
                      </a:pPr>
                      <a:r>
                        <a:rPr lang="es-MX" sz="1400" kern="1800" dirty="0">
                          <a:effectLst/>
                          <a:latin typeface="Arial" panose="020B0604020202020204" pitchFamily="34" charset="0"/>
                          <a:cs typeface="Arial" panose="020B0604020202020204" pitchFamily="34" charset="0"/>
                        </a:rPr>
                        <a:t> </a:t>
                      </a:r>
                      <a:endParaRPr lang="es-MX" sz="1400" dirty="0">
                        <a:effectLst/>
                        <a:latin typeface="Arial" panose="020B0604020202020204" pitchFamily="34" charset="0"/>
                        <a:cs typeface="Arial" panose="020B0604020202020204" pitchFamily="34" charset="0"/>
                      </a:endParaRPr>
                    </a:p>
                    <a:p>
                      <a:pPr algn="ctr">
                        <a:lnSpc>
                          <a:spcPct val="107000"/>
                        </a:lnSpc>
                        <a:spcAft>
                          <a:spcPts val="0"/>
                        </a:spcAft>
                      </a:pPr>
                      <a:r>
                        <a:rPr lang="es-MX" sz="1400" kern="1800" dirty="0">
                          <a:effectLst/>
                          <a:latin typeface="Arial" panose="020B0604020202020204" pitchFamily="34" charset="0"/>
                          <a:cs typeface="Arial" panose="020B0604020202020204" pitchFamily="34" charset="0"/>
                        </a:rPr>
                        <a:t>33 (97%)</a:t>
                      </a:r>
                      <a:endParaRPr lang="es-MX" sz="1400" dirty="0">
                        <a:effectLst/>
                        <a:latin typeface="Arial" panose="020B0604020202020204" pitchFamily="34" charset="0"/>
                        <a:cs typeface="Arial" panose="020B0604020202020204" pitchFamily="34" charset="0"/>
                      </a:endParaRPr>
                    </a:p>
                    <a:p>
                      <a:pPr algn="ctr">
                        <a:lnSpc>
                          <a:spcPct val="107000"/>
                        </a:lnSpc>
                        <a:spcAft>
                          <a:spcPts val="0"/>
                        </a:spcAft>
                      </a:pPr>
                      <a:r>
                        <a:rPr lang="es-MX" sz="1400" kern="1800" dirty="0">
                          <a:effectLst/>
                          <a:latin typeface="Arial" panose="020B0604020202020204" pitchFamily="34" charset="0"/>
                          <a:cs typeface="Arial" panose="020B0604020202020204" pitchFamily="34" charset="0"/>
                        </a:rPr>
                        <a:t> </a:t>
                      </a:r>
                      <a:endParaRPr lang="es-MX" sz="1400" dirty="0">
                        <a:effectLst/>
                        <a:latin typeface="Arial" panose="020B0604020202020204" pitchFamily="34" charset="0"/>
                        <a:ea typeface="Calibri" panose="020F0502020204030204" pitchFamily="34" charset="0"/>
                        <a:cs typeface="Arial" panose="020B0604020202020204" pitchFamily="34" charset="0"/>
                      </a:endParaRPr>
                    </a:p>
                  </a:txBody>
                  <a:tcPr marL="17819" marR="17819" marT="0" marB="0"/>
                </a:tc>
                <a:tc>
                  <a:txBody>
                    <a:bodyPr/>
                    <a:lstStyle/>
                    <a:p>
                      <a:pPr algn="ctr">
                        <a:lnSpc>
                          <a:spcPct val="107000"/>
                        </a:lnSpc>
                        <a:spcAft>
                          <a:spcPts val="0"/>
                        </a:spcAft>
                      </a:pPr>
                      <a:r>
                        <a:rPr lang="es-MX" sz="1400" kern="1800">
                          <a:effectLst/>
                          <a:latin typeface="Arial" panose="020B0604020202020204" pitchFamily="34" charset="0"/>
                          <a:cs typeface="Arial" panose="020B0604020202020204" pitchFamily="34" charset="0"/>
                        </a:rPr>
                        <a:t>8 (3-11)</a:t>
                      </a:r>
                      <a:endParaRPr lang="es-MX" sz="1400">
                        <a:effectLst/>
                        <a:latin typeface="Arial" panose="020B0604020202020204" pitchFamily="34" charset="0"/>
                        <a:cs typeface="Arial" panose="020B0604020202020204" pitchFamily="34" charset="0"/>
                      </a:endParaRPr>
                    </a:p>
                    <a:p>
                      <a:pPr algn="ctr">
                        <a:lnSpc>
                          <a:spcPct val="107000"/>
                        </a:lnSpc>
                        <a:spcAft>
                          <a:spcPts val="0"/>
                        </a:spcAft>
                      </a:pPr>
                      <a:r>
                        <a:rPr lang="es-MX" sz="1400" kern="1800">
                          <a:effectLst/>
                          <a:latin typeface="Arial" panose="020B0604020202020204" pitchFamily="34" charset="0"/>
                          <a:cs typeface="Arial" panose="020B0604020202020204" pitchFamily="34" charset="0"/>
                        </a:rPr>
                        <a:t> </a:t>
                      </a:r>
                      <a:endParaRPr lang="es-MX" sz="1400">
                        <a:effectLst/>
                        <a:latin typeface="Arial" panose="020B0604020202020204" pitchFamily="34" charset="0"/>
                        <a:cs typeface="Arial" panose="020B0604020202020204" pitchFamily="34" charset="0"/>
                      </a:endParaRPr>
                    </a:p>
                    <a:p>
                      <a:pPr algn="ctr">
                        <a:lnSpc>
                          <a:spcPct val="107000"/>
                        </a:lnSpc>
                        <a:spcAft>
                          <a:spcPts val="0"/>
                        </a:spcAft>
                      </a:pPr>
                      <a:r>
                        <a:rPr lang="es-MX" sz="1400" kern="1800">
                          <a:effectLst/>
                          <a:latin typeface="Arial" panose="020B0604020202020204" pitchFamily="34" charset="0"/>
                          <a:cs typeface="Arial" panose="020B0604020202020204" pitchFamily="34" charset="0"/>
                        </a:rPr>
                        <a:t> </a:t>
                      </a:r>
                      <a:endParaRPr lang="es-MX" sz="1400">
                        <a:effectLst/>
                        <a:latin typeface="Arial" panose="020B0604020202020204" pitchFamily="34" charset="0"/>
                        <a:cs typeface="Arial" panose="020B0604020202020204" pitchFamily="34" charset="0"/>
                      </a:endParaRPr>
                    </a:p>
                    <a:p>
                      <a:pPr algn="ctr">
                        <a:lnSpc>
                          <a:spcPct val="107000"/>
                        </a:lnSpc>
                        <a:spcAft>
                          <a:spcPts val="0"/>
                        </a:spcAft>
                      </a:pPr>
                      <a:r>
                        <a:rPr lang="es-MX" sz="1400" kern="1800">
                          <a:effectLst/>
                          <a:latin typeface="Arial" panose="020B0604020202020204" pitchFamily="34" charset="0"/>
                          <a:cs typeface="Arial" panose="020B0604020202020204" pitchFamily="34" charset="0"/>
                        </a:rPr>
                        <a:t> </a:t>
                      </a:r>
                      <a:endParaRPr lang="es-MX" sz="1400">
                        <a:effectLst/>
                        <a:latin typeface="Arial" panose="020B0604020202020204" pitchFamily="34" charset="0"/>
                        <a:cs typeface="Arial" panose="020B0604020202020204" pitchFamily="34" charset="0"/>
                      </a:endParaRPr>
                    </a:p>
                    <a:p>
                      <a:pPr algn="ctr">
                        <a:lnSpc>
                          <a:spcPct val="107000"/>
                        </a:lnSpc>
                        <a:spcAft>
                          <a:spcPts val="0"/>
                        </a:spcAft>
                      </a:pPr>
                      <a:r>
                        <a:rPr lang="es-MX" sz="1400" kern="1800">
                          <a:effectLst/>
                          <a:latin typeface="Arial" panose="020B0604020202020204" pitchFamily="34" charset="0"/>
                          <a:cs typeface="Arial" panose="020B0604020202020204" pitchFamily="34" charset="0"/>
                        </a:rPr>
                        <a:t>23 (68%)</a:t>
                      </a:r>
                      <a:endParaRPr lang="es-MX" sz="1400">
                        <a:effectLst/>
                        <a:latin typeface="Arial" panose="020B0604020202020204" pitchFamily="34" charset="0"/>
                        <a:cs typeface="Arial" panose="020B0604020202020204" pitchFamily="34" charset="0"/>
                      </a:endParaRPr>
                    </a:p>
                    <a:p>
                      <a:pPr algn="ctr">
                        <a:lnSpc>
                          <a:spcPct val="107000"/>
                        </a:lnSpc>
                        <a:spcAft>
                          <a:spcPts val="0"/>
                        </a:spcAft>
                      </a:pPr>
                      <a:r>
                        <a:rPr lang="es-MX" sz="1400" kern="1800">
                          <a:effectLst/>
                          <a:latin typeface="Arial" panose="020B0604020202020204" pitchFamily="34" charset="0"/>
                          <a:cs typeface="Arial" panose="020B0604020202020204" pitchFamily="34" charset="0"/>
                        </a:rPr>
                        <a:t> </a:t>
                      </a:r>
                      <a:endParaRPr lang="es-MX" sz="1400">
                        <a:effectLst/>
                        <a:latin typeface="Arial" panose="020B0604020202020204" pitchFamily="34" charset="0"/>
                        <a:ea typeface="Calibri" panose="020F0502020204030204" pitchFamily="34" charset="0"/>
                        <a:cs typeface="Arial" panose="020B0604020202020204" pitchFamily="34" charset="0"/>
                      </a:endParaRPr>
                    </a:p>
                  </a:txBody>
                  <a:tcPr marL="17819" marR="17819" marT="0" marB="0"/>
                </a:tc>
                <a:tc>
                  <a:txBody>
                    <a:bodyPr/>
                    <a:lstStyle/>
                    <a:p>
                      <a:pPr algn="ctr">
                        <a:lnSpc>
                          <a:spcPct val="107000"/>
                        </a:lnSpc>
                        <a:spcAft>
                          <a:spcPts val="0"/>
                        </a:spcAft>
                      </a:pPr>
                      <a:r>
                        <a:rPr lang="es-MX" sz="1400" kern="1800" dirty="0">
                          <a:effectLst/>
                          <a:latin typeface="Arial" panose="020B0604020202020204" pitchFamily="34" charset="0"/>
                          <a:cs typeface="Arial" panose="020B0604020202020204" pitchFamily="34" charset="0"/>
                        </a:rPr>
                        <a:t>0.032***</a:t>
                      </a:r>
                      <a:endParaRPr lang="es-MX" sz="1400" dirty="0">
                        <a:effectLst/>
                        <a:latin typeface="Arial" panose="020B0604020202020204" pitchFamily="34" charset="0"/>
                        <a:cs typeface="Arial" panose="020B0604020202020204" pitchFamily="34" charset="0"/>
                      </a:endParaRPr>
                    </a:p>
                    <a:p>
                      <a:pPr algn="ctr">
                        <a:lnSpc>
                          <a:spcPct val="107000"/>
                        </a:lnSpc>
                        <a:spcAft>
                          <a:spcPts val="0"/>
                        </a:spcAft>
                      </a:pPr>
                      <a:r>
                        <a:rPr lang="es-MX" sz="1400" kern="1800" dirty="0">
                          <a:effectLst/>
                          <a:latin typeface="Arial" panose="020B0604020202020204" pitchFamily="34" charset="0"/>
                          <a:cs typeface="Arial" panose="020B0604020202020204" pitchFamily="34" charset="0"/>
                        </a:rPr>
                        <a:t> </a:t>
                      </a:r>
                      <a:endParaRPr lang="es-MX" sz="1400" dirty="0">
                        <a:effectLst/>
                        <a:latin typeface="Arial" panose="020B0604020202020204" pitchFamily="34" charset="0"/>
                        <a:cs typeface="Arial" panose="020B0604020202020204" pitchFamily="34" charset="0"/>
                      </a:endParaRPr>
                    </a:p>
                    <a:p>
                      <a:pPr algn="ctr">
                        <a:lnSpc>
                          <a:spcPct val="107000"/>
                        </a:lnSpc>
                        <a:spcAft>
                          <a:spcPts val="0"/>
                        </a:spcAft>
                      </a:pPr>
                      <a:r>
                        <a:rPr lang="es-MX" sz="1400" kern="1800" dirty="0">
                          <a:effectLst/>
                          <a:latin typeface="Arial" panose="020B0604020202020204" pitchFamily="34" charset="0"/>
                          <a:cs typeface="Arial" panose="020B0604020202020204" pitchFamily="34" charset="0"/>
                        </a:rPr>
                        <a:t> </a:t>
                      </a:r>
                      <a:endParaRPr lang="es-MX" sz="1400" dirty="0">
                        <a:effectLst/>
                        <a:latin typeface="Arial" panose="020B0604020202020204" pitchFamily="34" charset="0"/>
                        <a:cs typeface="Arial" panose="020B0604020202020204" pitchFamily="34" charset="0"/>
                      </a:endParaRPr>
                    </a:p>
                    <a:p>
                      <a:pPr algn="ctr">
                        <a:lnSpc>
                          <a:spcPct val="107000"/>
                        </a:lnSpc>
                        <a:spcAft>
                          <a:spcPts val="0"/>
                        </a:spcAft>
                      </a:pPr>
                      <a:r>
                        <a:rPr lang="es-MX" sz="1400" kern="1800" dirty="0">
                          <a:effectLst/>
                          <a:latin typeface="Arial" panose="020B0604020202020204" pitchFamily="34" charset="0"/>
                          <a:cs typeface="Arial" panose="020B0604020202020204" pitchFamily="34" charset="0"/>
                        </a:rPr>
                        <a:t> </a:t>
                      </a:r>
                      <a:endParaRPr lang="es-MX" sz="1400" dirty="0">
                        <a:effectLst/>
                        <a:latin typeface="Arial" panose="020B0604020202020204" pitchFamily="34" charset="0"/>
                        <a:cs typeface="Arial" panose="020B0604020202020204" pitchFamily="34" charset="0"/>
                      </a:endParaRPr>
                    </a:p>
                    <a:p>
                      <a:pPr algn="ctr">
                        <a:lnSpc>
                          <a:spcPct val="107000"/>
                        </a:lnSpc>
                        <a:spcAft>
                          <a:spcPts val="0"/>
                        </a:spcAft>
                      </a:pPr>
                      <a:r>
                        <a:rPr lang="es-MX" sz="1400" kern="1800" dirty="0">
                          <a:effectLst/>
                          <a:latin typeface="Arial" panose="020B0604020202020204" pitchFamily="34" charset="0"/>
                          <a:cs typeface="Arial" panose="020B0604020202020204" pitchFamily="34" charset="0"/>
                        </a:rPr>
                        <a:t>0.001*</a:t>
                      </a:r>
                      <a:endParaRPr lang="es-MX" sz="1400" dirty="0">
                        <a:effectLst/>
                        <a:latin typeface="Arial" panose="020B0604020202020204" pitchFamily="34" charset="0"/>
                        <a:cs typeface="Arial" panose="020B0604020202020204" pitchFamily="34" charset="0"/>
                      </a:endParaRPr>
                    </a:p>
                    <a:p>
                      <a:pPr algn="ctr">
                        <a:lnSpc>
                          <a:spcPct val="107000"/>
                        </a:lnSpc>
                        <a:spcAft>
                          <a:spcPts val="0"/>
                        </a:spcAft>
                      </a:pPr>
                      <a:r>
                        <a:rPr lang="es-MX" sz="1400" kern="1800" dirty="0">
                          <a:effectLst/>
                          <a:latin typeface="Arial" panose="020B0604020202020204" pitchFamily="34" charset="0"/>
                          <a:cs typeface="Arial" panose="020B0604020202020204" pitchFamily="34" charset="0"/>
                        </a:rPr>
                        <a:t> </a:t>
                      </a:r>
                      <a:endParaRPr lang="es-MX" sz="1400" dirty="0">
                        <a:effectLst/>
                        <a:latin typeface="Arial" panose="020B0604020202020204" pitchFamily="34" charset="0"/>
                        <a:ea typeface="Calibri" panose="020F0502020204030204" pitchFamily="34" charset="0"/>
                        <a:cs typeface="Arial" panose="020B0604020202020204" pitchFamily="34" charset="0"/>
                      </a:endParaRPr>
                    </a:p>
                  </a:txBody>
                  <a:tcPr marL="17819" marR="17819" marT="0" marB="0"/>
                </a:tc>
                <a:extLst>
                  <a:ext uri="{0D108BD9-81ED-4DB2-BD59-A6C34878D82A}">
                    <a16:rowId xmlns:a16="http://schemas.microsoft.com/office/drawing/2014/main" val="10003"/>
                  </a:ext>
                </a:extLst>
              </a:tr>
              <a:tr h="666127">
                <a:tc>
                  <a:txBody>
                    <a:bodyPr/>
                    <a:lstStyle/>
                    <a:p>
                      <a:pPr algn="just">
                        <a:lnSpc>
                          <a:spcPct val="107000"/>
                        </a:lnSpc>
                        <a:spcAft>
                          <a:spcPts val="0"/>
                        </a:spcAft>
                      </a:pPr>
                      <a:r>
                        <a:rPr lang="es-MX" sz="1400">
                          <a:effectLst/>
                          <a:latin typeface="Arial" panose="020B0604020202020204" pitchFamily="34" charset="0"/>
                          <a:cs typeface="Arial" panose="020B0604020202020204" pitchFamily="34" charset="0"/>
                        </a:rPr>
                        <a:t> </a:t>
                      </a:r>
                    </a:p>
                    <a:p>
                      <a:pPr algn="just">
                        <a:lnSpc>
                          <a:spcPct val="107000"/>
                        </a:lnSpc>
                        <a:spcAft>
                          <a:spcPts val="0"/>
                        </a:spcAft>
                      </a:pPr>
                      <a:r>
                        <a:rPr lang="es-MX" sz="1400">
                          <a:effectLst/>
                          <a:latin typeface="Arial" panose="020B0604020202020204" pitchFamily="34" charset="0"/>
                          <a:cs typeface="Arial" panose="020B0604020202020204" pitchFamily="34" charset="0"/>
                        </a:rPr>
                        <a:t>Choque séptico</a:t>
                      </a:r>
                    </a:p>
                    <a:p>
                      <a:pPr algn="ctr">
                        <a:lnSpc>
                          <a:spcPct val="107000"/>
                        </a:lnSpc>
                        <a:spcAft>
                          <a:spcPts val="0"/>
                        </a:spcAft>
                      </a:pPr>
                      <a:r>
                        <a:rPr lang="es-MX" sz="1400">
                          <a:effectLst/>
                          <a:latin typeface="Arial" panose="020B0604020202020204" pitchFamily="34" charset="0"/>
                          <a:cs typeface="Arial" panose="020B0604020202020204" pitchFamily="34" charset="0"/>
                        </a:rPr>
                        <a:t> </a:t>
                      </a:r>
                      <a:endParaRPr lang="es-MX" sz="1400">
                        <a:effectLst/>
                        <a:latin typeface="Arial" panose="020B0604020202020204" pitchFamily="34" charset="0"/>
                        <a:ea typeface="Calibri" panose="020F0502020204030204" pitchFamily="34" charset="0"/>
                        <a:cs typeface="Arial" panose="020B0604020202020204" pitchFamily="34" charset="0"/>
                      </a:endParaRPr>
                    </a:p>
                  </a:txBody>
                  <a:tcPr marL="17819" marR="17819" marT="0" marB="0"/>
                </a:tc>
                <a:tc>
                  <a:txBody>
                    <a:bodyPr/>
                    <a:lstStyle/>
                    <a:p>
                      <a:pPr algn="ctr">
                        <a:lnSpc>
                          <a:spcPct val="107000"/>
                        </a:lnSpc>
                        <a:spcAft>
                          <a:spcPts val="0"/>
                        </a:spcAft>
                      </a:pPr>
                      <a:r>
                        <a:rPr lang="es-MX" sz="1400" kern="1800" dirty="0">
                          <a:effectLst/>
                          <a:latin typeface="Arial" panose="020B0604020202020204" pitchFamily="34" charset="0"/>
                          <a:cs typeface="Arial" panose="020B0604020202020204" pitchFamily="34" charset="0"/>
                        </a:rPr>
                        <a:t> </a:t>
                      </a:r>
                      <a:endParaRPr lang="es-MX" sz="1400" dirty="0">
                        <a:effectLst/>
                        <a:latin typeface="Arial" panose="020B0604020202020204" pitchFamily="34" charset="0"/>
                        <a:cs typeface="Arial" panose="020B0604020202020204" pitchFamily="34" charset="0"/>
                      </a:endParaRPr>
                    </a:p>
                    <a:p>
                      <a:pPr algn="ctr">
                        <a:lnSpc>
                          <a:spcPct val="107000"/>
                        </a:lnSpc>
                        <a:spcAft>
                          <a:spcPts val="0"/>
                        </a:spcAft>
                      </a:pPr>
                      <a:r>
                        <a:rPr lang="es-MX" sz="1400" kern="1800" dirty="0">
                          <a:effectLst/>
                          <a:latin typeface="Arial" panose="020B0604020202020204" pitchFamily="34" charset="0"/>
                          <a:cs typeface="Arial" panose="020B0604020202020204" pitchFamily="34" charset="0"/>
                        </a:rPr>
                        <a:t>24 (71%)</a:t>
                      </a:r>
                      <a:endParaRPr lang="es-MX" sz="1400" dirty="0">
                        <a:effectLst/>
                        <a:latin typeface="Arial" panose="020B0604020202020204" pitchFamily="34" charset="0"/>
                        <a:cs typeface="Arial" panose="020B0604020202020204" pitchFamily="34" charset="0"/>
                      </a:endParaRPr>
                    </a:p>
                    <a:p>
                      <a:pPr algn="ctr">
                        <a:lnSpc>
                          <a:spcPct val="107000"/>
                        </a:lnSpc>
                        <a:spcAft>
                          <a:spcPts val="0"/>
                        </a:spcAft>
                      </a:pPr>
                      <a:r>
                        <a:rPr lang="es-MX" sz="1400" kern="1800" dirty="0">
                          <a:effectLst/>
                          <a:latin typeface="Arial" panose="020B0604020202020204" pitchFamily="34" charset="0"/>
                          <a:cs typeface="Arial" panose="020B0604020202020204" pitchFamily="34" charset="0"/>
                        </a:rPr>
                        <a:t> </a:t>
                      </a:r>
                      <a:endParaRPr lang="es-MX" sz="1400" dirty="0">
                        <a:effectLst/>
                        <a:latin typeface="Arial" panose="020B0604020202020204" pitchFamily="34" charset="0"/>
                        <a:ea typeface="Calibri" panose="020F0502020204030204" pitchFamily="34" charset="0"/>
                        <a:cs typeface="Arial" panose="020B0604020202020204" pitchFamily="34" charset="0"/>
                      </a:endParaRPr>
                    </a:p>
                  </a:txBody>
                  <a:tcPr marL="17819" marR="17819" marT="0" marB="0"/>
                </a:tc>
                <a:tc>
                  <a:txBody>
                    <a:bodyPr/>
                    <a:lstStyle/>
                    <a:p>
                      <a:pPr algn="ctr">
                        <a:lnSpc>
                          <a:spcPct val="107000"/>
                        </a:lnSpc>
                        <a:spcAft>
                          <a:spcPts val="0"/>
                        </a:spcAft>
                      </a:pPr>
                      <a:r>
                        <a:rPr lang="es-MX" sz="1400" kern="1800">
                          <a:effectLst/>
                          <a:latin typeface="Arial" panose="020B0604020202020204" pitchFamily="34" charset="0"/>
                          <a:cs typeface="Arial" panose="020B0604020202020204" pitchFamily="34" charset="0"/>
                        </a:rPr>
                        <a:t> </a:t>
                      </a:r>
                      <a:endParaRPr lang="es-MX" sz="1400">
                        <a:effectLst/>
                        <a:latin typeface="Arial" panose="020B0604020202020204" pitchFamily="34" charset="0"/>
                        <a:cs typeface="Arial" panose="020B0604020202020204" pitchFamily="34" charset="0"/>
                      </a:endParaRPr>
                    </a:p>
                    <a:p>
                      <a:pPr algn="ctr">
                        <a:lnSpc>
                          <a:spcPct val="107000"/>
                        </a:lnSpc>
                        <a:spcAft>
                          <a:spcPts val="0"/>
                        </a:spcAft>
                      </a:pPr>
                      <a:r>
                        <a:rPr lang="es-MX" sz="1400" kern="1800">
                          <a:effectLst/>
                          <a:latin typeface="Arial" panose="020B0604020202020204" pitchFamily="34" charset="0"/>
                          <a:cs typeface="Arial" panose="020B0604020202020204" pitchFamily="34" charset="0"/>
                        </a:rPr>
                        <a:t>16 (47%)</a:t>
                      </a:r>
                      <a:endParaRPr lang="es-MX" sz="1400">
                        <a:effectLst/>
                        <a:latin typeface="Arial" panose="020B0604020202020204" pitchFamily="34" charset="0"/>
                        <a:cs typeface="Arial" panose="020B0604020202020204" pitchFamily="34" charset="0"/>
                      </a:endParaRPr>
                    </a:p>
                    <a:p>
                      <a:pPr algn="ctr">
                        <a:lnSpc>
                          <a:spcPct val="107000"/>
                        </a:lnSpc>
                        <a:spcAft>
                          <a:spcPts val="0"/>
                        </a:spcAft>
                      </a:pPr>
                      <a:r>
                        <a:rPr lang="es-MX" sz="1400" kern="1800">
                          <a:effectLst/>
                          <a:latin typeface="Arial" panose="020B0604020202020204" pitchFamily="34" charset="0"/>
                          <a:cs typeface="Arial" panose="020B0604020202020204" pitchFamily="34" charset="0"/>
                        </a:rPr>
                        <a:t> </a:t>
                      </a:r>
                      <a:endParaRPr lang="es-MX" sz="1400">
                        <a:effectLst/>
                        <a:latin typeface="Arial" panose="020B0604020202020204" pitchFamily="34" charset="0"/>
                        <a:ea typeface="Calibri" panose="020F0502020204030204" pitchFamily="34" charset="0"/>
                        <a:cs typeface="Arial" panose="020B0604020202020204" pitchFamily="34" charset="0"/>
                      </a:endParaRPr>
                    </a:p>
                  </a:txBody>
                  <a:tcPr marL="17819" marR="17819" marT="0" marB="0"/>
                </a:tc>
                <a:tc>
                  <a:txBody>
                    <a:bodyPr/>
                    <a:lstStyle/>
                    <a:p>
                      <a:pPr algn="ctr">
                        <a:lnSpc>
                          <a:spcPct val="107000"/>
                        </a:lnSpc>
                        <a:spcAft>
                          <a:spcPts val="0"/>
                        </a:spcAft>
                      </a:pPr>
                      <a:r>
                        <a:rPr lang="es-MX" sz="1400" kern="1800" dirty="0">
                          <a:effectLst/>
                          <a:latin typeface="Arial" panose="020B0604020202020204" pitchFamily="34" charset="0"/>
                          <a:cs typeface="Arial" panose="020B0604020202020204" pitchFamily="34" charset="0"/>
                        </a:rPr>
                        <a:t> </a:t>
                      </a:r>
                      <a:endParaRPr lang="es-MX" sz="1400" dirty="0">
                        <a:effectLst/>
                        <a:latin typeface="Arial" panose="020B0604020202020204" pitchFamily="34" charset="0"/>
                        <a:cs typeface="Arial" panose="020B0604020202020204" pitchFamily="34" charset="0"/>
                      </a:endParaRPr>
                    </a:p>
                    <a:p>
                      <a:pPr algn="ctr">
                        <a:lnSpc>
                          <a:spcPct val="107000"/>
                        </a:lnSpc>
                        <a:spcAft>
                          <a:spcPts val="0"/>
                        </a:spcAft>
                      </a:pPr>
                      <a:r>
                        <a:rPr lang="es-MX" sz="1400" kern="1800" dirty="0">
                          <a:effectLst/>
                          <a:latin typeface="Arial" panose="020B0604020202020204" pitchFamily="34" charset="0"/>
                          <a:cs typeface="Arial" panose="020B0604020202020204" pitchFamily="34" charset="0"/>
                        </a:rPr>
                        <a:t>0.049*</a:t>
                      </a:r>
                      <a:endParaRPr lang="es-MX" sz="1400" dirty="0">
                        <a:effectLst/>
                        <a:latin typeface="Arial" panose="020B0604020202020204" pitchFamily="34" charset="0"/>
                        <a:cs typeface="Arial" panose="020B0604020202020204" pitchFamily="34" charset="0"/>
                      </a:endParaRPr>
                    </a:p>
                    <a:p>
                      <a:pPr algn="ctr">
                        <a:lnSpc>
                          <a:spcPct val="107000"/>
                        </a:lnSpc>
                        <a:spcAft>
                          <a:spcPts val="0"/>
                        </a:spcAft>
                      </a:pPr>
                      <a:r>
                        <a:rPr lang="es-MX" sz="1400" kern="1800" baseline="30000" dirty="0">
                          <a:effectLst/>
                          <a:latin typeface="Arial" panose="020B0604020202020204" pitchFamily="34" charset="0"/>
                          <a:cs typeface="Arial" panose="020B0604020202020204" pitchFamily="34" charset="0"/>
                        </a:rPr>
                        <a:t> </a:t>
                      </a:r>
                      <a:endParaRPr lang="es-MX" sz="1400" dirty="0">
                        <a:effectLst/>
                        <a:latin typeface="Arial" panose="020B0604020202020204" pitchFamily="34" charset="0"/>
                        <a:ea typeface="Calibri" panose="020F0502020204030204" pitchFamily="34" charset="0"/>
                        <a:cs typeface="Arial" panose="020B0604020202020204" pitchFamily="34" charset="0"/>
                      </a:endParaRPr>
                    </a:p>
                  </a:txBody>
                  <a:tcPr marL="17819" marR="17819" marT="0" marB="0"/>
                </a:tc>
                <a:extLst>
                  <a:ext uri="{0D108BD9-81ED-4DB2-BD59-A6C34878D82A}">
                    <a16:rowId xmlns:a16="http://schemas.microsoft.com/office/drawing/2014/main" val="10004"/>
                  </a:ext>
                </a:extLst>
              </a:tr>
            </a:tbl>
          </a:graphicData>
        </a:graphic>
      </p:graphicFrame>
      <p:sp>
        <p:nvSpPr>
          <p:cNvPr id="6" name="Subtitle 2"/>
          <p:cNvSpPr txBox="1">
            <a:spLocks/>
          </p:cNvSpPr>
          <p:nvPr/>
        </p:nvSpPr>
        <p:spPr>
          <a:xfrm>
            <a:off x="1045093" y="3933056"/>
            <a:ext cx="7048081" cy="303891"/>
          </a:xfrm>
          <a:prstGeom prst="rect">
            <a:avLst/>
          </a:prstGeom>
          <a:noFill/>
          <a:ln w="57150">
            <a:solidFill>
              <a:srgbClr val="FF0000"/>
            </a:solidFill>
          </a:ln>
        </p:spPr>
        <p:txBody>
          <a:bodyPr vert="horz" lIns="0" tIns="0" rIns="0" bIns="0" rtlCol="0">
            <a:normAutofit fontScale="85000" lnSpcReduction="20000"/>
          </a:bodyPr>
          <a:lstStyle>
            <a:lvl1pPr marL="0" indent="0" algn="l" defTabSz="914363" rtl="0" eaLnBrk="1" latinLnBrk="0" hangingPunct="1">
              <a:lnSpc>
                <a:spcPct val="90000"/>
              </a:lnSpc>
              <a:spcBef>
                <a:spcPts val="0"/>
              </a:spcBef>
              <a:buFontTx/>
              <a:buNone/>
              <a:defRPr sz="3200" kern="1200">
                <a:solidFill>
                  <a:schemeClr val="tx1">
                    <a:tint val="75000"/>
                  </a:schemeClr>
                </a:solidFill>
                <a:latin typeface="+mn-lt"/>
                <a:ea typeface="+mn-ea"/>
                <a:cs typeface="+mn-cs"/>
              </a:defRPr>
            </a:lvl1pPr>
            <a:lvl2pPr marL="457182" indent="0" algn="ctr" defTabSz="914363" rtl="0" eaLnBrk="1" latinLnBrk="0" hangingPunct="1">
              <a:lnSpc>
                <a:spcPct val="90000"/>
              </a:lnSpc>
              <a:spcBef>
                <a:spcPct val="20000"/>
              </a:spcBef>
              <a:buFontTx/>
              <a:buNone/>
              <a:defRPr sz="2800" kern="1200">
                <a:solidFill>
                  <a:schemeClr val="tx1">
                    <a:tint val="75000"/>
                  </a:schemeClr>
                </a:solidFill>
                <a:latin typeface="+mn-lt"/>
                <a:ea typeface="+mn-ea"/>
                <a:cs typeface="+mn-cs"/>
              </a:defRPr>
            </a:lvl2pPr>
            <a:lvl3pPr marL="914363" indent="0" algn="ctr" defTabSz="914363" rtl="0" eaLnBrk="1" latinLnBrk="0" hangingPunct="1">
              <a:lnSpc>
                <a:spcPct val="90000"/>
              </a:lnSpc>
              <a:spcBef>
                <a:spcPct val="20000"/>
              </a:spcBef>
              <a:buFontTx/>
              <a:buNone/>
              <a:defRPr sz="2400" kern="1200">
                <a:solidFill>
                  <a:schemeClr val="tx1">
                    <a:tint val="75000"/>
                  </a:schemeClr>
                </a:solidFill>
                <a:latin typeface="+mn-lt"/>
                <a:ea typeface="+mn-ea"/>
                <a:cs typeface="+mn-cs"/>
              </a:defRPr>
            </a:lvl3pPr>
            <a:lvl4pPr marL="1371545" indent="0" algn="ctr" defTabSz="914363" rtl="0" eaLnBrk="1" latinLnBrk="0" hangingPunct="1">
              <a:lnSpc>
                <a:spcPct val="90000"/>
              </a:lnSpc>
              <a:spcBef>
                <a:spcPct val="20000"/>
              </a:spcBef>
              <a:buFontTx/>
              <a:buNone/>
              <a:defRPr sz="2400" kern="1200">
                <a:solidFill>
                  <a:schemeClr val="tx1">
                    <a:tint val="75000"/>
                  </a:schemeClr>
                </a:solidFill>
                <a:latin typeface="+mn-lt"/>
                <a:ea typeface="+mn-ea"/>
                <a:cs typeface="+mn-cs"/>
              </a:defRPr>
            </a:lvl4pPr>
            <a:lvl5pPr marL="1828727" indent="0" algn="ctr" defTabSz="914363" rtl="0" eaLnBrk="1" latinLnBrk="0" hangingPunct="1">
              <a:lnSpc>
                <a:spcPct val="90000"/>
              </a:lnSpc>
              <a:spcBef>
                <a:spcPct val="20000"/>
              </a:spcBef>
              <a:buFontTx/>
              <a:buNone/>
              <a:defRPr sz="2400" kern="1200">
                <a:solidFill>
                  <a:schemeClr val="tx1">
                    <a:tint val="75000"/>
                  </a:schemeClr>
                </a:solidFill>
                <a:latin typeface="+mn-lt"/>
                <a:ea typeface="+mn-ea"/>
                <a:cs typeface="+mn-cs"/>
              </a:defRPr>
            </a:lvl5pPr>
            <a:lvl6pPr marL="2285909" indent="0" algn="ctr" defTabSz="914363"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090" indent="0" algn="ctr" defTabSz="914363"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272" indent="0" algn="ctr" defTabSz="914363"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454" indent="0" algn="ctr" defTabSz="914363"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ctr"/>
            <a:endParaRPr lang="es-ES_tradnl" noProof="1">
              <a:solidFill>
                <a:schemeClr val="bg1"/>
              </a:solidFill>
              <a:latin typeface="Arial" panose="020B0604020202020204" pitchFamily="34" charset="0"/>
              <a:cs typeface="Arial" panose="020B0604020202020204" pitchFamily="34" charset="0"/>
            </a:endParaRPr>
          </a:p>
        </p:txBody>
      </p:sp>
      <p:sp>
        <p:nvSpPr>
          <p:cNvPr id="7" name="Subtitle 2"/>
          <p:cNvSpPr txBox="1">
            <a:spLocks/>
          </p:cNvSpPr>
          <p:nvPr/>
        </p:nvSpPr>
        <p:spPr>
          <a:xfrm>
            <a:off x="1052311" y="5085184"/>
            <a:ext cx="7048081" cy="447907"/>
          </a:xfrm>
          <a:prstGeom prst="rect">
            <a:avLst/>
          </a:prstGeom>
          <a:noFill/>
          <a:ln w="57150">
            <a:solidFill>
              <a:srgbClr val="FF0000"/>
            </a:solidFill>
          </a:ln>
        </p:spPr>
        <p:txBody>
          <a:bodyPr vert="horz" lIns="0" tIns="0" rIns="0" bIns="0" rtlCol="0">
            <a:normAutofit/>
          </a:bodyPr>
          <a:lstStyle>
            <a:lvl1pPr marL="0" indent="0" algn="l" defTabSz="914363" rtl="0" eaLnBrk="1" latinLnBrk="0" hangingPunct="1">
              <a:lnSpc>
                <a:spcPct val="90000"/>
              </a:lnSpc>
              <a:spcBef>
                <a:spcPts val="0"/>
              </a:spcBef>
              <a:buFontTx/>
              <a:buNone/>
              <a:defRPr sz="3200" kern="1200">
                <a:solidFill>
                  <a:schemeClr val="tx1">
                    <a:tint val="75000"/>
                  </a:schemeClr>
                </a:solidFill>
                <a:latin typeface="+mn-lt"/>
                <a:ea typeface="+mn-ea"/>
                <a:cs typeface="+mn-cs"/>
              </a:defRPr>
            </a:lvl1pPr>
            <a:lvl2pPr marL="457182" indent="0" algn="ctr" defTabSz="914363" rtl="0" eaLnBrk="1" latinLnBrk="0" hangingPunct="1">
              <a:lnSpc>
                <a:spcPct val="90000"/>
              </a:lnSpc>
              <a:spcBef>
                <a:spcPct val="20000"/>
              </a:spcBef>
              <a:buFontTx/>
              <a:buNone/>
              <a:defRPr sz="2800" kern="1200">
                <a:solidFill>
                  <a:schemeClr val="tx1">
                    <a:tint val="75000"/>
                  </a:schemeClr>
                </a:solidFill>
                <a:latin typeface="+mn-lt"/>
                <a:ea typeface="+mn-ea"/>
                <a:cs typeface="+mn-cs"/>
              </a:defRPr>
            </a:lvl2pPr>
            <a:lvl3pPr marL="914363" indent="0" algn="ctr" defTabSz="914363" rtl="0" eaLnBrk="1" latinLnBrk="0" hangingPunct="1">
              <a:lnSpc>
                <a:spcPct val="90000"/>
              </a:lnSpc>
              <a:spcBef>
                <a:spcPct val="20000"/>
              </a:spcBef>
              <a:buFontTx/>
              <a:buNone/>
              <a:defRPr sz="2400" kern="1200">
                <a:solidFill>
                  <a:schemeClr val="tx1">
                    <a:tint val="75000"/>
                  </a:schemeClr>
                </a:solidFill>
                <a:latin typeface="+mn-lt"/>
                <a:ea typeface="+mn-ea"/>
                <a:cs typeface="+mn-cs"/>
              </a:defRPr>
            </a:lvl3pPr>
            <a:lvl4pPr marL="1371545" indent="0" algn="ctr" defTabSz="914363" rtl="0" eaLnBrk="1" latinLnBrk="0" hangingPunct="1">
              <a:lnSpc>
                <a:spcPct val="90000"/>
              </a:lnSpc>
              <a:spcBef>
                <a:spcPct val="20000"/>
              </a:spcBef>
              <a:buFontTx/>
              <a:buNone/>
              <a:defRPr sz="2400" kern="1200">
                <a:solidFill>
                  <a:schemeClr val="tx1">
                    <a:tint val="75000"/>
                  </a:schemeClr>
                </a:solidFill>
                <a:latin typeface="+mn-lt"/>
                <a:ea typeface="+mn-ea"/>
                <a:cs typeface="+mn-cs"/>
              </a:defRPr>
            </a:lvl4pPr>
            <a:lvl5pPr marL="1828727" indent="0" algn="ctr" defTabSz="914363" rtl="0" eaLnBrk="1" latinLnBrk="0" hangingPunct="1">
              <a:lnSpc>
                <a:spcPct val="90000"/>
              </a:lnSpc>
              <a:spcBef>
                <a:spcPct val="20000"/>
              </a:spcBef>
              <a:buFontTx/>
              <a:buNone/>
              <a:defRPr sz="2400" kern="1200">
                <a:solidFill>
                  <a:schemeClr val="tx1">
                    <a:tint val="75000"/>
                  </a:schemeClr>
                </a:solidFill>
                <a:latin typeface="+mn-lt"/>
                <a:ea typeface="+mn-ea"/>
                <a:cs typeface="+mn-cs"/>
              </a:defRPr>
            </a:lvl5pPr>
            <a:lvl6pPr marL="2285909" indent="0" algn="ctr" defTabSz="914363"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090" indent="0" algn="ctr" defTabSz="914363"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272" indent="0" algn="ctr" defTabSz="914363"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454" indent="0" algn="ctr" defTabSz="914363"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ctr"/>
            <a:endParaRPr lang="es-ES_tradnl" noProof="1">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26659523"/>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anim calcmode="lin" valueType="num">
                                      <p:cBhvr>
                                        <p:cTn id="8" dur="1000" fill="hold"/>
                                        <p:tgtEl>
                                          <p:spTgt spid="6"/>
                                        </p:tgtEl>
                                        <p:attrNameLst>
                                          <p:attrName>ppt_x</p:attrName>
                                        </p:attrNameLst>
                                      </p:cBhvr>
                                      <p:tavLst>
                                        <p:tav tm="0">
                                          <p:val>
                                            <p:strVal val="#ppt_x"/>
                                          </p:val>
                                        </p:tav>
                                        <p:tav tm="100000">
                                          <p:val>
                                            <p:strVal val="#ppt_x"/>
                                          </p:val>
                                        </p:tav>
                                      </p:tavLst>
                                    </p:anim>
                                    <p:anim calcmode="lin" valueType="num">
                                      <p:cBhvr>
                                        <p:cTn id="9"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7"/>
                                        </p:tgtEl>
                                        <p:attrNameLst>
                                          <p:attrName>style.visibility</p:attrName>
                                        </p:attrNameLst>
                                      </p:cBhvr>
                                      <p:to>
                                        <p:strVal val="visible"/>
                                      </p:to>
                                    </p:set>
                                    <p:animEffect transition="in" filter="fade">
                                      <p:cBhvr>
                                        <p:cTn id="14" dur="1000"/>
                                        <p:tgtEl>
                                          <p:spTgt spid="7"/>
                                        </p:tgtEl>
                                      </p:cBhvr>
                                    </p:animEffect>
                                    <p:anim calcmode="lin" valueType="num">
                                      <p:cBhvr>
                                        <p:cTn id="15" dur="1000" fill="hold"/>
                                        <p:tgtEl>
                                          <p:spTgt spid="7"/>
                                        </p:tgtEl>
                                        <p:attrNameLst>
                                          <p:attrName>ppt_x</p:attrName>
                                        </p:attrNameLst>
                                      </p:cBhvr>
                                      <p:tavLst>
                                        <p:tav tm="0">
                                          <p:val>
                                            <p:strVal val="#ppt_x"/>
                                          </p:val>
                                        </p:tav>
                                        <p:tav tm="100000">
                                          <p:val>
                                            <p:strVal val="#ppt_x"/>
                                          </p:val>
                                        </p:tav>
                                      </p:tavLst>
                                    </p:anim>
                                    <p:anim calcmode="lin" valueType="num">
                                      <p:cBhvr>
                                        <p:cTn id="16" dur="1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85709" y="723390"/>
            <a:ext cx="6739464" cy="653381"/>
          </a:xfrm>
        </p:spPr>
        <p:txBody>
          <a:bodyPr/>
          <a:lstStyle/>
          <a:p>
            <a:pPr algn="ctr" defTabSz="914400">
              <a:spcBef>
                <a:spcPts val="0"/>
              </a:spcBef>
            </a:pPr>
            <a:endParaRPr lang="es-ES_tradnl" sz="3600" b="0" i="0" spc="-150" noProof="1">
              <a:effectLst>
                <a:outerShdw blurRad="50800" dist="38100" dir="2700000" algn="tl">
                  <a:prstClr val="black">
                    <a:alpha val="40000"/>
                  </a:prstClr>
                </a:outerShdw>
              </a:effectLst>
              <a:latin typeface="Arial" panose="020B0604020202020204" pitchFamily="34" charset="0"/>
              <a:cs typeface="Arial" panose="020B0604020202020204" pitchFamily="34" charset="0"/>
            </a:endParaRPr>
          </a:p>
        </p:txBody>
      </p:sp>
      <p:graphicFrame>
        <p:nvGraphicFramePr>
          <p:cNvPr id="4" name="Tabla 3"/>
          <p:cNvGraphicFramePr>
            <a:graphicFrameLocks noGrp="1"/>
          </p:cNvGraphicFramePr>
          <p:nvPr>
            <p:extLst/>
          </p:nvPr>
        </p:nvGraphicFramePr>
        <p:xfrm>
          <a:off x="1052311" y="1844824"/>
          <a:ext cx="6806260" cy="4565652"/>
        </p:xfrm>
        <a:graphic>
          <a:graphicData uri="http://schemas.openxmlformats.org/drawingml/2006/table">
            <a:tbl>
              <a:tblPr firstRow="1" firstCol="1" bandRow="1">
                <a:tableStyleId>{21E4AEA4-8DFA-4A89-87EB-49C32662AFE0}</a:tableStyleId>
              </a:tblPr>
              <a:tblGrid>
                <a:gridCol w="1701565">
                  <a:extLst>
                    <a:ext uri="{9D8B030D-6E8A-4147-A177-3AD203B41FA5}">
                      <a16:colId xmlns:a16="http://schemas.microsoft.com/office/drawing/2014/main" val="20000"/>
                    </a:ext>
                  </a:extLst>
                </a:gridCol>
                <a:gridCol w="1701565">
                  <a:extLst>
                    <a:ext uri="{9D8B030D-6E8A-4147-A177-3AD203B41FA5}">
                      <a16:colId xmlns:a16="http://schemas.microsoft.com/office/drawing/2014/main" val="20001"/>
                    </a:ext>
                  </a:extLst>
                </a:gridCol>
                <a:gridCol w="1701565">
                  <a:extLst>
                    <a:ext uri="{9D8B030D-6E8A-4147-A177-3AD203B41FA5}">
                      <a16:colId xmlns:a16="http://schemas.microsoft.com/office/drawing/2014/main" val="20002"/>
                    </a:ext>
                  </a:extLst>
                </a:gridCol>
                <a:gridCol w="1701565">
                  <a:extLst>
                    <a:ext uri="{9D8B030D-6E8A-4147-A177-3AD203B41FA5}">
                      <a16:colId xmlns:a16="http://schemas.microsoft.com/office/drawing/2014/main" val="20003"/>
                    </a:ext>
                  </a:extLst>
                </a:gridCol>
              </a:tblGrid>
              <a:tr h="76257">
                <a:tc gridSpan="4">
                  <a:txBody>
                    <a:bodyPr/>
                    <a:lstStyle/>
                    <a:p>
                      <a:pPr>
                        <a:lnSpc>
                          <a:spcPct val="107000"/>
                        </a:lnSpc>
                        <a:spcAft>
                          <a:spcPts val="0"/>
                        </a:spcAft>
                      </a:pPr>
                      <a:r>
                        <a:rPr lang="es-MX" sz="1400" kern="1800" dirty="0">
                          <a:effectLst/>
                          <a:latin typeface="Arial" panose="020B0604020202020204" pitchFamily="34" charset="0"/>
                          <a:cs typeface="Arial" panose="020B0604020202020204" pitchFamily="34" charset="0"/>
                        </a:rPr>
                        <a:t>Tabla 7. Análisis bivariado de las características de los pacientes hospitalizados con y sin candidemia.</a:t>
                      </a:r>
                      <a:endParaRPr lang="es-MX" sz="1400" dirty="0">
                        <a:effectLst/>
                        <a:latin typeface="Arial" panose="020B0604020202020204" pitchFamily="34" charset="0"/>
                        <a:ea typeface="Calibri" panose="020F0502020204030204" pitchFamily="34" charset="0"/>
                        <a:cs typeface="Arial" panose="020B0604020202020204" pitchFamily="34" charset="0"/>
                      </a:endParaRPr>
                    </a:p>
                  </a:txBody>
                  <a:tcPr marL="17819" marR="17819" marT="0" marB="0"/>
                </a:tc>
                <a:tc hMerge="1">
                  <a:txBody>
                    <a:bodyPr/>
                    <a:lstStyle/>
                    <a:p>
                      <a:endParaRPr lang="es-MX"/>
                    </a:p>
                  </a:txBody>
                  <a:tcPr/>
                </a:tc>
                <a:tc hMerge="1">
                  <a:txBody>
                    <a:bodyPr/>
                    <a:lstStyle/>
                    <a:p>
                      <a:endParaRPr lang="es-MX"/>
                    </a:p>
                  </a:txBody>
                  <a:tcPr/>
                </a:tc>
                <a:tc hMerge="1">
                  <a:txBody>
                    <a:bodyPr/>
                    <a:lstStyle/>
                    <a:p>
                      <a:endParaRPr lang="es-MX"/>
                    </a:p>
                  </a:txBody>
                  <a:tcPr/>
                </a:tc>
                <a:extLst>
                  <a:ext uri="{0D108BD9-81ED-4DB2-BD59-A6C34878D82A}">
                    <a16:rowId xmlns:a16="http://schemas.microsoft.com/office/drawing/2014/main" val="10000"/>
                  </a:ext>
                </a:extLst>
              </a:tr>
              <a:tr h="38128">
                <a:tc>
                  <a:txBody>
                    <a:bodyPr/>
                    <a:lstStyle/>
                    <a:p>
                      <a:pPr algn="ctr">
                        <a:lnSpc>
                          <a:spcPct val="107000"/>
                        </a:lnSpc>
                        <a:spcAft>
                          <a:spcPts val="0"/>
                        </a:spcAft>
                      </a:pPr>
                      <a:r>
                        <a:rPr lang="es-MX" sz="1400" kern="1800">
                          <a:effectLst/>
                          <a:latin typeface="Arial" panose="020B0604020202020204" pitchFamily="34" charset="0"/>
                          <a:cs typeface="Arial" panose="020B0604020202020204" pitchFamily="34" charset="0"/>
                        </a:rPr>
                        <a:t> </a:t>
                      </a:r>
                      <a:endParaRPr lang="es-MX" sz="1400">
                        <a:effectLst/>
                        <a:latin typeface="Arial" panose="020B0604020202020204" pitchFamily="34" charset="0"/>
                        <a:ea typeface="Calibri" panose="020F0502020204030204" pitchFamily="34" charset="0"/>
                        <a:cs typeface="Arial" panose="020B0604020202020204" pitchFamily="34" charset="0"/>
                      </a:endParaRPr>
                    </a:p>
                  </a:txBody>
                  <a:tcPr marL="17819" marR="17819" marT="0" marB="0"/>
                </a:tc>
                <a:tc>
                  <a:txBody>
                    <a:bodyPr/>
                    <a:lstStyle/>
                    <a:p>
                      <a:pPr algn="ctr">
                        <a:lnSpc>
                          <a:spcPct val="107000"/>
                        </a:lnSpc>
                        <a:spcAft>
                          <a:spcPts val="0"/>
                        </a:spcAft>
                      </a:pPr>
                      <a:r>
                        <a:rPr lang="es-MX" sz="1400" kern="1800">
                          <a:effectLst/>
                          <a:latin typeface="Arial" panose="020B0604020202020204" pitchFamily="34" charset="0"/>
                          <a:cs typeface="Arial" panose="020B0604020202020204" pitchFamily="34" charset="0"/>
                        </a:rPr>
                        <a:t>Casos (n=34)</a:t>
                      </a:r>
                      <a:endParaRPr lang="es-MX" sz="1400">
                        <a:effectLst/>
                        <a:latin typeface="Arial" panose="020B0604020202020204" pitchFamily="34" charset="0"/>
                        <a:ea typeface="Calibri" panose="020F0502020204030204" pitchFamily="34" charset="0"/>
                        <a:cs typeface="Arial" panose="020B0604020202020204" pitchFamily="34" charset="0"/>
                      </a:endParaRPr>
                    </a:p>
                  </a:txBody>
                  <a:tcPr marL="17819" marR="17819" marT="0" marB="0"/>
                </a:tc>
                <a:tc>
                  <a:txBody>
                    <a:bodyPr/>
                    <a:lstStyle/>
                    <a:p>
                      <a:pPr algn="ctr">
                        <a:lnSpc>
                          <a:spcPct val="107000"/>
                        </a:lnSpc>
                        <a:spcAft>
                          <a:spcPts val="0"/>
                        </a:spcAft>
                      </a:pPr>
                      <a:r>
                        <a:rPr lang="es-MX" sz="1400" kern="1800">
                          <a:effectLst/>
                          <a:latin typeface="Arial" panose="020B0604020202020204" pitchFamily="34" charset="0"/>
                          <a:cs typeface="Arial" panose="020B0604020202020204" pitchFamily="34" charset="0"/>
                        </a:rPr>
                        <a:t>Controles (n=34)</a:t>
                      </a:r>
                      <a:endParaRPr lang="es-MX" sz="1400">
                        <a:effectLst/>
                        <a:latin typeface="Arial" panose="020B0604020202020204" pitchFamily="34" charset="0"/>
                        <a:ea typeface="Calibri" panose="020F0502020204030204" pitchFamily="34" charset="0"/>
                        <a:cs typeface="Arial" panose="020B0604020202020204" pitchFamily="34" charset="0"/>
                      </a:endParaRPr>
                    </a:p>
                  </a:txBody>
                  <a:tcPr marL="17819" marR="17819" marT="0" marB="0"/>
                </a:tc>
                <a:tc>
                  <a:txBody>
                    <a:bodyPr/>
                    <a:lstStyle/>
                    <a:p>
                      <a:pPr algn="ctr">
                        <a:lnSpc>
                          <a:spcPct val="107000"/>
                        </a:lnSpc>
                        <a:spcAft>
                          <a:spcPts val="0"/>
                        </a:spcAft>
                      </a:pPr>
                      <a:r>
                        <a:rPr lang="es-MX" sz="1400" kern="1800">
                          <a:effectLst/>
                          <a:latin typeface="Arial" panose="020B0604020202020204" pitchFamily="34" charset="0"/>
                          <a:cs typeface="Arial" panose="020B0604020202020204" pitchFamily="34" charset="0"/>
                        </a:rPr>
                        <a:t>p</a:t>
                      </a:r>
                      <a:endParaRPr lang="es-MX" sz="1400">
                        <a:effectLst/>
                        <a:latin typeface="Arial" panose="020B0604020202020204" pitchFamily="34" charset="0"/>
                        <a:ea typeface="Calibri" panose="020F0502020204030204" pitchFamily="34" charset="0"/>
                        <a:cs typeface="Arial" panose="020B0604020202020204" pitchFamily="34" charset="0"/>
                      </a:endParaRPr>
                    </a:p>
                  </a:txBody>
                  <a:tcPr marL="17819" marR="17819" marT="0" marB="0"/>
                </a:tc>
                <a:extLst>
                  <a:ext uri="{0D108BD9-81ED-4DB2-BD59-A6C34878D82A}">
                    <a16:rowId xmlns:a16="http://schemas.microsoft.com/office/drawing/2014/main" val="10001"/>
                  </a:ext>
                </a:extLst>
              </a:tr>
              <a:tr h="190642">
                <a:tc>
                  <a:txBody>
                    <a:bodyPr/>
                    <a:lstStyle/>
                    <a:p>
                      <a:pPr algn="just">
                        <a:lnSpc>
                          <a:spcPct val="107000"/>
                        </a:lnSpc>
                        <a:spcAft>
                          <a:spcPts val="0"/>
                        </a:spcAft>
                      </a:pPr>
                      <a:r>
                        <a:rPr lang="es-MX" sz="1400" dirty="0">
                          <a:effectLst/>
                          <a:latin typeface="Arial" panose="020B0604020202020204" pitchFamily="34" charset="0"/>
                          <a:cs typeface="Arial" panose="020B0604020202020204" pitchFamily="34" charset="0"/>
                        </a:rPr>
                        <a:t>Cirugía </a:t>
                      </a:r>
                    </a:p>
                    <a:p>
                      <a:pPr algn="ctr">
                        <a:lnSpc>
                          <a:spcPct val="107000"/>
                        </a:lnSpc>
                        <a:spcAft>
                          <a:spcPts val="0"/>
                        </a:spcAft>
                      </a:pPr>
                      <a:r>
                        <a:rPr lang="es-MX" sz="1400" dirty="0">
                          <a:effectLst/>
                          <a:latin typeface="Arial" panose="020B0604020202020204" pitchFamily="34" charset="0"/>
                          <a:cs typeface="Arial" panose="020B0604020202020204" pitchFamily="34" charset="0"/>
                        </a:rPr>
                        <a:t>Abdominal</a:t>
                      </a:r>
                    </a:p>
                    <a:p>
                      <a:pPr algn="ctr">
                        <a:lnSpc>
                          <a:spcPct val="107000"/>
                        </a:lnSpc>
                        <a:spcAft>
                          <a:spcPts val="0"/>
                        </a:spcAft>
                      </a:pPr>
                      <a:r>
                        <a:rPr lang="es-MX" sz="1400" dirty="0">
                          <a:effectLst/>
                          <a:latin typeface="Arial" panose="020B0604020202020204" pitchFamily="34" charset="0"/>
                          <a:cs typeface="Arial" panose="020B0604020202020204" pitchFamily="34" charset="0"/>
                        </a:rPr>
                        <a:t> </a:t>
                      </a:r>
                    </a:p>
                    <a:p>
                      <a:pPr algn="ctr">
                        <a:lnSpc>
                          <a:spcPct val="107000"/>
                        </a:lnSpc>
                        <a:spcAft>
                          <a:spcPts val="0"/>
                        </a:spcAft>
                      </a:pPr>
                      <a:r>
                        <a:rPr lang="es-MX" sz="1400" dirty="0">
                          <a:effectLst/>
                          <a:latin typeface="Arial" panose="020B0604020202020204" pitchFamily="34" charset="0"/>
                          <a:cs typeface="Arial" panose="020B0604020202020204" pitchFamily="34" charset="0"/>
                        </a:rPr>
                        <a:t>Tórax</a:t>
                      </a:r>
                    </a:p>
                    <a:p>
                      <a:pPr algn="ctr">
                        <a:lnSpc>
                          <a:spcPct val="107000"/>
                        </a:lnSpc>
                        <a:spcAft>
                          <a:spcPts val="0"/>
                        </a:spcAft>
                      </a:pPr>
                      <a:r>
                        <a:rPr lang="es-MX" sz="1400" dirty="0">
                          <a:effectLst/>
                          <a:latin typeface="Arial" panose="020B0604020202020204" pitchFamily="34" charset="0"/>
                          <a:cs typeface="Arial" panose="020B0604020202020204" pitchFamily="34" charset="0"/>
                        </a:rPr>
                        <a:t> </a:t>
                      </a:r>
                      <a:endParaRPr lang="es-MX" sz="1400" dirty="0">
                        <a:effectLst/>
                        <a:latin typeface="Arial" panose="020B0604020202020204" pitchFamily="34" charset="0"/>
                        <a:ea typeface="Calibri" panose="020F0502020204030204" pitchFamily="34" charset="0"/>
                        <a:cs typeface="Arial" panose="020B0604020202020204" pitchFamily="34" charset="0"/>
                      </a:endParaRPr>
                    </a:p>
                  </a:txBody>
                  <a:tcPr marL="17819" marR="17819" marT="0" marB="0"/>
                </a:tc>
                <a:tc>
                  <a:txBody>
                    <a:bodyPr/>
                    <a:lstStyle/>
                    <a:p>
                      <a:pPr algn="ctr">
                        <a:lnSpc>
                          <a:spcPct val="107000"/>
                        </a:lnSpc>
                        <a:spcAft>
                          <a:spcPts val="0"/>
                        </a:spcAft>
                      </a:pPr>
                      <a:r>
                        <a:rPr lang="es-MX" sz="1400" kern="1800">
                          <a:effectLst/>
                          <a:latin typeface="Arial" panose="020B0604020202020204" pitchFamily="34" charset="0"/>
                          <a:cs typeface="Arial" panose="020B0604020202020204" pitchFamily="34" charset="0"/>
                        </a:rPr>
                        <a:t> </a:t>
                      </a:r>
                      <a:endParaRPr lang="es-MX" sz="1400">
                        <a:effectLst/>
                        <a:latin typeface="Arial" panose="020B0604020202020204" pitchFamily="34" charset="0"/>
                        <a:cs typeface="Arial" panose="020B0604020202020204" pitchFamily="34" charset="0"/>
                      </a:endParaRPr>
                    </a:p>
                    <a:p>
                      <a:pPr algn="ctr">
                        <a:lnSpc>
                          <a:spcPct val="107000"/>
                        </a:lnSpc>
                        <a:spcAft>
                          <a:spcPts val="0"/>
                        </a:spcAft>
                      </a:pPr>
                      <a:r>
                        <a:rPr lang="es-MX" sz="1400" kern="1800">
                          <a:effectLst/>
                          <a:latin typeface="Arial" panose="020B0604020202020204" pitchFamily="34" charset="0"/>
                          <a:cs typeface="Arial" panose="020B0604020202020204" pitchFamily="34" charset="0"/>
                        </a:rPr>
                        <a:t>17 (50%)</a:t>
                      </a:r>
                      <a:endParaRPr lang="es-MX" sz="1400">
                        <a:effectLst/>
                        <a:latin typeface="Arial" panose="020B0604020202020204" pitchFamily="34" charset="0"/>
                        <a:cs typeface="Arial" panose="020B0604020202020204" pitchFamily="34" charset="0"/>
                      </a:endParaRPr>
                    </a:p>
                    <a:p>
                      <a:pPr algn="ctr">
                        <a:lnSpc>
                          <a:spcPct val="107000"/>
                        </a:lnSpc>
                        <a:spcAft>
                          <a:spcPts val="0"/>
                        </a:spcAft>
                      </a:pPr>
                      <a:r>
                        <a:rPr lang="es-MX" sz="1400" kern="1800">
                          <a:effectLst/>
                          <a:latin typeface="Arial" panose="020B0604020202020204" pitchFamily="34" charset="0"/>
                          <a:cs typeface="Arial" panose="020B0604020202020204" pitchFamily="34" charset="0"/>
                        </a:rPr>
                        <a:t> </a:t>
                      </a:r>
                      <a:endParaRPr lang="es-MX" sz="1400">
                        <a:effectLst/>
                        <a:latin typeface="Arial" panose="020B0604020202020204" pitchFamily="34" charset="0"/>
                        <a:cs typeface="Arial" panose="020B0604020202020204" pitchFamily="34" charset="0"/>
                      </a:endParaRPr>
                    </a:p>
                    <a:p>
                      <a:pPr algn="ctr">
                        <a:lnSpc>
                          <a:spcPct val="107000"/>
                        </a:lnSpc>
                        <a:spcAft>
                          <a:spcPts val="0"/>
                        </a:spcAft>
                      </a:pPr>
                      <a:r>
                        <a:rPr lang="es-MX" sz="1400" kern="1800">
                          <a:effectLst/>
                          <a:latin typeface="Arial" panose="020B0604020202020204" pitchFamily="34" charset="0"/>
                          <a:cs typeface="Arial" panose="020B0604020202020204" pitchFamily="34" charset="0"/>
                        </a:rPr>
                        <a:t>4 (12%)</a:t>
                      </a:r>
                      <a:endParaRPr lang="es-MX" sz="1400">
                        <a:effectLst/>
                        <a:latin typeface="Arial" panose="020B0604020202020204" pitchFamily="34" charset="0"/>
                        <a:cs typeface="Arial" panose="020B0604020202020204" pitchFamily="34" charset="0"/>
                      </a:endParaRPr>
                    </a:p>
                    <a:p>
                      <a:pPr algn="ctr">
                        <a:lnSpc>
                          <a:spcPct val="107000"/>
                        </a:lnSpc>
                        <a:spcAft>
                          <a:spcPts val="0"/>
                        </a:spcAft>
                      </a:pPr>
                      <a:r>
                        <a:rPr lang="es-MX" sz="1400" kern="1800">
                          <a:effectLst/>
                          <a:latin typeface="Arial" panose="020B0604020202020204" pitchFamily="34" charset="0"/>
                          <a:cs typeface="Arial" panose="020B0604020202020204" pitchFamily="34" charset="0"/>
                        </a:rPr>
                        <a:t> </a:t>
                      </a:r>
                      <a:endParaRPr lang="es-MX" sz="1400">
                        <a:effectLst/>
                        <a:latin typeface="Arial" panose="020B0604020202020204" pitchFamily="34" charset="0"/>
                        <a:ea typeface="Calibri" panose="020F0502020204030204" pitchFamily="34" charset="0"/>
                        <a:cs typeface="Arial" panose="020B0604020202020204" pitchFamily="34" charset="0"/>
                      </a:endParaRPr>
                    </a:p>
                  </a:txBody>
                  <a:tcPr marL="17819" marR="17819" marT="0" marB="0"/>
                </a:tc>
                <a:tc>
                  <a:txBody>
                    <a:bodyPr/>
                    <a:lstStyle/>
                    <a:p>
                      <a:pPr algn="ctr">
                        <a:lnSpc>
                          <a:spcPct val="107000"/>
                        </a:lnSpc>
                        <a:spcAft>
                          <a:spcPts val="0"/>
                        </a:spcAft>
                      </a:pPr>
                      <a:r>
                        <a:rPr lang="es-MX" sz="1400" kern="1800" dirty="0">
                          <a:effectLst/>
                          <a:latin typeface="Arial" panose="020B0604020202020204" pitchFamily="34" charset="0"/>
                          <a:cs typeface="Arial" panose="020B0604020202020204" pitchFamily="34" charset="0"/>
                        </a:rPr>
                        <a:t> </a:t>
                      </a:r>
                      <a:endParaRPr lang="es-MX" sz="1400" dirty="0">
                        <a:effectLst/>
                        <a:latin typeface="Arial" panose="020B0604020202020204" pitchFamily="34" charset="0"/>
                        <a:cs typeface="Arial" panose="020B0604020202020204" pitchFamily="34" charset="0"/>
                      </a:endParaRPr>
                    </a:p>
                    <a:p>
                      <a:pPr algn="ctr">
                        <a:lnSpc>
                          <a:spcPct val="107000"/>
                        </a:lnSpc>
                        <a:spcAft>
                          <a:spcPts val="0"/>
                        </a:spcAft>
                      </a:pPr>
                      <a:r>
                        <a:rPr lang="es-MX" sz="1400" kern="1800" dirty="0">
                          <a:effectLst/>
                          <a:latin typeface="Arial" panose="020B0604020202020204" pitchFamily="34" charset="0"/>
                          <a:cs typeface="Arial" panose="020B0604020202020204" pitchFamily="34" charset="0"/>
                        </a:rPr>
                        <a:t>7 (21%)</a:t>
                      </a:r>
                      <a:endParaRPr lang="es-MX" sz="1400" dirty="0">
                        <a:effectLst/>
                        <a:latin typeface="Arial" panose="020B0604020202020204" pitchFamily="34" charset="0"/>
                        <a:cs typeface="Arial" panose="020B0604020202020204" pitchFamily="34" charset="0"/>
                      </a:endParaRPr>
                    </a:p>
                    <a:p>
                      <a:pPr algn="ctr">
                        <a:lnSpc>
                          <a:spcPct val="107000"/>
                        </a:lnSpc>
                        <a:spcAft>
                          <a:spcPts val="0"/>
                        </a:spcAft>
                      </a:pPr>
                      <a:r>
                        <a:rPr lang="es-MX" sz="1400" kern="1800" dirty="0">
                          <a:effectLst/>
                          <a:latin typeface="Arial" panose="020B0604020202020204" pitchFamily="34" charset="0"/>
                          <a:cs typeface="Arial" panose="020B0604020202020204" pitchFamily="34" charset="0"/>
                        </a:rPr>
                        <a:t> </a:t>
                      </a:r>
                      <a:endParaRPr lang="es-MX" sz="1400" dirty="0">
                        <a:effectLst/>
                        <a:latin typeface="Arial" panose="020B0604020202020204" pitchFamily="34" charset="0"/>
                        <a:cs typeface="Arial" panose="020B0604020202020204" pitchFamily="34" charset="0"/>
                      </a:endParaRPr>
                    </a:p>
                    <a:p>
                      <a:pPr algn="ctr">
                        <a:lnSpc>
                          <a:spcPct val="107000"/>
                        </a:lnSpc>
                        <a:spcAft>
                          <a:spcPts val="0"/>
                        </a:spcAft>
                      </a:pPr>
                      <a:r>
                        <a:rPr lang="es-MX" sz="1400" kern="1800" dirty="0">
                          <a:effectLst/>
                          <a:latin typeface="Arial" panose="020B0604020202020204" pitchFamily="34" charset="0"/>
                          <a:cs typeface="Arial" panose="020B0604020202020204" pitchFamily="34" charset="0"/>
                        </a:rPr>
                        <a:t>1 (3%)</a:t>
                      </a:r>
                      <a:endParaRPr lang="es-MX" sz="1400" dirty="0">
                        <a:effectLst/>
                        <a:latin typeface="Arial" panose="020B0604020202020204" pitchFamily="34" charset="0"/>
                        <a:cs typeface="Arial" panose="020B0604020202020204" pitchFamily="34" charset="0"/>
                      </a:endParaRPr>
                    </a:p>
                    <a:p>
                      <a:pPr algn="ctr">
                        <a:lnSpc>
                          <a:spcPct val="107000"/>
                        </a:lnSpc>
                        <a:spcAft>
                          <a:spcPts val="0"/>
                        </a:spcAft>
                      </a:pPr>
                      <a:r>
                        <a:rPr lang="es-MX" sz="1400" kern="1800" dirty="0">
                          <a:effectLst/>
                          <a:latin typeface="Arial" panose="020B0604020202020204" pitchFamily="34" charset="0"/>
                          <a:cs typeface="Arial" panose="020B0604020202020204" pitchFamily="34" charset="0"/>
                        </a:rPr>
                        <a:t> </a:t>
                      </a:r>
                      <a:endParaRPr lang="es-MX" sz="1400" dirty="0">
                        <a:effectLst/>
                        <a:latin typeface="Arial" panose="020B0604020202020204" pitchFamily="34" charset="0"/>
                        <a:ea typeface="Calibri" panose="020F0502020204030204" pitchFamily="34" charset="0"/>
                        <a:cs typeface="Arial" panose="020B0604020202020204" pitchFamily="34" charset="0"/>
                      </a:endParaRPr>
                    </a:p>
                  </a:txBody>
                  <a:tcPr marL="17819" marR="17819" marT="0" marB="0"/>
                </a:tc>
                <a:tc>
                  <a:txBody>
                    <a:bodyPr/>
                    <a:lstStyle/>
                    <a:p>
                      <a:pPr algn="ctr">
                        <a:lnSpc>
                          <a:spcPct val="107000"/>
                        </a:lnSpc>
                        <a:spcAft>
                          <a:spcPts val="0"/>
                        </a:spcAft>
                      </a:pPr>
                      <a:r>
                        <a:rPr lang="es-MX" sz="1400" kern="1800" dirty="0">
                          <a:effectLst/>
                          <a:latin typeface="Arial" panose="020B0604020202020204" pitchFamily="34" charset="0"/>
                          <a:cs typeface="Arial" panose="020B0604020202020204" pitchFamily="34" charset="0"/>
                        </a:rPr>
                        <a:t> </a:t>
                      </a:r>
                      <a:endParaRPr lang="es-MX" sz="1400" dirty="0">
                        <a:effectLst/>
                        <a:latin typeface="Arial" panose="020B0604020202020204" pitchFamily="34" charset="0"/>
                        <a:cs typeface="Arial" panose="020B0604020202020204" pitchFamily="34" charset="0"/>
                      </a:endParaRPr>
                    </a:p>
                    <a:p>
                      <a:pPr algn="ctr">
                        <a:lnSpc>
                          <a:spcPct val="107000"/>
                        </a:lnSpc>
                        <a:spcAft>
                          <a:spcPts val="0"/>
                        </a:spcAft>
                      </a:pPr>
                      <a:r>
                        <a:rPr lang="es-MX" sz="1400" kern="1800" dirty="0">
                          <a:effectLst/>
                          <a:latin typeface="Arial" panose="020B0604020202020204" pitchFamily="34" charset="0"/>
                          <a:cs typeface="Arial" panose="020B0604020202020204" pitchFamily="34" charset="0"/>
                        </a:rPr>
                        <a:t>0.011*</a:t>
                      </a:r>
                      <a:endParaRPr lang="es-MX" sz="1400" dirty="0">
                        <a:effectLst/>
                        <a:latin typeface="Arial" panose="020B0604020202020204" pitchFamily="34" charset="0"/>
                        <a:cs typeface="Arial" panose="020B0604020202020204" pitchFamily="34" charset="0"/>
                      </a:endParaRPr>
                    </a:p>
                    <a:p>
                      <a:pPr algn="ctr">
                        <a:lnSpc>
                          <a:spcPct val="107000"/>
                        </a:lnSpc>
                        <a:spcAft>
                          <a:spcPts val="0"/>
                        </a:spcAft>
                      </a:pPr>
                      <a:r>
                        <a:rPr lang="es-MX" sz="1400" kern="1800" dirty="0">
                          <a:effectLst/>
                          <a:latin typeface="Arial" panose="020B0604020202020204" pitchFamily="34" charset="0"/>
                          <a:cs typeface="Arial" panose="020B0604020202020204" pitchFamily="34" charset="0"/>
                        </a:rPr>
                        <a:t> </a:t>
                      </a:r>
                      <a:endParaRPr lang="es-MX" sz="1400" dirty="0">
                        <a:effectLst/>
                        <a:latin typeface="Arial" panose="020B0604020202020204" pitchFamily="34" charset="0"/>
                        <a:cs typeface="Arial" panose="020B0604020202020204" pitchFamily="34" charset="0"/>
                      </a:endParaRPr>
                    </a:p>
                    <a:p>
                      <a:pPr algn="ctr">
                        <a:lnSpc>
                          <a:spcPct val="107000"/>
                        </a:lnSpc>
                        <a:spcAft>
                          <a:spcPts val="0"/>
                        </a:spcAft>
                      </a:pPr>
                      <a:r>
                        <a:rPr lang="es-MX" sz="1400" kern="1800" dirty="0">
                          <a:effectLst/>
                          <a:latin typeface="Arial" panose="020B0604020202020204" pitchFamily="34" charset="0"/>
                          <a:cs typeface="Arial" panose="020B0604020202020204" pitchFamily="34" charset="0"/>
                        </a:rPr>
                        <a:t>0.178*</a:t>
                      </a:r>
                      <a:endParaRPr lang="es-MX" sz="1400" dirty="0">
                        <a:effectLst/>
                        <a:latin typeface="Arial" panose="020B0604020202020204" pitchFamily="34" charset="0"/>
                        <a:ea typeface="Calibri" panose="020F0502020204030204" pitchFamily="34" charset="0"/>
                        <a:cs typeface="Arial" panose="020B0604020202020204" pitchFamily="34" charset="0"/>
                      </a:endParaRPr>
                    </a:p>
                  </a:txBody>
                  <a:tcPr marL="17819" marR="17819" marT="0" marB="0"/>
                </a:tc>
                <a:extLst>
                  <a:ext uri="{0D108BD9-81ED-4DB2-BD59-A6C34878D82A}">
                    <a16:rowId xmlns:a16="http://schemas.microsoft.com/office/drawing/2014/main" val="10002"/>
                  </a:ext>
                </a:extLst>
              </a:tr>
              <a:tr h="343155">
                <a:tc>
                  <a:txBody>
                    <a:bodyPr/>
                    <a:lstStyle/>
                    <a:p>
                      <a:pPr algn="just">
                        <a:lnSpc>
                          <a:spcPct val="107000"/>
                        </a:lnSpc>
                        <a:spcAft>
                          <a:spcPts val="0"/>
                        </a:spcAft>
                      </a:pPr>
                      <a:r>
                        <a:rPr lang="es-MX" sz="1400">
                          <a:effectLst/>
                          <a:latin typeface="Arial" panose="020B0604020202020204" pitchFamily="34" charset="0"/>
                          <a:cs typeface="Arial" panose="020B0604020202020204" pitchFamily="34" charset="0"/>
                        </a:rPr>
                        <a:t>Hipoalbuminemia</a:t>
                      </a:r>
                    </a:p>
                    <a:p>
                      <a:pPr algn="ctr">
                        <a:lnSpc>
                          <a:spcPct val="107000"/>
                        </a:lnSpc>
                        <a:spcAft>
                          <a:spcPts val="0"/>
                        </a:spcAft>
                      </a:pPr>
                      <a:r>
                        <a:rPr lang="es-MX" sz="1400">
                          <a:effectLst/>
                          <a:latin typeface="Arial" panose="020B0604020202020204" pitchFamily="34" charset="0"/>
                          <a:cs typeface="Arial" panose="020B0604020202020204" pitchFamily="34" charset="0"/>
                        </a:rPr>
                        <a:t>&lt;3.5 mg/dl</a:t>
                      </a:r>
                    </a:p>
                    <a:p>
                      <a:pPr algn="ctr">
                        <a:lnSpc>
                          <a:spcPct val="107000"/>
                        </a:lnSpc>
                        <a:spcAft>
                          <a:spcPts val="0"/>
                        </a:spcAft>
                      </a:pPr>
                      <a:r>
                        <a:rPr lang="es-MX" sz="1400">
                          <a:effectLst/>
                          <a:latin typeface="Arial" panose="020B0604020202020204" pitchFamily="34" charset="0"/>
                          <a:cs typeface="Arial" panose="020B0604020202020204" pitchFamily="34" charset="0"/>
                        </a:rPr>
                        <a:t>≥3.5 mg/dl</a:t>
                      </a:r>
                    </a:p>
                    <a:p>
                      <a:pPr>
                        <a:lnSpc>
                          <a:spcPct val="107000"/>
                        </a:lnSpc>
                        <a:spcAft>
                          <a:spcPts val="0"/>
                        </a:spcAft>
                      </a:pPr>
                      <a:r>
                        <a:rPr lang="es-MX" sz="1400">
                          <a:effectLst/>
                          <a:latin typeface="Arial" panose="020B0604020202020204" pitchFamily="34" charset="0"/>
                          <a:cs typeface="Arial" panose="020B0604020202020204" pitchFamily="34" charset="0"/>
                        </a:rPr>
                        <a:t>Hiperglucemia</a:t>
                      </a:r>
                    </a:p>
                    <a:p>
                      <a:pPr algn="ctr">
                        <a:lnSpc>
                          <a:spcPct val="107000"/>
                        </a:lnSpc>
                        <a:spcAft>
                          <a:spcPts val="0"/>
                        </a:spcAft>
                      </a:pPr>
                      <a:r>
                        <a:rPr lang="es-MX" sz="1400">
                          <a:effectLst/>
                          <a:latin typeface="Arial" panose="020B0604020202020204" pitchFamily="34" charset="0"/>
                          <a:cs typeface="Arial" panose="020B0604020202020204" pitchFamily="34" charset="0"/>
                        </a:rPr>
                        <a:t>≥120 mg/dl</a:t>
                      </a:r>
                    </a:p>
                    <a:p>
                      <a:pPr algn="ctr">
                        <a:lnSpc>
                          <a:spcPct val="107000"/>
                        </a:lnSpc>
                        <a:spcAft>
                          <a:spcPts val="0"/>
                        </a:spcAft>
                      </a:pPr>
                      <a:r>
                        <a:rPr lang="es-MX" sz="1400">
                          <a:effectLst/>
                          <a:latin typeface="Arial" panose="020B0604020202020204" pitchFamily="34" charset="0"/>
                          <a:cs typeface="Arial" panose="020B0604020202020204" pitchFamily="34" charset="0"/>
                        </a:rPr>
                        <a:t>&lt;120mg/dl</a:t>
                      </a:r>
                    </a:p>
                    <a:p>
                      <a:pPr algn="just">
                        <a:lnSpc>
                          <a:spcPct val="107000"/>
                        </a:lnSpc>
                        <a:spcAft>
                          <a:spcPts val="0"/>
                        </a:spcAft>
                      </a:pPr>
                      <a:r>
                        <a:rPr lang="es-MX" sz="1400">
                          <a:effectLst/>
                          <a:latin typeface="Arial" panose="020B0604020202020204" pitchFamily="34" charset="0"/>
                          <a:cs typeface="Arial" panose="020B0604020202020204" pitchFamily="34" charset="0"/>
                        </a:rPr>
                        <a:t>Hipoproteinemia (&lt;6 mg/dl)</a:t>
                      </a:r>
                    </a:p>
                    <a:p>
                      <a:pPr algn="ctr">
                        <a:lnSpc>
                          <a:spcPct val="107000"/>
                        </a:lnSpc>
                        <a:spcAft>
                          <a:spcPts val="0"/>
                        </a:spcAft>
                      </a:pPr>
                      <a:r>
                        <a:rPr lang="es-MX" sz="1400">
                          <a:effectLst/>
                          <a:latin typeface="Arial" panose="020B0604020202020204" pitchFamily="34" charset="0"/>
                          <a:cs typeface="Arial" panose="020B0604020202020204" pitchFamily="34" charset="0"/>
                        </a:rPr>
                        <a:t> </a:t>
                      </a:r>
                      <a:endParaRPr lang="es-MX" sz="1400">
                        <a:effectLst/>
                        <a:latin typeface="Arial" panose="020B0604020202020204" pitchFamily="34" charset="0"/>
                        <a:ea typeface="Calibri" panose="020F0502020204030204" pitchFamily="34" charset="0"/>
                        <a:cs typeface="Arial" panose="020B0604020202020204" pitchFamily="34" charset="0"/>
                      </a:endParaRPr>
                    </a:p>
                  </a:txBody>
                  <a:tcPr marL="17819" marR="17819" marT="0" marB="0"/>
                </a:tc>
                <a:tc>
                  <a:txBody>
                    <a:bodyPr/>
                    <a:lstStyle/>
                    <a:p>
                      <a:pPr algn="ctr">
                        <a:lnSpc>
                          <a:spcPct val="107000"/>
                        </a:lnSpc>
                        <a:spcAft>
                          <a:spcPts val="0"/>
                        </a:spcAft>
                      </a:pPr>
                      <a:r>
                        <a:rPr lang="es-MX" sz="1400" kern="1800">
                          <a:effectLst/>
                          <a:latin typeface="Arial" panose="020B0604020202020204" pitchFamily="34" charset="0"/>
                          <a:cs typeface="Arial" panose="020B0604020202020204" pitchFamily="34" charset="0"/>
                        </a:rPr>
                        <a:t> </a:t>
                      </a:r>
                      <a:endParaRPr lang="es-MX" sz="1400">
                        <a:effectLst/>
                        <a:latin typeface="Arial" panose="020B0604020202020204" pitchFamily="34" charset="0"/>
                        <a:cs typeface="Arial" panose="020B0604020202020204" pitchFamily="34" charset="0"/>
                      </a:endParaRPr>
                    </a:p>
                    <a:p>
                      <a:pPr algn="ctr">
                        <a:lnSpc>
                          <a:spcPct val="107000"/>
                        </a:lnSpc>
                        <a:spcAft>
                          <a:spcPts val="0"/>
                        </a:spcAft>
                      </a:pPr>
                      <a:r>
                        <a:rPr lang="es-MX" sz="1400" kern="1800">
                          <a:effectLst/>
                          <a:latin typeface="Arial" panose="020B0604020202020204" pitchFamily="34" charset="0"/>
                          <a:cs typeface="Arial" panose="020B0604020202020204" pitchFamily="34" charset="0"/>
                        </a:rPr>
                        <a:t>34 (100%)</a:t>
                      </a:r>
                      <a:endParaRPr lang="es-MX" sz="1400">
                        <a:effectLst/>
                        <a:latin typeface="Arial" panose="020B0604020202020204" pitchFamily="34" charset="0"/>
                        <a:cs typeface="Arial" panose="020B0604020202020204" pitchFamily="34" charset="0"/>
                      </a:endParaRPr>
                    </a:p>
                    <a:p>
                      <a:pPr algn="ctr">
                        <a:lnSpc>
                          <a:spcPct val="107000"/>
                        </a:lnSpc>
                        <a:spcAft>
                          <a:spcPts val="0"/>
                        </a:spcAft>
                      </a:pPr>
                      <a:r>
                        <a:rPr lang="es-MX" sz="1400" kern="1800">
                          <a:effectLst/>
                          <a:latin typeface="Arial" panose="020B0604020202020204" pitchFamily="34" charset="0"/>
                          <a:cs typeface="Arial" panose="020B0604020202020204" pitchFamily="34" charset="0"/>
                        </a:rPr>
                        <a:t>0</a:t>
                      </a:r>
                      <a:endParaRPr lang="es-MX" sz="1400">
                        <a:effectLst/>
                        <a:latin typeface="Arial" panose="020B0604020202020204" pitchFamily="34" charset="0"/>
                        <a:cs typeface="Arial" panose="020B0604020202020204" pitchFamily="34" charset="0"/>
                      </a:endParaRPr>
                    </a:p>
                    <a:p>
                      <a:pPr algn="ctr">
                        <a:lnSpc>
                          <a:spcPct val="107000"/>
                        </a:lnSpc>
                        <a:spcAft>
                          <a:spcPts val="0"/>
                        </a:spcAft>
                      </a:pPr>
                      <a:r>
                        <a:rPr lang="es-MX" sz="1400" kern="1800">
                          <a:effectLst/>
                          <a:latin typeface="Arial" panose="020B0604020202020204" pitchFamily="34" charset="0"/>
                          <a:cs typeface="Arial" panose="020B0604020202020204" pitchFamily="34" charset="0"/>
                        </a:rPr>
                        <a:t> </a:t>
                      </a:r>
                      <a:endParaRPr lang="es-MX" sz="1400">
                        <a:effectLst/>
                        <a:latin typeface="Arial" panose="020B0604020202020204" pitchFamily="34" charset="0"/>
                        <a:cs typeface="Arial" panose="020B0604020202020204" pitchFamily="34" charset="0"/>
                      </a:endParaRPr>
                    </a:p>
                    <a:p>
                      <a:pPr algn="ctr">
                        <a:lnSpc>
                          <a:spcPct val="107000"/>
                        </a:lnSpc>
                        <a:spcAft>
                          <a:spcPts val="0"/>
                        </a:spcAft>
                      </a:pPr>
                      <a:r>
                        <a:rPr lang="es-MX" sz="1400" kern="1800">
                          <a:effectLst/>
                          <a:latin typeface="Arial" panose="020B0604020202020204" pitchFamily="34" charset="0"/>
                          <a:cs typeface="Arial" panose="020B0604020202020204" pitchFamily="34" charset="0"/>
                        </a:rPr>
                        <a:t>26 (76.5%)</a:t>
                      </a:r>
                      <a:endParaRPr lang="es-MX" sz="1400">
                        <a:effectLst/>
                        <a:latin typeface="Arial" panose="020B0604020202020204" pitchFamily="34" charset="0"/>
                        <a:cs typeface="Arial" panose="020B0604020202020204" pitchFamily="34" charset="0"/>
                      </a:endParaRPr>
                    </a:p>
                    <a:p>
                      <a:pPr algn="ctr">
                        <a:lnSpc>
                          <a:spcPct val="107000"/>
                        </a:lnSpc>
                        <a:spcAft>
                          <a:spcPts val="0"/>
                        </a:spcAft>
                      </a:pPr>
                      <a:r>
                        <a:rPr lang="es-MX" sz="1400" kern="1800">
                          <a:effectLst/>
                          <a:latin typeface="Arial" panose="020B0604020202020204" pitchFamily="34" charset="0"/>
                          <a:cs typeface="Arial" panose="020B0604020202020204" pitchFamily="34" charset="0"/>
                        </a:rPr>
                        <a:t>8 (23.5%)</a:t>
                      </a:r>
                      <a:endParaRPr lang="es-MX" sz="1400">
                        <a:effectLst/>
                        <a:latin typeface="Arial" panose="020B0604020202020204" pitchFamily="34" charset="0"/>
                        <a:cs typeface="Arial" panose="020B0604020202020204" pitchFamily="34" charset="0"/>
                      </a:endParaRPr>
                    </a:p>
                    <a:p>
                      <a:pPr algn="ctr">
                        <a:lnSpc>
                          <a:spcPct val="107000"/>
                        </a:lnSpc>
                        <a:spcAft>
                          <a:spcPts val="0"/>
                        </a:spcAft>
                      </a:pPr>
                      <a:r>
                        <a:rPr lang="es-MX" sz="1400" kern="1800">
                          <a:effectLst/>
                          <a:latin typeface="Arial" panose="020B0604020202020204" pitchFamily="34" charset="0"/>
                          <a:cs typeface="Arial" panose="020B0604020202020204" pitchFamily="34" charset="0"/>
                        </a:rPr>
                        <a:t> </a:t>
                      </a:r>
                      <a:endParaRPr lang="es-MX" sz="1400">
                        <a:effectLst/>
                        <a:latin typeface="Arial" panose="020B0604020202020204" pitchFamily="34" charset="0"/>
                        <a:cs typeface="Arial" panose="020B0604020202020204" pitchFamily="34" charset="0"/>
                      </a:endParaRPr>
                    </a:p>
                    <a:p>
                      <a:pPr algn="ctr">
                        <a:lnSpc>
                          <a:spcPct val="107000"/>
                        </a:lnSpc>
                        <a:spcAft>
                          <a:spcPts val="0"/>
                        </a:spcAft>
                      </a:pPr>
                      <a:r>
                        <a:rPr lang="es-MX" sz="1400" kern="1800">
                          <a:effectLst/>
                          <a:latin typeface="Arial" panose="020B0604020202020204" pitchFamily="34" charset="0"/>
                          <a:cs typeface="Arial" panose="020B0604020202020204" pitchFamily="34" charset="0"/>
                        </a:rPr>
                        <a:t>32 (94%)</a:t>
                      </a:r>
                      <a:endParaRPr lang="es-MX" sz="1400">
                        <a:effectLst/>
                        <a:latin typeface="Arial" panose="020B0604020202020204" pitchFamily="34" charset="0"/>
                        <a:cs typeface="Arial" panose="020B0604020202020204" pitchFamily="34" charset="0"/>
                      </a:endParaRPr>
                    </a:p>
                    <a:p>
                      <a:pPr algn="ctr">
                        <a:lnSpc>
                          <a:spcPct val="107000"/>
                        </a:lnSpc>
                        <a:spcAft>
                          <a:spcPts val="0"/>
                        </a:spcAft>
                      </a:pPr>
                      <a:r>
                        <a:rPr lang="es-MX" sz="1400" kern="1800">
                          <a:effectLst/>
                          <a:latin typeface="Arial" panose="020B0604020202020204" pitchFamily="34" charset="0"/>
                          <a:cs typeface="Arial" panose="020B0604020202020204" pitchFamily="34" charset="0"/>
                        </a:rPr>
                        <a:t> </a:t>
                      </a:r>
                      <a:endParaRPr lang="es-MX" sz="1400">
                        <a:effectLst/>
                        <a:latin typeface="Arial" panose="020B0604020202020204" pitchFamily="34" charset="0"/>
                        <a:ea typeface="Calibri" panose="020F0502020204030204" pitchFamily="34" charset="0"/>
                        <a:cs typeface="Arial" panose="020B0604020202020204" pitchFamily="34" charset="0"/>
                      </a:endParaRPr>
                    </a:p>
                  </a:txBody>
                  <a:tcPr marL="17819" marR="17819" marT="0" marB="0"/>
                </a:tc>
                <a:tc>
                  <a:txBody>
                    <a:bodyPr/>
                    <a:lstStyle/>
                    <a:p>
                      <a:pPr algn="ctr">
                        <a:lnSpc>
                          <a:spcPct val="107000"/>
                        </a:lnSpc>
                        <a:spcAft>
                          <a:spcPts val="0"/>
                        </a:spcAft>
                      </a:pPr>
                      <a:r>
                        <a:rPr lang="es-MX" sz="1400" kern="1800" dirty="0">
                          <a:effectLst/>
                          <a:latin typeface="Arial" panose="020B0604020202020204" pitchFamily="34" charset="0"/>
                          <a:cs typeface="Arial" panose="020B0604020202020204" pitchFamily="34" charset="0"/>
                        </a:rPr>
                        <a:t> </a:t>
                      </a:r>
                      <a:endParaRPr lang="es-MX" sz="1400" dirty="0">
                        <a:effectLst/>
                        <a:latin typeface="Arial" panose="020B0604020202020204" pitchFamily="34" charset="0"/>
                        <a:cs typeface="Arial" panose="020B0604020202020204" pitchFamily="34" charset="0"/>
                      </a:endParaRPr>
                    </a:p>
                    <a:p>
                      <a:pPr algn="ctr">
                        <a:lnSpc>
                          <a:spcPct val="107000"/>
                        </a:lnSpc>
                        <a:spcAft>
                          <a:spcPts val="0"/>
                        </a:spcAft>
                      </a:pPr>
                      <a:r>
                        <a:rPr lang="es-MX" sz="1400" kern="1800" dirty="0">
                          <a:effectLst/>
                          <a:latin typeface="Arial" panose="020B0604020202020204" pitchFamily="34" charset="0"/>
                          <a:cs typeface="Arial" panose="020B0604020202020204" pitchFamily="34" charset="0"/>
                        </a:rPr>
                        <a:t>30 (88%)</a:t>
                      </a:r>
                      <a:endParaRPr lang="es-MX" sz="1400" dirty="0">
                        <a:effectLst/>
                        <a:latin typeface="Arial" panose="020B0604020202020204" pitchFamily="34" charset="0"/>
                        <a:cs typeface="Arial" panose="020B0604020202020204" pitchFamily="34" charset="0"/>
                      </a:endParaRPr>
                    </a:p>
                    <a:p>
                      <a:pPr algn="ctr">
                        <a:lnSpc>
                          <a:spcPct val="107000"/>
                        </a:lnSpc>
                        <a:spcAft>
                          <a:spcPts val="0"/>
                        </a:spcAft>
                      </a:pPr>
                      <a:r>
                        <a:rPr lang="es-MX" sz="1400" kern="1800" dirty="0">
                          <a:effectLst/>
                          <a:latin typeface="Arial" panose="020B0604020202020204" pitchFamily="34" charset="0"/>
                          <a:cs typeface="Arial" panose="020B0604020202020204" pitchFamily="34" charset="0"/>
                        </a:rPr>
                        <a:t>4 (11%)</a:t>
                      </a:r>
                      <a:endParaRPr lang="es-MX" sz="1400" dirty="0">
                        <a:effectLst/>
                        <a:latin typeface="Arial" panose="020B0604020202020204" pitchFamily="34" charset="0"/>
                        <a:cs typeface="Arial" panose="020B0604020202020204" pitchFamily="34" charset="0"/>
                      </a:endParaRPr>
                    </a:p>
                    <a:p>
                      <a:pPr algn="ctr">
                        <a:lnSpc>
                          <a:spcPct val="107000"/>
                        </a:lnSpc>
                        <a:spcAft>
                          <a:spcPts val="0"/>
                        </a:spcAft>
                      </a:pPr>
                      <a:r>
                        <a:rPr lang="es-MX" sz="1400" kern="1800" dirty="0">
                          <a:effectLst/>
                          <a:latin typeface="Arial" panose="020B0604020202020204" pitchFamily="34" charset="0"/>
                          <a:cs typeface="Arial" panose="020B0604020202020204" pitchFamily="34" charset="0"/>
                        </a:rPr>
                        <a:t> </a:t>
                      </a:r>
                      <a:endParaRPr lang="es-MX" sz="1400" dirty="0">
                        <a:effectLst/>
                        <a:latin typeface="Arial" panose="020B0604020202020204" pitchFamily="34" charset="0"/>
                        <a:cs typeface="Arial" panose="020B0604020202020204" pitchFamily="34" charset="0"/>
                      </a:endParaRPr>
                    </a:p>
                    <a:p>
                      <a:pPr algn="ctr">
                        <a:lnSpc>
                          <a:spcPct val="107000"/>
                        </a:lnSpc>
                        <a:spcAft>
                          <a:spcPts val="0"/>
                        </a:spcAft>
                      </a:pPr>
                      <a:r>
                        <a:rPr lang="es-MX" sz="1400" kern="1800" dirty="0">
                          <a:effectLst/>
                          <a:latin typeface="Arial" panose="020B0604020202020204" pitchFamily="34" charset="0"/>
                          <a:cs typeface="Arial" panose="020B0604020202020204" pitchFamily="34" charset="0"/>
                        </a:rPr>
                        <a:t>21 (62%)</a:t>
                      </a:r>
                      <a:endParaRPr lang="es-MX" sz="1400" dirty="0">
                        <a:effectLst/>
                        <a:latin typeface="Arial" panose="020B0604020202020204" pitchFamily="34" charset="0"/>
                        <a:cs typeface="Arial" panose="020B0604020202020204" pitchFamily="34" charset="0"/>
                      </a:endParaRPr>
                    </a:p>
                    <a:p>
                      <a:pPr algn="ctr">
                        <a:lnSpc>
                          <a:spcPct val="107000"/>
                        </a:lnSpc>
                        <a:spcAft>
                          <a:spcPts val="0"/>
                        </a:spcAft>
                      </a:pPr>
                      <a:r>
                        <a:rPr lang="es-MX" sz="1400" kern="1800" dirty="0">
                          <a:effectLst/>
                          <a:latin typeface="Arial" panose="020B0604020202020204" pitchFamily="34" charset="0"/>
                          <a:cs typeface="Arial" panose="020B0604020202020204" pitchFamily="34" charset="0"/>
                        </a:rPr>
                        <a:t>13 (38%)</a:t>
                      </a:r>
                      <a:endParaRPr lang="es-MX" sz="1400" dirty="0">
                        <a:effectLst/>
                        <a:latin typeface="Arial" panose="020B0604020202020204" pitchFamily="34" charset="0"/>
                        <a:cs typeface="Arial" panose="020B0604020202020204" pitchFamily="34" charset="0"/>
                      </a:endParaRPr>
                    </a:p>
                    <a:p>
                      <a:pPr algn="ctr">
                        <a:lnSpc>
                          <a:spcPct val="107000"/>
                        </a:lnSpc>
                        <a:spcAft>
                          <a:spcPts val="0"/>
                        </a:spcAft>
                      </a:pPr>
                      <a:r>
                        <a:rPr lang="es-MX" sz="1400" kern="1800" dirty="0">
                          <a:effectLst/>
                          <a:latin typeface="Arial" panose="020B0604020202020204" pitchFamily="34" charset="0"/>
                          <a:cs typeface="Arial" panose="020B0604020202020204" pitchFamily="34" charset="0"/>
                        </a:rPr>
                        <a:t> </a:t>
                      </a:r>
                      <a:endParaRPr lang="es-MX" sz="1400" dirty="0">
                        <a:effectLst/>
                        <a:latin typeface="Arial" panose="020B0604020202020204" pitchFamily="34" charset="0"/>
                        <a:cs typeface="Arial" panose="020B0604020202020204" pitchFamily="34" charset="0"/>
                      </a:endParaRPr>
                    </a:p>
                    <a:p>
                      <a:pPr algn="ctr">
                        <a:lnSpc>
                          <a:spcPct val="107000"/>
                        </a:lnSpc>
                        <a:spcAft>
                          <a:spcPts val="0"/>
                        </a:spcAft>
                      </a:pPr>
                      <a:r>
                        <a:rPr lang="es-MX" sz="1400" kern="1800" dirty="0">
                          <a:effectLst/>
                          <a:latin typeface="Arial" panose="020B0604020202020204" pitchFamily="34" charset="0"/>
                          <a:cs typeface="Arial" panose="020B0604020202020204" pitchFamily="34" charset="0"/>
                        </a:rPr>
                        <a:t>22 (65%)</a:t>
                      </a:r>
                      <a:endParaRPr lang="es-MX" sz="1400" dirty="0">
                        <a:effectLst/>
                        <a:latin typeface="Arial" panose="020B0604020202020204" pitchFamily="34" charset="0"/>
                        <a:cs typeface="Arial" panose="020B0604020202020204" pitchFamily="34" charset="0"/>
                      </a:endParaRPr>
                    </a:p>
                    <a:p>
                      <a:pPr algn="ctr">
                        <a:lnSpc>
                          <a:spcPct val="107000"/>
                        </a:lnSpc>
                        <a:spcAft>
                          <a:spcPts val="0"/>
                        </a:spcAft>
                      </a:pPr>
                      <a:r>
                        <a:rPr lang="es-MX" sz="1400" kern="1800" dirty="0">
                          <a:effectLst/>
                          <a:latin typeface="Arial" panose="020B0604020202020204" pitchFamily="34" charset="0"/>
                          <a:cs typeface="Arial" panose="020B0604020202020204" pitchFamily="34" charset="0"/>
                        </a:rPr>
                        <a:t> </a:t>
                      </a:r>
                      <a:endParaRPr lang="es-MX" sz="1400" dirty="0">
                        <a:effectLst/>
                        <a:latin typeface="Arial" panose="020B0604020202020204" pitchFamily="34" charset="0"/>
                        <a:ea typeface="Calibri" panose="020F0502020204030204" pitchFamily="34" charset="0"/>
                        <a:cs typeface="Arial" panose="020B0604020202020204" pitchFamily="34" charset="0"/>
                      </a:endParaRPr>
                    </a:p>
                  </a:txBody>
                  <a:tcPr marL="17819" marR="17819" marT="0" marB="0"/>
                </a:tc>
                <a:tc>
                  <a:txBody>
                    <a:bodyPr/>
                    <a:lstStyle/>
                    <a:p>
                      <a:pPr algn="ctr">
                        <a:lnSpc>
                          <a:spcPct val="107000"/>
                        </a:lnSpc>
                        <a:spcAft>
                          <a:spcPts val="0"/>
                        </a:spcAft>
                      </a:pPr>
                      <a:r>
                        <a:rPr lang="es-MX" sz="1400" kern="1800" dirty="0">
                          <a:effectLst/>
                          <a:latin typeface="Arial" panose="020B0604020202020204" pitchFamily="34" charset="0"/>
                          <a:cs typeface="Arial" panose="020B0604020202020204" pitchFamily="34" charset="0"/>
                        </a:rPr>
                        <a:t> </a:t>
                      </a:r>
                      <a:endParaRPr lang="es-MX" sz="1400" dirty="0">
                        <a:effectLst/>
                        <a:latin typeface="Arial" panose="020B0604020202020204" pitchFamily="34" charset="0"/>
                        <a:cs typeface="Arial" panose="020B0604020202020204" pitchFamily="34" charset="0"/>
                      </a:endParaRPr>
                    </a:p>
                    <a:p>
                      <a:pPr algn="ctr">
                        <a:lnSpc>
                          <a:spcPct val="107000"/>
                        </a:lnSpc>
                        <a:spcAft>
                          <a:spcPts val="0"/>
                        </a:spcAft>
                      </a:pPr>
                      <a:r>
                        <a:rPr lang="es-MX" sz="1400" kern="1800" dirty="0">
                          <a:effectLst/>
                          <a:latin typeface="Arial" panose="020B0604020202020204" pitchFamily="34" charset="0"/>
                          <a:cs typeface="Arial" panose="020B0604020202020204" pitchFamily="34" charset="0"/>
                        </a:rPr>
                        <a:t>0.057*</a:t>
                      </a:r>
                      <a:endParaRPr lang="es-MX" sz="1400" dirty="0">
                        <a:effectLst/>
                        <a:latin typeface="Arial" panose="020B0604020202020204" pitchFamily="34" charset="0"/>
                        <a:cs typeface="Arial" panose="020B0604020202020204" pitchFamily="34" charset="0"/>
                      </a:endParaRPr>
                    </a:p>
                    <a:p>
                      <a:pPr algn="ctr">
                        <a:lnSpc>
                          <a:spcPct val="107000"/>
                        </a:lnSpc>
                        <a:spcAft>
                          <a:spcPts val="0"/>
                        </a:spcAft>
                      </a:pPr>
                      <a:r>
                        <a:rPr lang="es-MX" sz="1400" kern="1800" dirty="0">
                          <a:effectLst/>
                          <a:latin typeface="Arial" panose="020B0604020202020204" pitchFamily="34" charset="0"/>
                          <a:cs typeface="Arial" panose="020B0604020202020204" pitchFamily="34" charset="0"/>
                        </a:rPr>
                        <a:t> </a:t>
                      </a:r>
                      <a:endParaRPr lang="es-MX" sz="1400" dirty="0">
                        <a:effectLst/>
                        <a:latin typeface="Arial" panose="020B0604020202020204" pitchFamily="34" charset="0"/>
                        <a:cs typeface="Arial" panose="020B0604020202020204" pitchFamily="34" charset="0"/>
                      </a:endParaRPr>
                    </a:p>
                    <a:p>
                      <a:pPr algn="ctr">
                        <a:lnSpc>
                          <a:spcPct val="107000"/>
                        </a:lnSpc>
                        <a:spcAft>
                          <a:spcPts val="0"/>
                        </a:spcAft>
                      </a:pPr>
                      <a:r>
                        <a:rPr lang="es-MX" sz="1400" kern="1800" dirty="0">
                          <a:effectLst/>
                          <a:latin typeface="Arial" panose="020B0604020202020204" pitchFamily="34" charset="0"/>
                          <a:cs typeface="Arial" panose="020B0604020202020204" pitchFamily="34" charset="0"/>
                        </a:rPr>
                        <a:t> </a:t>
                      </a:r>
                      <a:endParaRPr lang="es-MX" sz="1400" dirty="0">
                        <a:effectLst/>
                        <a:latin typeface="Arial" panose="020B0604020202020204" pitchFamily="34" charset="0"/>
                        <a:cs typeface="Arial" panose="020B0604020202020204" pitchFamily="34" charset="0"/>
                      </a:endParaRPr>
                    </a:p>
                    <a:p>
                      <a:pPr algn="ctr">
                        <a:lnSpc>
                          <a:spcPct val="107000"/>
                        </a:lnSpc>
                        <a:spcAft>
                          <a:spcPts val="0"/>
                        </a:spcAft>
                      </a:pPr>
                      <a:r>
                        <a:rPr lang="es-MX" sz="1400" kern="1800" dirty="0">
                          <a:effectLst/>
                          <a:latin typeface="Arial" panose="020B0604020202020204" pitchFamily="34" charset="0"/>
                          <a:cs typeface="Arial" panose="020B0604020202020204" pitchFamily="34" charset="0"/>
                        </a:rPr>
                        <a:t>0.189* </a:t>
                      </a:r>
                      <a:endParaRPr lang="es-MX" sz="1400" dirty="0">
                        <a:effectLst/>
                        <a:latin typeface="Arial" panose="020B0604020202020204" pitchFamily="34" charset="0"/>
                        <a:cs typeface="Arial" panose="020B0604020202020204" pitchFamily="34" charset="0"/>
                      </a:endParaRPr>
                    </a:p>
                    <a:p>
                      <a:pPr algn="ctr">
                        <a:lnSpc>
                          <a:spcPct val="107000"/>
                        </a:lnSpc>
                        <a:spcAft>
                          <a:spcPts val="0"/>
                        </a:spcAft>
                      </a:pPr>
                      <a:r>
                        <a:rPr lang="es-MX" sz="1400" kern="1800" dirty="0">
                          <a:effectLst/>
                          <a:latin typeface="Arial" panose="020B0604020202020204" pitchFamily="34" charset="0"/>
                          <a:cs typeface="Arial" panose="020B0604020202020204" pitchFamily="34" charset="0"/>
                        </a:rPr>
                        <a:t> </a:t>
                      </a:r>
                      <a:endParaRPr lang="es-MX" sz="1400" dirty="0">
                        <a:effectLst/>
                        <a:latin typeface="Arial" panose="020B0604020202020204" pitchFamily="34" charset="0"/>
                        <a:cs typeface="Arial" panose="020B0604020202020204" pitchFamily="34" charset="0"/>
                      </a:endParaRPr>
                    </a:p>
                    <a:p>
                      <a:pPr algn="ctr">
                        <a:lnSpc>
                          <a:spcPct val="107000"/>
                        </a:lnSpc>
                        <a:spcAft>
                          <a:spcPts val="0"/>
                        </a:spcAft>
                      </a:pPr>
                      <a:r>
                        <a:rPr lang="es-MX" sz="1400" kern="1800" dirty="0">
                          <a:effectLst/>
                          <a:latin typeface="Arial" panose="020B0604020202020204" pitchFamily="34" charset="0"/>
                          <a:cs typeface="Arial" panose="020B0604020202020204" pitchFamily="34" charset="0"/>
                        </a:rPr>
                        <a:t> </a:t>
                      </a:r>
                      <a:endParaRPr lang="es-MX" sz="1400" dirty="0">
                        <a:effectLst/>
                        <a:latin typeface="Arial" panose="020B0604020202020204" pitchFamily="34" charset="0"/>
                        <a:cs typeface="Arial" panose="020B0604020202020204" pitchFamily="34" charset="0"/>
                      </a:endParaRPr>
                    </a:p>
                    <a:p>
                      <a:pPr algn="ctr">
                        <a:lnSpc>
                          <a:spcPct val="107000"/>
                        </a:lnSpc>
                        <a:spcAft>
                          <a:spcPts val="0"/>
                        </a:spcAft>
                      </a:pPr>
                      <a:r>
                        <a:rPr lang="es-MX" sz="1400" kern="1800" dirty="0">
                          <a:effectLst/>
                          <a:latin typeface="Arial" panose="020B0604020202020204" pitchFamily="34" charset="0"/>
                          <a:cs typeface="Arial" panose="020B0604020202020204" pitchFamily="34" charset="0"/>
                        </a:rPr>
                        <a:t>0.003*</a:t>
                      </a:r>
                      <a:endParaRPr lang="es-MX" sz="1400" dirty="0">
                        <a:effectLst/>
                        <a:latin typeface="Arial" panose="020B0604020202020204" pitchFamily="34" charset="0"/>
                        <a:ea typeface="Calibri" panose="020F0502020204030204" pitchFamily="34" charset="0"/>
                        <a:cs typeface="Arial" panose="020B0604020202020204" pitchFamily="34" charset="0"/>
                      </a:endParaRPr>
                    </a:p>
                  </a:txBody>
                  <a:tcPr marL="17819" marR="17819" marT="0" marB="0"/>
                </a:tc>
                <a:extLst>
                  <a:ext uri="{0D108BD9-81ED-4DB2-BD59-A6C34878D82A}">
                    <a16:rowId xmlns:a16="http://schemas.microsoft.com/office/drawing/2014/main" val="10003"/>
                  </a:ext>
                </a:extLst>
              </a:tr>
              <a:tr h="114385">
                <a:tc>
                  <a:txBody>
                    <a:bodyPr/>
                    <a:lstStyle/>
                    <a:p>
                      <a:pPr algn="just">
                        <a:lnSpc>
                          <a:spcPct val="107000"/>
                        </a:lnSpc>
                        <a:spcAft>
                          <a:spcPts val="0"/>
                        </a:spcAft>
                      </a:pPr>
                      <a:r>
                        <a:rPr lang="es-MX" sz="1400">
                          <a:effectLst/>
                          <a:latin typeface="Arial" panose="020B0604020202020204" pitchFamily="34" charset="0"/>
                          <a:cs typeface="Arial" panose="020B0604020202020204" pitchFamily="34" charset="0"/>
                        </a:rPr>
                        <a:t>Corticoesteroides sistémicos</a:t>
                      </a:r>
                    </a:p>
                    <a:p>
                      <a:pPr algn="ctr">
                        <a:lnSpc>
                          <a:spcPct val="107000"/>
                        </a:lnSpc>
                        <a:spcAft>
                          <a:spcPts val="0"/>
                        </a:spcAft>
                      </a:pPr>
                      <a:r>
                        <a:rPr lang="es-MX" sz="1400">
                          <a:effectLst/>
                          <a:latin typeface="Arial" panose="020B0604020202020204" pitchFamily="34" charset="0"/>
                          <a:cs typeface="Arial" panose="020B0604020202020204" pitchFamily="34" charset="0"/>
                        </a:rPr>
                        <a:t> </a:t>
                      </a:r>
                      <a:endParaRPr lang="es-MX" sz="1400">
                        <a:effectLst/>
                        <a:latin typeface="Arial" panose="020B0604020202020204" pitchFamily="34" charset="0"/>
                        <a:ea typeface="Calibri" panose="020F0502020204030204" pitchFamily="34" charset="0"/>
                        <a:cs typeface="Arial" panose="020B0604020202020204" pitchFamily="34" charset="0"/>
                      </a:endParaRPr>
                    </a:p>
                  </a:txBody>
                  <a:tcPr marL="17819" marR="17819" marT="0" marB="0"/>
                </a:tc>
                <a:tc>
                  <a:txBody>
                    <a:bodyPr/>
                    <a:lstStyle/>
                    <a:p>
                      <a:pPr algn="ctr">
                        <a:lnSpc>
                          <a:spcPct val="107000"/>
                        </a:lnSpc>
                        <a:spcAft>
                          <a:spcPts val="0"/>
                        </a:spcAft>
                      </a:pPr>
                      <a:r>
                        <a:rPr lang="es-MX" sz="1400" kern="1800">
                          <a:effectLst/>
                          <a:latin typeface="Arial" panose="020B0604020202020204" pitchFamily="34" charset="0"/>
                          <a:cs typeface="Arial" panose="020B0604020202020204" pitchFamily="34" charset="0"/>
                        </a:rPr>
                        <a:t> </a:t>
                      </a:r>
                      <a:endParaRPr lang="es-MX" sz="1400">
                        <a:effectLst/>
                        <a:latin typeface="Arial" panose="020B0604020202020204" pitchFamily="34" charset="0"/>
                        <a:cs typeface="Arial" panose="020B0604020202020204" pitchFamily="34" charset="0"/>
                      </a:endParaRPr>
                    </a:p>
                    <a:p>
                      <a:pPr algn="ctr">
                        <a:lnSpc>
                          <a:spcPct val="107000"/>
                        </a:lnSpc>
                        <a:spcAft>
                          <a:spcPts val="0"/>
                        </a:spcAft>
                      </a:pPr>
                      <a:r>
                        <a:rPr lang="es-MX" sz="1400" kern="1800">
                          <a:effectLst/>
                          <a:latin typeface="Arial" panose="020B0604020202020204" pitchFamily="34" charset="0"/>
                          <a:cs typeface="Arial" panose="020B0604020202020204" pitchFamily="34" charset="0"/>
                        </a:rPr>
                        <a:t>17 (50%)</a:t>
                      </a:r>
                      <a:endParaRPr lang="es-MX" sz="1400">
                        <a:effectLst/>
                        <a:latin typeface="Arial" panose="020B0604020202020204" pitchFamily="34" charset="0"/>
                        <a:cs typeface="Arial" panose="020B0604020202020204" pitchFamily="34" charset="0"/>
                      </a:endParaRPr>
                    </a:p>
                    <a:p>
                      <a:pPr algn="ctr">
                        <a:lnSpc>
                          <a:spcPct val="107000"/>
                        </a:lnSpc>
                        <a:spcAft>
                          <a:spcPts val="0"/>
                        </a:spcAft>
                      </a:pPr>
                      <a:r>
                        <a:rPr lang="es-MX" sz="1400" kern="1800">
                          <a:effectLst/>
                          <a:latin typeface="Arial" panose="020B0604020202020204" pitchFamily="34" charset="0"/>
                          <a:cs typeface="Arial" panose="020B0604020202020204" pitchFamily="34" charset="0"/>
                        </a:rPr>
                        <a:t> </a:t>
                      </a:r>
                      <a:endParaRPr lang="es-MX" sz="1400">
                        <a:effectLst/>
                        <a:latin typeface="Arial" panose="020B0604020202020204" pitchFamily="34" charset="0"/>
                        <a:ea typeface="Calibri" panose="020F0502020204030204" pitchFamily="34" charset="0"/>
                        <a:cs typeface="Arial" panose="020B0604020202020204" pitchFamily="34" charset="0"/>
                      </a:endParaRPr>
                    </a:p>
                  </a:txBody>
                  <a:tcPr marL="17819" marR="17819" marT="0" marB="0"/>
                </a:tc>
                <a:tc>
                  <a:txBody>
                    <a:bodyPr/>
                    <a:lstStyle/>
                    <a:p>
                      <a:pPr algn="ctr">
                        <a:lnSpc>
                          <a:spcPct val="107000"/>
                        </a:lnSpc>
                        <a:spcAft>
                          <a:spcPts val="0"/>
                        </a:spcAft>
                      </a:pPr>
                      <a:r>
                        <a:rPr lang="es-MX" sz="1400" kern="1800" dirty="0">
                          <a:effectLst/>
                          <a:latin typeface="Arial" panose="020B0604020202020204" pitchFamily="34" charset="0"/>
                          <a:cs typeface="Arial" panose="020B0604020202020204" pitchFamily="34" charset="0"/>
                        </a:rPr>
                        <a:t> </a:t>
                      </a:r>
                      <a:endParaRPr lang="es-MX" sz="1400" dirty="0">
                        <a:effectLst/>
                        <a:latin typeface="Arial" panose="020B0604020202020204" pitchFamily="34" charset="0"/>
                        <a:cs typeface="Arial" panose="020B0604020202020204" pitchFamily="34" charset="0"/>
                      </a:endParaRPr>
                    </a:p>
                    <a:p>
                      <a:pPr algn="ctr">
                        <a:lnSpc>
                          <a:spcPct val="107000"/>
                        </a:lnSpc>
                        <a:spcAft>
                          <a:spcPts val="0"/>
                        </a:spcAft>
                      </a:pPr>
                      <a:r>
                        <a:rPr lang="es-MX" sz="1400" kern="1800" dirty="0">
                          <a:effectLst/>
                          <a:latin typeface="Arial" panose="020B0604020202020204" pitchFamily="34" charset="0"/>
                          <a:cs typeface="Arial" panose="020B0604020202020204" pitchFamily="34" charset="0"/>
                        </a:rPr>
                        <a:t>9 (26.5%)</a:t>
                      </a:r>
                      <a:endParaRPr lang="es-MX" sz="1400" dirty="0">
                        <a:effectLst/>
                        <a:latin typeface="Arial" panose="020B0604020202020204" pitchFamily="34" charset="0"/>
                        <a:cs typeface="Arial" panose="020B0604020202020204" pitchFamily="34" charset="0"/>
                      </a:endParaRPr>
                    </a:p>
                    <a:p>
                      <a:pPr algn="ctr">
                        <a:lnSpc>
                          <a:spcPct val="107000"/>
                        </a:lnSpc>
                        <a:spcAft>
                          <a:spcPts val="0"/>
                        </a:spcAft>
                      </a:pPr>
                      <a:r>
                        <a:rPr lang="es-MX" sz="1400" kern="1800" dirty="0">
                          <a:effectLst/>
                          <a:latin typeface="Arial" panose="020B0604020202020204" pitchFamily="34" charset="0"/>
                          <a:cs typeface="Arial" panose="020B0604020202020204" pitchFamily="34" charset="0"/>
                        </a:rPr>
                        <a:t> </a:t>
                      </a:r>
                      <a:endParaRPr lang="es-MX" sz="1400" dirty="0">
                        <a:effectLst/>
                        <a:latin typeface="Arial" panose="020B0604020202020204" pitchFamily="34" charset="0"/>
                        <a:ea typeface="Calibri" panose="020F0502020204030204" pitchFamily="34" charset="0"/>
                        <a:cs typeface="Arial" panose="020B0604020202020204" pitchFamily="34" charset="0"/>
                      </a:endParaRPr>
                    </a:p>
                  </a:txBody>
                  <a:tcPr marL="17819" marR="17819" marT="0" marB="0"/>
                </a:tc>
                <a:tc>
                  <a:txBody>
                    <a:bodyPr/>
                    <a:lstStyle/>
                    <a:p>
                      <a:pPr algn="ctr">
                        <a:lnSpc>
                          <a:spcPct val="107000"/>
                        </a:lnSpc>
                        <a:spcAft>
                          <a:spcPts val="0"/>
                        </a:spcAft>
                      </a:pPr>
                      <a:r>
                        <a:rPr lang="es-MX" sz="1400" kern="1800" dirty="0">
                          <a:effectLst/>
                          <a:latin typeface="Arial" panose="020B0604020202020204" pitchFamily="34" charset="0"/>
                          <a:cs typeface="Arial" panose="020B0604020202020204" pitchFamily="34" charset="0"/>
                        </a:rPr>
                        <a:t> </a:t>
                      </a:r>
                      <a:endParaRPr lang="es-MX" sz="1400" dirty="0">
                        <a:effectLst/>
                        <a:latin typeface="Arial" panose="020B0604020202020204" pitchFamily="34" charset="0"/>
                        <a:cs typeface="Arial" panose="020B0604020202020204" pitchFamily="34" charset="0"/>
                      </a:endParaRPr>
                    </a:p>
                    <a:p>
                      <a:pPr algn="ctr">
                        <a:lnSpc>
                          <a:spcPct val="107000"/>
                        </a:lnSpc>
                        <a:spcAft>
                          <a:spcPts val="0"/>
                        </a:spcAft>
                      </a:pPr>
                      <a:r>
                        <a:rPr lang="es-MX" sz="1400" kern="1800" dirty="0">
                          <a:effectLst/>
                          <a:latin typeface="Arial" panose="020B0604020202020204" pitchFamily="34" charset="0"/>
                          <a:cs typeface="Arial" panose="020B0604020202020204" pitchFamily="34" charset="0"/>
                        </a:rPr>
                        <a:t>0.046*</a:t>
                      </a:r>
                      <a:endParaRPr lang="es-MX" sz="1400" dirty="0">
                        <a:effectLst/>
                        <a:latin typeface="Arial" panose="020B0604020202020204" pitchFamily="34" charset="0"/>
                        <a:cs typeface="Arial" panose="020B0604020202020204" pitchFamily="34" charset="0"/>
                      </a:endParaRPr>
                    </a:p>
                    <a:p>
                      <a:pPr algn="ctr">
                        <a:lnSpc>
                          <a:spcPct val="107000"/>
                        </a:lnSpc>
                        <a:spcAft>
                          <a:spcPts val="0"/>
                        </a:spcAft>
                      </a:pPr>
                      <a:r>
                        <a:rPr lang="es-MX" sz="1400" kern="1800" dirty="0">
                          <a:effectLst/>
                          <a:latin typeface="Arial" panose="020B0604020202020204" pitchFamily="34" charset="0"/>
                          <a:cs typeface="Arial" panose="020B0604020202020204" pitchFamily="34" charset="0"/>
                        </a:rPr>
                        <a:t> </a:t>
                      </a:r>
                      <a:endParaRPr lang="es-MX" sz="1400" dirty="0">
                        <a:effectLst/>
                        <a:latin typeface="Arial" panose="020B0604020202020204" pitchFamily="34" charset="0"/>
                        <a:ea typeface="Calibri" panose="020F0502020204030204" pitchFamily="34" charset="0"/>
                        <a:cs typeface="Arial" panose="020B0604020202020204" pitchFamily="34" charset="0"/>
                      </a:endParaRPr>
                    </a:p>
                  </a:txBody>
                  <a:tcPr marL="17819" marR="17819" marT="0" marB="0"/>
                </a:tc>
                <a:extLst>
                  <a:ext uri="{0D108BD9-81ED-4DB2-BD59-A6C34878D82A}">
                    <a16:rowId xmlns:a16="http://schemas.microsoft.com/office/drawing/2014/main" val="10004"/>
                  </a:ext>
                </a:extLst>
              </a:tr>
            </a:tbl>
          </a:graphicData>
        </a:graphic>
      </p:graphicFrame>
      <p:sp>
        <p:nvSpPr>
          <p:cNvPr id="6" name="Subtitle 2"/>
          <p:cNvSpPr txBox="1">
            <a:spLocks/>
          </p:cNvSpPr>
          <p:nvPr/>
        </p:nvSpPr>
        <p:spPr>
          <a:xfrm>
            <a:off x="931400" y="5013176"/>
            <a:ext cx="7048081" cy="576064"/>
          </a:xfrm>
          <a:prstGeom prst="rect">
            <a:avLst/>
          </a:prstGeom>
          <a:noFill/>
          <a:ln w="57150">
            <a:solidFill>
              <a:srgbClr val="FF0000"/>
            </a:solidFill>
          </a:ln>
        </p:spPr>
        <p:txBody>
          <a:bodyPr vert="horz" lIns="0" tIns="0" rIns="0" bIns="0" rtlCol="0">
            <a:normAutofit/>
          </a:bodyPr>
          <a:lstStyle>
            <a:lvl1pPr marL="0" indent="0" algn="l" defTabSz="914363" rtl="0" eaLnBrk="1" latinLnBrk="0" hangingPunct="1">
              <a:lnSpc>
                <a:spcPct val="90000"/>
              </a:lnSpc>
              <a:spcBef>
                <a:spcPts val="0"/>
              </a:spcBef>
              <a:buFontTx/>
              <a:buNone/>
              <a:defRPr sz="3200" kern="1200">
                <a:solidFill>
                  <a:schemeClr val="tx1">
                    <a:tint val="75000"/>
                  </a:schemeClr>
                </a:solidFill>
                <a:latin typeface="+mn-lt"/>
                <a:ea typeface="+mn-ea"/>
                <a:cs typeface="+mn-cs"/>
              </a:defRPr>
            </a:lvl1pPr>
            <a:lvl2pPr marL="457182" indent="0" algn="ctr" defTabSz="914363" rtl="0" eaLnBrk="1" latinLnBrk="0" hangingPunct="1">
              <a:lnSpc>
                <a:spcPct val="90000"/>
              </a:lnSpc>
              <a:spcBef>
                <a:spcPct val="20000"/>
              </a:spcBef>
              <a:buFontTx/>
              <a:buNone/>
              <a:defRPr sz="2800" kern="1200">
                <a:solidFill>
                  <a:schemeClr val="tx1">
                    <a:tint val="75000"/>
                  </a:schemeClr>
                </a:solidFill>
                <a:latin typeface="+mn-lt"/>
                <a:ea typeface="+mn-ea"/>
                <a:cs typeface="+mn-cs"/>
              </a:defRPr>
            </a:lvl2pPr>
            <a:lvl3pPr marL="914363" indent="0" algn="ctr" defTabSz="914363" rtl="0" eaLnBrk="1" latinLnBrk="0" hangingPunct="1">
              <a:lnSpc>
                <a:spcPct val="90000"/>
              </a:lnSpc>
              <a:spcBef>
                <a:spcPct val="20000"/>
              </a:spcBef>
              <a:buFontTx/>
              <a:buNone/>
              <a:defRPr sz="2400" kern="1200">
                <a:solidFill>
                  <a:schemeClr val="tx1">
                    <a:tint val="75000"/>
                  </a:schemeClr>
                </a:solidFill>
                <a:latin typeface="+mn-lt"/>
                <a:ea typeface="+mn-ea"/>
                <a:cs typeface="+mn-cs"/>
              </a:defRPr>
            </a:lvl3pPr>
            <a:lvl4pPr marL="1371545" indent="0" algn="ctr" defTabSz="914363" rtl="0" eaLnBrk="1" latinLnBrk="0" hangingPunct="1">
              <a:lnSpc>
                <a:spcPct val="90000"/>
              </a:lnSpc>
              <a:spcBef>
                <a:spcPct val="20000"/>
              </a:spcBef>
              <a:buFontTx/>
              <a:buNone/>
              <a:defRPr sz="2400" kern="1200">
                <a:solidFill>
                  <a:schemeClr val="tx1">
                    <a:tint val="75000"/>
                  </a:schemeClr>
                </a:solidFill>
                <a:latin typeface="+mn-lt"/>
                <a:ea typeface="+mn-ea"/>
                <a:cs typeface="+mn-cs"/>
              </a:defRPr>
            </a:lvl4pPr>
            <a:lvl5pPr marL="1828727" indent="0" algn="ctr" defTabSz="914363" rtl="0" eaLnBrk="1" latinLnBrk="0" hangingPunct="1">
              <a:lnSpc>
                <a:spcPct val="90000"/>
              </a:lnSpc>
              <a:spcBef>
                <a:spcPct val="20000"/>
              </a:spcBef>
              <a:buFontTx/>
              <a:buNone/>
              <a:defRPr sz="2400" kern="1200">
                <a:solidFill>
                  <a:schemeClr val="tx1">
                    <a:tint val="75000"/>
                  </a:schemeClr>
                </a:solidFill>
                <a:latin typeface="+mn-lt"/>
                <a:ea typeface="+mn-ea"/>
                <a:cs typeface="+mn-cs"/>
              </a:defRPr>
            </a:lvl5pPr>
            <a:lvl6pPr marL="2285909" indent="0" algn="ctr" defTabSz="914363"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090" indent="0" algn="ctr" defTabSz="914363"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272" indent="0" algn="ctr" defTabSz="914363"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454" indent="0" algn="ctr" defTabSz="914363"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ctr"/>
            <a:endParaRPr lang="es-ES_tradnl" noProof="1">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260264868"/>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anim calcmode="lin" valueType="num">
                                      <p:cBhvr>
                                        <p:cTn id="8" dur="1000" fill="hold"/>
                                        <p:tgtEl>
                                          <p:spTgt spid="6"/>
                                        </p:tgtEl>
                                        <p:attrNameLst>
                                          <p:attrName>ppt_x</p:attrName>
                                        </p:attrNameLst>
                                      </p:cBhvr>
                                      <p:tavLst>
                                        <p:tav tm="0">
                                          <p:val>
                                            <p:strVal val="#ppt_x"/>
                                          </p:val>
                                        </p:tav>
                                        <p:tav tm="100000">
                                          <p:val>
                                            <p:strVal val="#ppt_x"/>
                                          </p:val>
                                        </p:tav>
                                      </p:tavLst>
                                    </p:anim>
                                    <p:anim calcmode="lin" valueType="num">
                                      <p:cBhvr>
                                        <p:cTn id="9"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85709" y="723390"/>
            <a:ext cx="6739464" cy="653381"/>
          </a:xfrm>
        </p:spPr>
        <p:txBody>
          <a:bodyPr/>
          <a:lstStyle/>
          <a:p>
            <a:pPr algn="ctr" defTabSz="914400">
              <a:spcBef>
                <a:spcPts val="0"/>
              </a:spcBef>
            </a:pPr>
            <a:endParaRPr lang="es-ES_tradnl" sz="3600" b="0" i="0" spc="-150" noProof="1">
              <a:effectLst>
                <a:outerShdw blurRad="50800" dist="38100" dir="2700000" algn="tl">
                  <a:prstClr val="black">
                    <a:alpha val="40000"/>
                  </a:prstClr>
                </a:outerShdw>
              </a:effectLst>
              <a:latin typeface="Arial" panose="020B0604020202020204" pitchFamily="34" charset="0"/>
              <a:cs typeface="Arial" panose="020B0604020202020204" pitchFamily="34" charset="0"/>
            </a:endParaRPr>
          </a:p>
        </p:txBody>
      </p:sp>
      <p:graphicFrame>
        <p:nvGraphicFramePr>
          <p:cNvPr id="4" name="Tabla 3"/>
          <p:cNvGraphicFramePr>
            <a:graphicFrameLocks noGrp="1"/>
          </p:cNvGraphicFramePr>
          <p:nvPr>
            <p:extLst/>
          </p:nvPr>
        </p:nvGraphicFramePr>
        <p:xfrm>
          <a:off x="1093299" y="1700808"/>
          <a:ext cx="6806260" cy="5022217"/>
        </p:xfrm>
        <a:graphic>
          <a:graphicData uri="http://schemas.openxmlformats.org/drawingml/2006/table">
            <a:tbl>
              <a:tblPr firstRow="1" firstCol="1" bandRow="1">
                <a:tableStyleId>{21E4AEA4-8DFA-4A89-87EB-49C32662AFE0}</a:tableStyleId>
              </a:tblPr>
              <a:tblGrid>
                <a:gridCol w="1701565">
                  <a:extLst>
                    <a:ext uri="{9D8B030D-6E8A-4147-A177-3AD203B41FA5}">
                      <a16:colId xmlns:a16="http://schemas.microsoft.com/office/drawing/2014/main" val="20000"/>
                    </a:ext>
                  </a:extLst>
                </a:gridCol>
                <a:gridCol w="1701565">
                  <a:extLst>
                    <a:ext uri="{9D8B030D-6E8A-4147-A177-3AD203B41FA5}">
                      <a16:colId xmlns:a16="http://schemas.microsoft.com/office/drawing/2014/main" val="20001"/>
                    </a:ext>
                  </a:extLst>
                </a:gridCol>
                <a:gridCol w="1701565">
                  <a:extLst>
                    <a:ext uri="{9D8B030D-6E8A-4147-A177-3AD203B41FA5}">
                      <a16:colId xmlns:a16="http://schemas.microsoft.com/office/drawing/2014/main" val="20002"/>
                    </a:ext>
                  </a:extLst>
                </a:gridCol>
                <a:gridCol w="1701565">
                  <a:extLst>
                    <a:ext uri="{9D8B030D-6E8A-4147-A177-3AD203B41FA5}">
                      <a16:colId xmlns:a16="http://schemas.microsoft.com/office/drawing/2014/main" val="20003"/>
                    </a:ext>
                  </a:extLst>
                </a:gridCol>
              </a:tblGrid>
              <a:tr h="76257">
                <a:tc gridSpan="4">
                  <a:txBody>
                    <a:bodyPr/>
                    <a:lstStyle/>
                    <a:p>
                      <a:pPr>
                        <a:lnSpc>
                          <a:spcPct val="107000"/>
                        </a:lnSpc>
                        <a:spcAft>
                          <a:spcPts val="0"/>
                        </a:spcAft>
                      </a:pPr>
                      <a:r>
                        <a:rPr lang="es-MX" sz="1400" kern="1800" dirty="0">
                          <a:effectLst/>
                          <a:latin typeface="Arial" panose="020B0604020202020204" pitchFamily="34" charset="0"/>
                          <a:cs typeface="Arial" panose="020B0604020202020204" pitchFamily="34" charset="0"/>
                        </a:rPr>
                        <a:t>Tabla 7. Análisis bivariado de las características de los pacientes hospitalizados con y sin candidemia.</a:t>
                      </a:r>
                      <a:endParaRPr lang="es-MX" sz="1400" dirty="0">
                        <a:effectLst/>
                        <a:latin typeface="Arial" panose="020B0604020202020204" pitchFamily="34" charset="0"/>
                        <a:ea typeface="Calibri" panose="020F0502020204030204" pitchFamily="34" charset="0"/>
                        <a:cs typeface="Arial" panose="020B0604020202020204" pitchFamily="34" charset="0"/>
                      </a:endParaRPr>
                    </a:p>
                  </a:txBody>
                  <a:tcPr marL="17819" marR="17819" marT="0" marB="0"/>
                </a:tc>
                <a:tc hMerge="1">
                  <a:txBody>
                    <a:bodyPr/>
                    <a:lstStyle/>
                    <a:p>
                      <a:endParaRPr lang="es-MX"/>
                    </a:p>
                  </a:txBody>
                  <a:tcPr/>
                </a:tc>
                <a:tc hMerge="1">
                  <a:txBody>
                    <a:bodyPr/>
                    <a:lstStyle/>
                    <a:p>
                      <a:endParaRPr lang="es-MX"/>
                    </a:p>
                  </a:txBody>
                  <a:tcPr/>
                </a:tc>
                <a:tc hMerge="1">
                  <a:txBody>
                    <a:bodyPr/>
                    <a:lstStyle/>
                    <a:p>
                      <a:endParaRPr lang="es-MX"/>
                    </a:p>
                  </a:txBody>
                  <a:tcPr/>
                </a:tc>
                <a:extLst>
                  <a:ext uri="{0D108BD9-81ED-4DB2-BD59-A6C34878D82A}">
                    <a16:rowId xmlns:a16="http://schemas.microsoft.com/office/drawing/2014/main" val="10000"/>
                  </a:ext>
                </a:extLst>
              </a:tr>
              <a:tr h="38128">
                <a:tc>
                  <a:txBody>
                    <a:bodyPr/>
                    <a:lstStyle/>
                    <a:p>
                      <a:pPr algn="ctr">
                        <a:lnSpc>
                          <a:spcPct val="107000"/>
                        </a:lnSpc>
                        <a:spcAft>
                          <a:spcPts val="0"/>
                        </a:spcAft>
                      </a:pPr>
                      <a:r>
                        <a:rPr lang="es-MX" sz="1400" kern="1800">
                          <a:effectLst/>
                          <a:latin typeface="Arial" panose="020B0604020202020204" pitchFamily="34" charset="0"/>
                          <a:cs typeface="Arial" panose="020B0604020202020204" pitchFamily="34" charset="0"/>
                        </a:rPr>
                        <a:t> </a:t>
                      </a:r>
                      <a:endParaRPr lang="es-MX" sz="1400">
                        <a:effectLst/>
                        <a:latin typeface="Arial" panose="020B0604020202020204" pitchFamily="34" charset="0"/>
                        <a:ea typeface="Calibri" panose="020F0502020204030204" pitchFamily="34" charset="0"/>
                        <a:cs typeface="Arial" panose="020B0604020202020204" pitchFamily="34" charset="0"/>
                      </a:endParaRPr>
                    </a:p>
                  </a:txBody>
                  <a:tcPr marL="17819" marR="17819" marT="0" marB="0"/>
                </a:tc>
                <a:tc>
                  <a:txBody>
                    <a:bodyPr/>
                    <a:lstStyle/>
                    <a:p>
                      <a:pPr algn="ctr">
                        <a:lnSpc>
                          <a:spcPct val="107000"/>
                        </a:lnSpc>
                        <a:spcAft>
                          <a:spcPts val="0"/>
                        </a:spcAft>
                      </a:pPr>
                      <a:r>
                        <a:rPr lang="es-MX" sz="1400" kern="1800">
                          <a:effectLst/>
                          <a:latin typeface="Arial" panose="020B0604020202020204" pitchFamily="34" charset="0"/>
                          <a:cs typeface="Arial" panose="020B0604020202020204" pitchFamily="34" charset="0"/>
                        </a:rPr>
                        <a:t>Casos (n=34)</a:t>
                      </a:r>
                      <a:endParaRPr lang="es-MX" sz="1400">
                        <a:effectLst/>
                        <a:latin typeface="Arial" panose="020B0604020202020204" pitchFamily="34" charset="0"/>
                        <a:ea typeface="Calibri" panose="020F0502020204030204" pitchFamily="34" charset="0"/>
                        <a:cs typeface="Arial" panose="020B0604020202020204" pitchFamily="34" charset="0"/>
                      </a:endParaRPr>
                    </a:p>
                  </a:txBody>
                  <a:tcPr marL="17819" marR="17819" marT="0" marB="0"/>
                </a:tc>
                <a:tc>
                  <a:txBody>
                    <a:bodyPr/>
                    <a:lstStyle/>
                    <a:p>
                      <a:pPr algn="ctr">
                        <a:lnSpc>
                          <a:spcPct val="107000"/>
                        </a:lnSpc>
                        <a:spcAft>
                          <a:spcPts val="0"/>
                        </a:spcAft>
                      </a:pPr>
                      <a:r>
                        <a:rPr lang="es-MX" sz="1400" kern="1800">
                          <a:effectLst/>
                          <a:latin typeface="Arial" panose="020B0604020202020204" pitchFamily="34" charset="0"/>
                          <a:cs typeface="Arial" panose="020B0604020202020204" pitchFamily="34" charset="0"/>
                        </a:rPr>
                        <a:t>Controles (n=34)</a:t>
                      </a:r>
                      <a:endParaRPr lang="es-MX" sz="1400">
                        <a:effectLst/>
                        <a:latin typeface="Arial" panose="020B0604020202020204" pitchFamily="34" charset="0"/>
                        <a:ea typeface="Calibri" panose="020F0502020204030204" pitchFamily="34" charset="0"/>
                        <a:cs typeface="Arial" panose="020B0604020202020204" pitchFamily="34" charset="0"/>
                      </a:endParaRPr>
                    </a:p>
                  </a:txBody>
                  <a:tcPr marL="17819" marR="17819" marT="0" marB="0"/>
                </a:tc>
                <a:tc>
                  <a:txBody>
                    <a:bodyPr/>
                    <a:lstStyle/>
                    <a:p>
                      <a:pPr algn="ctr">
                        <a:lnSpc>
                          <a:spcPct val="107000"/>
                        </a:lnSpc>
                        <a:spcAft>
                          <a:spcPts val="0"/>
                        </a:spcAft>
                      </a:pPr>
                      <a:r>
                        <a:rPr lang="es-MX" sz="1400" kern="1800" dirty="0">
                          <a:effectLst/>
                          <a:latin typeface="Arial" panose="020B0604020202020204" pitchFamily="34" charset="0"/>
                          <a:cs typeface="Arial" panose="020B0604020202020204" pitchFamily="34" charset="0"/>
                        </a:rPr>
                        <a:t>p</a:t>
                      </a:r>
                      <a:endParaRPr lang="es-MX" sz="1400" dirty="0">
                        <a:effectLst/>
                        <a:latin typeface="Arial" panose="020B0604020202020204" pitchFamily="34" charset="0"/>
                        <a:ea typeface="Calibri" panose="020F0502020204030204" pitchFamily="34" charset="0"/>
                        <a:cs typeface="Arial" panose="020B0604020202020204" pitchFamily="34" charset="0"/>
                      </a:endParaRPr>
                    </a:p>
                  </a:txBody>
                  <a:tcPr marL="17819" marR="17819" marT="0" marB="0"/>
                </a:tc>
                <a:extLst>
                  <a:ext uri="{0D108BD9-81ED-4DB2-BD59-A6C34878D82A}">
                    <a16:rowId xmlns:a16="http://schemas.microsoft.com/office/drawing/2014/main" val="10001"/>
                  </a:ext>
                </a:extLst>
              </a:tr>
              <a:tr h="190642">
                <a:tc>
                  <a:txBody>
                    <a:bodyPr/>
                    <a:lstStyle/>
                    <a:p>
                      <a:pPr algn="just">
                        <a:lnSpc>
                          <a:spcPct val="107000"/>
                        </a:lnSpc>
                        <a:spcAft>
                          <a:spcPts val="0"/>
                        </a:spcAft>
                      </a:pPr>
                      <a:r>
                        <a:rPr lang="es-MX" sz="1400" dirty="0">
                          <a:effectLst/>
                          <a:latin typeface="Arial" panose="020B0604020202020204" pitchFamily="34" charset="0"/>
                          <a:cs typeface="Arial" panose="020B0604020202020204" pitchFamily="34" charset="0"/>
                        </a:rPr>
                        <a:t>Dispositivos invasivos</a:t>
                      </a:r>
                    </a:p>
                    <a:p>
                      <a:pPr algn="ctr">
                        <a:lnSpc>
                          <a:spcPct val="107000"/>
                        </a:lnSpc>
                        <a:spcAft>
                          <a:spcPts val="0"/>
                        </a:spcAft>
                      </a:pPr>
                      <a:r>
                        <a:rPr lang="es-MX" sz="1400" dirty="0">
                          <a:effectLst/>
                          <a:latin typeface="Arial" panose="020B0604020202020204" pitchFamily="34" charset="0"/>
                          <a:cs typeface="Arial" panose="020B0604020202020204" pitchFamily="34" charset="0"/>
                        </a:rPr>
                        <a:t> </a:t>
                      </a:r>
                    </a:p>
                    <a:p>
                      <a:pPr algn="ctr">
                        <a:lnSpc>
                          <a:spcPct val="107000"/>
                        </a:lnSpc>
                        <a:spcAft>
                          <a:spcPts val="0"/>
                        </a:spcAft>
                      </a:pPr>
                      <a:r>
                        <a:rPr lang="es-MX" sz="1400" dirty="0">
                          <a:effectLst/>
                          <a:latin typeface="Arial" panose="020B0604020202020204" pitchFamily="34" charset="0"/>
                          <a:cs typeface="Arial" panose="020B0604020202020204" pitchFamily="34" charset="0"/>
                        </a:rPr>
                        <a:t>CVC</a:t>
                      </a:r>
                    </a:p>
                    <a:p>
                      <a:pPr algn="ctr">
                        <a:lnSpc>
                          <a:spcPct val="107000"/>
                        </a:lnSpc>
                        <a:spcAft>
                          <a:spcPts val="0"/>
                        </a:spcAft>
                      </a:pPr>
                      <a:r>
                        <a:rPr lang="es-MX" sz="1400" dirty="0">
                          <a:effectLst/>
                          <a:latin typeface="Arial" panose="020B0604020202020204" pitchFamily="34" charset="0"/>
                          <a:cs typeface="Arial" panose="020B0604020202020204" pitchFamily="34" charset="0"/>
                        </a:rPr>
                        <a:t> </a:t>
                      </a:r>
                    </a:p>
                    <a:p>
                      <a:pPr algn="ctr">
                        <a:lnSpc>
                          <a:spcPct val="107000"/>
                        </a:lnSpc>
                        <a:spcAft>
                          <a:spcPts val="0"/>
                        </a:spcAft>
                      </a:pPr>
                      <a:r>
                        <a:rPr lang="es-MX" sz="1400" dirty="0">
                          <a:effectLst/>
                          <a:latin typeface="Arial" panose="020B0604020202020204" pitchFamily="34" charset="0"/>
                          <a:cs typeface="Arial" panose="020B0604020202020204" pitchFamily="34" charset="0"/>
                        </a:rPr>
                        <a:t>NPT</a:t>
                      </a:r>
                    </a:p>
                    <a:p>
                      <a:pPr algn="ctr">
                        <a:lnSpc>
                          <a:spcPct val="107000"/>
                        </a:lnSpc>
                        <a:spcAft>
                          <a:spcPts val="0"/>
                        </a:spcAft>
                      </a:pPr>
                      <a:r>
                        <a:rPr lang="es-MX" sz="1400" dirty="0">
                          <a:effectLst/>
                          <a:latin typeface="Arial" panose="020B0604020202020204" pitchFamily="34" charset="0"/>
                          <a:cs typeface="Arial" panose="020B0604020202020204" pitchFamily="34" charset="0"/>
                        </a:rPr>
                        <a:t> </a:t>
                      </a:r>
                    </a:p>
                    <a:p>
                      <a:pPr algn="ctr">
                        <a:lnSpc>
                          <a:spcPct val="107000"/>
                        </a:lnSpc>
                        <a:spcAft>
                          <a:spcPts val="0"/>
                        </a:spcAft>
                      </a:pPr>
                      <a:r>
                        <a:rPr lang="es-MX" sz="1400" dirty="0">
                          <a:effectLst/>
                          <a:latin typeface="Arial" panose="020B0604020202020204" pitchFamily="34" charset="0"/>
                          <a:cs typeface="Arial" panose="020B0604020202020204" pitchFamily="34" charset="0"/>
                        </a:rPr>
                        <a:t>VMA</a:t>
                      </a:r>
                    </a:p>
                    <a:p>
                      <a:pPr algn="ctr">
                        <a:lnSpc>
                          <a:spcPct val="107000"/>
                        </a:lnSpc>
                        <a:spcAft>
                          <a:spcPts val="0"/>
                        </a:spcAft>
                      </a:pPr>
                      <a:r>
                        <a:rPr lang="es-MX" sz="1400" dirty="0">
                          <a:effectLst/>
                          <a:latin typeface="Arial" panose="020B0604020202020204" pitchFamily="34" charset="0"/>
                          <a:cs typeface="Arial" panose="020B0604020202020204" pitchFamily="34" charset="0"/>
                        </a:rPr>
                        <a:t> </a:t>
                      </a:r>
                      <a:endParaRPr lang="es-MX" sz="1400" dirty="0">
                        <a:effectLst/>
                        <a:latin typeface="Arial" panose="020B0604020202020204" pitchFamily="34" charset="0"/>
                        <a:ea typeface="Calibri" panose="020F0502020204030204" pitchFamily="34" charset="0"/>
                        <a:cs typeface="Arial" panose="020B0604020202020204" pitchFamily="34" charset="0"/>
                      </a:endParaRPr>
                    </a:p>
                  </a:txBody>
                  <a:tcPr marL="17819" marR="17819" marT="0" marB="0"/>
                </a:tc>
                <a:tc>
                  <a:txBody>
                    <a:bodyPr/>
                    <a:lstStyle/>
                    <a:p>
                      <a:pPr algn="ctr">
                        <a:lnSpc>
                          <a:spcPct val="107000"/>
                        </a:lnSpc>
                        <a:spcAft>
                          <a:spcPts val="0"/>
                        </a:spcAft>
                      </a:pPr>
                      <a:r>
                        <a:rPr lang="es-MX" sz="1400" kern="1800" dirty="0">
                          <a:effectLst/>
                          <a:latin typeface="Arial" panose="020B0604020202020204" pitchFamily="34" charset="0"/>
                          <a:cs typeface="Arial" panose="020B0604020202020204" pitchFamily="34" charset="0"/>
                        </a:rPr>
                        <a:t> </a:t>
                      </a:r>
                      <a:endParaRPr lang="es-MX" sz="1400" dirty="0">
                        <a:effectLst/>
                        <a:latin typeface="Arial" panose="020B0604020202020204" pitchFamily="34" charset="0"/>
                        <a:cs typeface="Arial" panose="020B0604020202020204" pitchFamily="34" charset="0"/>
                      </a:endParaRPr>
                    </a:p>
                    <a:p>
                      <a:pPr algn="ctr">
                        <a:lnSpc>
                          <a:spcPct val="107000"/>
                        </a:lnSpc>
                        <a:spcAft>
                          <a:spcPts val="0"/>
                        </a:spcAft>
                      </a:pPr>
                      <a:r>
                        <a:rPr lang="es-MX" sz="1400" kern="1800" dirty="0">
                          <a:effectLst/>
                          <a:latin typeface="Arial" panose="020B0604020202020204" pitchFamily="34" charset="0"/>
                          <a:cs typeface="Arial" panose="020B0604020202020204" pitchFamily="34" charset="0"/>
                        </a:rPr>
                        <a:t> </a:t>
                      </a:r>
                    </a:p>
                    <a:p>
                      <a:pPr algn="ctr">
                        <a:lnSpc>
                          <a:spcPct val="107000"/>
                        </a:lnSpc>
                        <a:spcAft>
                          <a:spcPts val="0"/>
                        </a:spcAft>
                      </a:pPr>
                      <a:endParaRPr lang="es-MX" sz="1400" dirty="0">
                        <a:effectLst/>
                        <a:latin typeface="Arial" panose="020B0604020202020204" pitchFamily="34" charset="0"/>
                        <a:cs typeface="Arial" panose="020B0604020202020204" pitchFamily="34" charset="0"/>
                      </a:endParaRPr>
                    </a:p>
                    <a:p>
                      <a:pPr algn="ctr">
                        <a:lnSpc>
                          <a:spcPct val="107000"/>
                        </a:lnSpc>
                        <a:spcAft>
                          <a:spcPts val="0"/>
                        </a:spcAft>
                      </a:pPr>
                      <a:r>
                        <a:rPr lang="es-MX" sz="1400" kern="1800" dirty="0">
                          <a:effectLst/>
                          <a:latin typeface="Arial" panose="020B0604020202020204" pitchFamily="34" charset="0"/>
                          <a:cs typeface="Arial" panose="020B0604020202020204" pitchFamily="34" charset="0"/>
                        </a:rPr>
                        <a:t>32 (94%)</a:t>
                      </a:r>
                      <a:endParaRPr lang="es-MX" sz="1400" dirty="0">
                        <a:effectLst/>
                        <a:latin typeface="Arial" panose="020B0604020202020204" pitchFamily="34" charset="0"/>
                        <a:cs typeface="Arial" panose="020B0604020202020204" pitchFamily="34" charset="0"/>
                      </a:endParaRPr>
                    </a:p>
                    <a:p>
                      <a:pPr algn="ctr">
                        <a:lnSpc>
                          <a:spcPct val="107000"/>
                        </a:lnSpc>
                        <a:spcAft>
                          <a:spcPts val="0"/>
                        </a:spcAft>
                      </a:pPr>
                      <a:r>
                        <a:rPr lang="es-MX" sz="1400" kern="1800" dirty="0">
                          <a:effectLst/>
                          <a:latin typeface="Arial" panose="020B0604020202020204" pitchFamily="34" charset="0"/>
                          <a:cs typeface="Arial" panose="020B0604020202020204" pitchFamily="34" charset="0"/>
                        </a:rPr>
                        <a:t> </a:t>
                      </a:r>
                      <a:endParaRPr lang="es-MX" sz="1400" dirty="0">
                        <a:effectLst/>
                        <a:latin typeface="Arial" panose="020B0604020202020204" pitchFamily="34" charset="0"/>
                        <a:cs typeface="Arial" panose="020B0604020202020204" pitchFamily="34" charset="0"/>
                      </a:endParaRPr>
                    </a:p>
                    <a:p>
                      <a:pPr algn="ctr">
                        <a:lnSpc>
                          <a:spcPct val="107000"/>
                        </a:lnSpc>
                        <a:spcAft>
                          <a:spcPts val="0"/>
                        </a:spcAft>
                      </a:pPr>
                      <a:r>
                        <a:rPr lang="es-MX" sz="1400" kern="1800" dirty="0">
                          <a:effectLst/>
                          <a:latin typeface="Arial" panose="020B0604020202020204" pitchFamily="34" charset="0"/>
                          <a:cs typeface="Arial" panose="020B0604020202020204" pitchFamily="34" charset="0"/>
                        </a:rPr>
                        <a:t>17 (50%)</a:t>
                      </a:r>
                      <a:endParaRPr lang="es-MX" sz="1400" dirty="0">
                        <a:effectLst/>
                        <a:latin typeface="Arial" panose="020B0604020202020204" pitchFamily="34" charset="0"/>
                        <a:cs typeface="Arial" panose="020B0604020202020204" pitchFamily="34" charset="0"/>
                      </a:endParaRPr>
                    </a:p>
                    <a:p>
                      <a:pPr algn="ctr">
                        <a:lnSpc>
                          <a:spcPct val="107000"/>
                        </a:lnSpc>
                        <a:spcAft>
                          <a:spcPts val="0"/>
                        </a:spcAft>
                      </a:pPr>
                      <a:r>
                        <a:rPr lang="es-MX" sz="1400" kern="1800" dirty="0">
                          <a:effectLst/>
                          <a:latin typeface="Arial" panose="020B0604020202020204" pitchFamily="34" charset="0"/>
                          <a:cs typeface="Arial" panose="020B0604020202020204" pitchFamily="34" charset="0"/>
                        </a:rPr>
                        <a:t> </a:t>
                      </a:r>
                      <a:endParaRPr lang="es-MX" sz="1400" dirty="0">
                        <a:effectLst/>
                        <a:latin typeface="Arial" panose="020B0604020202020204" pitchFamily="34" charset="0"/>
                        <a:cs typeface="Arial" panose="020B0604020202020204" pitchFamily="34" charset="0"/>
                      </a:endParaRPr>
                    </a:p>
                    <a:p>
                      <a:pPr algn="ctr">
                        <a:lnSpc>
                          <a:spcPct val="107000"/>
                        </a:lnSpc>
                        <a:spcAft>
                          <a:spcPts val="0"/>
                        </a:spcAft>
                      </a:pPr>
                      <a:r>
                        <a:rPr lang="es-MX" sz="1400" kern="1800" dirty="0">
                          <a:effectLst/>
                          <a:latin typeface="Arial" panose="020B0604020202020204" pitchFamily="34" charset="0"/>
                          <a:cs typeface="Arial" panose="020B0604020202020204" pitchFamily="34" charset="0"/>
                        </a:rPr>
                        <a:t>22 (65%)</a:t>
                      </a:r>
                      <a:endParaRPr lang="es-MX" sz="1400" dirty="0">
                        <a:effectLst/>
                        <a:latin typeface="Arial" panose="020B0604020202020204" pitchFamily="34" charset="0"/>
                        <a:cs typeface="Arial" panose="020B0604020202020204" pitchFamily="34" charset="0"/>
                      </a:endParaRPr>
                    </a:p>
                    <a:p>
                      <a:pPr algn="ctr">
                        <a:lnSpc>
                          <a:spcPct val="107000"/>
                        </a:lnSpc>
                        <a:spcAft>
                          <a:spcPts val="0"/>
                        </a:spcAft>
                      </a:pPr>
                      <a:r>
                        <a:rPr lang="es-MX" sz="1400" kern="1800" dirty="0">
                          <a:effectLst/>
                          <a:latin typeface="Arial" panose="020B0604020202020204" pitchFamily="34" charset="0"/>
                          <a:cs typeface="Arial" panose="020B0604020202020204" pitchFamily="34" charset="0"/>
                        </a:rPr>
                        <a:t> </a:t>
                      </a:r>
                      <a:endParaRPr lang="es-MX" sz="1400" dirty="0">
                        <a:effectLst/>
                        <a:latin typeface="Arial" panose="020B0604020202020204" pitchFamily="34" charset="0"/>
                        <a:ea typeface="Calibri" panose="020F0502020204030204" pitchFamily="34" charset="0"/>
                        <a:cs typeface="Arial" panose="020B0604020202020204" pitchFamily="34" charset="0"/>
                      </a:endParaRPr>
                    </a:p>
                  </a:txBody>
                  <a:tcPr marL="17819" marR="17819" marT="0" marB="0"/>
                </a:tc>
                <a:tc>
                  <a:txBody>
                    <a:bodyPr/>
                    <a:lstStyle/>
                    <a:p>
                      <a:pPr algn="ctr">
                        <a:lnSpc>
                          <a:spcPct val="107000"/>
                        </a:lnSpc>
                        <a:spcAft>
                          <a:spcPts val="0"/>
                        </a:spcAft>
                      </a:pPr>
                      <a:r>
                        <a:rPr lang="es-MX" sz="1400" kern="1800" dirty="0">
                          <a:effectLst/>
                          <a:latin typeface="Arial" panose="020B0604020202020204" pitchFamily="34" charset="0"/>
                          <a:cs typeface="Arial" panose="020B0604020202020204" pitchFamily="34" charset="0"/>
                        </a:rPr>
                        <a:t> </a:t>
                      </a:r>
                    </a:p>
                    <a:p>
                      <a:pPr algn="ctr">
                        <a:lnSpc>
                          <a:spcPct val="107000"/>
                        </a:lnSpc>
                        <a:spcAft>
                          <a:spcPts val="0"/>
                        </a:spcAft>
                      </a:pPr>
                      <a:endParaRPr lang="es-MX" sz="1400" dirty="0">
                        <a:effectLst/>
                        <a:latin typeface="Arial" panose="020B0604020202020204" pitchFamily="34" charset="0"/>
                        <a:cs typeface="Arial" panose="020B0604020202020204" pitchFamily="34" charset="0"/>
                      </a:endParaRPr>
                    </a:p>
                    <a:p>
                      <a:pPr algn="ctr">
                        <a:lnSpc>
                          <a:spcPct val="107000"/>
                        </a:lnSpc>
                        <a:spcAft>
                          <a:spcPts val="0"/>
                        </a:spcAft>
                      </a:pPr>
                      <a:r>
                        <a:rPr lang="es-MX" sz="1400" kern="1800" dirty="0">
                          <a:effectLst/>
                          <a:latin typeface="Arial" panose="020B0604020202020204" pitchFamily="34" charset="0"/>
                          <a:cs typeface="Arial" panose="020B0604020202020204" pitchFamily="34" charset="0"/>
                        </a:rPr>
                        <a:t> </a:t>
                      </a:r>
                      <a:endParaRPr lang="es-MX" sz="1400" dirty="0">
                        <a:effectLst/>
                        <a:latin typeface="Arial" panose="020B0604020202020204" pitchFamily="34" charset="0"/>
                        <a:cs typeface="Arial" panose="020B0604020202020204" pitchFamily="34" charset="0"/>
                      </a:endParaRPr>
                    </a:p>
                    <a:p>
                      <a:pPr algn="ctr">
                        <a:lnSpc>
                          <a:spcPct val="107000"/>
                        </a:lnSpc>
                        <a:spcAft>
                          <a:spcPts val="0"/>
                        </a:spcAft>
                      </a:pPr>
                      <a:r>
                        <a:rPr lang="es-MX" sz="1400" kern="1800" dirty="0">
                          <a:effectLst/>
                          <a:latin typeface="Arial" panose="020B0604020202020204" pitchFamily="34" charset="0"/>
                          <a:cs typeface="Arial" panose="020B0604020202020204" pitchFamily="34" charset="0"/>
                        </a:rPr>
                        <a:t>24 (71%)</a:t>
                      </a:r>
                      <a:endParaRPr lang="es-MX" sz="1400" dirty="0">
                        <a:effectLst/>
                        <a:latin typeface="Arial" panose="020B0604020202020204" pitchFamily="34" charset="0"/>
                        <a:cs typeface="Arial" panose="020B0604020202020204" pitchFamily="34" charset="0"/>
                      </a:endParaRPr>
                    </a:p>
                    <a:p>
                      <a:pPr algn="ctr">
                        <a:lnSpc>
                          <a:spcPct val="107000"/>
                        </a:lnSpc>
                        <a:spcAft>
                          <a:spcPts val="0"/>
                        </a:spcAft>
                      </a:pPr>
                      <a:r>
                        <a:rPr lang="es-MX" sz="1400" kern="1800" dirty="0">
                          <a:effectLst/>
                          <a:latin typeface="Arial" panose="020B0604020202020204" pitchFamily="34" charset="0"/>
                          <a:cs typeface="Arial" panose="020B0604020202020204" pitchFamily="34" charset="0"/>
                        </a:rPr>
                        <a:t> </a:t>
                      </a:r>
                      <a:endParaRPr lang="es-MX" sz="1400" dirty="0">
                        <a:effectLst/>
                        <a:latin typeface="Arial" panose="020B0604020202020204" pitchFamily="34" charset="0"/>
                        <a:cs typeface="Arial" panose="020B0604020202020204" pitchFamily="34" charset="0"/>
                      </a:endParaRPr>
                    </a:p>
                    <a:p>
                      <a:pPr algn="ctr">
                        <a:lnSpc>
                          <a:spcPct val="107000"/>
                        </a:lnSpc>
                        <a:spcAft>
                          <a:spcPts val="0"/>
                        </a:spcAft>
                      </a:pPr>
                      <a:r>
                        <a:rPr lang="es-MX" sz="1400" kern="1800" dirty="0">
                          <a:effectLst/>
                          <a:latin typeface="Arial" panose="020B0604020202020204" pitchFamily="34" charset="0"/>
                          <a:cs typeface="Arial" panose="020B0604020202020204" pitchFamily="34" charset="0"/>
                        </a:rPr>
                        <a:t>2 (6%)</a:t>
                      </a:r>
                      <a:endParaRPr lang="es-MX" sz="1400" dirty="0">
                        <a:effectLst/>
                        <a:latin typeface="Arial" panose="020B0604020202020204" pitchFamily="34" charset="0"/>
                        <a:cs typeface="Arial" panose="020B0604020202020204" pitchFamily="34" charset="0"/>
                      </a:endParaRPr>
                    </a:p>
                    <a:p>
                      <a:pPr algn="ctr">
                        <a:lnSpc>
                          <a:spcPct val="107000"/>
                        </a:lnSpc>
                        <a:spcAft>
                          <a:spcPts val="0"/>
                        </a:spcAft>
                      </a:pPr>
                      <a:r>
                        <a:rPr lang="es-MX" sz="1400" kern="1800" dirty="0">
                          <a:effectLst/>
                          <a:latin typeface="Arial" panose="020B0604020202020204" pitchFamily="34" charset="0"/>
                          <a:cs typeface="Arial" panose="020B0604020202020204" pitchFamily="34" charset="0"/>
                        </a:rPr>
                        <a:t> </a:t>
                      </a:r>
                      <a:endParaRPr lang="es-MX" sz="1400" dirty="0">
                        <a:effectLst/>
                        <a:latin typeface="Arial" panose="020B0604020202020204" pitchFamily="34" charset="0"/>
                        <a:cs typeface="Arial" panose="020B0604020202020204" pitchFamily="34" charset="0"/>
                      </a:endParaRPr>
                    </a:p>
                    <a:p>
                      <a:pPr algn="ctr">
                        <a:lnSpc>
                          <a:spcPct val="107000"/>
                        </a:lnSpc>
                        <a:spcAft>
                          <a:spcPts val="0"/>
                        </a:spcAft>
                      </a:pPr>
                      <a:r>
                        <a:rPr lang="es-MX" sz="1400" kern="1800" dirty="0">
                          <a:effectLst/>
                          <a:latin typeface="Arial" panose="020B0604020202020204" pitchFamily="34" charset="0"/>
                          <a:cs typeface="Arial" panose="020B0604020202020204" pitchFamily="34" charset="0"/>
                        </a:rPr>
                        <a:t>15 (44%)</a:t>
                      </a:r>
                      <a:endParaRPr lang="es-MX" sz="1400" dirty="0">
                        <a:effectLst/>
                        <a:latin typeface="Arial" panose="020B0604020202020204" pitchFamily="34" charset="0"/>
                        <a:cs typeface="Arial" panose="020B0604020202020204" pitchFamily="34" charset="0"/>
                      </a:endParaRPr>
                    </a:p>
                    <a:p>
                      <a:pPr algn="ctr">
                        <a:lnSpc>
                          <a:spcPct val="107000"/>
                        </a:lnSpc>
                        <a:spcAft>
                          <a:spcPts val="0"/>
                        </a:spcAft>
                      </a:pPr>
                      <a:r>
                        <a:rPr lang="es-MX" sz="1400" kern="1800" dirty="0">
                          <a:effectLst/>
                          <a:latin typeface="Arial" panose="020B0604020202020204" pitchFamily="34" charset="0"/>
                          <a:cs typeface="Arial" panose="020B0604020202020204" pitchFamily="34" charset="0"/>
                        </a:rPr>
                        <a:t> </a:t>
                      </a:r>
                      <a:endParaRPr lang="es-MX" sz="1400" dirty="0">
                        <a:effectLst/>
                        <a:latin typeface="Arial" panose="020B0604020202020204" pitchFamily="34" charset="0"/>
                        <a:ea typeface="Calibri" panose="020F0502020204030204" pitchFamily="34" charset="0"/>
                        <a:cs typeface="Arial" panose="020B0604020202020204" pitchFamily="34" charset="0"/>
                      </a:endParaRPr>
                    </a:p>
                  </a:txBody>
                  <a:tcPr marL="17819" marR="17819" marT="0" marB="0"/>
                </a:tc>
                <a:tc>
                  <a:txBody>
                    <a:bodyPr/>
                    <a:lstStyle/>
                    <a:p>
                      <a:pPr algn="ctr">
                        <a:lnSpc>
                          <a:spcPct val="107000"/>
                        </a:lnSpc>
                        <a:spcAft>
                          <a:spcPts val="0"/>
                        </a:spcAft>
                      </a:pPr>
                      <a:r>
                        <a:rPr lang="es-MX" sz="1400" kern="1800" dirty="0">
                          <a:effectLst/>
                          <a:latin typeface="Arial" panose="020B0604020202020204" pitchFamily="34" charset="0"/>
                          <a:cs typeface="Arial" panose="020B0604020202020204" pitchFamily="34" charset="0"/>
                        </a:rPr>
                        <a:t> </a:t>
                      </a:r>
                      <a:endParaRPr lang="es-MX" sz="1400" dirty="0">
                        <a:effectLst/>
                        <a:latin typeface="Arial" panose="020B0604020202020204" pitchFamily="34" charset="0"/>
                        <a:cs typeface="Arial" panose="020B0604020202020204" pitchFamily="34" charset="0"/>
                      </a:endParaRPr>
                    </a:p>
                    <a:p>
                      <a:pPr algn="ctr">
                        <a:lnSpc>
                          <a:spcPct val="107000"/>
                        </a:lnSpc>
                        <a:spcAft>
                          <a:spcPts val="0"/>
                        </a:spcAft>
                      </a:pPr>
                      <a:endParaRPr lang="es-MX" sz="1400" kern="1800" dirty="0">
                        <a:effectLst/>
                        <a:latin typeface="Arial" panose="020B0604020202020204" pitchFamily="34" charset="0"/>
                        <a:cs typeface="Arial" panose="020B0604020202020204" pitchFamily="34" charset="0"/>
                      </a:endParaRPr>
                    </a:p>
                    <a:p>
                      <a:pPr algn="ctr">
                        <a:lnSpc>
                          <a:spcPct val="107000"/>
                        </a:lnSpc>
                        <a:spcAft>
                          <a:spcPts val="0"/>
                        </a:spcAft>
                      </a:pPr>
                      <a:r>
                        <a:rPr lang="es-MX" sz="1400" kern="1800" dirty="0">
                          <a:effectLst/>
                          <a:latin typeface="Arial" panose="020B0604020202020204" pitchFamily="34" charset="0"/>
                          <a:cs typeface="Arial" panose="020B0604020202020204" pitchFamily="34" charset="0"/>
                        </a:rPr>
                        <a:t> </a:t>
                      </a:r>
                      <a:endParaRPr lang="es-MX" sz="1400" dirty="0">
                        <a:effectLst/>
                        <a:latin typeface="Arial" panose="020B0604020202020204" pitchFamily="34" charset="0"/>
                        <a:cs typeface="Arial" panose="020B0604020202020204" pitchFamily="34" charset="0"/>
                      </a:endParaRPr>
                    </a:p>
                    <a:p>
                      <a:pPr algn="ctr">
                        <a:lnSpc>
                          <a:spcPct val="107000"/>
                        </a:lnSpc>
                        <a:spcAft>
                          <a:spcPts val="0"/>
                        </a:spcAft>
                      </a:pPr>
                      <a:r>
                        <a:rPr lang="es-MX" sz="1400" kern="1800" dirty="0">
                          <a:effectLst/>
                          <a:latin typeface="Arial" panose="020B0604020202020204" pitchFamily="34" charset="0"/>
                          <a:cs typeface="Arial" panose="020B0604020202020204" pitchFamily="34" charset="0"/>
                        </a:rPr>
                        <a:t>0.012*</a:t>
                      </a:r>
                      <a:endParaRPr lang="es-MX" sz="1400" dirty="0">
                        <a:effectLst/>
                        <a:latin typeface="Arial" panose="020B0604020202020204" pitchFamily="34" charset="0"/>
                        <a:cs typeface="Arial" panose="020B0604020202020204" pitchFamily="34" charset="0"/>
                      </a:endParaRPr>
                    </a:p>
                    <a:p>
                      <a:pPr algn="ctr">
                        <a:lnSpc>
                          <a:spcPct val="107000"/>
                        </a:lnSpc>
                        <a:spcAft>
                          <a:spcPts val="0"/>
                        </a:spcAft>
                      </a:pPr>
                      <a:r>
                        <a:rPr lang="es-MX" sz="1400" kern="1800" dirty="0">
                          <a:effectLst/>
                          <a:latin typeface="Arial" panose="020B0604020202020204" pitchFamily="34" charset="0"/>
                          <a:cs typeface="Arial" panose="020B0604020202020204" pitchFamily="34" charset="0"/>
                        </a:rPr>
                        <a:t> </a:t>
                      </a:r>
                      <a:endParaRPr lang="es-MX" sz="1400" dirty="0">
                        <a:effectLst/>
                        <a:latin typeface="Arial" panose="020B0604020202020204" pitchFamily="34" charset="0"/>
                        <a:cs typeface="Arial" panose="020B0604020202020204" pitchFamily="34" charset="0"/>
                      </a:endParaRPr>
                    </a:p>
                    <a:p>
                      <a:pPr algn="ctr">
                        <a:lnSpc>
                          <a:spcPct val="107000"/>
                        </a:lnSpc>
                        <a:spcAft>
                          <a:spcPts val="0"/>
                        </a:spcAft>
                      </a:pPr>
                      <a:r>
                        <a:rPr lang="es-MX" sz="1400" kern="1800" dirty="0">
                          <a:effectLst/>
                          <a:latin typeface="Arial" panose="020B0604020202020204" pitchFamily="34" charset="0"/>
                          <a:cs typeface="Arial" panose="020B0604020202020204" pitchFamily="34" charset="0"/>
                        </a:rPr>
                        <a:t>0.00*</a:t>
                      </a:r>
                      <a:endParaRPr lang="es-MX" sz="1400" dirty="0">
                        <a:effectLst/>
                        <a:latin typeface="Arial" panose="020B0604020202020204" pitchFamily="34" charset="0"/>
                        <a:cs typeface="Arial" panose="020B0604020202020204" pitchFamily="34" charset="0"/>
                      </a:endParaRPr>
                    </a:p>
                    <a:p>
                      <a:pPr algn="ctr">
                        <a:lnSpc>
                          <a:spcPct val="107000"/>
                        </a:lnSpc>
                        <a:spcAft>
                          <a:spcPts val="0"/>
                        </a:spcAft>
                      </a:pPr>
                      <a:r>
                        <a:rPr lang="es-MX" sz="1400" kern="1800" dirty="0">
                          <a:effectLst/>
                          <a:latin typeface="Arial" panose="020B0604020202020204" pitchFamily="34" charset="0"/>
                          <a:cs typeface="Arial" panose="020B0604020202020204" pitchFamily="34" charset="0"/>
                        </a:rPr>
                        <a:t> </a:t>
                      </a:r>
                      <a:endParaRPr lang="es-MX" sz="1400" dirty="0">
                        <a:effectLst/>
                        <a:latin typeface="Arial" panose="020B0604020202020204" pitchFamily="34" charset="0"/>
                        <a:cs typeface="Arial" panose="020B0604020202020204" pitchFamily="34" charset="0"/>
                      </a:endParaRPr>
                    </a:p>
                    <a:p>
                      <a:pPr algn="ctr">
                        <a:lnSpc>
                          <a:spcPct val="107000"/>
                        </a:lnSpc>
                        <a:spcAft>
                          <a:spcPts val="0"/>
                        </a:spcAft>
                      </a:pPr>
                      <a:r>
                        <a:rPr lang="es-MX" sz="1400" kern="1800" dirty="0">
                          <a:effectLst/>
                          <a:latin typeface="Arial" panose="020B0604020202020204" pitchFamily="34" charset="0"/>
                          <a:cs typeface="Arial" panose="020B0604020202020204" pitchFamily="34" charset="0"/>
                        </a:rPr>
                        <a:t>0.088*</a:t>
                      </a:r>
                      <a:endParaRPr lang="es-MX" sz="1400" dirty="0">
                        <a:effectLst/>
                        <a:latin typeface="Arial" panose="020B0604020202020204" pitchFamily="34" charset="0"/>
                        <a:cs typeface="Arial" panose="020B0604020202020204" pitchFamily="34" charset="0"/>
                      </a:endParaRPr>
                    </a:p>
                    <a:p>
                      <a:pPr>
                        <a:lnSpc>
                          <a:spcPct val="107000"/>
                        </a:lnSpc>
                        <a:spcAft>
                          <a:spcPts val="0"/>
                        </a:spcAft>
                      </a:pPr>
                      <a:r>
                        <a:rPr lang="es-MX" sz="1400" kern="1800" dirty="0">
                          <a:effectLst/>
                          <a:latin typeface="Arial" panose="020B0604020202020204" pitchFamily="34" charset="0"/>
                          <a:cs typeface="Arial" panose="020B0604020202020204" pitchFamily="34" charset="0"/>
                        </a:rPr>
                        <a:t> </a:t>
                      </a:r>
                      <a:endParaRPr lang="es-MX" sz="1400" dirty="0">
                        <a:effectLst/>
                        <a:latin typeface="Arial" panose="020B0604020202020204" pitchFamily="34" charset="0"/>
                        <a:ea typeface="Calibri" panose="020F0502020204030204" pitchFamily="34" charset="0"/>
                        <a:cs typeface="Arial" panose="020B0604020202020204" pitchFamily="34" charset="0"/>
                      </a:endParaRPr>
                    </a:p>
                  </a:txBody>
                  <a:tcPr marL="17819" marR="17819" marT="0" marB="0"/>
                </a:tc>
                <a:extLst>
                  <a:ext uri="{0D108BD9-81ED-4DB2-BD59-A6C34878D82A}">
                    <a16:rowId xmlns:a16="http://schemas.microsoft.com/office/drawing/2014/main" val="10002"/>
                  </a:ext>
                </a:extLst>
              </a:tr>
              <a:tr h="343155">
                <a:tc>
                  <a:txBody>
                    <a:bodyPr/>
                    <a:lstStyle/>
                    <a:p>
                      <a:pPr algn="just">
                        <a:lnSpc>
                          <a:spcPct val="107000"/>
                        </a:lnSpc>
                        <a:spcAft>
                          <a:spcPts val="0"/>
                        </a:spcAft>
                      </a:pPr>
                      <a:r>
                        <a:rPr lang="es-MX" sz="1400">
                          <a:effectLst/>
                          <a:latin typeface="Arial" panose="020B0604020202020204" pitchFamily="34" charset="0"/>
                          <a:cs typeface="Arial" panose="020B0604020202020204" pitchFamily="34" charset="0"/>
                        </a:rPr>
                        <a:t>Escalas de gravedad</a:t>
                      </a:r>
                    </a:p>
                    <a:p>
                      <a:pPr algn="just">
                        <a:lnSpc>
                          <a:spcPct val="107000"/>
                        </a:lnSpc>
                        <a:spcAft>
                          <a:spcPts val="0"/>
                        </a:spcAft>
                      </a:pPr>
                      <a:r>
                        <a:rPr lang="es-MX" sz="1400">
                          <a:effectLst/>
                          <a:latin typeface="Arial" panose="020B0604020202020204" pitchFamily="34" charset="0"/>
                          <a:cs typeface="Arial" panose="020B0604020202020204" pitchFamily="34" charset="0"/>
                        </a:rPr>
                        <a:t>APACHE II</a:t>
                      </a:r>
                      <a:endParaRPr lang="es-MX" sz="1400">
                        <a:effectLst/>
                        <a:latin typeface="Arial" panose="020B0604020202020204" pitchFamily="34" charset="0"/>
                        <a:ea typeface="Calibri" panose="020F0502020204030204" pitchFamily="34" charset="0"/>
                        <a:cs typeface="Arial" panose="020B0604020202020204" pitchFamily="34" charset="0"/>
                      </a:endParaRPr>
                    </a:p>
                  </a:txBody>
                  <a:tcPr marL="17819" marR="17819" marT="0" marB="0"/>
                </a:tc>
                <a:tc>
                  <a:txBody>
                    <a:bodyPr/>
                    <a:lstStyle/>
                    <a:p>
                      <a:pPr algn="ctr">
                        <a:lnSpc>
                          <a:spcPct val="107000"/>
                        </a:lnSpc>
                        <a:spcAft>
                          <a:spcPts val="0"/>
                        </a:spcAft>
                      </a:pPr>
                      <a:r>
                        <a:rPr lang="es-MX" sz="1400" kern="1800" dirty="0">
                          <a:effectLst/>
                          <a:latin typeface="Arial" panose="020B0604020202020204" pitchFamily="34" charset="0"/>
                          <a:cs typeface="Arial" panose="020B0604020202020204" pitchFamily="34" charset="0"/>
                        </a:rPr>
                        <a:t> </a:t>
                      </a:r>
                      <a:endParaRPr lang="es-MX" sz="1400" dirty="0">
                        <a:effectLst/>
                        <a:latin typeface="Arial" panose="020B0604020202020204" pitchFamily="34" charset="0"/>
                        <a:cs typeface="Arial" panose="020B0604020202020204" pitchFamily="34" charset="0"/>
                      </a:endParaRPr>
                    </a:p>
                    <a:p>
                      <a:pPr algn="ctr">
                        <a:lnSpc>
                          <a:spcPct val="107000"/>
                        </a:lnSpc>
                        <a:spcAft>
                          <a:spcPts val="0"/>
                        </a:spcAft>
                      </a:pPr>
                      <a:r>
                        <a:rPr lang="es-MX" sz="1400" kern="1800" dirty="0">
                          <a:effectLst/>
                          <a:latin typeface="Arial" panose="020B0604020202020204" pitchFamily="34" charset="0"/>
                          <a:cs typeface="Arial" panose="020B0604020202020204" pitchFamily="34" charset="0"/>
                        </a:rPr>
                        <a:t>18 ± 8</a:t>
                      </a:r>
                      <a:endParaRPr lang="es-MX" sz="1400" dirty="0">
                        <a:effectLst/>
                        <a:latin typeface="Arial" panose="020B0604020202020204" pitchFamily="34" charset="0"/>
                        <a:ea typeface="Calibri" panose="020F0502020204030204" pitchFamily="34" charset="0"/>
                        <a:cs typeface="Arial" panose="020B0604020202020204" pitchFamily="34" charset="0"/>
                      </a:endParaRPr>
                    </a:p>
                  </a:txBody>
                  <a:tcPr marL="17819" marR="17819" marT="0" marB="0"/>
                </a:tc>
                <a:tc>
                  <a:txBody>
                    <a:bodyPr/>
                    <a:lstStyle/>
                    <a:p>
                      <a:pPr algn="ctr">
                        <a:lnSpc>
                          <a:spcPct val="107000"/>
                        </a:lnSpc>
                        <a:spcAft>
                          <a:spcPts val="0"/>
                        </a:spcAft>
                      </a:pPr>
                      <a:r>
                        <a:rPr lang="es-MX" sz="1400" kern="1800" dirty="0">
                          <a:effectLst/>
                          <a:latin typeface="Arial" panose="020B0604020202020204" pitchFamily="34" charset="0"/>
                          <a:cs typeface="Arial" panose="020B0604020202020204" pitchFamily="34" charset="0"/>
                        </a:rPr>
                        <a:t> </a:t>
                      </a:r>
                      <a:endParaRPr lang="es-MX" sz="1400" dirty="0">
                        <a:effectLst/>
                        <a:latin typeface="Arial" panose="020B0604020202020204" pitchFamily="34" charset="0"/>
                        <a:cs typeface="Arial" panose="020B0604020202020204" pitchFamily="34" charset="0"/>
                      </a:endParaRPr>
                    </a:p>
                    <a:p>
                      <a:pPr algn="ctr">
                        <a:lnSpc>
                          <a:spcPct val="107000"/>
                        </a:lnSpc>
                        <a:spcAft>
                          <a:spcPts val="0"/>
                        </a:spcAft>
                      </a:pPr>
                      <a:r>
                        <a:rPr lang="es-MX" sz="1400" kern="1800" dirty="0">
                          <a:effectLst/>
                          <a:latin typeface="Arial" panose="020B0604020202020204" pitchFamily="34" charset="0"/>
                          <a:cs typeface="Arial" panose="020B0604020202020204" pitchFamily="34" charset="0"/>
                        </a:rPr>
                        <a:t>15 ± 8</a:t>
                      </a:r>
                      <a:endParaRPr lang="es-MX" sz="1400" dirty="0">
                        <a:effectLst/>
                        <a:latin typeface="Arial" panose="020B0604020202020204" pitchFamily="34" charset="0"/>
                        <a:ea typeface="Calibri" panose="020F0502020204030204" pitchFamily="34" charset="0"/>
                        <a:cs typeface="Arial" panose="020B0604020202020204" pitchFamily="34" charset="0"/>
                      </a:endParaRPr>
                    </a:p>
                  </a:txBody>
                  <a:tcPr marL="17819" marR="17819" marT="0" marB="0"/>
                </a:tc>
                <a:tc>
                  <a:txBody>
                    <a:bodyPr/>
                    <a:lstStyle/>
                    <a:p>
                      <a:pPr algn="ctr">
                        <a:lnSpc>
                          <a:spcPct val="107000"/>
                        </a:lnSpc>
                        <a:spcAft>
                          <a:spcPts val="0"/>
                        </a:spcAft>
                      </a:pPr>
                      <a:r>
                        <a:rPr lang="es-MX" sz="1400" kern="1800">
                          <a:effectLst/>
                          <a:latin typeface="Arial" panose="020B0604020202020204" pitchFamily="34" charset="0"/>
                          <a:cs typeface="Arial" panose="020B0604020202020204" pitchFamily="34" charset="0"/>
                        </a:rPr>
                        <a:t> </a:t>
                      </a:r>
                      <a:endParaRPr lang="es-MX" sz="1400">
                        <a:effectLst/>
                        <a:latin typeface="Arial" panose="020B0604020202020204" pitchFamily="34" charset="0"/>
                        <a:cs typeface="Arial" panose="020B0604020202020204" pitchFamily="34" charset="0"/>
                      </a:endParaRPr>
                    </a:p>
                    <a:p>
                      <a:pPr algn="ctr">
                        <a:lnSpc>
                          <a:spcPct val="107000"/>
                        </a:lnSpc>
                        <a:spcAft>
                          <a:spcPts val="0"/>
                        </a:spcAft>
                      </a:pPr>
                      <a:r>
                        <a:rPr lang="es-MX" sz="1400" kern="1800">
                          <a:effectLst/>
                          <a:latin typeface="Arial" panose="020B0604020202020204" pitchFamily="34" charset="0"/>
                          <a:cs typeface="Arial" panose="020B0604020202020204" pitchFamily="34" charset="0"/>
                        </a:rPr>
                        <a:t>0.165*</a:t>
                      </a:r>
                      <a:endParaRPr lang="es-MX" sz="1400">
                        <a:effectLst/>
                        <a:latin typeface="Arial" panose="020B0604020202020204" pitchFamily="34" charset="0"/>
                        <a:cs typeface="Arial" panose="020B0604020202020204" pitchFamily="34" charset="0"/>
                      </a:endParaRPr>
                    </a:p>
                    <a:p>
                      <a:pPr algn="ctr">
                        <a:lnSpc>
                          <a:spcPct val="107000"/>
                        </a:lnSpc>
                        <a:spcAft>
                          <a:spcPts val="0"/>
                        </a:spcAft>
                      </a:pPr>
                      <a:r>
                        <a:rPr lang="es-MX" sz="1400" kern="1800">
                          <a:effectLst/>
                          <a:latin typeface="Arial" panose="020B0604020202020204" pitchFamily="34" charset="0"/>
                          <a:cs typeface="Arial" panose="020B0604020202020204" pitchFamily="34" charset="0"/>
                        </a:rPr>
                        <a:t> </a:t>
                      </a:r>
                      <a:endParaRPr lang="es-MX" sz="1400">
                        <a:effectLst/>
                        <a:latin typeface="Arial" panose="020B0604020202020204" pitchFamily="34" charset="0"/>
                        <a:ea typeface="Calibri" panose="020F0502020204030204" pitchFamily="34" charset="0"/>
                        <a:cs typeface="Arial" panose="020B0604020202020204" pitchFamily="34" charset="0"/>
                      </a:endParaRPr>
                    </a:p>
                  </a:txBody>
                  <a:tcPr marL="17819" marR="17819" marT="0" marB="0"/>
                </a:tc>
                <a:extLst>
                  <a:ext uri="{0D108BD9-81ED-4DB2-BD59-A6C34878D82A}">
                    <a16:rowId xmlns:a16="http://schemas.microsoft.com/office/drawing/2014/main" val="10003"/>
                  </a:ext>
                </a:extLst>
              </a:tr>
              <a:tr h="114385">
                <a:tc gridSpan="4">
                  <a:txBody>
                    <a:bodyPr/>
                    <a:lstStyle/>
                    <a:p>
                      <a:pPr algn="just">
                        <a:lnSpc>
                          <a:spcPct val="107000"/>
                        </a:lnSpc>
                        <a:spcAft>
                          <a:spcPts val="0"/>
                        </a:spcAft>
                      </a:pPr>
                      <a:r>
                        <a:rPr lang="es-MX" sz="1400" dirty="0">
                          <a:effectLst/>
                          <a:latin typeface="Arial" panose="020B0604020202020204" pitchFamily="34" charset="0"/>
                          <a:cs typeface="Arial" panose="020B0604020202020204" pitchFamily="34" charset="0"/>
                        </a:rPr>
                        <a:t>Los valores se muestran en frecuencias (%), medias ± DS o medianas (q1-q3).</a:t>
                      </a:r>
                    </a:p>
                    <a:p>
                      <a:pPr algn="just">
                        <a:lnSpc>
                          <a:spcPct val="107000"/>
                        </a:lnSpc>
                        <a:spcAft>
                          <a:spcPts val="0"/>
                        </a:spcAft>
                      </a:pPr>
                      <a:r>
                        <a:rPr lang="es-MX" sz="1400" dirty="0">
                          <a:effectLst/>
                          <a:latin typeface="Arial" panose="020B0604020202020204" pitchFamily="34" charset="0"/>
                          <a:cs typeface="Arial" panose="020B0604020202020204" pitchFamily="34" charset="0"/>
                        </a:rPr>
                        <a:t>*X</a:t>
                      </a:r>
                      <a:r>
                        <a:rPr lang="es-MX" sz="1400" baseline="30000" dirty="0">
                          <a:effectLst/>
                          <a:latin typeface="Arial" panose="020B0604020202020204" pitchFamily="34" charset="0"/>
                          <a:cs typeface="Arial" panose="020B0604020202020204" pitchFamily="34" charset="0"/>
                        </a:rPr>
                        <a:t>2</a:t>
                      </a:r>
                      <a:r>
                        <a:rPr lang="es-MX" sz="1400" dirty="0">
                          <a:effectLst/>
                          <a:latin typeface="Arial" panose="020B0604020202020204" pitchFamily="34" charset="0"/>
                          <a:cs typeface="Arial" panose="020B0604020202020204" pitchFamily="34" charset="0"/>
                        </a:rPr>
                        <a:t> o Prueba exacta de Fisher</a:t>
                      </a:r>
                    </a:p>
                    <a:p>
                      <a:pPr algn="just">
                        <a:lnSpc>
                          <a:spcPct val="107000"/>
                        </a:lnSpc>
                        <a:spcAft>
                          <a:spcPts val="0"/>
                        </a:spcAft>
                      </a:pPr>
                      <a:r>
                        <a:rPr lang="es-MX" sz="1400" dirty="0">
                          <a:effectLst/>
                          <a:latin typeface="Arial" panose="020B0604020202020204" pitchFamily="34" charset="0"/>
                          <a:cs typeface="Arial" panose="020B0604020202020204" pitchFamily="34" charset="0"/>
                        </a:rPr>
                        <a:t>**T de Student no pareada</a:t>
                      </a:r>
                    </a:p>
                    <a:p>
                      <a:pPr algn="just">
                        <a:lnSpc>
                          <a:spcPct val="107000"/>
                        </a:lnSpc>
                        <a:spcAft>
                          <a:spcPts val="0"/>
                        </a:spcAft>
                      </a:pPr>
                      <a:r>
                        <a:rPr lang="es-MX" sz="1400" dirty="0">
                          <a:effectLst/>
                          <a:latin typeface="Arial" panose="020B0604020202020204" pitchFamily="34" charset="0"/>
                          <a:cs typeface="Arial" panose="020B0604020202020204" pitchFamily="34" charset="0"/>
                        </a:rPr>
                        <a:t>***U-Mann Whitney</a:t>
                      </a:r>
                    </a:p>
                    <a:p>
                      <a:pPr algn="just">
                        <a:lnSpc>
                          <a:spcPct val="107000"/>
                        </a:lnSpc>
                        <a:spcAft>
                          <a:spcPts val="0"/>
                        </a:spcAft>
                      </a:pPr>
                      <a:r>
                        <a:rPr lang="es-MX" sz="1400" dirty="0">
                          <a:effectLst/>
                          <a:latin typeface="Arial" panose="020B0604020202020204" pitchFamily="34" charset="0"/>
                          <a:cs typeface="Arial" panose="020B0604020202020204" pitchFamily="34" charset="0"/>
                        </a:rPr>
                        <a:t>UCI: Unidad de Cuidados Intensivos, DM: Diabetes Mellitus, EHH: Estado Hiperosmolar Hiperglucémico, CVC: Catéter Venoso Central, NPT: Nutrición Parenteral Total, VMA: Ventilación Mecánica avanzada.</a:t>
                      </a:r>
                      <a:endParaRPr lang="es-MX" sz="1400" dirty="0">
                        <a:effectLst/>
                        <a:latin typeface="Arial" panose="020B0604020202020204" pitchFamily="34" charset="0"/>
                        <a:ea typeface="Calibri" panose="020F0502020204030204" pitchFamily="34" charset="0"/>
                        <a:cs typeface="Arial" panose="020B0604020202020204" pitchFamily="34" charset="0"/>
                      </a:endParaRPr>
                    </a:p>
                  </a:txBody>
                  <a:tcPr marL="17819" marR="17819" marT="0" marB="0"/>
                </a:tc>
                <a:tc hMerge="1">
                  <a:txBody>
                    <a:bodyPr/>
                    <a:lstStyle/>
                    <a:p>
                      <a:endParaRPr lang="es-MX"/>
                    </a:p>
                  </a:txBody>
                  <a:tcPr/>
                </a:tc>
                <a:tc hMerge="1">
                  <a:txBody>
                    <a:bodyPr/>
                    <a:lstStyle/>
                    <a:p>
                      <a:endParaRPr lang="es-MX"/>
                    </a:p>
                  </a:txBody>
                  <a:tcPr/>
                </a:tc>
                <a:tc hMerge="1">
                  <a:txBody>
                    <a:bodyPr/>
                    <a:lstStyle/>
                    <a:p>
                      <a:endParaRPr lang="es-MX" dirty="0"/>
                    </a:p>
                  </a:txBody>
                  <a:tcPr/>
                </a:tc>
                <a:extLst>
                  <a:ext uri="{0D108BD9-81ED-4DB2-BD59-A6C34878D82A}">
                    <a16:rowId xmlns:a16="http://schemas.microsoft.com/office/drawing/2014/main" val="10004"/>
                  </a:ext>
                </a:extLst>
              </a:tr>
            </a:tbl>
          </a:graphicData>
        </a:graphic>
      </p:graphicFrame>
      <p:sp>
        <p:nvSpPr>
          <p:cNvPr id="6" name="Subtitle 2"/>
          <p:cNvSpPr txBox="1">
            <a:spLocks/>
          </p:cNvSpPr>
          <p:nvPr/>
        </p:nvSpPr>
        <p:spPr>
          <a:xfrm>
            <a:off x="1052311" y="3501008"/>
            <a:ext cx="7048081" cy="303891"/>
          </a:xfrm>
          <a:prstGeom prst="rect">
            <a:avLst/>
          </a:prstGeom>
          <a:noFill/>
          <a:ln w="57150">
            <a:solidFill>
              <a:srgbClr val="FF0000"/>
            </a:solidFill>
          </a:ln>
        </p:spPr>
        <p:txBody>
          <a:bodyPr vert="horz" lIns="0" tIns="0" rIns="0" bIns="0" rtlCol="0">
            <a:normAutofit fontScale="85000" lnSpcReduction="20000"/>
          </a:bodyPr>
          <a:lstStyle>
            <a:lvl1pPr marL="0" indent="0" algn="l" defTabSz="914363" rtl="0" eaLnBrk="1" latinLnBrk="0" hangingPunct="1">
              <a:lnSpc>
                <a:spcPct val="90000"/>
              </a:lnSpc>
              <a:spcBef>
                <a:spcPts val="0"/>
              </a:spcBef>
              <a:buFontTx/>
              <a:buNone/>
              <a:defRPr sz="3200" kern="1200">
                <a:solidFill>
                  <a:schemeClr val="tx1">
                    <a:tint val="75000"/>
                  </a:schemeClr>
                </a:solidFill>
                <a:latin typeface="+mn-lt"/>
                <a:ea typeface="+mn-ea"/>
                <a:cs typeface="+mn-cs"/>
              </a:defRPr>
            </a:lvl1pPr>
            <a:lvl2pPr marL="457182" indent="0" algn="ctr" defTabSz="914363" rtl="0" eaLnBrk="1" latinLnBrk="0" hangingPunct="1">
              <a:lnSpc>
                <a:spcPct val="90000"/>
              </a:lnSpc>
              <a:spcBef>
                <a:spcPct val="20000"/>
              </a:spcBef>
              <a:buFontTx/>
              <a:buNone/>
              <a:defRPr sz="2800" kern="1200">
                <a:solidFill>
                  <a:schemeClr val="tx1">
                    <a:tint val="75000"/>
                  </a:schemeClr>
                </a:solidFill>
                <a:latin typeface="+mn-lt"/>
                <a:ea typeface="+mn-ea"/>
                <a:cs typeface="+mn-cs"/>
              </a:defRPr>
            </a:lvl2pPr>
            <a:lvl3pPr marL="914363" indent="0" algn="ctr" defTabSz="914363" rtl="0" eaLnBrk="1" latinLnBrk="0" hangingPunct="1">
              <a:lnSpc>
                <a:spcPct val="90000"/>
              </a:lnSpc>
              <a:spcBef>
                <a:spcPct val="20000"/>
              </a:spcBef>
              <a:buFontTx/>
              <a:buNone/>
              <a:defRPr sz="2400" kern="1200">
                <a:solidFill>
                  <a:schemeClr val="tx1">
                    <a:tint val="75000"/>
                  </a:schemeClr>
                </a:solidFill>
                <a:latin typeface="+mn-lt"/>
                <a:ea typeface="+mn-ea"/>
                <a:cs typeface="+mn-cs"/>
              </a:defRPr>
            </a:lvl3pPr>
            <a:lvl4pPr marL="1371545" indent="0" algn="ctr" defTabSz="914363" rtl="0" eaLnBrk="1" latinLnBrk="0" hangingPunct="1">
              <a:lnSpc>
                <a:spcPct val="90000"/>
              </a:lnSpc>
              <a:spcBef>
                <a:spcPct val="20000"/>
              </a:spcBef>
              <a:buFontTx/>
              <a:buNone/>
              <a:defRPr sz="2400" kern="1200">
                <a:solidFill>
                  <a:schemeClr val="tx1">
                    <a:tint val="75000"/>
                  </a:schemeClr>
                </a:solidFill>
                <a:latin typeface="+mn-lt"/>
                <a:ea typeface="+mn-ea"/>
                <a:cs typeface="+mn-cs"/>
              </a:defRPr>
            </a:lvl4pPr>
            <a:lvl5pPr marL="1828727" indent="0" algn="ctr" defTabSz="914363" rtl="0" eaLnBrk="1" latinLnBrk="0" hangingPunct="1">
              <a:lnSpc>
                <a:spcPct val="90000"/>
              </a:lnSpc>
              <a:spcBef>
                <a:spcPct val="20000"/>
              </a:spcBef>
              <a:buFontTx/>
              <a:buNone/>
              <a:defRPr sz="2400" kern="1200">
                <a:solidFill>
                  <a:schemeClr val="tx1">
                    <a:tint val="75000"/>
                  </a:schemeClr>
                </a:solidFill>
                <a:latin typeface="+mn-lt"/>
                <a:ea typeface="+mn-ea"/>
                <a:cs typeface="+mn-cs"/>
              </a:defRPr>
            </a:lvl5pPr>
            <a:lvl6pPr marL="2285909" indent="0" algn="ctr" defTabSz="914363"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090" indent="0" algn="ctr" defTabSz="914363"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272" indent="0" algn="ctr" defTabSz="914363"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454" indent="0" algn="ctr" defTabSz="914363"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ctr"/>
            <a:endParaRPr lang="es-ES_tradnl" noProof="1">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967743462"/>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anim calcmode="lin" valueType="num">
                                      <p:cBhvr>
                                        <p:cTn id="8" dur="1000" fill="hold"/>
                                        <p:tgtEl>
                                          <p:spTgt spid="6"/>
                                        </p:tgtEl>
                                        <p:attrNameLst>
                                          <p:attrName>ppt_x</p:attrName>
                                        </p:attrNameLst>
                                      </p:cBhvr>
                                      <p:tavLst>
                                        <p:tav tm="0">
                                          <p:val>
                                            <p:strVal val="#ppt_x"/>
                                          </p:val>
                                        </p:tav>
                                        <p:tav tm="100000">
                                          <p:val>
                                            <p:strVal val="#ppt_x"/>
                                          </p:val>
                                        </p:tav>
                                      </p:tavLst>
                                    </p:anim>
                                    <p:anim calcmode="lin" valueType="num">
                                      <p:cBhvr>
                                        <p:cTn id="9"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85709" y="723390"/>
            <a:ext cx="6739464" cy="653381"/>
          </a:xfrm>
        </p:spPr>
        <p:txBody>
          <a:bodyPr/>
          <a:lstStyle/>
          <a:p>
            <a:pPr algn="ctr" defTabSz="914400">
              <a:spcBef>
                <a:spcPts val="0"/>
              </a:spcBef>
            </a:pPr>
            <a:r>
              <a:rPr lang="es-MX" sz="3600" noProof="1">
                <a:solidFill>
                  <a:schemeClr val="tx1"/>
                </a:solidFill>
                <a:effectLst>
                  <a:outerShdw blurRad="50800" dist="38100" dir="2700000" algn="tl">
                    <a:prstClr val="black">
                      <a:alpha val="40000"/>
                    </a:prstClr>
                  </a:outerShdw>
                </a:effectLst>
                <a:latin typeface="Arial" panose="020B0604020202020204" pitchFamily="34" charset="0"/>
                <a:cs typeface="Arial" panose="020B0604020202020204" pitchFamily="34" charset="0"/>
              </a:rPr>
              <a:t>Modelo de Regresión Logística Múltiple</a:t>
            </a:r>
            <a:br>
              <a:rPr lang="es-MX" sz="3600" noProof="1">
                <a:solidFill>
                  <a:schemeClr val="tx1"/>
                </a:solidFill>
                <a:effectLst>
                  <a:outerShdw blurRad="50800" dist="38100" dir="2700000" algn="tl">
                    <a:prstClr val="black">
                      <a:alpha val="40000"/>
                    </a:prstClr>
                  </a:outerShdw>
                </a:effectLst>
                <a:latin typeface="Arial" panose="020B0604020202020204" pitchFamily="34" charset="0"/>
                <a:cs typeface="Arial" panose="020B0604020202020204" pitchFamily="34" charset="0"/>
              </a:rPr>
            </a:br>
            <a:endParaRPr lang="es-ES_tradnl" sz="3600" b="0" i="0" spc="-150" noProof="1">
              <a:effectLst>
                <a:outerShdw blurRad="50800" dist="38100" dir="2700000" algn="tl">
                  <a:prstClr val="black">
                    <a:alpha val="40000"/>
                  </a:prstClr>
                </a:outerShdw>
              </a:effectLst>
              <a:latin typeface="Arial" panose="020B0604020202020204" pitchFamily="34" charset="0"/>
              <a:cs typeface="Arial" panose="020B0604020202020204" pitchFamily="34" charset="0"/>
            </a:endParaRPr>
          </a:p>
        </p:txBody>
      </p:sp>
      <p:graphicFrame>
        <p:nvGraphicFramePr>
          <p:cNvPr id="3" name="Tabla 2"/>
          <p:cNvGraphicFramePr>
            <a:graphicFrameLocks noGrp="1"/>
          </p:cNvGraphicFramePr>
          <p:nvPr>
            <p:extLst/>
          </p:nvPr>
        </p:nvGraphicFramePr>
        <p:xfrm>
          <a:off x="1769110" y="1966848"/>
          <a:ext cx="5605780" cy="3228467"/>
        </p:xfrm>
        <a:graphic>
          <a:graphicData uri="http://schemas.openxmlformats.org/drawingml/2006/table">
            <a:tbl>
              <a:tblPr firstRow="1" firstCol="1" bandRow="1">
                <a:tableStyleId>{21E4AEA4-8DFA-4A89-87EB-49C32662AFE0}</a:tableStyleId>
              </a:tblPr>
              <a:tblGrid>
                <a:gridCol w="1401445">
                  <a:extLst>
                    <a:ext uri="{9D8B030D-6E8A-4147-A177-3AD203B41FA5}">
                      <a16:colId xmlns:a16="http://schemas.microsoft.com/office/drawing/2014/main" val="20000"/>
                    </a:ext>
                  </a:extLst>
                </a:gridCol>
                <a:gridCol w="1401445">
                  <a:extLst>
                    <a:ext uri="{9D8B030D-6E8A-4147-A177-3AD203B41FA5}">
                      <a16:colId xmlns:a16="http://schemas.microsoft.com/office/drawing/2014/main" val="20001"/>
                    </a:ext>
                  </a:extLst>
                </a:gridCol>
                <a:gridCol w="1401445">
                  <a:extLst>
                    <a:ext uri="{9D8B030D-6E8A-4147-A177-3AD203B41FA5}">
                      <a16:colId xmlns:a16="http://schemas.microsoft.com/office/drawing/2014/main" val="20002"/>
                    </a:ext>
                  </a:extLst>
                </a:gridCol>
                <a:gridCol w="1401445">
                  <a:extLst>
                    <a:ext uri="{9D8B030D-6E8A-4147-A177-3AD203B41FA5}">
                      <a16:colId xmlns:a16="http://schemas.microsoft.com/office/drawing/2014/main" val="20003"/>
                    </a:ext>
                  </a:extLst>
                </a:gridCol>
              </a:tblGrid>
              <a:tr h="0">
                <a:tc gridSpan="4">
                  <a:txBody>
                    <a:bodyPr/>
                    <a:lstStyle/>
                    <a:p>
                      <a:pPr>
                        <a:lnSpc>
                          <a:spcPct val="107000"/>
                        </a:lnSpc>
                        <a:spcAft>
                          <a:spcPts val="0"/>
                        </a:spcAft>
                        <a:tabLst>
                          <a:tab pos="3667125" algn="l"/>
                        </a:tabLst>
                      </a:pPr>
                      <a:r>
                        <a:rPr lang="es-MX" sz="1800" dirty="0">
                          <a:effectLst/>
                        </a:rPr>
                        <a:t>Tabla 8. Factores de riesgo asociados a candidemia</a:t>
                      </a:r>
                      <a:endParaRPr lang="es-MX" sz="18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hMerge="1">
                  <a:txBody>
                    <a:bodyPr/>
                    <a:lstStyle/>
                    <a:p>
                      <a:endParaRPr lang="es-MX"/>
                    </a:p>
                  </a:txBody>
                  <a:tcPr/>
                </a:tc>
                <a:tc hMerge="1">
                  <a:txBody>
                    <a:bodyPr/>
                    <a:lstStyle/>
                    <a:p>
                      <a:endParaRPr lang="es-MX"/>
                    </a:p>
                  </a:txBody>
                  <a:tcPr/>
                </a:tc>
                <a:tc hMerge="1">
                  <a:txBody>
                    <a:bodyPr/>
                    <a:lstStyle/>
                    <a:p>
                      <a:endParaRPr lang="es-MX"/>
                    </a:p>
                  </a:txBody>
                  <a:tcPr/>
                </a:tc>
                <a:extLst>
                  <a:ext uri="{0D108BD9-81ED-4DB2-BD59-A6C34878D82A}">
                    <a16:rowId xmlns:a16="http://schemas.microsoft.com/office/drawing/2014/main" val="10000"/>
                  </a:ext>
                </a:extLst>
              </a:tr>
              <a:tr h="0">
                <a:tc>
                  <a:txBody>
                    <a:bodyPr/>
                    <a:lstStyle/>
                    <a:p>
                      <a:pPr>
                        <a:lnSpc>
                          <a:spcPct val="107000"/>
                        </a:lnSpc>
                        <a:spcAft>
                          <a:spcPts val="0"/>
                        </a:spcAft>
                        <a:tabLst>
                          <a:tab pos="3667125" algn="l"/>
                        </a:tabLst>
                      </a:pPr>
                      <a:r>
                        <a:rPr lang="es-MX" sz="1800">
                          <a:effectLst/>
                        </a:rPr>
                        <a:t> </a:t>
                      </a:r>
                      <a:endParaRPr lang="es-MX" sz="18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07000"/>
                        </a:lnSpc>
                        <a:spcAft>
                          <a:spcPts val="0"/>
                        </a:spcAft>
                        <a:tabLst>
                          <a:tab pos="3667125" algn="l"/>
                        </a:tabLst>
                      </a:pPr>
                      <a:r>
                        <a:rPr lang="es-MX" sz="1800">
                          <a:effectLst/>
                        </a:rPr>
                        <a:t>0R</a:t>
                      </a:r>
                      <a:endParaRPr lang="es-MX" sz="18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07000"/>
                        </a:lnSpc>
                        <a:spcAft>
                          <a:spcPts val="0"/>
                        </a:spcAft>
                        <a:tabLst>
                          <a:tab pos="3667125" algn="l"/>
                        </a:tabLst>
                      </a:pPr>
                      <a:r>
                        <a:rPr lang="es-MX" sz="1800">
                          <a:effectLst/>
                        </a:rPr>
                        <a:t>IC95%</a:t>
                      </a:r>
                      <a:endParaRPr lang="es-MX" sz="18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07000"/>
                        </a:lnSpc>
                        <a:spcAft>
                          <a:spcPts val="0"/>
                        </a:spcAft>
                        <a:tabLst>
                          <a:tab pos="3667125" algn="l"/>
                        </a:tabLst>
                      </a:pPr>
                      <a:r>
                        <a:rPr lang="es-MX" sz="1800">
                          <a:effectLst/>
                        </a:rPr>
                        <a:t>p</a:t>
                      </a:r>
                      <a:endParaRPr lang="es-MX" sz="18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10001"/>
                  </a:ext>
                </a:extLst>
              </a:tr>
              <a:tr h="0">
                <a:tc>
                  <a:txBody>
                    <a:bodyPr/>
                    <a:lstStyle/>
                    <a:p>
                      <a:pPr>
                        <a:lnSpc>
                          <a:spcPct val="107000"/>
                        </a:lnSpc>
                        <a:spcAft>
                          <a:spcPts val="0"/>
                        </a:spcAft>
                        <a:tabLst>
                          <a:tab pos="3667125" algn="l"/>
                        </a:tabLst>
                      </a:pPr>
                      <a:r>
                        <a:rPr lang="es-MX" sz="1800">
                          <a:effectLst/>
                        </a:rPr>
                        <a:t>Estancia en UCI</a:t>
                      </a:r>
                      <a:endParaRPr lang="es-MX" sz="18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07000"/>
                        </a:lnSpc>
                        <a:spcAft>
                          <a:spcPts val="0"/>
                        </a:spcAft>
                        <a:tabLst>
                          <a:tab pos="3667125" algn="l"/>
                        </a:tabLst>
                      </a:pPr>
                      <a:r>
                        <a:rPr lang="es-MX" sz="1800">
                          <a:effectLst/>
                        </a:rPr>
                        <a:t>10.86</a:t>
                      </a:r>
                      <a:endParaRPr lang="es-MX" sz="18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07000"/>
                        </a:lnSpc>
                        <a:spcAft>
                          <a:spcPts val="0"/>
                        </a:spcAft>
                        <a:tabLst>
                          <a:tab pos="3667125" algn="l"/>
                        </a:tabLst>
                      </a:pPr>
                      <a:r>
                        <a:rPr lang="es-MX" sz="1800">
                          <a:effectLst/>
                        </a:rPr>
                        <a:t>2-57</a:t>
                      </a:r>
                      <a:endParaRPr lang="es-MX" sz="18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07000"/>
                        </a:lnSpc>
                        <a:spcAft>
                          <a:spcPts val="0"/>
                        </a:spcAft>
                        <a:tabLst>
                          <a:tab pos="3667125" algn="l"/>
                        </a:tabLst>
                      </a:pPr>
                      <a:r>
                        <a:rPr lang="es-MX" sz="1800">
                          <a:effectLst/>
                        </a:rPr>
                        <a:t>0.005</a:t>
                      </a:r>
                      <a:endParaRPr lang="es-MX" sz="18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10002"/>
                  </a:ext>
                </a:extLst>
              </a:tr>
              <a:tr h="0">
                <a:tc>
                  <a:txBody>
                    <a:bodyPr/>
                    <a:lstStyle/>
                    <a:p>
                      <a:pPr>
                        <a:lnSpc>
                          <a:spcPct val="107000"/>
                        </a:lnSpc>
                        <a:spcAft>
                          <a:spcPts val="0"/>
                        </a:spcAft>
                        <a:tabLst>
                          <a:tab pos="3667125" algn="l"/>
                        </a:tabLst>
                      </a:pPr>
                      <a:r>
                        <a:rPr lang="es-MX" sz="1800">
                          <a:effectLst/>
                        </a:rPr>
                        <a:t>Uso de antibióticos de amplio espectro</a:t>
                      </a:r>
                      <a:endParaRPr lang="es-MX" sz="18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07000"/>
                        </a:lnSpc>
                        <a:spcAft>
                          <a:spcPts val="0"/>
                        </a:spcAft>
                        <a:tabLst>
                          <a:tab pos="3667125" algn="l"/>
                        </a:tabLst>
                      </a:pPr>
                      <a:r>
                        <a:rPr lang="es-MX" sz="1800">
                          <a:effectLst/>
                        </a:rPr>
                        <a:t>14.66</a:t>
                      </a:r>
                      <a:endParaRPr lang="es-MX" sz="18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07000"/>
                        </a:lnSpc>
                        <a:spcAft>
                          <a:spcPts val="0"/>
                        </a:spcAft>
                        <a:tabLst>
                          <a:tab pos="3667125" algn="l"/>
                        </a:tabLst>
                      </a:pPr>
                      <a:r>
                        <a:rPr lang="es-MX" sz="1800">
                          <a:effectLst/>
                        </a:rPr>
                        <a:t>1.6-169</a:t>
                      </a:r>
                      <a:endParaRPr lang="es-MX" sz="18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07000"/>
                        </a:lnSpc>
                        <a:spcAft>
                          <a:spcPts val="0"/>
                        </a:spcAft>
                        <a:tabLst>
                          <a:tab pos="3667125" algn="l"/>
                        </a:tabLst>
                      </a:pPr>
                      <a:r>
                        <a:rPr lang="es-MX" sz="1800">
                          <a:effectLst/>
                        </a:rPr>
                        <a:t>0.031</a:t>
                      </a:r>
                      <a:endParaRPr lang="es-MX" sz="18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10003"/>
                  </a:ext>
                </a:extLst>
              </a:tr>
              <a:tr h="0">
                <a:tc>
                  <a:txBody>
                    <a:bodyPr/>
                    <a:lstStyle/>
                    <a:p>
                      <a:pPr>
                        <a:lnSpc>
                          <a:spcPct val="107000"/>
                        </a:lnSpc>
                        <a:spcAft>
                          <a:spcPts val="0"/>
                        </a:spcAft>
                        <a:tabLst>
                          <a:tab pos="3667125" algn="l"/>
                        </a:tabLst>
                      </a:pPr>
                      <a:r>
                        <a:rPr lang="es-MX" sz="1800">
                          <a:effectLst/>
                        </a:rPr>
                        <a:t>NPT</a:t>
                      </a:r>
                      <a:endParaRPr lang="es-MX" sz="18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07000"/>
                        </a:lnSpc>
                        <a:spcAft>
                          <a:spcPts val="0"/>
                        </a:spcAft>
                        <a:tabLst>
                          <a:tab pos="3667125" algn="l"/>
                        </a:tabLst>
                      </a:pPr>
                      <a:r>
                        <a:rPr lang="es-MX" sz="1800">
                          <a:effectLst/>
                        </a:rPr>
                        <a:t>10.21</a:t>
                      </a:r>
                      <a:endParaRPr lang="es-MX" sz="18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07000"/>
                        </a:lnSpc>
                        <a:spcAft>
                          <a:spcPts val="0"/>
                        </a:spcAft>
                        <a:tabLst>
                          <a:tab pos="3667125" algn="l"/>
                        </a:tabLst>
                      </a:pPr>
                      <a:r>
                        <a:rPr lang="es-MX" sz="1800">
                          <a:effectLst/>
                        </a:rPr>
                        <a:t>1.8-55</a:t>
                      </a:r>
                      <a:endParaRPr lang="es-MX" sz="18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07000"/>
                        </a:lnSpc>
                        <a:spcAft>
                          <a:spcPts val="0"/>
                        </a:spcAft>
                        <a:tabLst>
                          <a:tab pos="3667125" algn="l"/>
                        </a:tabLst>
                      </a:pPr>
                      <a:r>
                        <a:rPr lang="es-MX" sz="1800">
                          <a:effectLst/>
                        </a:rPr>
                        <a:t>0.007</a:t>
                      </a:r>
                      <a:endParaRPr lang="es-MX" sz="18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10004"/>
                  </a:ext>
                </a:extLst>
              </a:tr>
              <a:tr h="0">
                <a:tc gridSpan="4">
                  <a:txBody>
                    <a:bodyPr/>
                    <a:lstStyle/>
                    <a:p>
                      <a:pPr algn="just">
                        <a:lnSpc>
                          <a:spcPct val="107000"/>
                        </a:lnSpc>
                        <a:spcAft>
                          <a:spcPts val="0"/>
                        </a:spcAft>
                        <a:tabLst>
                          <a:tab pos="3667125" algn="l"/>
                        </a:tabLst>
                      </a:pPr>
                      <a:r>
                        <a:rPr lang="es-MX" sz="1800" dirty="0">
                          <a:effectLst/>
                        </a:rPr>
                        <a:t>UCI: Unidad de Cuidados Intensivos, NPT: Nutrición parenteral total.</a:t>
                      </a:r>
                      <a:endParaRPr lang="es-MX" sz="18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hMerge="1">
                  <a:txBody>
                    <a:bodyPr/>
                    <a:lstStyle/>
                    <a:p>
                      <a:endParaRPr lang="es-MX"/>
                    </a:p>
                  </a:txBody>
                  <a:tcPr/>
                </a:tc>
                <a:tc hMerge="1">
                  <a:txBody>
                    <a:bodyPr/>
                    <a:lstStyle/>
                    <a:p>
                      <a:endParaRPr lang="es-MX"/>
                    </a:p>
                  </a:txBody>
                  <a:tcPr/>
                </a:tc>
                <a:tc hMerge="1">
                  <a:txBody>
                    <a:bodyPr/>
                    <a:lstStyle/>
                    <a:p>
                      <a:endParaRPr lang="es-MX"/>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713404066"/>
      </p:ext>
    </p:extLst>
  </p:cSld>
  <p:clrMapOvr>
    <a:masterClrMapping/>
  </p:clrMapOvr>
  <p:transition>
    <p:fade/>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85709" y="723390"/>
            <a:ext cx="6739464" cy="653381"/>
          </a:xfrm>
        </p:spPr>
        <p:txBody>
          <a:bodyPr/>
          <a:lstStyle/>
          <a:p>
            <a:pPr algn="ctr" defTabSz="914400">
              <a:spcBef>
                <a:spcPts val="0"/>
              </a:spcBef>
            </a:pPr>
            <a:r>
              <a:rPr lang="es-ES_tradnl" sz="3600" noProof="1">
                <a:effectLst>
                  <a:outerShdw blurRad="50800" dist="38100" dir="2700000" algn="tl">
                    <a:prstClr val="black">
                      <a:alpha val="40000"/>
                    </a:prstClr>
                  </a:outerShdw>
                </a:effectLst>
                <a:latin typeface="Arial" panose="020B0604020202020204" pitchFamily="34" charset="0"/>
                <a:cs typeface="Arial" panose="020B0604020202020204" pitchFamily="34" charset="0"/>
              </a:rPr>
              <a:t>Discusión </a:t>
            </a:r>
            <a:endParaRPr lang="es-ES_tradnl" sz="3600" b="0" i="0" spc="-150" noProof="1">
              <a:effectLst>
                <a:outerShdw blurRad="50800" dist="38100" dir="2700000" algn="tl">
                  <a:prstClr val="black">
                    <a:alpha val="40000"/>
                  </a:prstClr>
                </a:outerShdw>
              </a:effectLst>
              <a:latin typeface="Arial" panose="020B0604020202020204" pitchFamily="34" charset="0"/>
              <a:cs typeface="Arial" panose="020B0604020202020204" pitchFamily="34" charset="0"/>
            </a:endParaRPr>
          </a:p>
        </p:txBody>
      </p:sp>
      <p:sp>
        <p:nvSpPr>
          <p:cNvPr id="3" name="Subtitle 2"/>
          <p:cNvSpPr>
            <a:spLocks noGrp="1"/>
          </p:cNvSpPr>
          <p:nvPr>
            <p:ph type="subTitle" idx="1"/>
          </p:nvPr>
        </p:nvSpPr>
        <p:spPr>
          <a:xfrm>
            <a:off x="614483" y="2076499"/>
            <a:ext cx="7681913" cy="4392488"/>
          </a:xfrm>
        </p:spPr>
        <p:txBody>
          <a:bodyPr>
            <a:normAutofit lnSpcReduction="10000"/>
          </a:bodyPr>
          <a:lstStyle/>
          <a:p>
            <a:pPr algn="ctr"/>
            <a:r>
              <a:rPr lang="es-MX" i="1" spc="-150" noProof="1">
                <a:ln w="3175">
                  <a:noFill/>
                </a:ln>
                <a:effectLst>
                  <a:outerShdw blurRad="50800" dist="38100" dir="2700000" algn="tl">
                    <a:prstClr val="black">
                      <a:alpha val="40000"/>
                    </a:prstClr>
                  </a:outerShdw>
                </a:effectLst>
                <a:latin typeface="Arial" panose="020B0604020202020204" pitchFamily="34" charset="0"/>
                <a:cs typeface="Arial" panose="020B0604020202020204" pitchFamily="34" charset="0"/>
              </a:rPr>
              <a:t>Candida</a:t>
            </a:r>
            <a:r>
              <a:rPr lang="es-MX" spc="-150" noProof="1">
                <a:ln w="3175">
                  <a:noFill/>
                </a:ln>
                <a:effectLst>
                  <a:outerShdw blurRad="50800" dist="38100" dir="2700000" algn="tl">
                    <a:prstClr val="black">
                      <a:alpha val="40000"/>
                    </a:prstClr>
                  </a:outerShdw>
                </a:effectLst>
                <a:latin typeface="Arial" panose="020B0604020202020204" pitchFamily="34" charset="0"/>
                <a:cs typeface="Arial" panose="020B0604020202020204" pitchFamily="34" charset="0"/>
              </a:rPr>
              <a:t> spp</a:t>
            </a:r>
          </a:p>
          <a:p>
            <a:pPr algn="ctr"/>
            <a:endParaRPr lang="es-MX" spc="-150" noProof="1">
              <a:ln w="3175">
                <a:noFill/>
              </a:ln>
              <a:effectLst>
                <a:outerShdw blurRad="50800" dist="38100" dir="2700000" algn="tl">
                  <a:prstClr val="black">
                    <a:alpha val="40000"/>
                  </a:prstClr>
                </a:outerShdw>
              </a:effectLst>
              <a:latin typeface="Arial" panose="020B0604020202020204" pitchFamily="34" charset="0"/>
              <a:cs typeface="Arial" panose="020B0604020202020204" pitchFamily="34" charset="0"/>
            </a:endParaRPr>
          </a:p>
          <a:p>
            <a:pPr algn="ctr"/>
            <a:endParaRPr lang="es-MX" spc="-150" noProof="1">
              <a:ln w="3175">
                <a:noFill/>
              </a:ln>
              <a:solidFill>
                <a:schemeClr val="tx1"/>
              </a:solidFill>
              <a:effectLst>
                <a:outerShdw blurRad="50800" dist="38100" dir="2700000" algn="tl">
                  <a:prstClr val="black">
                    <a:alpha val="40000"/>
                  </a:prstClr>
                </a:outerShdw>
              </a:effectLst>
              <a:latin typeface="Arial" panose="020B0604020202020204" pitchFamily="34" charset="0"/>
              <a:cs typeface="Arial" panose="020B0604020202020204" pitchFamily="34" charset="0"/>
            </a:endParaRPr>
          </a:p>
          <a:p>
            <a:pPr algn="ctr"/>
            <a:endParaRPr lang="es-MX" spc="-150" noProof="1">
              <a:ln w="3175">
                <a:noFill/>
              </a:ln>
              <a:solidFill>
                <a:schemeClr val="tx1"/>
              </a:solidFill>
              <a:effectLst>
                <a:outerShdw blurRad="50800" dist="38100" dir="2700000" algn="tl">
                  <a:prstClr val="black">
                    <a:alpha val="40000"/>
                  </a:prstClr>
                </a:outerShdw>
              </a:effectLst>
              <a:latin typeface="Arial" panose="020B0604020202020204" pitchFamily="34" charset="0"/>
              <a:cs typeface="Arial" panose="020B0604020202020204" pitchFamily="34" charset="0"/>
            </a:endParaRPr>
          </a:p>
          <a:p>
            <a:pPr algn="ctr"/>
            <a:endParaRPr lang="es-MX" spc="-150" noProof="1">
              <a:ln w="3175">
                <a:noFill/>
              </a:ln>
              <a:solidFill>
                <a:schemeClr val="tx1"/>
              </a:solidFill>
              <a:effectLst>
                <a:outerShdw blurRad="50800" dist="38100" dir="2700000" algn="tl">
                  <a:prstClr val="black">
                    <a:alpha val="40000"/>
                  </a:prstClr>
                </a:outerShdw>
              </a:effectLst>
              <a:latin typeface="Arial" panose="020B0604020202020204" pitchFamily="34" charset="0"/>
              <a:cs typeface="Arial" panose="020B0604020202020204" pitchFamily="34" charset="0"/>
            </a:endParaRPr>
          </a:p>
          <a:p>
            <a:pPr algn="ctr"/>
            <a:r>
              <a:rPr lang="es-MX" i="1" spc="-150" noProof="1">
                <a:ln w="3175">
                  <a:noFill/>
                </a:ln>
                <a:effectLst>
                  <a:outerShdw blurRad="50800" dist="38100" dir="2700000" algn="tl">
                    <a:prstClr val="black">
                      <a:alpha val="40000"/>
                    </a:prstClr>
                  </a:outerShdw>
                </a:effectLst>
                <a:latin typeface="Arial" panose="020B0604020202020204" pitchFamily="34" charset="0"/>
                <a:cs typeface="Arial" panose="020B0604020202020204" pitchFamily="34" charset="0"/>
              </a:rPr>
              <a:t>C. albicans</a:t>
            </a:r>
          </a:p>
          <a:p>
            <a:pPr algn="ctr"/>
            <a:endParaRPr lang="es-MX" i="1" spc="-150" noProof="1">
              <a:ln w="3175">
                <a:noFill/>
              </a:ln>
              <a:effectLst>
                <a:outerShdw blurRad="50800" dist="38100" dir="2700000" algn="tl">
                  <a:prstClr val="black">
                    <a:alpha val="40000"/>
                  </a:prstClr>
                </a:outerShdw>
              </a:effectLst>
              <a:latin typeface="Arial" panose="020B0604020202020204" pitchFamily="34" charset="0"/>
              <a:cs typeface="Arial" panose="020B0604020202020204" pitchFamily="34" charset="0"/>
            </a:endParaRPr>
          </a:p>
          <a:p>
            <a:pPr algn="ctr"/>
            <a:r>
              <a:rPr lang="es-MX" spc="-150" noProof="1">
                <a:ln w="3175">
                  <a:noFill/>
                </a:ln>
                <a:effectLst>
                  <a:outerShdw blurRad="50800" dist="38100" dir="2700000" algn="tl">
                    <a:prstClr val="black">
                      <a:alpha val="40000"/>
                    </a:prstClr>
                  </a:outerShdw>
                </a:effectLst>
                <a:latin typeface="Arial" panose="020B0604020202020204" pitchFamily="34" charset="0"/>
                <a:cs typeface="Arial" panose="020B0604020202020204" pitchFamily="34" charset="0"/>
              </a:rPr>
              <a:t>No- </a:t>
            </a:r>
            <a:r>
              <a:rPr lang="es-MX" i="1" spc="-150" noProof="1">
                <a:ln w="3175">
                  <a:noFill/>
                </a:ln>
                <a:effectLst>
                  <a:outerShdw blurRad="50800" dist="38100" dir="2700000" algn="tl">
                    <a:prstClr val="black">
                      <a:alpha val="40000"/>
                    </a:prstClr>
                  </a:outerShdw>
                </a:effectLst>
                <a:latin typeface="Arial" panose="020B0604020202020204" pitchFamily="34" charset="0"/>
                <a:cs typeface="Arial" panose="020B0604020202020204" pitchFamily="34" charset="0"/>
              </a:rPr>
              <a:t>albicans</a:t>
            </a:r>
          </a:p>
          <a:p>
            <a:pPr algn="ctr"/>
            <a:endParaRPr lang="es-MX" spc="-150" noProof="1">
              <a:ln w="3175">
                <a:noFill/>
              </a:ln>
              <a:effectLst>
                <a:outerShdw blurRad="50800" dist="38100" dir="2700000" algn="tl">
                  <a:prstClr val="black">
                    <a:alpha val="40000"/>
                  </a:prstClr>
                </a:outerShdw>
              </a:effectLst>
              <a:latin typeface="Arial" panose="020B0604020202020204" pitchFamily="34" charset="0"/>
              <a:cs typeface="Arial" panose="020B0604020202020204" pitchFamily="34" charset="0"/>
            </a:endParaRPr>
          </a:p>
          <a:p>
            <a:pPr algn="ctr"/>
            <a:endParaRPr lang="es-MX" i="1" spc="-150" noProof="1">
              <a:ln w="3175">
                <a:noFill/>
              </a:ln>
              <a:effectLst>
                <a:outerShdw blurRad="50800" dist="38100" dir="2700000" algn="tl">
                  <a:prstClr val="black">
                    <a:alpha val="40000"/>
                  </a:prstClr>
                </a:outerShdw>
              </a:effectLst>
              <a:latin typeface="Arial" panose="020B0604020202020204" pitchFamily="34" charset="0"/>
              <a:cs typeface="Arial" panose="020B0604020202020204" pitchFamily="34" charset="0"/>
            </a:endParaRPr>
          </a:p>
          <a:p>
            <a:pPr algn="just"/>
            <a:endParaRPr lang="es-MX" spc="-150" noProof="1">
              <a:ln w="3175">
                <a:noFill/>
              </a:ln>
              <a:effectLst>
                <a:outerShdw blurRad="50800" dist="38100" dir="2700000" algn="tl">
                  <a:prstClr val="black">
                    <a:alpha val="40000"/>
                  </a:prstClr>
                </a:outerShdw>
              </a:effectLst>
              <a:latin typeface="Arial" panose="020B0604020202020204" pitchFamily="34" charset="0"/>
              <a:cs typeface="Arial" panose="020B0604020202020204" pitchFamily="34" charset="0"/>
            </a:endParaRPr>
          </a:p>
          <a:p>
            <a:pPr algn="ctr"/>
            <a:endParaRPr lang="es-MX" spc="-150" noProof="1">
              <a:ln w="3175">
                <a:noFill/>
              </a:ln>
              <a:effectLst>
                <a:outerShdw blurRad="50800" dist="38100" dir="2700000" algn="tl">
                  <a:prstClr val="black">
                    <a:alpha val="40000"/>
                  </a:prstClr>
                </a:outerShdw>
              </a:effectLst>
              <a:latin typeface="Arial" panose="020B0604020202020204" pitchFamily="34" charset="0"/>
              <a:cs typeface="Arial" panose="020B0604020202020204" pitchFamily="34" charset="0"/>
            </a:endParaRPr>
          </a:p>
        </p:txBody>
      </p:sp>
      <p:sp>
        <p:nvSpPr>
          <p:cNvPr id="6" name="Subtitle 2"/>
          <p:cNvSpPr txBox="1">
            <a:spLocks/>
          </p:cNvSpPr>
          <p:nvPr/>
        </p:nvSpPr>
        <p:spPr>
          <a:xfrm>
            <a:off x="614484" y="2076499"/>
            <a:ext cx="2016224" cy="696535"/>
          </a:xfrm>
          <a:prstGeom prst="rect">
            <a:avLst/>
          </a:prstGeom>
          <a:solidFill>
            <a:schemeClr val="tx1"/>
          </a:solidFill>
          <a:ln>
            <a:solidFill>
              <a:schemeClr val="bg1"/>
            </a:solidFill>
          </a:ln>
        </p:spPr>
        <p:txBody>
          <a:bodyPr vert="horz" lIns="0" tIns="0" rIns="0" bIns="0" rtlCol="0">
            <a:normAutofit fontScale="62500" lnSpcReduction="20000"/>
          </a:bodyPr>
          <a:lstStyle>
            <a:lvl1pPr marL="0" indent="0" algn="l" defTabSz="914363" rtl="0" eaLnBrk="1" latinLnBrk="0" hangingPunct="1">
              <a:lnSpc>
                <a:spcPct val="90000"/>
              </a:lnSpc>
              <a:spcBef>
                <a:spcPts val="0"/>
              </a:spcBef>
              <a:buFontTx/>
              <a:buNone/>
              <a:defRPr sz="3200" kern="1200">
                <a:solidFill>
                  <a:schemeClr val="tx1">
                    <a:tint val="75000"/>
                  </a:schemeClr>
                </a:solidFill>
                <a:latin typeface="+mn-lt"/>
                <a:ea typeface="+mn-ea"/>
                <a:cs typeface="+mn-cs"/>
              </a:defRPr>
            </a:lvl1pPr>
            <a:lvl2pPr marL="457182" indent="0" algn="ctr" defTabSz="914363" rtl="0" eaLnBrk="1" latinLnBrk="0" hangingPunct="1">
              <a:lnSpc>
                <a:spcPct val="90000"/>
              </a:lnSpc>
              <a:spcBef>
                <a:spcPct val="20000"/>
              </a:spcBef>
              <a:buFontTx/>
              <a:buNone/>
              <a:defRPr sz="2800" kern="1200">
                <a:solidFill>
                  <a:schemeClr val="tx1">
                    <a:tint val="75000"/>
                  </a:schemeClr>
                </a:solidFill>
                <a:latin typeface="+mn-lt"/>
                <a:ea typeface="+mn-ea"/>
                <a:cs typeface="+mn-cs"/>
              </a:defRPr>
            </a:lvl2pPr>
            <a:lvl3pPr marL="914363" indent="0" algn="ctr" defTabSz="914363" rtl="0" eaLnBrk="1" latinLnBrk="0" hangingPunct="1">
              <a:lnSpc>
                <a:spcPct val="90000"/>
              </a:lnSpc>
              <a:spcBef>
                <a:spcPct val="20000"/>
              </a:spcBef>
              <a:buFontTx/>
              <a:buNone/>
              <a:defRPr sz="2400" kern="1200">
                <a:solidFill>
                  <a:schemeClr val="tx1">
                    <a:tint val="75000"/>
                  </a:schemeClr>
                </a:solidFill>
                <a:latin typeface="+mn-lt"/>
                <a:ea typeface="+mn-ea"/>
                <a:cs typeface="+mn-cs"/>
              </a:defRPr>
            </a:lvl3pPr>
            <a:lvl4pPr marL="1371545" indent="0" algn="ctr" defTabSz="914363" rtl="0" eaLnBrk="1" latinLnBrk="0" hangingPunct="1">
              <a:lnSpc>
                <a:spcPct val="90000"/>
              </a:lnSpc>
              <a:spcBef>
                <a:spcPct val="20000"/>
              </a:spcBef>
              <a:buFontTx/>
              <a:buNone/>
              <a:defRPr sz="2400" kern="1200">
                <a:solidFill>
                  <a:schemeClr val="tx1">
                    <a:tint val="75000"/>
                  </a:schemeClr>
                </a:solidFill>
                <a:latin typeface="+mn-lt"/>
                <a:ea typeface="+mn-ea"/>
                <a:cs typeface="+mn-cs"/>
              </a:defRPr>
            </a:lvl4pPr>
            <a:lvl5pPr marL="1828727" indent="0" algn="ctr" defTabSz="914363" rtl="0" eaLnBrk="1" latinLnBrk="0" hangingPunct="1">
              <a:lnSpc>
                <a:spcPct val="90000"/>
              </a:lnSpc>
              <a:spcBef>
                <a:spcPct val="20000"/>
              </a:spcBef>
              <a:buFontTx/>
              <a:buNone/>
              <a:defRPr sz="2400" kern="1200">
                <a:solidFill>
                  <a:schemeClr val="tx1">
                    <a:tint val="75000"/>
                  </a:schemeClr>
                </a:solidFill>
                <a:latin typeface="+mn-lt"/>
                <a:ea typeface="+mn-ea"/>
                <a:cs typeface="+mn-cs"/>
              </a:defRPr>
            </a:lvl5pPr>
            <a:lvl6pPr marL="2285909" indent="0" algn="ctr" defTabSz="914363"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090" indent="0" algn="ctr" defTabSz="914363"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272" indent="0" algn="ctr" defTabSz="914363"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454" indent="0" algn="ctr" defTabSz="914363"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ctr"/>
            <a:endParaRPr lang="es-MX" noProof="1">
              <a:solidFill>
                <a:schemeClr val="bg1"/>
              </a:solidFill>
              <a:latin typeface="Arial" panose="020B0604020202020204" pitchFamily="34" charset="0"/>
              <a:cs typeface="Arial" panose="020B0604020202020204" pitchFamily="34" charset="0"/>
            </a:endParaRPr>
          </a:p>
          <a:p>
            <a:pPr algn="ctr"/>
            <a:r>
              <a:rPr lang="es-MX" noProof="1">
                <a:solidFill>
                  <a:schemeClr val="bg1"/>
                </a:solidFill>
                <a:latin typeface="Arial" panose="020B0604020202020204" pitchFamily="34" charset="0"/>
                <a:cs typeface="Arial" panose="020B0604020202020204" pitchFamily="34" charset="0"/>
              </a:rPr>
              <a:t>15% Nosocomiales</a:t>
            </a:r>
          </a:p>
        </p:txBody>
      </p:sp>
      <p:sp>
        <p:nvSpPr>
          <p:cNvPr id="7" name="Subtitle 2"/>
          <p:cNvSpPr txBox="1">
            <a:spLocks/>
          </p:cNvSpPr>
          <p:nvPr/>
        </p:nvSpPr>
        <p:spPr>
          <a:xfrm>
            <a:off x="6817061" y="2076499"/>
            <a:ext cx="2016224" cy="604173"/>
          </a:xfrm>
          <a:prstGeom prst="rect">
            <a:avLst/>
          </a:prstGeom>
          <a:solidFill>
            <a:schemeClr val="tx1"/>
          </a:solidFill>
          <a:ln>
            <a:solidFill>
              <a:schemeClr val="bg1"/>
            </a:solidFill>
          </a:ln>
        </p:spPr>
        <p:txBody>
          <a:bodyPr vert="horz" lIns="0" tIns="0" rIns="0" bIns="0" rtlCol="0">
            <a:normAutofit fontScale="55000" lnSpcReduction="20000"/>
          </a:bodyPr>
          <a:lstStyle>
            <a:lvl1pPr marL="0" indent="0" algn="l" defTabSz="914363" rtl="0" eaLnBrk="1" latinLnBrk="0" hangingPunct="1">
              <a:lnSpc>
                <a:spcPct val="90000"/>
              </a:lnSpc>
              <a:spcBef>
                <a:spcPts val="0"/>
              </a:spcBef>
              <a:buFontTx/>
              <a:buNone/>
              <a:defRPr sz="3200" kern="1200">
                <a:solidFill>
                  <a:schemeClr val="tx1">
                    <a:tint val="75000"/>
                  </a:schemeClr>
                </a:solidFill>
                <a:latin typeface="+mn-lt"/>
                <a:ea typeface="+mn-ea"/>
                <a:cs typeface="+mn-cs"/>
              </a:defRPr>
            </a:lvl1pPr>
            <a:lvl2pPr marL="457182" indent="0" algn="ctr" defTabSz="914363" rtl="0" eaLnBrk="1" latinLnBrk="0" hangingPunct="1">
              <a:lnSpc>
                <a:spcPct val="90000"/>
              </a:lnSpc>
              <a:spcBef>
                <a:spcPct val="20000"/>
              </a:spcBef>
              <a:buFontTx/>
              <a:buNone/>
              <a:defRPr sz="2800" kern="1200">
                <a:solidFill>
                  <a:schemeClr val="tx1">
                    <a:tint val="75000"/>
                  </a:schemeClr>
                </a:solidFill>
                <a:latin typeface="+mn-lt"/>
                <a:ea typeface="+mn-ea"/>
                <a:cs typeface="+mn-cs"/>
              </a:defRPr>
            </a:lvl2pPr>
            <a:lvl3pPr marL="914363" indent="0" algn="ctr" defTabSz="914363" rtl="0" eaLnBrk="1" latinLnBrk="0" hangingPunct="1">
              <a:lnSpc>
                <a:spcPct val="90000"/>
              </a:lnSpc>
              <a:spcBef>
                <a:spcPct val="20000"/>
              </a:spcBef>
              <a:buFontTx/>
              <a:buNone/>
              <a:defRPr sz="2400" kern="1200">
                <a:solidFill>
                  <a:schemeClr val="tx1">
                    <a:tint val="75000"/>
                  </a:schemeClr>
                </a:solidFill>
                <a:latin typeface="+mn-lt"/>
                <a:ea typeface="+mn-ea"/>
                <a:cs typeface="+mn-cs"/>
              </a:defRPr>
            </a:lvl3pPr>
            <a:lvl4pPr marL="1371545" indent="0" algn="ctr" defTabSz="914363" rtl="0" eaLnBrk="1" latinLnBrk="0" hangingPunct="1">
              <a:lnSpc>
                <a:spcPct val="90000"/>
              </a:lnSpc>
              <a:spcBef>
                <a:spcPct val="20000"/>
              </a:spcBef>
              <a:buFontTx/>
              <a:buNone/>
              <a:defRPr sz="2400" kern="1200">
                <a:solidFill>
                  <a:schemeClr val="tx1">
                    <a:tint val="75000"/>
                  </a:schemeClr>
                </a:solidFill>
                <a:latin typeface="+mn-lt"/>
                <a:ea typeface="+mn-ea"/>
                <a:cs typeface="+mn-cs"/>
              </a:defRPr>
            </a:lvl4pPr>
            <a:lvl5pPr marL="1828727" indent="0" algn="ctr" defTabSz="914363" rtl="0" eaLnBrk="1" latinLnBrk="0" hangingPunct="1">
              <a:lnSpc>
                <a:spcPct val="90000"/>
              </a:lnSpc>
              <a:spcBef>
                <a:spcPct val="20000"/>
              </a:spcBef>
              <a:buFontTx/>
              <a:buNone/>
              <a:defRPr sz="2400" kern="1200">
                <a:solidFill>
                  <a:schemeClr val="tx1">
                    <a:tint val="75000"/>
                  </a:schemeClr>
                </a:solidFill>
                <a:latin typeface="+mn-lt"/>
                <a:ea typeface="+mn-ea"/>
                <a:cs typeface="+mn-cs"/>
              </a:defRPr>
            </a:lvl5pPr>
            <a:lvl6pPr marL="2285909" indent="0" algn="ctr" defTabSz="914363"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090" indent="0" algn="ctr" defTabSz="914363"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272" indent="0" algn="ctr" defTabSz="914363"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454" indent="0" algn="ctr" defTabSz="914363"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ctr"/>
            <a:endParaRPr lang="es-MX" noProof="1">
              <a:solidFill>
                <a:schemeClr val="bg1"/>
              </a:solidFill>
              <a:latin typeface="Arial" panose="020B0604020202020204" pitchFamily="34" charset="0"/>
              <a:cs typeface="Arial" panose="020B0604020202020204" pitchFamily="34" charset="0"/>
            </a:endParaRPr>
          </a:p>
          <a:p>
            <a:pPr algn="ctr"/>
            <a:r>
              <a:rPr lang="es-MX" noProof="1">
                <a:solidFill>
                  <a:schemeClr val="bg1"/>
                </a:solidFill>
                <a:latin typeface="Arial" panose="020B0604020202020204" pitchFamily="34" charset="0"/>
                <a:cs typeface="Arial" panose="020B0604020202020204" pitchFamily="34" charset="0"/>
              </a:rPr>
              <a:t>72% Nosocomiales por hongos</a:t>
            </a:r>
          </a:p>
        </p:txBody>
      </p:sp>
      <p:pic>
        <p:nvPicPr>
          <p:cNvPr id="4" name="Imagen 3"/>
          <p:cNvPicPr>
            <a:picLocks noChangeAspect="1"/>
          </p:cNvPicPr>
          <p:nvPr/>
        </p:nvPicPr>
        <p:blipFill>
          <a:blip r:embed="rId3"/>
          <a:stretch>
            <a:fillRect/>
          </a:stretch>
        </p:blipFill>
        <p:spPr>
          <a:xfrm>
            <a:off x="1483733" y="2897993"/>
            <a:ext cx="5976664" cy="1172256"/>
          </a:xfrm>
          <a:prstGeom prst="rect">
            <a:avLst/>
          </a:prstGeom>
        </p:spPr>
      </p:pic>
      <p:sp>
        <p:nvSpPr>
          <p:cNvPr id="9" name="Subtitle 2"/>
          <p:cNvSpPr txBox="1">
            <a:spLocks/>
          </p:cNvSpPr>
          <p:nvPr/>
        </p:nvSpPr>
        <p:spPr>
          <a:xfrm>
            <a:off x="395536" y="4165242"/>
            <a:ext cx="2880320" cy="1096880"/>
          </a:xfrm>
          <a:prstGeom prst="rect">
            <a:avLst/>
          </a:prstGeom>
          <a:solidFill>
            <a:schemeClr val="tx1"/>
          </a:solidFill>
          <a:ln>
            <a:solidFill>
              <a:schemeClr val="bg1"/>
            </a:solidFill>
          </a:ln>
        </p:spPr>
        <p:txBody>
          <a:bodyPr vert="horz" lIns="0" tIns="0" rIns="0" bIns="0" rtlCol="0">
            <a:normAutofit fontScale="62500" lnSpcReduction="20000"/>
          </a:bodyPr>
          <a:lstStyle>
            <a:lvl1pPr marL="0" indent="0" algn="l" defTabSz="914363" rtl="0" eaLnBrk="1" latinLnBrk="0" hangingPunct="1">
              <a:lnSpc>
                <a:spcPct val="90000"/>
              </a:lnSpc>
              <a:spcBef>
                <a:spcPts val="0"/>
              </a:spcBef>
              <a:buFontTx/>
              <a:buNone/>
              <a:defRPr sz="3200" kern="1200">
                <a:solidFill>
                  <a:schemeClr val="tx1">
                    <a:tint val="75000"/>
                  </a:schemeClr>
                </a:solidFill>
                <a:latin typeface="+mn-lt"/>
                <a:ea typeface="+mn-ea"/>
                <a:cs typeface="+mn-cs"/>
              </a:defRPr>
            </a:lvl1pPr>
            <a:lvl2pPr marL="457182" indent="0" algn="ctr" defTabSz="914363" rtl="0" eaLnBrk="1" latinLnBrk="0" hangingPunct="1">
              <a:lnSpc>
                <a:spcPct val="90000"/>
              </a:lnSpc>
              <a:spcBef>
                <a:spcPct val="20000"/>
              </a:spcBef>
              <a:buFontTx/>
              <a:buNone/>
              <a:defRPr sz="2800" kern="1200">
                <a:solidFill>
                  <a:schemeClr val="tx1">
                    <a:tint val="75000"/>
                  </a:schemeClr>
                </a:solidFill>
                <a:latin typeface="+mn-lt"/>
                <a:ea typeface="+mn-ea"/>
                <a:cs typeface="+mn-cs"/>
              </a:defRPr>
            </a:lvl2pPr>
            <a:lvl3pPr marL="914363" indent="0" algn="ctr" defTabSz="914363" rtl="0" eaLnBrk="1" latinLnBrk="0" hangingPunct="1">
              <a:lnSpc>
                <a:spcPct val="90000"/>
              </a:lnSpc>
              <a:spcBef>
                <a:spcPct val="20000"/>
              </a:spcBef>
              <a:buFontTx/>
              <a:buNone/>
              <a:defRPr sz="2400" kern="1200">
                <a:solidFill>
                  <a:schemeClr val="tx1">
                    <a:tint val="75000"/>
                  </a:schemeClr>
                </a:solidFill>
                <a:latin typeface="+mn-lt"/>
                <a:ea typeface="+mn-ea"/>
                <a:cs typeface="+mn-cs"/>
              </a:defRPr>
            </a:lvl3pPr>
            <a:lvl4pPr marL="1371545" indent="0" algn="ctr" defTabSz="914363" rtl="0" eaLnBrk="1" latinLnBrk="0" hangingPunct="1">
              <a:lnSpc>
                <a:spcPct val="90000"/>
              </a:lnSpc>
              <a:spcBef>
                <a:spcPct val="20000"/>
              </a:spcBef>
              <a:buFontTx/>
              <a:buNone/>
              <a:defRPr sz="2400" kern="1200">
                <a:solidFill>
                  <a:schemeClr val="tx1">
                    <a:tint val="75000"/>
                  </a:schemeClr>
                </a:solidFill>
                <a:latin typeface="+mn-lt"/>
                <a:ea typeface="+mn-ea"/>
                <a:cs typeface="+mn-cs"/>
              </a:defRPr>
            </a:lvl4pPr>
            <a:lvl5pPr marL="1828727" indent="0" algn="ctr" defTabSz="914363" rtl="0" eaLnBrk="1" latinLnBrk="0" hangingPunct="1">
              <a:lnSpc>
                <a:spcPct val="90000"/>
              </a:lnSpc>
              <a:spcBef>
                <a:spcPct val="20000"/>
              </a:spcBef>
              <a:buFontTx/>
              <a:buNone/>
              <a:defRPr sz="2400" kern="1200">
                <a:solidFill>
                  <a:schemeClr val="tx1">
                    <a:tint val="75000"/>
                  </a:schemeClr>
                </a:solidFill>
                <a:latin typeface="+mn-lt"/>
                <a:ea typeface="+mn-ea"/>
                <a:cs typeface="+mn-cs"/>
              </a:defRPr>
            </a:lvl5pPr>
            <a:lvl6pPr marL="2285909" indent="0" algn="ctr" defTabSz="914363"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090" indent="0" algn="ctr" defTabSz="914363"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272" indent="0" algn="ctr" defTabSz="914363"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454" indent="0" algn="ctr" defTabSz="914363"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ctr"/>
            <a:endParaRPr lang="es-MX" noProof="1">
              <a:solidFill>
                <a:schemeClr val="bg1"/>
              </a:solidFill>
              <a:latin typeface="Arial" panose="020B0604020202020204" pitchFamily="34" charset="0"/>
              <a:cs typeface="Arial" panose="020B0604020202020204" pitchFamily="34" charset="0"/>
            </a:endParaRPr>
          </a:p>
          <a:p>
            <a:pPr algn="ctr"/>
            <a:r>
              <a:rPr lang="es-MX" noProof="1">
                <a:solidFill>
                  <a:schemeClr val="bg1"/>
                </a:solidFill>
                <a:latin typeface="Arial" panose="020B0604020202020204" pitchFamily="34" charset="0"/>
                <a:cs typeface="Arial" panose="020B0604020202020204" pitchFamily="34" charset="0"/>
              </a:rPr>
              <a:t>Ulu Kilec y cols. (52%)</a:t>
            </a:r>
          </a:p>
          <a:p>
            <a:pPr algn="ctr"/>
            <a:r>
              <a:rPr lang="es-MX" noProof="1">
                <a:solidFill>
                  <a:schemeClr val="bg1"/>
                </a:solidFill>
                <a:latin typeface="Arial" panose="020B0604020202020204" pitchFamily="34" charset="0"/>
                <a:cs typeface="Arial" panose="020B0604020202020204" pitchFamily="34" charset="0"/>
              </a:rPr>
              <a:t>Eliakim-Raz y cols (59%)</a:t>
            </a:r>
          </a:p>
          <a:p>
            <a:pPr algn="ctr"/>
            <a:r>
              <a:rPr lang="es-MX" noProof="1">
                <a:solidFill>
                  <a:schemeClr val="bg1"/>
                </a:solidFill>
                <a:latin typeface="Arial" panose="020B0604020202020204" pitchFamily="34" charset="0"/>
                <a:cs typeface="Arial" panose="020B0604020202020204" pitchFamily="34" charset="0"/>
              </a:rPr>
              <a:t>Chen y cols (42%)</a:t>
            </a:r>
          </a:p>
        </p:txBody>
      </p:sp>
      <p:sp>
        <p:nvSpPr>
          <p:cNvPr id="11" name="Subtitle 2"/>
          <p:cNvSpPr txBox="1">
            <a:spLocks/>
          </p:cNvSpPr>
          <p:nvPr/>
        </p:nvSpPr>
        <p:spPr>
          <a:xfrm>
            <a:off x="6222676" y="4648200"/>
            <a:ext cx="2016224" cy="605476"/>
          </a:xfrm>
          <a:prstGeom prst="rect">
            <a:avLst/>
          </a:prstGeom>
          <a:solidFill>
            <a:schemeClr val="tx1"/>
          </a:solidFill>
          <a:ln>
            <a:solidFill>
              <a:schemeClr val="bg1"/>
            </a:solidFill>
          </a:ln>
        </p:spPr>
        <p:txBody>
          <a:bodyPr vert="horz" lIns="0" tIns="0" rIns="0" bIns="0" rtlCol="0">
            <a:normAutofit/>
          </a:bodyPr>
          <a:lstStyle>
            <a:lvl1pPr marL="0" indent="0" algn="l" defTabSz="914363" rtl="0" eaLnBrk="1" latinLnBrk="0" hangingPunct="1">
              <a:lnSpc>
                <a:spcPct val="90000"/>
              </a:lnSpc>
              <a:spcBef>
                <a:spcPts val="0"/>
              </a:spcBef>
              <a:buFontTx/>
              <a:buNone/>
              <a:defRPr sz="3200" kern="1200">
                <a:solidFill>
                  <a:schemeClr val="tx1">
                    <a:tint val="75000"/>
                  </a:schemeClr>
                </a:solidFill>
                <a:latin typeface="+mn-lt"/>
                <a:ea typeface="+mn-ea"/>
                <a:cs typeface="+mn-cs"/>
              </a:defRPr>
            </a:lvl1pPr>
            <a:lvl2pPr marL="457182" indent="0" algn="ctr" defTabSz="914363" rtl="0" eaLnBrk="1" latinLnBrk="0" hangingPunct="1">
              <a:lnSpc>
                <a:spcPct val="90000"/>
              </a:lnSpc>
              <a:spcBef>
                <a:spcPct val="20000"/>
              </a:spcBef>
              <a:buFontTx/>
              <a:buNone/>
              <a:defRPr sz="2800" kern="1200">
                <a:solidFill>
                  <a:schemeClr val="tx1">
                    <a:tint val="75000"/>
                  </a:schemeClr>
                </a:solidFill>
                <a:latin typeface="+mn-lt"/>
                <a:ea typeface="+mn-ea"/>
                <a:cs typeface="+mn-cs"/>
              </a:defRPr>
            </a:lvl2pPr>
            <a:lvl3pPr marL="914363" indent="0" algn="ctr" defTabSz="914363" rtl="0" eaLnBrk="1" latinLnBrk="0" hangingPunct="1">
              <a:lnSpc>
                <a:spcPct val="90000"/>
              </a:lnSpc>
              <a:spcBef>
                <a:spcPct val="20000"/>
              </a:spcBef>
              <a:buFontTx/>
              <a:buNone/>
              <a:defRPr sz="2400" kern="1200">
                <a:solidFill>
                  <a:schemeClr val="tx1">
                    <a:tint val="75000"/>
                  </a:schemeClr>
                </a:solidFill>
                <a:latin typeface="+mn-lt"/>
                <a:ea typeface="+mn-ea"/>
                <a:cs typeface="+mn-cs"/>
              </a:defRPr>
            </a:lvl3pPr>
            <a:lvl4pPr marL="1371545" indent="0" algn="ctr" defTabSz="914363" rtl="0" eaLnBrk="1" latinLnBrk="0" hangingPunct="1">
              <a:lnSpc>
                <a:spcPct val="90000"/>
              </a:lnSpc>
              <a:spcBef>
                <a:spcPct val="20000"/>
              </a:spcBef>
              <a:buFontTx/>
              <a:buNone/>
              <a:defRPr sz="2400" kern="1200">
                <a:solidFill>
                  <a:schemeClr val="tx1">
                    <a:tint val="75000"/>
                  </a:schemeClr>
                </a:solidFill>
                <a:latin typeface="+mn-lt"/>
                <a:ea typeface="+mn-ea"/>
                <a:cs typeface="+mn-cs"/>
              </a:defRPr>
            </a:lvl4pPr>
            <a:lvl5pPr marL="1828727" indent="0" algn="ctr" defTabSz="914363" rtl="0" eaLnBrk="1" latinLnBrk="0" hangingPunct="1">
              <a:lnSpc>
                <a:spcPct val="90000"/>
              </a:lnSpc>
              <a:spcBef>
                <a:spcPct val="20000"/>
              </a:spcBef>
              <a:buFontTx/>
              <a:buNone/>
              <a:defRPr sz="2400" kern="1200">
                <a:solidFill>
                  <a:schemeClr val="tx1">
                    <a:tint val="75000"/>
                  </a:schemeClr>
                </a:solidFill>
                <a:latin typeface="+mn-lt"/>
                <a:ea typeface="+mn-ea"/>
                <a:cs typeface="+mn-cs"/>
              </a:defRPr>
            </a:lvl5pPr>
            <a:lvl6pPr marL="2285909" indent="0" algn="ctr" defTabSz="914363"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090" indent="0" algn="ctr" defTabSz="914363"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272" indent="0" algn="ctr" defTabSz="914363"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454" indent="0" algn="ctr" defTabSz="914363"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ctr"/>
            <a:r>
              <a:rPr lang="es-MX" noProof="1">
                <a:solidFill>
                  <a:srgbClr val="FF0000"/>
                </a:solidFill>
                <a:latin typeface="Arial" panose="020B0604020202020204" pitchFamily="34" charset="0"/>
                <a:cs typeface="Arial" panose="020B0604020202020204" pitchFamily="34" charset="0"/>
              </a:rPr>
              <a:t>65%</a:t>
            </a:r>
          </a:p>
        </p:txBody>
      </p:sp>
      <p:sp>
        <p:nvSpPr>
          <p:cNvPr id="12" name="Title 1"/>
          <p:cNvSpPr txBox="1">
            <a:spLocks/>
          </p:cNvSpPr>
          <p:nvPr/>
        </p:nvSpPr>
        <p:spPr>
          <a:xfrm>
            <a:off x="1100705" y="6395720"/>
            <a:ext cx="7681913" cy="614680"/>
          </a:xfrm>
          <a:prstGeom prst="rect">
            <a:avLst/>
          </a:prstGeom>
        </p:spPr>
        <p:txBody>
          <a:bodyPr vert="horz" wrap="square" lIns="0" tIns="0" rIns="0" bIns="0" rtlCol="0" anchor="t">
            <a:noAutofit/>
          </a:bodyPr>
          <a:lstStyle>
            <a:lvl1pPr algn="l" defTabSz="914363" rtl="0" eaLnBrk="1" latinLnBrk="0" hangingPunct="1">
              <a:lnSpc>
                <a:spcPct val="90000"/>
              </a:lnSpc>
              <a:spcBef>
                <a:spcPct val="0"/>
              </a:spcBef>
              <a:buNone/>
              <a:defRPr lang="en-US" sz="5400" b="0" kern="1200" cap="none" spc="-15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a:lstStyle>
          <a:p>
            <a:pPr defTabSz="914400">
              <a:spcBef>
                <a:spcPts val="0"/>
              </a:spcBef>
            </a:pPr>
            <a:r>
              <a:rPr lang="en-US" sz="1200" dirty="0">
                <a:solidFill>
                  <a:schemeClr val="bg1"/>
                </a:solidFill>
                <a:effectLst/>
                <a:latin typeface="Arial" panose="020B0604020202020204" pitchFamily="34" charset="0"/>
                <a:cs typeface="Arial" panose="020B0604020202020204" pitchFamily="34" charset="0"/>
              </a:rPr>
              <a:t>Clinical practice guidelines for the management of candidiasis: 2009 update by the Infectious Diseases Society of America. </a:t>
            </a:r>
            <a:r>
              <a:rPr lang="en-US" sz="1200" dirty="0" err="1">
                <a:solidFill>
                  <a:schemeClr val="bg1"/>
                </a:solidFill>
                <a:effectLst/>
                <a:latin typeface="Arial" panose="020B0604020202020204" pitchFamily="34" charset="0"/>
                <a:cs typeface="Arial" panose="020B0604020202020204" pitchFamily="34" charset="0"/>
              </a:rPr>
              <a:t>Clin</a:t>
            </a:r>
            <a:r>
              <a:rPr lang="en-US" sz="1200" dirty="0">
                <a:solidFill>
                  <a:schemeClr val="bg1"/>
                </a:solidFill>
                <a:effectLst/>
                <a:latin typeface="Arial" panose="020B0604020202020204" pitchFamily="34" charset="0"/>
                <a:cs typeface="Arial" panose="020B0604020202020204" pitchFamily="34" charset="0"/>
              </a:rPr>
              <a:t> Infect Dis. 2009;48:503–35.</a:t>
            </a:r>
          </a:p>
          <a:p>
            <a:pPr defTabSz="914400">
              <a:spcBef>
                <a:spcPts val="0"/>
              </a:spcBef>
            </a:pPr>
            <a:r>
              <a:rPr lang="en-US" sz="1200" noProof="1">
                <a:solidFill>
                  <a:schemeClr val="bg1"/>
                </a:solidFill>
                <a:effectLst>
                  <a:outerShdw blurRad="50800" dist="38100" dir="2700000" algn="tl">
                    <a:prstClr val="black">
                      <a:alpha val="40000"/>
                    </a:prstClr>
                  </a:outerShdw>
                </a:effectLst>
                <a:latin typeface="Arial" panose="020B0604020202020204" pitchFamily="34" charset="0"/>
                <a:cs typeface="Arial" panose="020B0604020202020204" pitchFamily="34" charset="0"/>
              </a:rPr>
              <a:t>Adult candidemia at a medical center in northern Taiwan: a retrospective study. J Microbiol Immunol Infect. 2008;41(5):414–21.</a:t>
            </a:r>
            <a:endParaRPr lang="es-ES_tradnl" sz="1200" noProof="1">
              <a:solidFill>
                <a:schemeClr val="bg1"/>
              </a:solidFill>
              <a:effectLst>
                <a:outerShdw blurRad="50800" dist="38100" dir="2700000" algn="tl">
                  <a:prstClr val="black">
                    <a:alpha val="40000"/>
                  </a:prstClr>
                </a:outerShdw>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637565609"/>
      </p:ext>
    </p:extLst>
  </p:cSld>
  <p:clrMapOvr>
    <a:masterClrMapping/>
  </p:clrMapOvr>
  <p:transition>
    <p:fade/>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p:txBody>
          <a:bodyPr>
            <a:noAutofit/>
          </a:bodyPr>
          <a:lstStyle/>
          <a:p>
            <a:r>
              <a:rPr lang="es-MX" sz="3200" dirty="0"/>
              <a:t>Detección molecular de especies de </a:t>
            </a:r>
            <a:r>
              <a:rPr lang="es-MX" sz="3200" i="1" dirty="0" err="1"/>
              <a:t>Candida</a:t>
            </a:r>
            <a:r>
              <a:rPr lang="es-MX" sz="3200" dirty="0"/>
              <a:t> en especímenes de pacientes hospitalizados. </a:t>
            </a:r>
            <a:br>
              <a:rPr lang="es-MX" sz="3200" dirty="0"/>
            </a:br>
            <a:endParaRPr lang="es-MX" sz="3200" dirty="0"/>
          </a:p>
        </p:txBody>
      </p:sp>
      <p:sp>
        <p:nvSpPr>
          <p:cNvPr id="5" name="Marcador de contenido 4"/>
          <p:cNvSpPr>
            <a:spLocks noGrp="1"/>
          </p:cNvSpPr>
          <p:nvPr>
            <p:ph sz="half" idx="1"/>
          </p:nvPr>
        </p:nvSpPr>
        <p:spPr>
          <a:xfrm>
            <a:off x="228600" y="2487032"/>
            <a:ext cx="4267200" cy="3462248"/>
          </a:xfrm>
        </p:spPr>
        <p:txBody>
          <a:bodyPr/>
          <a:lstStyle/>
          <a:p>
            <a:r>
              <a:rPr lang="es-MX" dirty="0"/>
              <a:t>81 especímenes </a:t>
            </a:r>
          </a:p>
          <a:p>
            <a:r>
              <a:rPr lang="es-MX" dirty="0"/>
              <a:t>Cultivo 37% y PCR 50.6%, </a:t>
            </a:r>
          </a:p>
          <a:p>
            <a:r>
              <a:rPr lang="es-MX" i="1" dirty="0"/>
              <a:t>C. </a:t>
            </a:r>
            <a:r>
              <a:rPr lang="es-MX" i="1" dirty="0" err="1"/>
              <a:t>albicans</a:t>
            </a:r>
            <a:r>
              <a:rPr lang="es-MX" dirty="0"/>
              <a:t> 82.9%,</a:t>
            </a:r>
            <a:r>
              <a:rPr lang="es-MX" i="1" dirty="0"/>
              <a:t>            C. </a:t>
            </a:r>
            <a:r>
              <a:rPr lang="es-MX" i="1" dirty="0" err="1"/>
              <a:t>tropicalis</a:t>
            </a:r>
            <a:r>
              <a:rPr lang="es-MX" dirty="0"/>
              <a:t> 31.7%,               </a:t>
            </a:r>
            <a:r>
              <a:rPr lang="es-MX" i="1" dirty="0"/>
              <a:t>C. </a:t>
            </a:r>
            <a:r>
              <a:rPr lang="es-MX" i="1" dirty="0" err="1"/>
              <a:t>glabrata</a:t>
            </a:r>
            <a:r>
              <a:rPr lang="es-MX" dirty="0"/>
              <a:t> 24.4%,                </a:t>
            </a:r>
            <a:r>
              <a:rPr lang="es-MX" i="1" dirty="0"/>
              <a:t>C. </a:t>
            </a:r>
            <a:r>
              <a:rPr lang="es-MX" i="1" dirty="0" err="1"/>
              <a:t>parapsilosis</a:t>
            </a:r>
            <a:r>
              <a:rPr lang="es-MX" i="1" dirty="0"/>
              <a:t> </a:t>
            </a:r>
            <a:r>
              <a:rPr lang="es-MX" dirty="0"/>
              <a:t>4.9%.</a:t>
            </a:r>
          </a:p>
          <a:p>
            <a:endParaRPr lang="es-MX" dirty="0"/>
          </a:p>
          <a:p>
            <a:endParaRPr lang="es-MX" dirty="0"/>
          </a:p>
        </p:txBody>
      </p:sp>
      <p:sp>
        <p:nvSpPr>
          <p:cNvPr id="6" name="Marcador de contenido 5"/>
          <p:cNvSpPr>
            <a:spLocks noGrp="1"/>
          </p:cNvSpPr>
          <p:nvPr>
            <p:ph sz="half" idx="2"/>
          </p:nvPr>
        </p:nvSpPr>
        <p:spPr>
          <a:xfrm>
            <a:off x="4648200" y="2042956"/>
            <a:ext cx="4267200" cy="4050340"/>
          </a:xfrm>
        </p:spPr>
        <p:txBody>
          <a:bodyPr/>
          <a:lstStyle/>
          <a:p>
            <a:r>
              <a:rPr lang="es-MX" dirty="0"/>
              <a:t>34.1% mezcla de especies 2/5 o </a:t>
            </a:r>
            <a:r>
              <a:rPr lang="es-MX" dirty="0" err="1"/>
              <a:t>coinfeccion</a:t>
            </a:r>
            <a:r>
              <a:rPr lang="es-MX" dirty="0"/>
              <a:t> 3/3</a:t>
            </a:r>
          </a:p>
          <a:p>
            <a:r>
              <a:rPr lang="es-MX" dirty="0"/>
              <a:t>25 Lavado bronquial, 7 pleural, 19 sangre, 15 esputo, LCR, peritoneal, ascitis, biliar, medula ósea, cánula oro-traqueal y ganglio</a:t>
            </a:r>
          </a:p>
          <a:p>
            <a:endParaRPr lang="es-MX" dirty="0"/>
          </a:p>
        </p:txBody>
      </p:sp>
      <p:sp>
        <p:nvSpPr>
          <p:cNvPr id="7" name="CuadroTexto 6"/>
          <p:cNvSpPr txBox="1"/>
          <p:nvPr/>
        </p:nvSpPr>
        <p:spPr>
          <a:xfrm>
            <a:off x="1371600" y="6205563"/>
            <a:ext cx="7315200" cy="728637"/>
          </a:xfrm>
          <a:prstGeom prst="rect">
            <a:avLst/>
          </a:prstGeom>
          <a:noFill/>
        </p:spPr>
        <p:txBody>
          <a:bodyPr wrap="square" rtlCol="0">
            <a:spAutoFit/>
          </a:bodyPr>
          <a:lstStyle/>
          <a:p>
            <a:r>
              <a:rPr lang="es-MX" sz="1350" dirty="0">
                <a:solidFill>
                  <a:schemeClr val="bg1"/>
                </a:solidFill>
              </a:rPr>
              <a:t>Camacho-</a:t>
            </a:r>
            <a:r>
              <a:rPr lang="es-MX" sz="1350" dirty="0" err="1">
                <a:solidFill>
                  <a:schemeClr val="bg1"/>
                </a:solidFill>
              </a:rPr>
              <a:t>Ccardoso</a:t>
            </a:r>
            <a:r>
              <a:rPr lang="es-MX" sz="1350" dirty="0">
                <a:solidFill>
                  <a:schemeClr val="bg1"/>
                </a:solidFill>
              </a:rPr>
              <a:t> JL, Martínez-Rivera MA, </a:t>
            </a:r>
            <a:r>
              <a:rPr lang="es-MX" sz="1350" dirty="0" smtClean="0">
                <a:solidFill>
                  <a:schemeClr val="bg1"/>
                </a:solidFill>
              </a:rPr>
              <a:t>Manzano-</a:t>
            </a:r>
            <a:r>
              <a:rPr lang="es-MX" sz="1350" dirty="0" err="1" smtClean="0">
                <a:solidFill>
                  <a:schemeClr val="bg1"/>
                </a:solidFill>
              </a:rPr>
              <a:t>Gayosso</a:t>
            </a:r>
            <a:r>
              <a:rPr lang="es-MX" sz="1350" dirty="0" smtClean="0">
                <a:solidFill>
                  <a:schemeClr val="bg1"/>
                </a:solidFill>
              </a:rPr>
              <a:t> </a:t>
            </a:r>
            <a:r>
              <a:rPr lang="es-MX" sz="1350" dirty="0">
                <a:solidFill>
                  <a:schemeClr val="bg1"/>
                </a:solidFill>
              </a:rPr>
              <a:t>P, et al. </a:t>
            </a:r>
          </a:p>
          <a:p>
            <a:r>
              <a:rPr lang="es-MX" sz="1350" dirty="0" err="1">
                <a:solidFill>
                  <a:schemeClr val="bg1"/>
                </a:solidFill>
              </a:rPr>
              <a:t>Gac</a:t>
            </a:r>
            <a:r>
              <a:rPr lang="es-MX" sz="1350" dirty="0">
                <a:solidFill>
                  <a:schemeClr val="bg1"/>
                </a:solidFill>
              </a:rPr>
              <a:t> </a:t>
            </a:r>
            <a:r>
              <a:rPr lang="es-MX" sz="1350" dirty="0" err="1">
                <a:solidFill>
                  <a:schemeClr val="bg1"/>
                </a:solidFill>
              </a:rPr>
              <a:t>Med</a:t>
            </a:r>
            <a:r>
              <a:rPr lang="es-MX" sz="1350" dirty="0">
                <a:solidFill>
                  <a:schemeClr val="bg1"/>
                </a:solidFill>
              </a:rPr>
              <a:t> </a:t>
            </a:r>
            <a:r>
              <a:rPr lang="es-MX" sz="1350" dirty="0" err="1">
                <a:solidFill>
                  <a:schemeClr val="bg1"/>
                </a:solidFill>
              </a:rPr>
              <a:t>Mex</a:t>
            </a:r>
            <a:r>
              <a:rPr lang="es-MX" sz="1350" dirty="0">
                <a:solidFill>
                  <a:schemeClr val="bg1"/>
                </a:solidFill>
              </a:rPr>
              <a:t> 2017 153;581-89</a:t>
            </a:r>
          </a:p>
          <a:p>
            <a:r>
              <a:rPr lang="es-MX" sz="1350" dirty="0">
                <a:solidFill>
                  <a:schemeClr val="bg1"/>
                </a:solidFill>
              </a:rPr>
              <a:t> </a:t>
            </a:r>
          </a:p>
        </p:txBody>
      </p:sp>
    </p:spTree>
    <p:extLst>
      <p:ext uri="{BB962C8B-B14F-4D97-AF65-F5344CB8AC3E}">
        <p14:creationId xmlns:p14="http://schemas.microsoft.com/office/powerpoint/2010/main" val="2835524399"/>
      </p:ext>
    </p:extLst>
  </p:cSld>
  <p:clrMapOvr>
    <a:masterClrMapping/>
  </p:clrMapOvr>
  <p:transition>
    <p:fade/>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85709" y="723390"/>
            <a:ext cx="6739464" cy="653381"/>
          </a:xfrm>
        </p:spPr>
        <p:txBody>
          <a:bodyPr/>
          <a:lstStyle/>
          <a:p>
            <a:pPr algn="ctr" defTabSz="914400">
              <a:spcBef>
                <a:spcPts val="0"/>
              </a:spcBef>
            </a:pPr>
            <a:r>
              <a:rPr lang="es-MX" sz="3600" noProof="1">
                <a:effectLst>
                  <a:outerShdw blurRad="50800" dist="38100" dir="2700000" algn="tl">
                    <a:prstClr val="black">
                      <a:alpha val="40000"/>
                    </a:prstClr>
                  </a:outerShdw>
                </a:effectLst>
                <a:latin typeface="Arial" panose="020B0604020202020204" pitchFamily="34" charset="0"/>
                <a:cs typeface="Arial" panose="020B0604020202020204" pitchFamily="34" charset="0"/>
              </a:rPr>
              <a:t>Discusión</a:t>
            </a:r>
            <a:r>
              <a:rPr lang="es-ES_tradnl" sz="3600" noProof="1">
                <a:effectLst>
                  <a:outerShdw blurRad="50800" dist="38100" dir="2700000" algn="tl">
                    <a:prstClr val="black">
                      <a:alpha val="40000"/>
                    </a:prstClr>
                  </a:outerShdw>
                </a:effectLst>
                <a:latin typeface="Arial" panose="020B0604020202020204" pitchFamily="34" charset="0"/>
                <a:cs typeface="Arial" panose="020B0604020202020204" pitchFamily="34" charset="0"/>
              </a:rPr>
              <a:t> </a:t>
            </a:r>
            <a:endParaRPr lang="es-ES_tradnl" sz="3600" b="0" i="0" spc="-150" noProof="1">
              <a:effectLst>
                <a:outerShdw blurRad="50800" dist="38100" dir="2700000" algn="tl">
                  <a:prstClr val="black">
                    <a:alpha val="40000"/>
                  </a:prstClr>
                </a:outerShdw>
              </a:effectLst>
              <a:latin typeface="Arial" panose="020B0604020202020204" pitchFamily="34" charset="0"/>
              <a:cs typeface="Arial" panose="020B0604020202020204" pitchFamily="34" charset="0"/>
            </a:endParaRPr>
          </a:p>
        </p:txBody>
      </p:sp>
      <p:sp>
        <p:nvSpPr>
          <p:cNvPr id="3" name="Subtitle 2"/>
          <p:cNvSpPr>
            <a:spLocks noGrp="1"/>
          </p:cNvSpPr>
          <p:nvPr>
            <p:ph type="subTitle" idx="1"/>
          </p:nvPr>
        </p:nvSpPr>
        <p:spPr>
          <a:xfrm>
            <a:off x="614484" y="1988840"/>
            <a:ext cx="7681913" cy="4248472"/>
          </a:xfrm>
        </p:spPr>
        <p:txBody>
          <a:bodyPr>
            <a:normAutofit/>
          </a:bodyPr>
          <a:lstStyle/>
          <a:p>
            <a:pPr algn="ctr"/>
            <a:endParaRPr lang="es-MX" spc="-150" noProof="1">
              <a:ln w="3175">
                <a:noFill/>
              </a:ln>
              <a:solidFill>
                <a:schemeClr val="tx1"/>
              </a:solidFill>
              <a:effectLst>
                <a:outerShdw blurRad="50800" dist="38100" dir="2700000" algn="tl">
                  <a:prstClr val="black">
                    <a:alpha val="40000"/>
                  </a:prstClr>
                </a:outerShdw>
              </a:effectLst>
              <a:latin typeface="Arial" panose="020B0604020202020204" pitchFamily="34" charset="0"/>
              <a:cs typeface="Arial" panose="020B0604020202020204" pitchFamily="34" charset="0"/>
            </a:endParaRPr>
          </a:p>
          <a:p>
            <a:pPr algn="ctr"/>
            <a:endParaRPr lang="es-MX" spc="-150" noProof="1">
              <a:ln w="3175">
                <a:noFill/>
              </a:ln>
              <a:solidFill>
                <a:schemeClr val="tx1"/>
              </a:solidFill>
              <a:effectLst>
                <a:outerShdw blurRad="50800" dist="38100" dir="2700000" algn="tl">
                  <a:prstClr val="black">
                    <a:alpha val="40000"/>
                  </a:prstClr>
                </a:outerShdw>
              </a:effectLst>
              <a:latin typeface="Arial" panose="020B0604020202020204" pitchFamily="34" charset="0"/>
              <a:cs typeface="Arial" panose="020B0604020202020204" pitchFamily="34" charset="0"/>
            </a:endParaRPr>
          </a:p>
          <a:p>
            <a:pPr algn="ctr"/>
            <a:endParaRPr lang="es-MX" spc="-150" noProof="1">
              <a:ln w="3175">
                <a:noFill/>
              </a:ln>
              <a:solidFill>
                <a:schemeClr val="tx1"/>
              </a:solidFill>
              <a:effectLst>
                <a:outerShdw blurRad="50800" dist="38100" dir="2700000" algn="tl">
                  <a:prstClr val="black">
                    <a:alpha val="40000"/>
                  </a:prstClr>
                </a:outerShdw>
              </a:effectLst>
              <a:latin typeface="Arial" panose="020B0604020202020204" pitchFamily="34" charset="0"/>
              <a:cs typeface="Arial" panose="020B0604020202020204" pitchFamily="34" charset="0"/>
            </a:endParaRPr>
          </a:p>
          <a:p>
            <a:pPr algn="ctr"/>
            <a:endParaRPr lang="es-MX" b="0" spc="-150" noProof="1">
              <a:ln w="3175">
                <a:noFill/>
              </a:ln>
              <a:solidFill>
                <a:schemeClr val="tx1"/>
              </a:solidFill>
              <a:effectLst>
                <a:outerShdw blurRad="50800" dist="38100" dir="2700000" algn="tl">
                  <a:prstClr val="black">
                    <a:alpha val="40000"/>
                  </a:prstClr>
                </a:outerShdw>
              </a:effectLst>
              <a:latin typeface="Arial" panose="020B0604020202020204" pitchFamily="34" charset="0"/>
              <a:cs typeface="Arial" panose="020B0604020202020204" pitchFamily="34" charset="0"/>
            </a:endParaRPr>
          </a:p>
        </p:txBody>
      </p:sp>
      <p:pic>
        <p:nvPicPr>
          <p:cNvPr id="6" name="Imagen 5"/>
          <p:cNvPicPr>
            <a:picLocks noChangeAspect="1"/>
          </p:cNvPicPr>
          <p:nvPr/>
        </p:nvPicPr>
        <p:blipFill>
          <a:blip r:embed="rId3"/>
          <a:stretch>
            <a:fillRect/>
          </a:stretch>
        </p:blipFill>
        <p:spPr>
          <a:xfrm>
            <a:off x="764502" y="1703251"/>
            <a:ext cx="7381875" cy="4534061"/>
          </a:xfrm>
          <a:prstGeom prst="rect">
            <a:avLst/>
          </a:prstGeom>
        </p:spPr>
      </p:pic>
      <p:sp>
        <p:nvSpPr>
          <p:cNvPr id="7" name="Title 1"/>
          <p:cNvSpPr txBox="1">
            <a:spLocks/>
          </p:cNvSpPr>
          <p:nvPr/>
        </p:nvSpPr>
        <p:spPr>
          <a:xfrm>
            <a:off x="4101829" y="6383401"/>
            <a:ext cx="4858589" cy="571918"/>
          </a:xfrm>
          <a:prstGeom prst="rect">
            <a:avLst/>
          </a:prstGeom>
        </p:spPr>
        <p:txBody>
          <a:bodyPr vert="horz" wrap="square" lIns="0" tIns="0" rIns="0" bIns="0" rtlCol="0" anchor="t">
            <a:noAutofit/>
          </a:bodyPr>
          <a:lstStyle>
            <a:lvl1pPr algn="l" defTabSz="914363" rtl="0" eaLnBrk="1" latinLnBrk="0" hangingPunct="1">
              <a:lnSpc>
                <a:spcPct val="90000"/>
              </a:lnSpc>
              <a:spcBef>
                <a:spcPct val="0"/>
              </a:spcBef>
              <a:buNone/>
              <a:defRPr lang="en-US" sz="5400" b="0" kern="1200" cap="none" spc="-15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a:lstStyle>
          <a:p>
            <a:pPr defTabSz="914400">
              <a:spcBef>
                <a:spcPts val="0"/>
              </a:spcBef>
            </a:pPr>
            <a:r>
              <a:rPr lang="en-US" sz="1100" dirty="0">
                <a:solidFill>
                  <a:schemeClr val="bg1"/>
                </a:solidFill>
                <a:effectLst/>
                <a:latin typeface="Arial" panose="020B0604020202020204" pitchFamily="34" charset="0"/>
                <a:cs typeface="Arial" panose="020B0604020202020204" pitchFamily="34" charset="0"/>
              </a:rPr>
              <a:t>Risk factors for invasive fungal disease in critically ill adult patients: A systematic review. </a:t>
            </a:r>
            <a:r>
              <a:rPr lang="en-US" sz="1100" dirty="0" err="1">
                <a:solidFill>
                  <a:schemeClr val="bg1"/>
                </a:solidFill>
                <a:effectLst/>
                <a:latin typeface="Arial" panose="020B0604020202020204" pitchFamily="34" charset="0"/>
                <a:cs typeface="Arial" panose="020B0604020202020204" pitchFamily="34" charset="0"/>
              </a:rPr>
              <a:t>Crit</a:t>
            </a:r>
            <a:r>
              <a:rPr lang="en-US" sz="1100" dirty="0">
                <a:solidFill>
                  <a:schemeClr val="bg1"/>
                </a:solidFill>
                <a:effectLst/>
                <a:latin typeface="Arial" panose="020B0604020202020204" pitchFamily="34" charset="0"/>
                <a:cs typeface="Arial" panose="020B0604020202020204" pitchFamily="34" charset="0"/>
              </a:rPr>
              <a:t> Care. 2011;15:R287</a:t>
            </a:r>
            <a:endParaRPr lang="es-ES_tradnl" sz="1100" noProof="1">
              <a:solidFill>
                <a:schemeClr val="bg1"/>
              </a:solidFill>
              <a:effectLst>
                <a:outerShdw blurRad="50800" dist="38100" dir="2700000" algn="tl">
                  <a:prstClr val="black">
                    <a:alpha val="40000"/>
                  </a:prstClr>
                </a:outerShdw>
              </a:effectLst>
              <a:latin typeface="Arial" panose="020B0604020202020204" pitchFamily="34" charset="0"/>
              <a:cs typeface="Arial" panose="020B0604020202020204" pitchFamily="34" charset="0"/>
            </a:endParaRPr>
          </a:p>
        </p:txBody>
      </p:sp>
      <p:sp>
        <p:nvSpPr>
          <p:cNvPr id="8" name="Subtitle 2"/>
          <p:cNvSpPr txBox="1">
            <a:spLocks/>
          </p:cNvSpPr>
          <p:nvPr/>
        </p:nvSpPr>
        <p:spPr>
          <a:xfrm>
            <a:off x="614484" y="2492896"/>
            <a:ext cx="7531893" cy="288032"/>
          </a:xfrm>
          <a:prstGeom prst="rect">
            <a:avLst/>
          </a:prstGeom>
          <a:noFill/>
          <a:ln w="57150">
            <a:solidFill>
              <a:srgbClr val="FF0000"/>
            </a:solidFill>
          </a:ln>
        </p:spPr>
        <p:txBody>
          <a:bodyPr vert="horz" lIns="0" tIns="0" rIns="0" bIns="0" rtlCol="0">
            <a:normAutofit fontScale="77500" lnSpcReduction="20000"/>
          </a:bodyPr>
          <a:lstStyle>
            <a:lvl1pPr marL="0" indent="0" algn="l" defTabSz="914363" rtl="0" eaLnBrk="1" latinLnBrk="0" hangingPunct="1">
              <a:lnSpc>
                <a:spcPct val="90000"/>
              </a:lnSpc>
              <a:spcBef>
                <a:spcPts val="0"/>
              </a:spcBef>
              <a:buFontTx/>
              <a:buNone/>
              <a:defRPr sz="3200" kern="1200">
                <a:solidFill>
                  <a:schemeClr val="tx1">
                    <a:tint val="75000"/>
                  </a:schemeClr>
                </a:solidFill>
                <a:latin typeface="+mn-lt"/>
                <a:ea typeface="+mn-ea"/>
                <a:cs typeface="+mn-cs"/>
              </a:defRPr>
            </a:lvl1pPr>
            <a:lvl2pPr marL="457182" indent="0" algn="ctr" defTabSz="914363" rtl="0" eaLnBrk="1" latinLnBrk="0" hangingPunct="1">
              <a:lnSpc>
                <a:spcPct val="90000"/>
              </a:lnSpc>
              <a:spcBef>
                <a:spcPct val="20000"/>
              </a:spcBef>
              <a:buFontTx/>
              <a:buNone/>
              <a:defRPr sz="2800" kern="1200">
                <a:solidFill>
                  <a:schemeClr val="tx1">
                    <a:tint val="75000"/>
                  </a:schemeClr>
                </a:solidFill>
                <a:latin typeface="+mn-lt"/>
                <a:ea typeface="+mn-ea"/>
                <a:cs typeface="+mn-cs"/>
              </a:defRPr>
            </a:lvl2pPr>
            <a:lvl3pPr marL="914363" indent="0" algn="ctr" defTabSz="914363" rtl="0" eaLnBrk="1" latinLnBrk="0" hangingPunct="1">
              <a:lnSpc>
                <a:spcPct val="90000"/>
              </a:lnSpc>
              <a:spcBef>
                <a:spcPct val="20000"/>
              </a:spcBef>
              <a:buFontTx/>
              <a:buNone/>
              <a:defRPr sz="2400" kern="1200">
                <a:solidFill>
                  <a:schemeClr val="tx1">
                    <a:tint val="75000"/>
                  </a:schemeClr>
                </a:solidFill>
                <a:latin typeface="+mn-lt"/>
                <a:ea typeface="+mn-ea"/>
                <a:cs typeface="+mn-cs"/>
              </a:defRPr>
            </a:lvl3pPr>
            <a:lvl4pPr marL="1371545" indent="0" algn="ctr" defTabSz="914363" rtl="0" eaLnBrk="1" latinLnBrk="0" hangingPunct="1">
              <a:lnSpc>
                <a:spcPct val="90000"/>
              </a:lnSpc>
              <a:spcBef>
                <a:spcPct val="20000"/>
              </a:spcBef>
              <a:buFontTx/>
              <a:buNone/>
              <a:defRPr sz="2400" kern="1200">
                <a:solidFill>
                  <a:schemeClr val="tx1">
                    <a:tint val="75000"/>
                  </a:schemeClr>
                </a:solidFill>
                <a:latin typeface="+mn-lt"/>
                <a:ea typeface="+mn-ea"/>
                <a:cs typeface="+mn-cs"/>
              </a:defRPr>
            </a:lvl4pPr>
            <a:lvl5pPr marL="1828727" indent="0" algn="ctr" defTabSz="914363" rtl="0" eaLnBrk="1" latinLnBrk="0" hangingPunct="1">
              <a:lnSpc>
                <a:spcPct val="90000"/>
              </a:lnSpc>
              <a:spcBef>
                <a:spcPct val="20000"/>
              </a:spcBef>
              <a:buFontTx/>
              <a:buNone/>
              <a:defRPr sz="2400" kern="1200">
                <a:solidFill>
                  <a:schemeClr val="tx1">
                    <a:tint val="75000"/>
                  </a:schemeClr>
                </a:solidFill>
                <a:latin typeface="+mn-lt"/>
                <a:ea typeface="+mn-ea"/>
                <a:cs typeface="+mn-cs"/>
              </a:defRPr>
            </a:lvl5pPr>
            <a:lvl6pPr marL="2285909" indent="0" algn="ctr" defTabSz="914363"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090" indent="0" algn="ctr" defTabSz="914363"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272" indent="0" algn="ctr" defTabSz="914363"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454" indent="0" algn="ctr" defTabSz="914363"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ctr"/>
            <a:endParaRPr lang="es-ES_tradnl" noProof="1">
              <a:solidFill>
                <a:schemeClr val="bg1"/>
              </a:solidFill>
              <a:latin typeface="Arial" panose="020B0604020202020204" pitchFamily="34" charset="0"/>
              <a:cs typeface="Arial" panose="020B0604020202020204" pitchFamily="34" charset="0"/>
            </a:endParaRPr>
          </a:p>
        </p:txBody>
      </p:sp>
      <p:sp>
        <p:nvSpPr>
          <p:cNvPr id="9" name="Subtitle 2"/>
          <p:cNvSpPr txBox="1">
            <a:spLocks/>
          </p:cNvSpPr>
          <p:nvPr/>
        </p:nvSpPr>
        <p:spPr>
          <a:xfrm>
            <a:off x="709734" y="2927016"/>
            <a:ext cx="7531893" cy="357967"/>
          </a:xfrm>
          <a:prstGeom prst="rect">
            <a:avLst/>
          </a:prstGeom>
          <a:noFill/>
          <a:ln w="28575">
            <a:solidFill>
              <a:srgbClr val="FF0000"/>
            </a:solidFill>
          </a:ln>
        </p:spPr>
        <p:txBody>
          <a:bodyPr vert="horz" lIns="0" tIns="0" rIns="0" bIns="0" rtlCol="0">
            <a:normAutofit fontScale="92500" lnSpcReduction="20000"/>
          </a:bodyPr>
          <a:lstStyle>
            <a:lvl1pPr marL="0" indent="0" algn="l" defTabSz="914363" rtl="0" eaLnBrk="1" latinLnBrk="0" hangingPunct="1">
              <a:lnSpc>
                <a:spcPct val="90000"/>
              </a:lnSpc>
              <a:spcBef>
                <a:spcPts val="0"/>
              </a:spcBef>
              <a:buFontTx/>
              <a:buNone/>
              <a:defRPr sz="3200" kern="1200">
                <a:solidFill>
                  <a:schemeClr val="tx1">
                    <a:tint val="75000"/>
                  </a:schemeClr>
                </a:solidFill>
                <a:latin typeface="+mn-lt"/>
                <a:ea typeface="+mn-ea"/>
                <a:cs typeface="+mn-cs"/>
              </a:defRPr>
            </a:lvl1pPr>
            <a:lvl2pPr marL="457182" indent="0" algn="ctr" defTabSz="914363" rtl="0" eaLnBrk="1" latinLnBrk="0" hangingPunct="1">
              <a:lnSpc>
                <a:spcPct val="90000"/>
              </a:lnSpc>
              <a:spcBef>
                <a:spcPct val="20000"/>
              </a:spcBef>
              <a:buFontTx/>
              <a:buNone/>
              <a:defRPr sz="2800" kern="1200">
                <a:solidFill>
                  <a:schemeClr val="tx1">
                    <a:tint val="75000"/>
                  </a:schemeClr>
                </a:solidFill>
                <a:latin typeface="+mn-lt"/>
                <a:ea typeface="+mn-ea"/>
                <a:cs typeface="+mn-cs"/>
              </a:defRPr>
            </a:lvl2pPr>
            <a:lvl3pPr marL="914363" indent="0" algn="ctr" defTabSz="914363" rtl="0" eaLnBrk="1" latinLnBrk="0" hangingPunct="1">
              <a:lnSpc>
                <a:spcPct val="90000"/>
              </a:lnSpc>
              <a:spcBef>
                <a:spcPct val="20000"/>
              </a:spcBef>
              <a:buFontTx/>
              <a:buNone/>
              <a:defRPr sz="2400" kern="1200">
                <a:solidFill>
                  <a:schemeClr val="tx1">
                    <a:tint val="75000"/>
                  </a:schemeClr>
                </a:solidFill>
                <a:latin typeface="+mn-lt"/>
                <a:ea typeface="+mn-ea"/>
                <a:cs typeface="+mn-cs"/>
              </a:defRPr>
            </a:lvl3pPr>
            <a:lvl4pPr marL="1371545" indent="0" algn="ctr" defTabSz="914363" rtl="0" eaLnBrk="1" latinLnBrk="0" hangingPunct="1">
              <a:lnSpc>
                <a:spcPct val="90000"/>
              </a:lnSpc>
              <a:spcBef>
                <a:spcPct val="20000"/>
              </a:spcBef>
              <a:buFontTx/>
              <a:buNone/>
              <a:defRPr sz="2400" kern="1200">
                <a:solidFill>
                  <a:schemeClr val="tx1">
                    <a:tint val="75000"/>
                  </a:schemeClr>
                </a:solidFill>
                <a:latin typeface="+mn-lt"/>
                <a:ea typeface="+mn-ea"/>
                <a:cs typeface="+mn-cs"/>
              </a:defRPr>
            </a:lvl4pPr>
            <a:lvl5pPr marL="1828727" indent="0" algn="ctr" defTabSz="914363" rtl="0" eaLnBrk="1" latinLnBrk="0" hangingPunct="1">
              <a:lnSpc>
                <a:spcPct val="90000"/>
              </a:lnSpc>
              <a:spcBef>
                <a:spcPct val="20000"/>
              </a:spcBef>
              <a:buFontTx/>
              <a:buNone/>
              <a:defRPr sz="2400" kern="1200">
                <a:solidFill>
                  <a:schemeClr val="tx1">
                    <a:tint val="75000"/>
                  </a:schemeClr>
                </a:solidFill>
                <a:latin typeface="+mn-lt"/>
                <a:ea typeface="+mn-ea"/>
                <a:cs typeface="+mn-cs"/>
              </a:defRPr>
            </a:lvl5pPr>
            <a:lvl6pPr marL="2285909" indent="0" algn="ctr" defTabSz="914363"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090" indent="0" algn="ctr" defTabSz="914363"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272" indent="0" algn="ctr" defTabSz="914363"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454" indent="0" algn="ctr" defTabSz="914363"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ctr"/>
            <a:endParaRPr lang="es-ES_tradnl" noProof="1">
              <a:solidFill>
                <a:schemeClr val="bg1"/>
              </a:solidFill>
              <a:latin typeface="Arial" panose="020B0604020202020204" pitchFamily="34" charset="0"/>
              <a:cs typeface="Arial" panose="020B0604020202020204" pitchFamily="34" charset="0"/>
            </a:endParaRPr>
          </a:p>
        </p:txBody>
      </p:sp>
      <p:sp>
        <p:nvSpPr>
          <p:cNvPr id="10" name="Subtitle 2"/>
          <p:cNvSpPr txBox="1">
            <a:spLocks/>
          </p:cNvSpPr>
          <p:nvPr/>
        </p:nvSpPr>
        <p:spPr>
          <a:xfrm>
            <a:off x="709734" y="3826396"/>
            <a:ext cx="7531893" cy="144017"/>
          </a:xfrm>
          <a:prstGeom prst="rect">
            <a:avLst/>
          </a:prstGeom>
          <a:noFill/>
          <a:ln w="57150">
            <a:solidFill>
              <a:srgbClr val="FF0000"/>
            </a:solidFill>
          </a:ln>
        </p:spPr>
        <p:txBody>
          <a:bodyPr vert="horz" lIns="0" tIns="0" rIns="0" bIns="0" rtlCol="0">
            <a:normAutofit fontScale="40000" lnSpcReduction="20000"/>
          </a:bodyPr>
          <a:lstStyle>
            <a:lvl1pPr marL="0" indent="0" algn="l" defTabSz="914363" rtl="0" eaLnBrk="1" latinLnBrk="0" hangingPunct="1">
              <a:lnSpc>
                <a:spcPct val="90000"/>
              </a:lnSpc>
              <a:spcBef>
                <a:spcPts val="0"/>
              </a:spcBef>
              <a:buFontTx/>
              <a:buNone/>
              <a:defRPr sz="3200" kern="1200">
                <a:solidFill>
                  <a:schemeClr val="tx1">
                    <a:tint val="75000"/>
                  </a:schemeClr>
                </a:solidFill>
                <a:latin typeface="+mn-lt"/>
                <a:ea typeface="+mn-ea"/>
                <a:cs typeface="+mn-cs"/>
              </a:defRPr>
            </a:lvl1pPr>
            <a:lvl2pPr marL="457182" indent="0" algn="ctr" defTabSz="914363" rtl="0" eaLnBrk="1" latinLnBrk="0" hangingPunct="1">
              <a:lnSpc>
                <a:spcPct val="90000"/>
              </a:lnSpc>
              <a:spcBef>
                <a:spcPct val="20000"/>
              </a:spcBef>
              <a:buFontTx/>
              <a:buNone/>
              <a:defRPr sz="2800" kern="1200">
                <a:solidFill>
                  <a:schemeClr val="tx1">
                    <a:tint val="75000"/>
                  </a:schemeClr>
                </a:solidFill>
                <a:latin typeface="+mn-lt"/>
                <a:ea typeface="+mn-ea"/>
                <a:cs typeface="+mn-cs"/>
              </a:defRPr>
            </a:lvl2pPr>
            <a:lvl3pPr marL="914363" indent="0" algn="ctr" defTabSz="914363" rtl="0" eaLnBrk="1" latinLnBrk="0" hangingPunct="1">
              <a:lnSpc>
                <a:spcPct val="90000"/>
              </a:lnSpc>
              <a:spcBef>
                <a:spcPct val="20000"/>
              </a:spcBef>
              <a:buFontTx/>
              <a:buNone/>
              <a:defRPr sz="2400" kern="1200">
                <a:solidFill>
                  <a:schemeClr val="tx1">
                    <a:tint val="75000"/>
                  </a:schemeClr>
                </a:solidFill>
                <a:latin typeface="+mn-lt"/>
                <a:ea typeface="+mn-ea"/>
                <a:cs typeface="+mn-cs"/>
              </a:defRPr>
            </a:lvl3pPr>
            <a:lvl4pPr marL="1371545" indent="0" algn="ctr" defTabSz="914363" rtl="0" eaLnBrk="1" latinLnBrk="0" hangingPunct="1">
              <a:lnSpc>
                <a:spcPct val="90000"/>
              </a:lnSpc>
              <a:spcBef>
                <a:spcPct val="20000"/>
              </a:spcBef>
              <a:buFontTx/>
              <a:buNone/>
              <a:defRPr sz="2400" kern="1200">
                <a:solidFill>
                  <a:schemeClr val="tx1">
                    <a:tint val="75000"/>
                  </a:schemeClr>
                </a:solidFill>
                <a:latin typeface="+mn-lt"/>
                <a:ea typeface="+mn-ea"/>
                <a:cs typeface="+mn-cs"/>
              </a:defRPr>
            </a:lvl4pPr>
            <a:lvl5pPr marL="1828727" indent="0" algn="ctr" defTabSz="914363" rtl="0" eaLnBrk="1" latinLnBrk="0" hangingPunct="1">
              <a:lnSpc>
                <a:spcPct val="90000"/>
              </a:lnSpc>
              <a:spcBef>
                <a:spcPct val="20000"/>
              </a:spcBef>
              <a:buFontTx/>
              <a:buNone/>
              <a:defRPr sz="2400" kern="1200">
                <a:solidFill>
                  <a:schemeClr val="tx1">
                    <a:tint val="75000"/>
                  </a:schemeClr>
                </a:solidFill>
                <a:latin typeface="+mn-lt"/>
                <a:ea typeface="+mn-ea"/>
                <a:cs typeface="+mn-cs"/>
              </a:defRPr>
            </a:lvl5pPr>
            <a:lvl6pPr marL="2285909" indent="0" algn="ctr" defTabSz="914363"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090" indent="0" algn="ctr" defTabSz="914363"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272" indent="0" algn="ctr" defTabSz="914363"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454" indent="0" algn="ctr" defTabSz="914363"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ctr"/>
            <a:endParaRPr lang="es-ES_tradnl" noProof="1">
              <a:solidFill>
                <a:schemeClr val="bg1"/>
              </a:solidFill>
              <a:latin typeface="Arial" panose="020B0604020202020204" pitchFamily="34" charset="0"/>
              <a:cs typeface="Arial" panose="020B0604020202020204" pitchFamily="34" charset="0"/>
            </a:endParaRPr>
          </a:p>
        </p:txBody>
      </p:sp>
      <p:sp>
        <p:nvSpPr>
          <p:cNvPr id="11" name="Subtitle 2"/>
          <p:cNvSpPr txBox="1">
            <a:spLocks/>
          </p:cNvSpPr>
          <p:nvPr/>
        </p:nvSpPr>
        <p:spPr>
          <a:xfrm>
            <a:off x="614484" y="4332206"/>
            <a:ext cx="7531893" cy="144017"/>
          </a:xfrm>
          <a:prstGeom prst="rect">
            <a:avLst/>
          </a:prstGeom>
          <a:noFill/>
          <a:ln w="57150">
            <a:solidFill>
              <a:srgbClr val="FF0000"/>
            </a:solidFill>
          </a:ln>
        </p:spPr>
        <p:txBody>
          <a:bodyPr vert="horz" lIns="0" tIns="0" rIns="0" bIns="0" rtlCol="0">
            <a:normAutofit fontScale="40000" lnSpcReduction="20000"/>
          </a:bodyPr>
          <a:lstStyle>
            <a:lvl1pPr marL="0" indent="0" algn="l" defTabSz="914363" rtl="0" eaLnBrk="1" latinLnBrk="0" hangingPunct="1">
              <a:lnSpc>
                <a:spcPct val="90000"/>
              </a:lnSpc>
              <a:spcBef>
                <a:spcPts val="0"/>
              </a:spcBef>
              <a:buFontTx/>
              <a:buNone/>
              <a:defRPr sz="3200" kern="1200">
                <a:solidFill>
                  <a:schemeClr val="tx1">
                    <a:tint val="75000"/>
                  </a:schemeClr>
                </a:solidFill>
                <a:latin typeface="+mn-lt"/>
                <a:ea typeface="+mn-ea"/>
                <a:cs typeface="+mn-cs"/>
              </a:defRPr>
            </a:lvl1pPr>
            <a:lvl2pPr marL="457182" indent="0" algn="ctr" defTabSz="914363" rtl="0" eaLnBrk="1" latinLnBrk="0" hangingPunct="1">
              <a:lnSpc>
                <a:spcPct val="90000"/>
              </a:lnSpc>
              <a:spcBef>
                <a:spcPct val="20000"/>
              </a:spcBef>
              <a:buFontTx/>
              <a:buNone/>
              <a:defRPr sz="2800" kern="1200">
                <a:solidFill>
                  <a:schemeClr val="tx1">
                    <a:tint val="75000"/>
                  </a:schemeClr>
                </a:solidFill>
                <a:latin typeface="+mn-lt"/>
                <a:ea typeface="+mn-ea"/>
                <a:cs typeface="+mn-cs"/>
              </a:defRPr>
            </a:lvl2pPr>
            <a:lvl3pPr marL="914363" indent="0" algn="ctr" defTabSz="914363" rtl="0" eaLnBrk="1" latinLnBrk="0" hangingPunct="1">
              <a:lnSpc>
                <a:spcPct val="90000"/>
              </a:lnSpc>
              <a:spcBef>
                <a:spcPct val="20000"/>
              </a:spcBef>
              <a:buFontTx/>
              <a:buNone/>
              <a:defRPr sz="2400" kern="1200">
                <a:solidFill>
                  <a:schemeClr val="tx1">
                    <a:tint val="75000"/>
                  </a:schemeClr>
                </a:solidFill>
                <a:latin typeface="+mn-lt"/>
                <a:ea typeface="+mn-ea"/>
                <a:cs typeface="+mn-cs"/>
              </a:defRPr>
            </a:lvl3pPr>
            <a:lvl4pPr marL="1371545" indent="0" algn="ctr" defTabSz="914363" rtl="0" eaLnBrk="1" latinLnBrk="0" hangingPunct="1">
              <a:lnSpc>
                <a:spcPct val="90000"/>
              </a:lnSpc>
              <a:spcBef>
                <a:spcPct val="20000"/>
              </a:spcBef>
              <a:buFontTx/>
              <a:buNone/>
              <a:defRPr sz="2400" kern="1200">
                <a:solidFill>
                  <a:schemeClr val="tx1">
                    <a:tint val="75000"/>
                  </a:schemeClr>
                </a:solidFill>
                <a:latin typeface="+mn-lt"/>
                <a:ea typeface="+mn-ea"/>
                <a:cs typeface="+mn-cs"/>
              </a:defRPr>
            </a:lvl4pPr>
            <a:lvl5pPr marL="1828727" indent="0" algn="ctr" defTabSz="914363" rtl="0" eaLnBrk="1" latinLnBrk="0" hangingPunct="1">
              <a:lnSpc>
                <a:spcPct val="90000"/>
              </a:lnSpc>
              <a:spcBef>
                <a:spcPct val="20000"/>
              </a:spcBef>
              <a:buFontTx/>
              <a:buNone/>
              <a:defRPr sz="2400" kern="1200">
                <a:solidFill>
                  <a:schemeClr val="tx1">
                    <a:tint val="75000"/>
                  </a:schemeClr>
                </a:solidFill>
                <a:latin typeface="+mn-lt"/>
                <a:ea typeface="+mn-ea"/>
                <a:cs typeface="+mn-cs"/>
              </a:defRPr>
            </a:lvl5pPr>
            <a:lvl6pPr marL="2285909" indent="0" algn="ctr" defTabSz="914363"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090" indent="0" algn="ctr" defTabSz="914363"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272" indent="0" algn="ctr" defTabSz="914363"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454" indent="0" algn="ctr" defTabSz="914363"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ctr"/>
            <a:endParaRPr lang="es-ES_tradnl" noProof="1">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263472985"/>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1000"/>
                                        <p:tgtEl>
                                          <p:spTgt spid="8"/>
                                        </p:tgtEl>
                                      </p:cBhvr>
                                    </p:animEffect>
                                    <p:anim calcmode="lin" valueType="num">
                                      <p:cBhvr>
                                        <p:cTn id="8" dur="1000" fill="hold"/>
                                        <p:tgtEl>
                                          <p:spTgt spid="8"/>
                                        </p:tgtEl>
                                        <p:attrNameLst>
                                          <p:attrName>ppt_x</p:attrName>
                                        </p:attrNameLst>
                                      </p:cBhvr>
                                      <p:tavLst>
                                        <p:tav tm="0">
                                          <p:val>
                                            <p:strVal val="#ppt_x"/>
                                          </p:val>
                                        </p:tav>
                                        <p:tav tm="100000">
                                          <p:val>
                                            <p:strVal val="#ppt_x"/>
                                          </p:val>
                                        </p:tav>
                                      </p:tavLst>
                                    </p:anim>
                                    <p:anim calcmode="lin" valueType="num">
                                      <p:cBhvr>
                                        <p:cTn id="9"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9"/>
                                        </p:tgtEl>
                                        <p:attrNameLst>
                                          <p:attrName>style.visibility</p:attrName>
                                        </p:attrNameLst>
                                      </p:cBhvr>
                                      <p:to>
                                        <p:strVal val="visible"/>
                                      </p:to>
                                    </p:set>
                                    <p:animEffect transition="in" filter="fade">
                                      <p:cBhvr>
                                        <p:cTn id="14" dur="1000"/>
                                        <p:tgtEl>
                                          <p:spTgt spid="9"/>
                                        </p:tgtEl>
                                      </p:cBhvr>
                                    </p:animEffect>
                                    <p:anim calcmode="lin" valueType="num">
                                      <p:cBhvr>
                                        <p:cTn id="15" dur="1000" fill="hold"/>
                                        <p:tgtEl>
                                          <p:spTgt spid="9"/>
                                        </p:tgtEl>
                                        <p:attrNameLst>
                                          <p:attrName>ppt_x</p:attrName>
                                        </p:attrNameLst>
                                      </p:cBhvr>
                                      <p:tavLst>
                                        <p:tav tm="0">
                                          <p:val>
                                            <p:strVal val="#ppt_x"/>
                                          </p:val>
                                        </p:tav>
                                        <p:tav tm="100000">
                                          <p:val>
                                            <p:strVal val="#ppt_x"/>
                                          </p:val>
                                        </p:tav>
                                      </p:tavLst>
                                    </p:anim>
                                    <p:anim calcmode="lin" valueType="num">
                                      <p:cBhvr>
                                        <p:cTn id="16"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10"/>
                                        </p:tgtEl>
                                        <p:attrNameLst>
                                          <p:attrName>style.visibility</p:attrName>
                                        </p:attrNameLst>
                                      </p:cBhvr>
                                      <p:to>
                                        <p:strVal val="visible"/>
                                      </p:to>
                                    </p:set>
                                    <p:animEffect transition="in" filter="fade">
                                      <p:cBhvr>
                                        <p:cTn id="21" dur="1000"/>
                                        <p:tgtEl>
                                          <p:spTgt spid="10"/>
                                        </p:tgtEl>
                                      </p:cBhvr>
                                    </p:animEffect>
                                    <p:anim calcmode="lin" valueType="num">
                                      <p:cBhvr>
                                        <p:cTn id="22" dur="1000" fill="hold"/>
                                        <p:tgtEl>
                                          <p:spTgt spid="10"/>
                                        </p:tgtEl>
                                        <p:attrNameLst>
                                          <p:attrName>ppt_x</p:attrName>
                                        </p:attrNameLst>
                                      </p:cBhvr>
                                      <p:tavLst>
                                        <p:tav tm="0">
                                          <p:val>
                                            <p:strVal val="#ppt_x"/>
                                          </p:val>
                                        </p:tav>
                                        <p:tav tm="100000">
                                          <p:val>
                                            <p:strVal val="#ppt_x"/>
                                          </p:val>
                                        </p:tav>
                                      </p:tavLst>
                                    </p:anim>
                                    <p:anim calcmode="lin" valueType="num">
                                      <p:cBhvr>
                                        <p:cTn id="23"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11"/>
                                        </p:tgtEl>
                                        <p:attrNameLst>
                                          <p:attrName>style.visibility</p:attrName>
                                        </p:attrNameLst>
                                      </p:cBhvr>
                                      <p:to>
                                        <p:strVal val="visible"/>
                                      </p:to>
                                    </p:set>
                                    <p:animEffect transition="in" filter="fade">
                                      <p:cBhvr>
                                        <p:cTn id="28" dur="1000"/>
                                        <p:tgtEl>
                                          <p:spTgt spid="11"/>
                                        </p:tgtEl>
                                      </p:cBhvr>
                                    </p:animEffect>
                                    <p:anim calcmode="lin" valueType="num">
                                      <p:cBhvr>
                                        <p:cTn id="29" dur="1000" fill="hold"/>
                                        <p:tgtEl>
                                          <p:spTgt spid="11"/>
                                        </p:tgtEl>
                                        <p:attrNameLst>
                                          <p:attrName>ppt_x</p:attrName>
                                        </p:attrNameLst>
                                      </p:cBhvr>
                                      <p:tavLst>
                                        <p:tav tm="0">
                                          <p:val>
                                            <p:strVal val="#ppt_x"/>
                                          </p:val>
                                        </p:tav>
                                        <p:tav tm="100000">
                                          <p:val>
                                            <p:strVal val="#ppt_x"/>
                                          </p:val>
                                        </p:tav>
                                      </p:tavLst>
                                    </p:anim>
                                    <p:anim calcmode="lin" valueType="num">
                                      <p:cBhvr>
                                        <p:cTn id="30"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10" grpId="0" animBg="1"/>
      <p:bldP spid="11" grpId="0"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85709" y="723390"/>
            <a:ext cx="6739464" cy="653381"/>
          </a:xfrm>
        </p:spPr>
        <p:txBody>
          <a:bodyPr/>
          <a:lstStyle/>
          <a:p>
            <a:pPr algn="ctr" defTabSz="914400">
              <a:spcBef>
                <a:spcPts val="0"/>
              </a:spcBef>
            </a:pPr>
            <a:endParaRPr lang="es-ES_tradnl" sz="3600" b="0" i="0" spc="-150" noProof="1">
              <a:effectLst>
                <a:outerShdw blurRad="50800" dist="38100" dir="2700000" algn="tl">
                  <a:prstClr val="black">
                    <a:alpha val="40000"/>
                  </a:prstClr>
                </a:outerShdw>
              </a:effectLst>
              <a:latin typeface="Arial" panose="020B0604020202020204" pitchFamily="34" charset="0"/>
              <a:cs typeface="Arial" panose="020B0604020202020204" pitchFamily="34" charset="0"/>
            </a:endParaRPr>
          </a:p>
        </p:txBody>
      </p:sp>
      <p:sp>
        <p:nvSpPr>
          <p:cNvPr id="3" name="Subtitle 2"/>
          <p:cNvSpPr>
            <a:spLocks noGrp="1"/>
          </p:cNvSpPr>
          <p:nvPr>
            <p:ph type="subTitle" idx="1"/>
          </p:nvPr>
        </p:nvSpPr>
        <p:spPr>
          <a:xfrm>
            <a:off x="614484" y="1988840"/>
            <a:ext cx="7681913" cy="4248472"/>
          </a:xfrm>
        </p:spPr>
        <p:txBody>
          <a:bodyPr>
            <a:normAutofit/>
          </a:bodyPr>
          <a:lstStyle/>
          <a:p>
            <a:pPr algn="ctr"/>
            <a:endParaRPr lang="es-MX" spc="-150" noProof="1">
              <a:ln w="3175">
                <a:noFill/>
              </a:ln>
              <a:solidFill>
                <a:schemeClr val="tx1"/>
              </a:solidFill>
              <a:effectLst>
                <a:outerShdw blurRad="50800" dist="38100" dir="2700000" algn="tl">
                  <a:prstClr val="black">
                    <a:alpha val="40000"/>
                  </a:prstClr>
                </a:outerShdw>
              </a:effectLst>
              <a:latin typeface="Arial" panose="020B0604020202020204" pitchFamily="34" charset="0"/>
              <a:cs typeface="Arial" panose="020B0604020202020204" pitchFamily="34" charset="0"/>
            </a:endParaRPr>
          </a:p>
          <a:p>
            <a:pPr algn="ctr"/>
            <a:endParaRPr lang="es-MX" spc="-150" noProof="1">
              <a:ln w="3175">
                <a:noFill/>
              </a:ln>
              <a:solidFill>
                <a:schemeClr val="tx1"/>
              </a:solidFill>
              <a:effectLst>
                <a:outerShdw blurRad="50800" dist="38100" dir="2700000" algn="tl">
                  <a:prstClr val="black">
                    <a:alpha val="40000"/>
                  </a:prstClr>
                </a:outerShdw>
              </a:effectLst>
              <a:latin typeface="Arial" panose="020B0604020202020204" pitchFamily="34" charset="0"/>
              <a:cs typeface="Arial" panose="020B0604020202020204" pitchFamily="34" charset="0"/>
            </a:endParaRPr>
          </a:p>
          <a:p>
            <a:pPr algn="ctr"/>
            <a:endParaRPr lang="es-MX" spc="-150" noProof="1">
              <a:ln w="3175">
                <a:noFill/>
              </a:ln>
              <a:solidFill>
                <a:schemeClr val="tx1"/>
              </a:solidFill>
              <a:effectLst>
                <a:outerShdw blurRad="50800" dist="38100" dir="2700000" algn="tl">
                  <a:prstClr val="black">
                    <a:alpha val="40000"/>
                  </a:prstClr>
                </a:outerShdw>
              </a:effectLst>
              <a:latin typeface="Arial" panose="020B0604020202020204" pitchFamily="34" charset="0"/>
              <a:cs typeface="Arial" panose="020B0604020202020204" pitchFamily="34" charset="0"/>
            </a:endParaRPr>
          </a:p>
          <a:p>
            <a:pPr algn="ctr"/>
            <a:endParaRPr lang="es-MX" b="0" spc="-150" noProof="1">
              <a:ln w="3175">
                <a:noFill/>
              </a:ln>
              <a:solidFill>
                <a:schemeClr val="tx1"/>
              </a:solidFill>
              <a:effectLst>
                <a:outerShdw blurRad="50800" dist="38100" dir="2700000" algn="tl">
                  <a:prstClr val="black">
                    <a:alpha val="40000"/>
                  </a:prstClr>
                </a:outerShdw>
              </a:effectLst>
              <a:latin typeface="Arial" panose="020B0604020202020204" pitchFamily="34" charset="0"/>
              <a:cs typeface="Arial" panose="020B0604020202020204" pitchFamily="34" charset="0"/>
            </a:endParaRPr>
          </a:p>
        </p:txBody>
      </p:sp>
      <p:graphicFrame>
        <p:nvGraphicFramePr>
          <p:cNvPr id="4" name="Tabla 3"/>
          <p:cNvGraphicFramePr>
            <a:graphicFrameLocks noGrp="1"/>
          </p:cNvGraphicFramePr>
          <p:nvPr>
            <p:extLst/>
          </p:nvPr>
        </p:nvGraphicFramePr>
        <p:xfrm>
          <a:off x="251520" y="2276872"/>
          <a:ext cx="8496950" cy="2915384"/>
        </p:xfrm>
        <a:graphic>
          <a:graphicData uri="http://schemas.openxmlformats.org/drawingml/2006/table">
            <a:tbl>
              <a:tblPr firstRow="1" bandRow="1">
                <a:tableStyleId>{21E4AEA4-8DFA-4A89-87EB-49C32662AFE0}</a:tableStyleId>
              </a:tblPr>
              <a:tblGrid>
                <a:gridCol w="849695">
                  <a:extLst>
                    <a:ext uri="{9D8B030D-6E8A-4147-A177-3AD203B41FA5}">
                      <a16:colId xmlns:a16="http://schemas.microsoft.com/office/drawing/2014/main" val="20000"/>
                    </a:ext>
                  </a:extLst>
                </a:gridCol>
                <a:gridCol w="849695">
                  <a:extLst>
                    <a:ext uri="{9D8B030D-6E8A-4147-A177-3AD203B41FA5}">
                      <a16:colId xmlns:a16="http://schemas.microsoft.com/office/drawing/2014/main" val="20001"/>
                    </a:ext>
                  </a:extLst>
                </a:gridCol>
                <a:gridCol w="849695">
                  <a:extLst>
                    <a:ext uri="{9D8B030D-6E8A-4147-A177-3AD203B41FA5}">
                      <a16:colId xmlns:a16="http://schemas.microsoft.com/office/drawing/2014/main" val="20002"/>
                    </a:ext>
                  </a:extLst>
                </a:gridCol>
                <a:gridCol w="849695">
                  <a:extLst>
                    <a:ext uri="{9D8B030D-6E8A-4147-A177-3AD203B41FA5}">
                      <a16:colId xmlns:a16="http://schemas.microsoft.com/office/drawing/2014/main" val="20003"/>
                    </a:ext>
                  </a:extLst>
                </a:gridCol>
                <a:gridCol w="849695">
                  <a:extLst>
                    <a:ext uri="{9D8B030D-6E8A-4147-A177-3AD203B41FA5}">
                      <a16:colId xmlns:a16="http://schemas.microsoft.com/office/drawing/2014/main" val="20004"/>
                    </a:ext>
                  </a:extLst>
                </a:gridCol>
                <a:gridCol w="849695">
                  <a:extLst>
                    <a:ext uri="{9D8B030D-6E8A-4147-A177-3AD203B41FA5}">
                      <a16:colId xmlns:a16="http://schemas.microsoft.com/office/drawing/2014/main" val="20005"/>
                    </a:ext>
                  </a:extLst>
                </a:gridCol>
                <a:gridCol w="849695">
                  <a:extLst>
                    <a:ext uri="{9D8B030D-6E8A-4147-A177-3AD203B41FA5}">
                      <a16:colId xmlns:a16="http://schemas.microsoft.com/office/drawing/2014/main" val="20006"/>
                    </a:ext>
                  </a:extLst>
                </a:gridCol>
                <a:gridCol w="849695">
                  <a:extLst>
                    <a:ext uri="{9D8B030D-6E8A-4147-A177-3AD203B41FA5}">
                      <a16:colId xmlns:a16="http://schemas.microsoft.com/office/drawing/2014/main" val="20007"/>
                    </a:ext>
                  </a:extLst>
                </a:gridCol>
                <a:gridCol w="849695">
                  <a:extLst>
                    <a:ext uri="{9D8B030D-6E8A-4147-A177-3AD203B41FA5}">
                      <a16:colId xmlns:a16="http://schemas.microsoft.com/office/drawing/2014/main" val="20008"/>
                    </a:ext>
                  </a:extLst>
                </a:gridCol>
                <a:gridCol w="849695">
                  <a:extLst>
                    <a:ext uri="{9D8B030D-6E8A-4147-A177-3AD203B41FA5}">
                      <a16:colId xmlns:a16="http://schemas.microsoft.com/office/drawing/2014/main" val="20009"/>
                    </a:ext>
                  </a:extLst>
                </a:gridCol>
              </a:tblGrid>
              <a:tr h="624304">
                <a:tc gridSpan="10">
                  <a:txBody>
                    <a:bodyPr/>
                    <a:lstStyle/>
                    <a:p>
                      <a:r>
                        <a:rPr lang="es-MX" sz="1200" dirty="0">
                          <a:latin typeface="Arial" panose="020B0604020202020204" pitchFamily="34" charset="0"/>
                          <a:cs typeface="Arial" panose="020B0604020202020204" pitchFamily="34" charset="0"/>
                        </a:rPr>
                        <a:t>Factores de riesgo empleados en varios estudios de modelos de predicción.</a:t>
                      </a:r>
                    </a:p>
                  </a:txBody>
                  <a:tcPr/>
                </a:tc>
                <a:tc hMerge="1">
                  <a:txBody>
                    <a:bodyPr/>
                    <a:lstStyle/>
                    <a:p>
                      <a:endParaRPr lang="es-MX" dirty="0"/>
                    </a:p>
                  </a:txBody>
                  <a:tcPr/>
                </a:tc>
                <a:tc hMerge="1">
                  <a:txBody>
                    <a:bodyPr/>
                    <a:lstStyle/>
                    <a:p>
                      <a:endParaRPr lang="es-MX" dirty="0"/>
                    </a:p>
                  </a:txBody>
                  <a:tcPr/>
                </a:tc>
                <a:tc hMerge="1">
                  <a:txBody>
                    <a:bodyPr/>
                    <a:lstStyle/>
                    <a:p>
                      <a:endParaRPr lang="es-MX" dirty="0"/>
                    </a:p>
                  </a:txBody>
                  <a:tcPr/>
                </a:tc>
                <a:tc hMerge="1">
                  <a:txBody>
                    <a:bodyPr/>
                    <a:lstStyle/>
                    <a:p>
                      <a:endParaRPr lang="es-MX" dirty="0"/>
                    </a:p>
                  </a:txBody>
                  <a:tcPr/>
                </a:tc>
                <a:tc hMerge="1">
                  <a:txBody>
                    <a:bodyPr/>
                    <a:lstStyle/>
                    <a:p>
                      <a:endParaRPr lang="es-MX" dirty="0"/>
                    </a:p>
                  </a:txBody>
                  <a:tcPr/>
                </a:tc>
                <a:tc hMerge="1">
                  <a:txBody>
                    <a:bodyPr/>
                    <a:lstStyle/>
                    <a:p>
                      <a:endParaRPr lang="es-MX" dirty="0"/>
                    </a:p>
                  </a:txBody>
                  <a:tcPr/>
                </a:tc>
                <a:tc hMerge="1">
                  <a:txBody>
                    <a:bodyPr/>
                    <a:lstStyle/>
                    <a:p>
                      <a:endParaRPr lang="es-MX" dirty="0"/>
                    </a:p>
                  </a:txBody>
                  <a:tcPr/>
                </a:tc>
                <a:tc hMerge="1">
                  <a:txBody>
                    <a:bodyPr/>
                    <a:lstStyle/>
                    <a:p>
                      <a:endParaRPr lang="es-MX" dirty="0"/>
                    </a:p>
                  </a:txBody>
                  <a:tcPr/>
                </a:tc>
                <a:tc hMerge="1">
                  <a:txBody>
                    <a:bodyPr/>
                    <a:lstStyle/>
                    <a:p>
                      <a:endParaRPr lang="es-MX" dirty="0"/>
                    </a:p>
                  </a:txBody>
                  <a:tcPr/>
                </a:tc>
                <a:extLst>
                  <a:ext uri="{0D108BD9-81ED-4DB2-BD59-A6C34878D82A}">
                    <a16:rowId xmlns:a16="http://schemas.microsoft.com/office/drawing/2014/main" val="10000"/>
                  </a:ext>
                </a:extLst>
              </a:tr>
              <a:tr h="370840">
                <a:tc>
                  <a:txBody>
                    <a:bodyPr/>
                    <a:lstStyle/>
                    <a:p>
                      <a:pPr algn="ctr"/>
                      <a:r>
                        <a:rPr lang="es-MX" sz="1200" dirty="0">
                          <a:latin typeface="Arial" panose="020B0604020202020204" pitchFamily="34" charset="0"/>
                          <a:cs typeface="Arial" panose="020B0604020202020204" pitchFamily="34" charset="0"/>
                        </a:rPr>
                        <a:t>Factor</a:t>
                      </a:r>
                      <a:r>
                        <a:rPr lang="es-MX" sz="1200" baseline="0" dirty="0">
                          <a:latin typeface="Arial" panose="020B0604020202020204" pitchFamily="34" charset="0"/>
                          <a:cs typeface="Arial" panose="020B0604020202020204" pitchFamily="34" charset="0"/>
                        </a:rPr>
                        <a:t> de riesgo</a:t>
                      </a:r>
                      <a:endParaRPr lang="es-MX" sz="1200" dirty="0">
                        <a:latin typeface="Arial" panose="020B0604020202020204" pitchFamily="34" charset="0"/>
                        <a:cs typeface="Arial" panose="020B0604020202020204" pitchFamily="34" charset="0"/>
                      </a:endParaRPr>
                    </a:p>
                  </a:txBody>
                  <a:tcPr/>
                </a:tc>
                <a:tc>
                  <a:txBody>
                    <a:bodyPr/>
                    <a:lstStyle/>
                    <a:p>
                      <a:pPr algn="ctr"/>
                      <a:r>
                        <a:rPr lang="es-MX" sz="1200" dirty="0">
                          <a:latin typeface="Arial" panose="020B0604020202020204" pitchFamily="34" charset="0"/>
                          <a:cs typeface="Arial" panose="020B0604020202020204" pitchFamily="34" charset="0"/>
                        </a:rPr>
                        <a:t>Pittet y cols</a:t>
                      </a:r>
                    </a:p>
                  </a:txBody>
                  <a:tcPr/>
                </a:tc>
                <a:tc>
                  <a:txBody>
                    <a:bodyPr/>
                    <a:lstStyle/>
                    <a:p>
                      <a:pPr algn="ctr"/>
                      <a:r>
                        <a:rPr lang="es-MX" sz="1200" dirty="0">
                          <a:latin typeface="Arial" panose="020B0604020202020204" pitchFamily="34" charset="0"/>
                          <a:cs typeface="Arial" panose="020B0604020202020204" pitchFamily="34" charset="0"/>
                        </a:rPr>
                        <a:t>Dupont y cols</a:t>
                      </a:r>
                    </a:p>
                  </a:txBody>
                  <a:tcPr/>
                </a:tc>
                <a:tc>
                  <a:txBody>
                    <a:bodyPr/>
                    <a:lstStyle/>
                    <a:p>
                      <a:pPr algn="ctr"/>
                      <a:r>
                        <a:rPr lang="es-MX" sz="1200" dirty="0">
                          <a:latin typeface="Arial" panose="020B0604020202020204" pitchFamily="34" charset="0"/>
                          <a:cs typeface="Arial" panose="020B0604020202020204" pitchFamily="34" charset="0"/>
                        </a:rPr>
                        <a:t>Michalopoulos y cols</a:t>
                      </a:r>
                    </a:p>
                  </a:txBody>
                  <a:tcPr/>
                </a:tc>
                <a:tc>
                  <a:txBody>
                    <a:bodyPr/>
                    <a:lstStyle/>
                    <a:p>
                      <a:pPr algn="ctr"/>
                      <a:r>
                        <a:rPr lang="es-MX" sz="1200" dirty="0">
                          <a:latin typeface="Arial" panose="020B0604020202020204" pitchFamily="34" charset="0"/>
                          <a:cs typeface="Arial" panose="020B0604020202020204" pitchFamily="34" charset="0"/>
                        </a:rPr>
                        <a:t>Paphitou y cols</a:t>
                      </a:r>
                    </a:p>
                  </a:txBody>
                  <a:tcPr/>
                </a:tc>
                <a:tc>
                  <a:txBody>
                    <a:bodyPr/>
                    <a:lstStyle/>
                    <a:p>
                      <a:pPr algn="ctr"/>
                      <a:r>
                        <a:rPr lang="es-MX" sz="1200" dirty="0" err="1">
                          <a:latin typeface="Arial" panose="020B0604020202020204" pitchFamily="34" charset="0"/>
                          <a:cs typeface="Arial" panose="020B0604020202020204" pitchFamily="34" charset="0"/>
                        </a:rPr>
                        <a:t>Ostronsky-Zeichner</a:t>
                      </a:r>
                      <a:r>
                        <a:rPr lang="es-MX" sz="1200" dirty="0">
                          <a:latin typeface="Arial" panose="020B0604020202020204" pitchFamily="34" charset="0"/>
                          <a:cs typeface="Arial" panose="020B0604020202020204" pitchFamily="34" charset="0"/>
                        </a:rPr>
                        <a:t> y cols</a:t>
                      </a:r>
                    </a:p>
                  </a:txBody>
                  <a:tcPr/>
                </a:tc>
                <a:tc>
                  <a:txBody>
                    <a:bodyPr/>
                    <a:lstStyle/>
                    <a:p>
                      <a:pPr algn="ctr"/>
                      <a:r>
                        <a:rPr lang="es-MX" sz="1200" dirty="0" err="1">
                          <a:latin typeface="Arial" panose="020B0604020202020204" pitchFamily="34" charset="0"/>
                          <a:cs typeface="Arial" panose="020B0604020202020204" pitchFamily="34" charset="0"/>
                        </a:rPr>
                        <a:t>Ostronsky</a:t>
                      </a:r>
                      <a:r>
                        <a:rPr lang="es-MX" sz="1200" dirty="0">
                          <a:latin typeface="Arial" panose="020B0604020202020204" pitchFamily="34" charset="0"/>
                          <a:cs typeface="Arial" panose="020B0604020202020204" pitchFamily="34" charset="0"/>
                        </a:rPr>
                        <a:t> (corregido)</a:t>
                      </a:r>
                    </a:p>
                  </a:txBody>
                  <a:tcPr/>
                </a:tc>
                <a:tc>
                  <a:txBody>
                    <a:bodyPr/>
                    <a:lstStyle/>
                    <a:p>
                      <a:pPr algn="ctr"/>
                      <a:r>
                        <a:rPr lang="es-MX" sz="1200" dirty="0">
                          <a:latin typeface="Arial" panose="020B0604020202020204" pitchFamily="34" charset="0"/>
                          <a:cs typeface="Arial" panose="020B0604020202020204" pitchFamily="34" charset="0"/>
                        </a:rPr>
                        <a:t>León y</a:t>
                      </a:r>
                      <a:r>
                        <a:rPr lang="es-MX" sz="1200" baseline="0" dirty="0">
                          <a:latin typeface="Arial" panose="020B0604020202020204" pitchFamily="34" charset="0"/>
                          <a:cs typeface="Arial" panose="020B0604020202020204" pitchFamily="34" charset="0"/>
                        </a:rPr>
                        <a:t> cols</a:t>
                      </a:r>
                      <a:endParaRPr lang="es-MX" sz="1200" dirty="0">
                        <a:latin typeface="Arial" panose="020B0604020202020204" pitchFamily="34" charset="0"/>
                        <a:cs typeface="Arial" panose="020B0604020202020204" pitchFamily="34" charset="0"/>
                      </a:endParaRPr>
                    </a:p>
                  </a:txBody>
                  <a:tcPr/>
                </a:tc>
                <a:tc>
                  <a:txBody>
                    <a:bodyPr/>
                    <a:lstStyle/>
                    <a:p>
                      <a:pPr algn="ctr"/>
                      <a:r>
                        <a:rPr lang="es-MX" sz="1200" dirty="0" err="1">
                          <a:latin typeface="Arial" panose="020B0604020202020204" pitchFamily="34" charset="0"/>
                          <a:cs typeface="Arial" panose="020B0604020202020204" pitchFamily="34" charset="0"/>
                        </a:rPr>
                        <a:t>Hermsen</a:t>
                      </a:r>
                      <a:r>
                        <a:rPr lang="es-MX" sz="1200" dirty="0">
                          <a:latin typeface="Arial" panose="020B0604020202020204" pitchFamily="34" charset="0"/>
                          <a:cs typeface="Arial" panose="020B0604020202020204" pitchFamily="34" charset="0"/>
                        </a:rPr>
                        <a:t> y cols</a:t>
                      </a:r>
                    </a:p>
                  </a:txBody>
                  <a:tcPr/>
                </a:tc>
                <a:tc>
                  <a:txBody>
                    <a:bodyPr/>
                    <a:lstStyle/>
                    <a:p>
                      <a:pPr algn="ctr"/>
                      <a:r>
                        <a:rPr lang="es-MX" sz="1200" dirty="0" err="1">
                          <a:latin typeface="Arial" panose="020B0604020202020204" pitchFamily="34" charset="0"/>
                          <a:cs typeface="Arial" panose="020B0604020202020204" pitchFamily="34" charset="0"/>
                        </a:rPr>
                        <a:t>Sharr</a:t>
                      </a:r>
                      <a:r>
                        <a:rPr lang="es-MX" sz="1200" dirty="0">
                          <a:latin typeface="Arial" panose="020B0604020202020204" pitchFamily="34" charset="0"/>
                          <a:cs typeface="Arial" panose="020B0604020202020204" pitchFamily="34" charset="0"/>
                        </a:rPr>
                        <a:t> y cols.</a:t>
                      </a:r>
                    </a:p>
                  </a:txBody>
                  <a:tcPr/>
                </a:tc>
                <a:extLst>
                  <a:ext uri="{0D108BD9-81ED-4DB2-BD59-A6C34878D82A}">
                    <a16:rowId xmlns:a16="http://schemas.microsoft.com/office/drawing/2014/main" val="10001"/>
                  </a:ext>
                </a:extLst>
              </a:tr>
              <a:tr h="370840">
                <a:tc>
                  <a:txBody>
                    <a:bodyPr/>
                    <a:lstStyle/>
                    <a:p>
                      <a:pPr algn="ctr"/>
                      <a:r>
                        <a:rPr lang="es-MX" sz="1200" dirty="0">
                          <a:latin typeface="Arial" panose="020B0604020202020204" pitchFamily="34" charset="0"/>
                          <a:cs typeface="Arial" panose="020B0604020202020204" pitchFamily="34" charset="0"/>
                        </a:rPr>
                        <a:t>NPT</a:t>
                      </a:r>
                    </a:p>
                  </a:txBody>
                  <a:tcPr/>
                </a:tc>
                <a:tc>
                  <a:txBody>
                    <a:bodyPr/>
                    <a:lstStyle/>
                    <a:p>
                      <a:pPr algn="ctr"/>
                      <a:endParaRPr lang="es-MX" sz="1200" b="1" dirty="0">
                        <a:latin typeface="Arial" panose="020B0604020202020204" pitchFamily="34" charset="0"/>
                        <a:cs typeface="Arial" panose="020B0604020202020204" pitchFamily="34" charset="0"/>
                      </a:endParaRPr>
                    </a:p>
                  </a:txBody>
                  <a:tcPr/>
                </a:tc>
                <a:tc>
                  <a:txBody>
                    <a:bodyPr/>
                    <a:lstStyle/>
                    <a:p>
                      <a:pPr algn="ctr"/>
                      <a:endParaRPr lang="es-MX" sz="1200" b="1" dirty="0">
                        <a:latin typeface="Arial" panose="020B0604020202020204" pitchFamily="34" charset="0"/>
                        <a:cs typeface="Arial" panose="020B0604020202020204" pitchFamily="34" charset="0"/>
                      </a:endParaRPr>
                    </a:p>
                  </a:txBody>
                  <a:tcPr/>
                </a:tc>
                <a:tc>
                  <a:txBody>
                    <a:bodyPr/>
                    <a:lstStyle/>
                    <a:p>
                      <a:pPr algn="ctr"/>
                      <a:endParaRPr lang="es-MX" sz="1200" b="1" dirty="0">
                        <a:latin typeface="Arial" panose="020B0604020202020204" pitchFamily="34" charset="0"/>
                        <a:cs typeface="Arial" panose="020B0604020202020204" pitchFamily="34" charset="0"/>
                      </a:endParaRPr>
                    </a:p>
                  </a:txBody>
                  <a:tcPr/>
                </a:tc>
                <a:tc>
                  <a:txBody>
                    <a:bodyPr/>
                    <a:lstStyle/>
                    <a:p>
                      <a:pPr algn="ctr"/>
                      <a:endParaRPr lang="es-MX" sz="1200" b="1" dirty="0">
                        <a:latin typeface="Arial" panose="020B0604020202020204" pitchFamily="34" charset="0"/>
                        <a:cs typeface="Arial" panose="020B0604020202020204" pitchFamily="34" charset="0"/>
                      </a:endParaRPr>
                    </a:p>
                  </a:txBody>
                  <a:tcPr/>
                </a:tc>
                <a:tc>
                  <a:txBody>
                    <a:bodyPr/>
                    <a:lstStyle/>
                    <a:p>
                      <a:pPr algn="ctr"/>
                      <a:r>
                        <a:rPr lang="es-MX" sz="1200" b="1" dirty="0">
                          <a:latin typeface="Arial" panose="020B0604020202020204" pitchFamily="34" charset="0"/>
                          <a:cs typeface="Arial" panose="020B0604020202020204" pitchFamily="34" charset="0"/>
                        </a:rPr>
                        <a:t>X</a:t>
                      </a:r>
                    </a:p>
                  </a:txBody>
                  <a:tcPr/>
                </a:tc>
                <a:tc>
                  <a:txBody>
                    <a:bodyPr/>
                    <a:lstStyle/>
                    <a:p>
                      <a:pPr algn="ctr"/>
                      <a:r>
                        <a:rPr lang="es-MX" sz="1200" b="1" dirty="0">
                          <a:latin typeface="Arial" panose="020B0604020202020204" pitchFamily="34" charset="0"/>
                          <a:cs typeface="Arial" panose="020B0604020202020204" pitchFamily="34" charset="0"/>
                        </a:rPr>
                        <a:t>X</a:t>
                      </a:r>
                    </a:p>
                  </a:txBody>
                  <a:tcPr/>
                </a:tc>
                <a:tc>
                  <a:txBody>
                    <a:bodyPr/>
                    <a:lstStyle/>
                    <a:p>
                      <a:pPr algn="ctr"/>
                      <a:r>
                        <a:rPr lang="es-MX" sz="1200" b="1" dirty="0">
                          <a:latin typeface="Arial" panose="020B0604020202020204" pitchFamily="34" charset="0"/>
                          <a:cs typeface="Arial" panose="020B0604020202020204" pitchFamily="34" charset="0"/>
                        </a:rPr>
                        <a:t>X</a:t>
                      </a:r>
                    </a:p>
                  </a:txBody>
                  <a:tcPr/>
                </a:tc>
                <a:tc>
                  <a:txBody>
                    <a:bodyPr/>
                    <a:lstStyle/>
                    <a:p>
                      <a:pPr algn="ctr"/>
                      <a:endParaRPr lang="es-MX" sz="1200" b="1" dirty="0">
                        <a:latin typeface="Arial" panose="020B0604020202020204" pitchFamily="34" charset="0"/>
                        <a:cs typeface="Arial" panose="020B0604020202020204" pitchFamily="34" charset="0"/>
                      </a:endParaRPr>
                    </a:p>
                  </a:txBody>
                  <a:tcPr/>
                </a:tc>
                <a:tc>
                  <a:txBody>
                    <a:bodyPr/>
                    <a:lstStyle/>
                    <a:p>
                      <a:pPr algn="ctr"/>
                      <a:endParaRPr lang="es-MX" sz="1200" b="1"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0002"/>
                  </a:ext>
                </a:extLst>
              </a:tr>
              <a:tr h="370840">
                <a:tc>
                  <a:txBody>
                    <a:bodyPr/>
                    <a:lstStyle/>
                    <a:p>
                      <a:pPr algn="ctr"/>
                      <a:r>
                        <a:rPr lang="es-MX" sz="1200" dirty="0">
                          <a:latin typeface="Arial" panose="020B0604020202020204" pitchFamily="34" charset="0"/>
                          <a:cs typeface="Arial" panose="020B0604020202020204" pitchFamily="34" charset="0"/>
                        </a:rPr>
                        <a:t>Ab.</a:t>
                      </a:r>
                      <a:r>
                        <a:rPr lang="es-MX" sz="1200" baseline="0" dirty="0">
                          <a:latin typeface="Arial" panose="020B0604020202020204" pitchFamily="34" charset="0"/>
                          <a:cs typeface="Arial" panose="020B0604020202020204" pitchFamily="34" charset="0"/>
                        </a:rPr>
                        <a:t> Amplio espectro</a:t>
                      </a:r>
                      <a:endParaRPr lang="es-MX" sz="1200" dirty="0">
                        <a:latin typeface="Arial" panose="020B0604020202020204" pitchFamily="34" charset="0"/>
                        <a:cs typeface="Arial" panose="020B0604020202020204" pitchFamily="34" charset="0"/>
                      </a:endParaRPr>
                    </a:p>
                  </a:txBody>
                  <a:tcPr/>
                </a:tc>
                <a:tc>
                  <a:txBody>
                    <a:bodyPr/>
                    <a:lstStyle/>
                    <a:p>
                      <a:pPr algn="ctr"/>
                      <a:r>
                        <a:rPr lang="es-MX" sz="1200" b="1" dirty="0">
                          <a:latin typeface="Arial" panose="020B0604020202020204" pitchFamily="34" charset="0"/>
                          <a:cs typeface="Arial" panose="020B0604020202020204" pitchFamily="34" charset="0"/>
                        </a:rPr>
                        <a:t>X</a:t>
                      </a:r>
                    </a:p>
                  </a:txBody>
                  <a:tcPr/>
                </a:tc>
                <a:tc>
                  <a:txBody>
                    <a:bodyPr/>
                    <a:lstStyle/>
                    <a:p>
                      <a:pPr algn="ctr"/>
                      <a:r>
                        <a:rPr lang="es-MX" sz="1200" b="1" dirty="0">
                          <a:latin typeface="Arial" panose="020B0604020202020204" pitchFamily="34" charset="0"/>
                          <a:cs typeface="Arial" panose="020B0604020202020204" pitchFamily="34" charset="0"/>
                        </a:rPr>
                        <a:t>X</a:t>
                      </a:r>
                    </a:p>
                  </a:txBody>
                  <a:tcPr/>
                </a:tc>
                <a:tc>
                  <a:txBody>
                    <a:bodyPr/>
                    <a:lstStyle/>
                    <a:p>
                      <a:pPr algn="ctr"/>
                      <a:endParaRPr lang="es-MX" sz="1200" b="1" dirty="0">
                        <a:latin typeface="Arial" panose="020B0604020202020204" pitchFamily="34" charset="0"/>
                        <a:cs typeface="Arial" panose="020B0604020202020204" pitchFamily="34" charset="0"/>
                      </a:endParaRPr>
                    </a:p>
                  </a:txBody>
                  <a:tcPr/>
                </a:tc>
                <a:tc>
                  <a:txBody>
                    <a:bodyPr/>
                    <a:lstStyle/>
                    <a:p>
                      <a:pPr algn="ctr"/>
                      <a:r>
                        <a:rPr lang="es-MX" sz="1200" b="1" dirty="0">
                          <a:latin typeface="Arial" panose="020B0604020202020204" pitchFamily="34" charset="0"/>
                          <a:cs typeface="Arial" panose="020B0604020202020204" pitchFamily="34" charset="0"/>
                        </a:rPr>
                        <a:t>X</a:t>
                      </a:r>
                    </a:p>
                  </a:txBody>
                  <a:tcPr/>
                </a:tc>
                <a:tc>
                  <a:txBody>
                    <a:bodyPr/>
                    <a:lstStyle/>
                    <a:p>
                      <a:pPr algn="ctr"/>
                      <a:r>
                        <a:rPr lang="es-MX" sz="1200" b="1" dirty="0">
                          <a:latin typeface="Arial" panose="020B0604020202020204" pitchFamily="34" charset="0"/>
                          <a:cs typeface="Arial" panose="020B0604020202020204" pitchFamily="34" charset="0"/>
                        </a:rPr>
                        <a:t>X</a:t>
                      </a:r>
                    </a:p>
                  </a:txBody>
                  <a:tcPr/>
                </a:tc>
                <a:tc>
                  <a:txBody>
                    <a:bodyPr/>
                    <a:lstStyle/>
                    <a:p>
                      <a:pPr algn="ctr"/>
                      <a:r>
                        <a:rPr lang="es-MX" sz="1200" b="1" dirty="0">
                          <a:latin typeface="Arial" panose="020B0604020202020204" pitchFamily="34" charset="0"/>
                          <a:cs typeface="Arial" panose="020B0604020202020204" pitchFamily="34" charset="0"/>
                        </a:rPr>
                        <a:t>X</a:t>
                      </a:r>
                    </a:p>
                  </a:txBody>
                  <a:tcPr/>
                </a:tc>
                <a:tc>
                  <a:txBody>
                    <a:bodyPr/>
                    <a:lstStyle/>
                    <a:p>
                      <a:pPr algn="ctr"/>
                      <a:endParaRPr lang="es-MX" sz="1200" b="1" dirty="0">
                        <a:latin typeface="Arial" panose="020B0604020202020204" pitchFamily="34" charset="0"/>
                        <a:cs typeface="Arial" panose="020B0604020202020204" pitchFamily="34" charset="0"/>
                      </a:endParaRPr>
                    </a:p>
                  </a:txBody>
                  <a:tcPr/>
                </a:tc>
                <a:tc>
                  <a:txBody>
                    <a:bodyPr/>
                    <a:lstStyle/>
                    <a:p>
                      <a:pPr algn="ctr"/>
                      <a:r>
                        <a:rPr lang="es-MX" sz="1200" b="1" dirty="0">
                          <a:latin typeface="Arial" panose="020B0604020202020204" pitchFamily="34" charset="0"/>
                          <a:cs typeface="Arial" panose="020B0604020202020204" pitchFamily="34" charset="0"/>
                        </a:rPr>
                        <a:t>X</a:t>
                      </a:r>
                    </a:p>
                  </a:txBody>
                  <a:tcPr/>
                </a:tc>
                <a:tc>
                  <a:txBody>
                    <a:bodyPr/>
                    <a:lstStyle/>
                    <a:p>
                      <a:pPr algn="ctr"/>
                      <a:endParaRPr lang="es-MX" sz="1200" b="1"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0003"/>
                  </a:ext>
                </a:extLst>
              </a:tr>
              <a:tr h="370840">
                <a:tc>
                  <a:txBody>
                    <a:bodyPr/>
                    <a:lstStyle/>
                    <a:p>
                      <a:pPr algn="ctr"/>
                      <a:r>
                        <a:rPr lang="es-MX" sz="1200" dirty="0">
                          <a:latin typeface="Arial" panose="020B0604020202020204" pitchFamily="34" charset="0"/>
                          <a:cs typeface="Arial" panose="020B0604020202020204" pitchFamily="34" charset="0"/>
                        </a:rPr>
                        <a:t>Estancia</a:t>
                      </a:r>
                      <a:r>
                        <a:rPr lang="es-MX" sz="1200" baseline="0" dirty="0">
                          <a:latin typeface="Arial" panose="020B0604020202020204" pitchFamily="34" charset="0"/>
                          <a:cs typeface="Arial" panose="020B0604020202020204" pitchFamily="34" charset="0"/>
                        </a:rPr>
                        <a:t> en UCI</a:t>
                      </a:r>
                      <a:endParaRPr lang="es-MX" sz="1200" dirty="0">
                        <a:latin typeface="Arial" panose="020B0604020202020204" pitchFamily="34" charset="0"/>
                        <a:cs typeface="Arial" panose="020B0604020202020204" pitchFamily="34" charset="0"/>
                      </a:endParaRPr>
                    </a:p>
                  </a:txBody>
                  <a:tcPr/>
                </a:tc>
                <a:tc>
                  <a:txBody>
                    <a:bodyPr/>
                    <a:lstStyle/>
                    <a:p>
                      <a:pPr algn="ctr"/>
                      <a:endParaRPr lang="es-MX" sz="1200" b="1" dirty="0">
                        <a:latin typeface="Arial" panose="020B0604020202020204" pitchFamily="34" charset="0"/>
                        <a:cs typeface="Arial" panose="020B0604020202020204" pitchFamily="34" charset="0"/>
                      </a:endParaRPr>
                    </a:p>
                  </a:txBody>
                  <a:tcPr/>
                </a:tc>
                <a:tc>
                  <a:txBody>
                    <a:bodyPr/>
                    <a:lstStyle/>
                    <a:p>
                      <a:pPr algn="ctr"/>
                      <a:endParaRPr lang="es-MX" sz="1200" b="1" dirty="0">
                        <a:latin typeface="Arial" panose="020B0604020202020204" pitchFamily="34" charset="0"/>
                        <a:cs typeface="Arial" panose="020B0604020202020204" pitchFamily="34" charset="0"/>
                      </a:endParaRPr>
                    </a:p>
                  </a:txBody>
                  <a:tcPr/>
                </a:tc>
                <a:tc>
                  <a:txBody>
                    <a:bodyPr/>
                    <a:lstStyle/>
                    <a:p>
                      <a:pPr algn="ctr"/>
                      <a:endParaRPr lang="es-MX" sz="1200" b="1" dirty="0">
                        <a:latin typeface="Arial" panose="020B0604020202020204" pitchFamily="34" charset="0"/>
                        <a:cs typeface="Arial" panose="020B0604020202020204" pitchFamily="34" charset="0"/>
                      </a:endParaRPr>
                    </a:p>
                  </a:txBody>
                  <a:tcPr/>
                </a:tc>
                <a:tc>
                  <a:txBody>
                    <a:bodyPr/>
                    <a:lstStyle/>
                    <a:p>
                      <a:pPr algn="ctr"/>
                      <a:r>
                        <a:rPr lang="es-MX" sz="1200" b="1" dirty="0">
                          <a:latin typeface="Arial" panose="020B0604020202020204" pitchFamily="34" charset="0"/>
                          <a:cs typeface="Arial" panose="020B0604020202020204" pitchFamily="34" charset="0"/>
                        </a:rPr>
                        <a:t>X</a:t>
                      </a:r>
                    </a:p>
                  </a:txBody>
                  <a:tcPr/>
                </a:tc>
                <a:tc>
                  <a:txBody>
                    <a:bodyPr/>
                    <a:lstStyle/>
                    <a:p>
                      <a:pPr algn="ctr"/>
                      <a:r>
                        <a:rPr lang="es-MX" sz="1200" b="1" dirty="0">
                          <a:latin typeface="Arial" panose="020B0604020202020204" pitchFamily="34" charset="0"/>
                          <a:cs typeface="Arial" panose="020B0604020202020204" pitchFamily="34" charset="0"/>
                        </a:rPr>
                        <a:t>X</a:t>
                      </a:r>
                    </a:p>
                  </a:txBody>
                  <a:tcPr/>
                </a:tc>
                <a:tc>
                  <a:txBody>
                    <a:bodyPr/>
                    <a:lstStyle/>
                    <a:p>
                      <a:pPr algn="ctr"/>
                      <a:r>
                        <a:rPr lang="es-MX" sz="1200" b="1" dirty="0">
                          <a:latin typeface="Arial" panose="020B0604020202020204" pitchFamily="34" charset="0"/>
                          <a:cs typeface="Arial" panose="020B0604020202020204" pitchFamily="34" charset="0"/>
                        </a:rPr>
                        <a:t>X</a:t>
                      </a:r>
                    </a:p>
                  </a:txBody>
                  <a:tcPr/>
                </a:tc>
                <a:tc>
                  <a:txBody>
                    <a:bodyPr/>
                    <a:lstStyle/>
                    <a:p>
                      <a:pPr algn="ctr"/>
                      <a:endParaRPr lang="es-MX" sz="1200" b="1" dirty="0">
                        <a:latin typeface="Arial" panose="020B0604020202020204" pitchFamily="34" charset="0"/>
                        <a:cs typeface="Arial" panose="020B0604020202020204" pitchFamily="34" charset="0"/>
                      </a:endParaRPr>
                    </a:p>
                  </a:txBody>
                  <a:tcPr/>
                </a:tc>
                <a:tc>
                  <a:txBody>
                    <a:bodyPr/>
                    <a:lstStyle/>
                    <a:p>
                      <a:pPr algn="ctr"/>
                      <a:endParaRPr lang="es-MX" sz="1200" b="1" dirty="0">
                        <a:latin typeface="Arial" panose="020B0604020202020204" pitchFamily="34" charset="0"/>
                        <a:cs typeface="Arial" panose="020B0604020202020204" pitchFamily="34" charset="0"/>
                      </a:endParaRPr>
                    </a:p>
                  </a:txBody>
                  <a:tcPr/>
                </a:tc>
                <a:tc>
                  <a:txBody>
                    <a:bodyPr/>
                    <a:lstStyle/>
                    <a:p>
                      <a:pPr algn="ctr"/>
                      <a:endParaRPr lang="es-MX" sz="1200" b="1"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0004"/>
                  </a:ext>
                </a:extLst>
              </a:tr>
            </a:tbl>
          </a:graphicData>
        </a:graphic>
      </p:graphicFrame>
      <p:sp>
        <p:nvSpPr>
          <p:cNvPr id="6" name="Rectángulo 5"/>
          <p:cNvSpPr/>
          <p:nvPr/>
        </p:nvSpPr>
        <p:spPr>
          <a:xfrm>
            <a:off x="0" y="5718174"/>
            <a:ext cx="8960418" cy="646331"/>
          </a:xfrm>
          <a:prstGeom prst="rect">
            <a:avLst/>
          </a:prstGeom>
        </p:spPr>
        <p:txBody>
          <a:bodyPr wrap="square">
            <a:spAutoFit/>
          </a:bodyPr>
          <a:lstStyle/>
          <a:p>
            <a:r>
              <a:rPr lang="es-MX" sz="900" dirty="0" err="1">
                <a:solidFill>
                  <a:schemeClr val="bg1"/>
                </a:solidFill>
                <a:latin typeface="Arial" panose="020B0604020202020204" pitchFamily="34" charset="0"/>
                <a:cs typeface="Arial" panose="020B0604020202020204" pitchFamily="34" charset="0"/>
              </a:rPr>
              <a:t>Multicenter</a:t>
            </a:r>
            <a:r>
              <a:rPr lang="es-MX" sz="900" dirty="0">
                <a:solidFill>
                  <a:schemeClr val="bg1"/>
                </a:solidFill>
                <a:latin typeface="Arial" panose="020B0604020202020204" pitchFamily="34" charset="0"/>
                <a:cs typeface="Arial" panose="020B0604020202020204" pitchFamily="34" charset="0"/>
              </a:rPr>
              <a:t> </a:t>
            </a:r>
            <a:r>
              <a:rPr lang="es-MX" sz="900" dirty="0" err="1">
                <a:solidFill>
                  <a:schemeClr val="bg1"/>
                </a:solidFill>
                <a:latin typeface="Arial" panose="020B0604020202020204" pitchFamily="34" charset="0"/>
                <a:cs typeface="Arial" panose="020B0604020202020204" pitchFamily="34" charset="0"/>
              </a:rPr>
              <a:t>retrospective</a:t>
            </a:r>
            <a:r>
              <a:rPr lang="es-MX" sz="900" dirty="0">
                <a:solidFill>
                  <a:schemeClr val="bg1"/>
                </a:solidFill>
                <a:latin typeface="Arial" panose="020B0604020202020204" pitchFamily="34" charset="0"/>
                <a:cs typeface="Arial" panose="020B0604020202020204" pitchFamily="34" charset="0"/>
              </a:rPr>
              <a:t> </a:t>
            </a:r>
            <a:r>
              <a:rPr lang="es-MX" sz="900" dirty="0" err="1">
                <a:solidFill>
                  <a:schemeClr val="bg1"/>
                </a:solidFill>
                <a:latin typeface="Arial" panose="020B0604020202020204" pitchFamily="34" charset="0"/>
                <a:cs typeface="Arial" panose="020B0604020202020204" pitchFamily="34" charset="0"/>
              </a:rPr>
              <a:t>development</a:t>
            </a:r>
            <a:r>
              <a:rPr lang="es-MX" sz="900" dirty="0">
                <a:solidFill>
                  <a:schemeClr val="bg1"/>
                </a:solidFill>
                <a:latin typeface="Arial" panose="020B0604020202020204" pitchFamily="34" charset="0"/>
                <a:cs typeface="Arial" panose="020B0604020202020204" pitchFamily="34" charset="0"/>
              </a:rPr>
              <a:t> and </a:t>
            </a:r>
            <a:r>
              <a:rPr lang="es-MX" sz="900" dirty="0" err="1">
                <a:solidFill>
                  <a:schemeClr val="bg1"/>
                </a:solidFill>
                <a:latin typeface="Arial" panose="020B0604020202020204" pitchFamily="34" charset="0"/>
                <a:cs typeface="Arial" panose="020B0604020202020204" pitchFamily="34" charset="0"/>
              </a:rPr>
              <a:t>validation</a:t>
            </a:r>
            <a:r>
              <a:rPr lang="es-MX" sz="900" dirty="0">
                <a:solidFill>
                  <a:schemeClr val="bg1"/>
                </a:solidFill>
                <a:latin typeface="Arial" panose="020B0604020202020204" pitchFamily="34" charset="0"/>
                <a:cs typeface="Arial" panose="020B0604020202020204" pitchFamily="34" charset="0"/>
              </a:rPr>
              <a:t> of a </a:t>
            </a:r>
            <a:r>
              <a:rPr lang="es-MX" sz="900" dirty="0" err="1">
                <a:solidFill>
                  <a:schemeClr val="bg1"/>
                </a:solidFill>
                <a:latin typeface="Arial" panose="020B0604020202020204" pitchFamily="34" charset="0"/>
                <a:cs typeface="Arial" panose="020B0604020202020204" pitchFamily="34" charset="0"/>
              </a:rPr>
              <a:t>clinical</a:t>
            </a:r>
            <a:r>
              <a:rPr lang="es-MX" sz="900" dirty="0">
                <a:solidFill>
                  <a:schemeClr val="bg1"/>
                </a:solidFill>
                <a:latin typeface="Arial" panose="020B0604020202020204" pitchFamily="34" charset="0"/>
                <a:cs typeface="Arial" panose="020B0604020202020204" pitchFamily="34" charset="0"/>
              </a:rPr>
              <a:t> </a:t>
            </a:r>
            <a:r>
              <a:rPr lang="es-MX" sz="900" dirty="0" err="1">
                <a:solidFill>
                  <a:schemeClr val="bg1"/>
                </a:solidFill>
                <a:latin typeface="Arial" panose="020B0604020202020204" pitchFamily="34" charset="0"/>
                <a:cs typeface="Arial" panose="020B0604020202020204" pitchFamily="34" charset="0"/>
              </a:rPr>
              <a:t>prediction</a:t>
            </a:r>
            <a:r>
              <a:rPr lang="es-MX" sz="900" dirty="0">
                <a:solidFill>
                  <a:schemeClr val="bg1"/>
                </a:solidFill>
                <a:latin typeface="Arial" panose="020B0604020202020204" pitchFamily="34" charset="0"/>
                <a:cs typeface="Arial" panose="020B0604020202020204" pitchFamily="34" charset="0"/>
              </a:rPr>
              <a:t> rule </a:t>
            </a:r>
            <a:r>
              <a:rPr lang="es-MX" sz="900" dirty="0" err="1">
                <a:solidFill>
                  <a:schemeClr val="bg1"/>
                </a:solidFill>
                <a:latin typeface="Arial" panose="020B0604020202020204" pitchFamily="34" charset="0"/>
                <a:cs typeface="Arial" panose="020B0604020202020204" pitchFamily="34" charset="0"/>
              </a:rPr>
              <a:t>for</a:t>
            </a:r>
            <a:r>
              <a:rPr lang="es-MX" sz="900" dirty="0">
                <a:solidFill>
                  <a:schemeClr val="bg1"/>
                </a:solidFill>
                <a:latin typeface="Arial" panose="020B0604020202020204" pitchFamily="34" charset="0"/>
                <a:cs typeface="Arial" panose="020B0604020202020204" pitchFamily="34" charset="0"/>
              </a:rPr>
              <a:t> nosocomial </a:t>
            </a:r>
            <a:r>
              <a:rPr lang="es-MX" sz="900" dirty="0" err="1">
                <a:solidFill>
                  <a:schemeClr val="bg1"/>
                </a:solidFill>
                <a:latin typeface="Arial" panose="020B0604020202020204" pitchFamily="34" charset="0"/>
                <a:cs typeface="Arial" panose="020B0604020202020204" pitchFamily="34" charset="0"/>
              </a:rPr>
              <a:t>invasive</a:t>
            </a:r>
            <a:r>
              <a:rPr lang="es-MX" sz="900" dirty="0">
                <a:solidFill>
                  <a:schemeClr val="bg1"/>
                </a:solidFill>
                <a:latin typeface="Arial" panose="020B0604020202020204" pitchFamily="34" charset="0"/>
                <a:cs typeface="Arial" panose="020B0604020202020204" pitchFamily="34" charset="0"/>
              </a:rPr>
              <a:t> candidiasis in </a:t>
            </a:r>
            <a:r>
              <a:rPr lang="es-MX" sz="900" dirty="0" err="1">
                <a:solidFill>
                  <a:schemeClr val="bg1"/>
                </a:solidFill>
                <a:latin typeface="Arial" panose="020B0604020202020204" pitchFamily="34" charset="0"/>
                <a:cs typeface="Arial" panose="020B0604020202020204" pitchFamily="34" charset="0"/>
              </a:rPr>
              <a:t>the</a:t>
            </a:r>
            <a:r>
              <a:rPr lang="es-MX" sz="900" dirty="0">
                <a:solidFill>
                  <a:schemeClr val="bg1"/>
                </a:solidFill>
                <a:latin typeface="Arial" panose="020B0604020202020204" pitchFamily="34" charset="0"/>
                <a:cs typeface="Arial" panose="020B0604020202020204" pitchFamily="34" charset="0"/>
              </a:rPr>
              <a:t> </a:t>
            </a:r>
            <a:r>
              <a:rPr lang="es-MX" sz="900" dirty="0" err="1">
                <a:solidFill>
                  <a:schemeClr val="bg1"/>
                </a:solidFill>
                <a:latin typeface="Arial" panose="020B0604020202020204" pitchFamily="34" charset="0"/>
                <a:cs typeface="Arial" panose="020B0604020202020204" pitchFamily="34" charset="0"/>
              </a:rPr>
              <a:t>intensive</a:t>
            </a:r>
            <a:r>
              <a:rPr lang="es-MX" sz="900" dirty="0">
                <a:solidFill>
                  <a:schemeClr val="bg1"/>
                </a:solidFill>
                <a:latin typeface="Arial" panose="020B0604020202020204" pitchFamily="34" charset="0"/>
                <a:cs typeface="Arial" panose="020B0604020202020204" pitchFamily="34" charset="0"/>
              </a:rPr>
              <a:t> </a:t>
            </a:r>
            <a:r>
              <a:rPr lang="es-MX" sz="900" dirty="0" err="1">
                <a:solidFill>
                  <a:schemeClr val="bg1"/>
                </a:solidFill>
                <a:latin typeface="Arial" panose="020B0604020202020204" pitchFamily="34" charset="0"/>
                <a:cs typeface="Arial" panose="020B0604020202020204" pitchFamily="34" charset="0"/>
              </a:rPr>
              <a:t>care</a:t>
            </a:r>
            <a:r>
              <a:rPr lang="es-MX" sz="900" dirty="0">
                <a:solidFill>
                  <a:schemeClr val="bg1"/>
                </a:solidFill>
                <a:latin typeface="Arial" panose="020B0604020202020204" pitchFamily="34" charset="0"/>
                <a:cs typeface="Arial" panose="020B0604020202020204" pitchFamily="34" charset="0"/>
              </a:rPr>
              <a:t> </a:t>
            </a:r>
            <a:r>
              <a:rPr lang="es-MX" sz="900" dirty="0" err="1">
                <a:solidFill>
                  <a:schemeClr val="bg1"/>
                </a:solidFill>
                <a:latin typeface="Arial" panose="020B0604020202020204" pitchFamily="34" charset="0"/>
                <a:cs typeface="Arial" panose="020B0604020202020204" pitchFamily="34" charset="0"/>
              </a:rPr>
              <a:t>setting</a:t>
            </a:r>
            <a:r>
              <a:rPr lang="es-MX" sz="900" dirty="0">
                <a:solidFill>
                  <a:schemeClr val="bg1"/>
                </a:solidFill>
                <a:latin typeface="Arial" panose="020B0604020202020204" pitchFamily="34" charset="0"/>
                <a:cs typeface="Arial" panose="020B0604020202020204" pitchFamily="34" charset="0"/>
              </a:rPr>
              <a:t>. </a:t>
            </a:r>
            <a:r>
              <a:rPr lang="es-MX" sz="900" dirty="0" err="1">
                <a:solidFill>
                  <a:schemeClr val="bg1"/>
                </a:solidFill>
                <a:latin typeface="Arial" panose="020B0604020202020204" pitchFamily="34" charset="0"/>
                <a:cs typeface="Arial" panose="020B0604020202020204" pitchFamily="34" charset="0"/>
              </a:rPr>
              <a:t>Eur</a:t>
            </a:r>
            <a:r>
              <a:rPr lang="es-MX" sz="900" dirty="0">
                <a:solidFill>
                  <a:schemeClr val="bg1"/>
                </a:solidFill>
                <a:latin typeface="Arial" panose="020B0604020202020204" pitchFamily="34" charset="0"/>
                <a:cs typeface="Arial" panose="020B0604020202020204" pitchFamily="34" charset="0"/>
              </a:rPr>
              <a:t> J </a:t>
            </a:r>
            <a:r>
              <a:rPr lang="es-MX" sz="900" dirty="0" err="1">
                <a:solidFill>
                  <a:schemeClr val="bg1"/>
                </a:solidFill>
                <a:latin typeface="Arial" panose="020B0604020202020204" pitchFamily="34" charset="0"/>
                <a:cs typeface="Arial" panose="020B0604020202020204" pitchFamily="34" charset="0"/>
              </a:rPr>
              <a:t>Clin</a:t>
            </a:r>
            <a:r>
              <a:rPr lang="es-MX" sz="900" dirty="0">
                <a:solidFill>
                  <a:schemeClr val="bg1"/>
                </a:solidFill>
                <a:latin typeface="Arial" panose="020B0604020202020204" pitchFamily="34" charset="0"/>
                <a:cs typeface="Arial" panose="020B0604020202020204" pitchFamily="34" charset="0"/>
              </a:rPr>
              <a:t> </a:t>
            </a:r>
            <a:r>
              <a:rPr lang="es-MX" sz="900" dirty="0" err="1">
                <a:solidFill>
                  <a:schemeClr val="bg1"/>
                </a:solidFill>
                <a:latin typeface="Arial" panose="020B0604020202020204" pitchFamily="34" charset="0"/>
                <a:cs typeface="Arial" panose="020B0604020202020204" pitchFamily="34" charset="0"/>
              </a:rPr>
              <a:t>Microbiol</a:t>
            </a:r>
            <a:r>
              <a:rPr lang="es-MX" sz="900" dirty="0">
                <a:solidFill>
                  <a:schemeClr val="bg1"/>
                </a:solidFill>
                <a:latin typeface="Arial" panose="020B0604020202020204" pitchFamily="34" charset="0"/>
                <a:cs typeface="Arial" panose="020B0604020202020204" pitchFamily="34" charset="0"/>
              </a:rPr>
              <a:t> </a:t>
            </a:r>
            <a:r>
              <a:rPr lang="es-MX" sz="900" dirty="0" err="1">
                <a:solidFill>
                  <a:schemeClr val="bg1"/>
                </a:solidFill>
                <a:latin typeface="Arial" panose="020B0604020202020204" pitchFamily="34" charset="0"/>
                <a:cs typeface="Arial" panose="020B0604020202020204" pitchFamily="34" charset="0"/>
              </a:rPr>
              <a:t>Infect</a:t>
            </a:r>
            <a:r>
              <a:rPr lang="es-MX" sz="900" dirty="0">
                <a:solidFill>
                  <a:schemeClr val="bg1"/>
                </a:solidFill>
                <a:latin typeface="Arial" panose="020B0604020202020204" pitchFamily="34" charset="0"/>
                <a:cs typeface="Arial" panose="020B0604020202020204" pitchFamily="34" charset="0"/>
              </a:rPr>
              <a:t> </a:t>
            </a:r>
            <a:r>
              <a:rPr lang="es-MX" sz="900" dirty="0" err="1">
                <a:solidFill>
                  <a:schemeClr val="bg1"/>
                </a:solidFill>
                <a:latin typeface="Arial" panose="020B0604020202020204" pitchFamily="34" charset="0"/>
                <a:cs typeface="Arial" panose="020B0604020202020204" pitchFamily="34" charset="0"/>
              </a:rPr>
              <a:t>Dis</a:t>
            </a:r>
            <a:r>
              <a:rPr lang="es-MX" sz="900" dirty="0">
                <a:solidFill>
                  <a:schemeClr val="bg1"/>
                </a:solidFill>
                <a:latin typeface="Arial" panose="020B0604020202020204" pitchFamily="34" charset="0"/>
                <a:cs typeface="Arial" panose="020B0604020202020204" pitchFamily="34" charset="0"/>
              </a:rPr>
              <a:t>. 2007;26(4):271–6. </a:t>
            </a:r>
          </a:p>
          <a:p>
            <a:r>
              <a:rPr lang="es-MX" sz="900" dirty="0" err="1">
                <a:solidFill>
                  <a:schemeClr val="bg1"/>
                </a:solidFill>
                <a:latin typeface="Arial" panose="020B0604020202020204" pitchFamily="34" charset="0"/>
                <a:cs typeface="Arial" panose="020B0604020202020204" pitchFamily="34" charset="0"/>
              </a:rPr>
              <a:t>Improvement</a:t>
            </a:r>
            <a:r>
              <a:rPr lang="es-MX" sz="900" dirty="0">
                <a:solidFill>
                  <a:schemeClr val="bg1"/>
                </a:solidFill>
                <a:latin typeface="Arial" panose="020B0604020202020204" pitchFamily="34" charset="0"/>
                <a:cs typeface="Arial" panose="020B0604020202020204" pitchFamily="34" charset="0"/>
              </a:rPr>
              <a:t> of a </a:t>
            </a:r>
            <a:r>
              <a:rPr lang="es-MX" sz="900" dirty="0" err="1">
                <a:solidFill>
                  <a:schemeClr val="bg1"/>
                </a:solidFill>
                <a:latin typeface="Arial" panose="020B0604020202020204" pitchFamily="34" charset="0"/>
                <a:cs typeface="Arial" panose="020B0604020202020204" pitchFamily="34" charset="0"/>
              </a:rPr>
              <a:t>clinical</a:t>
            </a:r>
            <a:r>
              <a:rPr lang="es-MX" sz="900" dirty="0">
                <a:solidFill>
                  <a:schemeClr val="bg1"/>
                </a:solidFill>
                <a:latin typeface="Arial" panose="020B0604020202020204" pitchFamily="34" charset="0"/>
                <a:cs typeface="Arial" panose="020B0604020202020204" pitchFamily="34" charset="0"/>
              </a:rPr>
              <a:t> </a:t>
            </a:r>
            <a:r>
              <a:rPr lang="es-MX" sz="900" dirty="0" err="1">
                <a:solidFill>
                  <a:schemeClr val="bg1"/>
                </a:solidFill>
                <a:latin typeface="Arial" panose="020B0604020202020204" pitchFamily="34" charset="0"/>
                <a:cs typeface="Arial" panose="020B0604020202020204" pitchFamily="34" charset="0"/>
              </a:rPr>
              <a:t>prediction</a:t>
            </a:r>
            <a:r>
              <a:rPr lang="es-MX" sz="900" dirty="0">
                <a:solidFill>
                  <a:schemeClr val="bg1"/>
                </a:solidFill>
                <a:latin typeface="Arial" panose="020B0604020202020204" pitchFamily="34" charset="0"/>
                <a:cs typeface="Arial" panose="020B0604020202020204" pitchFamily="34" charset="0"/>
              </a:rPr>
              <a:t> rule </a:t>
            </a:r>
            <a:r>
              <a:rPr lang="es-MX" sz="900" dirty="0" err="1">
                <a:solidFill>
                  <a:schemeClr val="bg1"/>
                </a:solidFill>
                <a:latin typeface="Arial" panose="020B0604020202020204" pitchFamily="34" charset="0"/>
                <a:cs typeface="Arial" panose="020B0604020202020204" pitchFamily="34" charset="0"/>
              </a:rPr>
              <a:t>for</a:t>
            </a:r>
            <a:r>
              <a:rPr lang="es-MX" sz="900" dirty="0">
                <a:solidFill>
                  <a:schemeClr val="bg1"/>
                </a:solidFill>
                <a:latin typeface="Arial" panose="020B0604020202020204" pitchFamily="34" charset="0"/>
                <a:cs typeface="Arial" panose="020B0604020202020204" pitchFamily="34" charset="0"/>
              </a:rPr>
              <a:t> </a:t>
            </a:r>
            <a:r>
              <a:rPr lang="es-MX" sz="900" dirty="0" err="1">
                <a:solidFill>
                  <a:schemeClr val="bg1"/>
                </a:solidFill>
                <a:latin typeface="Arial" panose="020B0604020202020204" pitchFamily="34" charset="0"/>
                <a:cs typeface="Arial" panose="020B0604020202020204" pitchFamily="34" charset="0"/>
              </a:rPr>
              <a:t>clinical</a:t>
            </a:r>
            <a:r>
              <a:rPr lang="es-MX" sz="900" dirty="0">
                <a:solidFill>
                  <a:schemeClr val="bg1"/>
                </a:solidFill>
                <a:latin typeface="Arial" panose="020B0604020202020204" pitchFamily="34" charset="0"/>
                <a:cs typeface="Arial" panose="020B0604020202020204" pitchFamily="34" charset="0"/>
              </a:rPr>
              <a:t> </a:t>
            </a:r>
            <a:r>
              <a:rPr lang="es-MX" sz="900" dirty="0" err="1">
                <a:solidFill>
                  <a:schemeClr val="bg1"/>
                </a:solidFill>
                <a:latin typeface="Arial" panose="020B0604020202020204" pitchFamily="34" charset="0"/>
                <a:cs typeface="Arial" panose="020B0604020202020204" pitchFamily="34" charset="0"/>
              </a:rPr>
              <a:t>trials</a:t>
            </a:r>
            <a:r>
              <a:rPr lang="es-MX" sz="900" dirty="0">
                <a:solidFill>
                  <a:schemeClr val="bg1"/>
                </a:solidFill>
                <a:latin typeface="Arial" panose="020B0604020202020204" pitchFamily="34" charset="0"/>
                <a:cs typeface="Arial" panose="020B0604020202020204" pitchFamily="34" charset="0"/>
              </a:rPr>
              <a:t> </a:t>
            </a:r>
            <a:r>
              <a:rPr lang="es-MX" sz="900" dirty="0" err="1">
                <a:solidFill>
                  <a:schemeClr val="bg1"/>
                </a:solidFill>
                <a:latin typeface="Arial" panose="020B0604020202020204" pitchFamily="34" charset="0"/>
                <a:cs typeface="Arial" panose="020B0604020202020204" pitchFamily="34" charset="0"/>
              </a:rPr>
              <a:t>on</a:t>
            </a:r>
            <a:r>
              <a:rPr lang="es-MX" sz="900" dirty="0">
                <a:solidFill>
                  <a:schemeClr val="bg1"/>
                </a:solidFill>
                <a:latin typeface="Arial" panose="020B0604020202020204" pitchFamily="34" charset="0"/>
                <a:cs typeface="Arial" panose="020B0604020202020204" pitchFamily="34" charset="0"/>
              </a:rPr>
              <a:t> </a:t>
            </a:r>
            <a:r>
              <a:rPr lang="es-MX" sz="900" dirty="0" err="1">
                <a:solidFill>
                  <a:schemeClr val="bg1"/>
                </a:solidFill>
                <a:latin typeface="Arial" panose="020B0604020202020204" pitchFamily="34" charset="0"/>
                <a:cs typeface="Arial" panose="020B0604020202020204" pitchFamily="34" charset="0"/>
              </a:rPr>
              <a:t>prophylaxis</a:t>
            </a:r>
            <a:r>
              <a:rPr lang="es-MX" sz="900" dirty="0">
                <a:solidFill>
                  <a:schemeClr val="bg1"/>
                </a:solidFill>
                <a:latin typeface="Arial" panose="020B0604020202020204" pitchFamily="34" charset="0"/>
                <a:cs typeface="Arial" panose="020B0604020202020204" pitchFamily="34" charset="0"/>
              </a:rPr>
              <a:t> </a:t>
            </a:r>
            <a:r>
              <a:rPr lang="es-MX" sz="900" dirty="0" err="1">
                <a:solidFill>
                  <a:schemeClr val="bg1"/>
                </a:solidFill>
                <a:latin typeface="Arial" panose="020B0604020202020204" pitchFamily="34" charset="0"/>
                <a:cs typeface="Arial" panose="020B0604020202020204" pitchFamily="34" charset="0"/>
              </a:rPr>
              <a:t>for</a:t>
            </a:r>
            <a:r>
              <a:rPr lang="es-MX" sz="900" dirty="0">
                <a:solidFill>
                  <a:schemeClr val="bg1"/>
                </a:solidFill>
                <a:latin typeface="Arial" panose="020B0604020202020204" pitchFamily="34" charset="0"/>
                <a:cs typeface="Arial" panose="020B0604020202020204" pitchFamily="34" charset="0"/>
              </a:rPr>
              <a:t> </a:t>
            </a:r>
            <a:r>
              <a:rPr lang="es-MX" sz="900" dirty="0" err="1">
                <a:solidFill>
                  <a:schemeClr val="bg1"/>
                </a:solidFill>
                <a:latin typeface="Arial" panose="020B0604020202020204" pitchFamily="34" charset="0"/>
                <a:cs typeface="Arial" panose="020B0604020202020204" pitchFamily="34" charset="0"/>
              </a:rPr>
              <a:t>invasive</a:t>
            </a:r>
            <a:r>
              <a:rPr lang="es-MX" sz="900" dirty="0">
                <a:solidFill>
                  <a:schemeClr val="bg1"/>
                </a:solidFill>
                <a:latin typeface="Arial" panose="020B0604020202020204" pitchFamily="34" charset="0"/>
                <a:cs typeface="Arial" panose="020B0604020202020204" pitchFamily="34" charset="0"/>
              </a:rPr>
              <a:t> candidiasis in </a:t>
            </a:r>
            <a:r>
              <a:rPr lang="es-MX" sz="900" dirty="0" err="1">
                <a:solidFill>
                  <a:schemeClr val="bg1"/>
                </a:solidFill>
                <a:latin typeface="Arial" panose="020B0604020202020204" pitchFamily="34" charset="0"/>
                <a:cs typeface="Arial" panose="020B0604020202020204" pitchFamily="34" charset="0"/>
              </a:rPr>
              <a:t>the</a:t>
            </a:r>
            <a:r>
              <a:rPr lang="es-MX" sz="900" dirty="0">
                <a:solidFill>
                  <a:schemeClr val="bg1"/>
                </a:solidFill>
                <a:latin typeface="Arial" panose="020B0604020202020204" pitchFamily="34" charset="0"/>
                <a:cs typeface="Arial" panose="020B0604020202020204" pitchFamily="34" charset="0"/>
              </a:rPr>
              <a:t> </a:t>
            </a:r>
            <a:r>
              <a:rPr lang="es-MX" sz="900" dirty="0" err="1">
                <a:solidFill>
                  <a:schemeClr val="bg1"/>
                </a:solidFill>
                <a:latin typeface="Arial" panose="020B0604020202020204" pitchFamily="34" charset="0"/>
                <a:cs typeface="Arial" panose="020B0604020202020204" pitchFamily="34" charset="0"/>
              </a:rPr>
              <a:t>intensive</a:t>
            </a:r>
            <a:r>
              <a:rPr lang="es-MX" sz="900" dirty="0">
                <a:solidFill>
                  <a:schemeClr val="bg1"/>
                </a:solidFill>
                <a:latin typeface="Arial" panose="020B0604020202020204" pitchFamily="34" charset="0"/>
                <a:cs typeface="Arial" panose="020B0604020202020204" pitchFamily="34" charset="0"/>
              </a:rPr>
              <a:t> </a:t>
            </a:r>
            <a:r>
              <a:rPr lang="es-MX" sz="900" dirty="0" err="1">
                <a:solidFill>
                  <a:schemeClr val="bg1"/>
                </a:solidFill>
                <a:latin typeface="Arial" panose="020B0604020202020204" pitchFamily="34" charset="0"/>
                <a:cs typeface="Arial" panose="020B0604020202020204" pitchFamily="34" charset="0"/>
              </a:rPr>
              <a:t>care</a:t>
            </a:r>
            <a:r>
              <a:rPr lang="es-MX" sz="900" dirty="0">
                <a:solidFill>
                  <a:schemeClr val="bg1"/>
                </a:solidFill>
                <a:latin typeface="Arial" panose="020B0604020202020204" pitchFamily="34" charset="0"/>
                <a:cs typeface="Arial" panose="020B0604020202020204" pitchFamily="34" charset="0"/>
              </a:rPr>
              <a:t> </a:t>
            </a:r>
            <a:r>
              <a:rPr lang="es-MX" sz="900" dirty="0" err="1">
                <a:solidFill>
                  <a:schemeClr val="bg1"/>
                </a:solidFill>
                <a:latin typeface="Arial" panose="020B0604020202020204" pitchFamily="34" charset="0"/>
                <a:cs typeface="Arial" panose="020B0604020202020204" pitchFamily="34" charset="0"/>
              </a:rPr>
              <a:t>unit</a:t>
            </a:r>
            <a:r>
              <a:rPr lang="es-MX" sz="900" dirty="0">
                <a:solidFill>
                  <a:schemeClr val="bg1"/>
                </a:solidFill>
                <a:latin typeface="Arial" panose="020B0604020202020204" pitchFamily="34" charset="0"/>
                <a:cs typeface="Arial" panose="020B0604020202020204" pitchFamily="34" charset="0"/>
              </a:rPr>
              <a:t>. </a:t>
            </a:r>
            <a:r>
              <a:rPr lang="es-MX" sz="900" dirty="0" err="1">
                <a:solidFill>
                  <a:schemeClr val="bg1"/>
                </a:solidFill>
                <a:latin typeface="Arial" panose="020B0604020202020204" pitchFamily="34" charset="0"/>
                <a:cs typeface="Arial" panose="020B0604020202020204" pitchFamily="34" charset="0"/>
              </a:rPr>
              <a:t>Mycoses</a:t>
            </a:r>
            <a:r>
              <a:rPr lang="es-MX" sz="900" dirty="0">
                <a:solidFill>
                  <a:schemeClr val="bg1"/>
                </a:solidFill>
                <a:latin typeface="Arial" panose="020B0604020202020204" pitchFamily="34" charset="0"/>
                <a:cs typeface="Arial" panose="020B0604020202020204" pitchFamily="34" charset="0"/>
              </a:rPr>
              <a:t>. 2011;54(1):46–51.</a:t>
            </a:r>
          </a:p>
          <a:p>
            <a:r>
              <a:rPr lang="es-MX" sz="900" dirty="0">
                <a:solidFill>
                  <a:schemeClr val="bg1"/>
                </a:solidFill>
                <a:latin typeface="Arial" panose="020B0604020202020204" pitchFamily="34" charset="0"/>
                <a:cs typeface="Arial" panose="020B0604020202020204" pitchFamily="34" charset="0"/>
              </a:rPr>
              <a:t>A </a:t>
            </a:r>
            <a:r>
              <a:rPr lang="es-MX" sz="900" dirty="0" err="1">
                <a:solidFill>
                  <a:schemeClr val="bg1"/>
                </a:solidFill>
                <a:latin typeface="Arial" panose="020B0604020202020204" pitchFamily="34" charset="0"/>
                <a:cs typeface="Arial" panose="020B0604020202020204" pitchFamily="34" charset="0"/>
              </a:rPr>
              <a:t>bedside</a:t>
            </a:r>
            <a:r>
              <a:rPr lang="es-MX" sz="900" dirty="0">
                <a:solidFill>
                  <a:schemeClr val="bg1"/>
                </a:solidFill>
                <a:latin typeface="Arial" panose="020B0604020202020204" pitchFamily="34" charset="0"/>
                <a:cs typeface="Arial" panose="020B0604020202020204" pitchFamily="34" charset="0"/>
              </a:rPr>
              <a:t> </a:t>
            </a:r>
            <a:r>
              <a:rPr lang="es-MX" sz="900" dirty="0" err="1">
                <a:solidFill>
                  <a:schemeClr val="bg1"/>
                </a:solidFill>
                <a:latin typeface="Arial" panose="020B0604020202020204" pitchFamily="34" charset="0"/>
                <a:cs typeface="Arial" panose="020B0604020202020204" pitchFamily="34" charset="0"/>
              </a:rPr>
              <a:t>scoring</a:t>
            </a:r>
            <a:r>
              <a:rPr lang="es-MX" sz="900" dirty="0">
                <a:solidFill>
                  <a:schemeClr val="bg1"/>
                </a:solidFill>
                <a:latin typeface="Arial" panose="020B0604020202020204" pitchFamily="34" charset="0"/>
                <a:cs typeface="Arial" panose="020B0604020202020204" pitchFamily="34" charset="0"/>
              </a:rPr>
              <a:t> </a:t>
            </a:r>
            <a:r>
              <a:rPr lang="es-MX" sz="900" dirty="0" err="1">
                <a:solidFill>
                  <a:schemeClr val="bg1"/>
                </a:solidFill>
                <a:latin typeface="Arial" panose="020B0604020202020204" pitchFamily="34" charset="0"/>
                <a:cs typeface="Arial" panose="020B0604020202020204" pitchFamily="34" charset="0"/>
              </a:rPr>
              <a:t>system</a:t>
            </a:r>
            <a:r>
              <a:rPr lang="es-MX" sz="900" dirty="0">
                <a:solidFill>
                  <a:schemeClr val="bg1"/>
                </a:solidFill>
                <a:latin typeface="Arial" panose="020B0604020202020204" pitchFamily="34" charset="0"/>
                <a:cs typeface="Arial" panose="020B0604020202020204" pitchFamily="34" charset="0"/>
              </a:rPr>
              <a:t> (“Candida score”) </a:t>
            </a:r>
            <a:r>
              <a:rPr lang="es-MX" sz="900" dirty="0" err="1">
                <a:solidFill>
                  <a:schemeClr val="bg1"/>
                </a:solidFill>
                <a:latin typeface="Arial" panose="020B0604020202020204" pitchFamily="34" charset="0"/>
                <a:cs typeface="Arial" panose="020B0604020202020204" pitchFamily="34" charset="0"/>
              </a:rPr>
              <a:t>for</a:t>
            </a:r>
            <a:r>
              <a:rPr lang="es-MX" sz="900" dirty="0">
                <a:solidFill>
                  <a:schemeClr val="bg1"/>
                </a:solidFill>
                <a:latin typeface="Arial" panose="020B0604020202020204" pitchFamily="34" charset="0"/>
                <a:cs typeface="Arial" panose="020B0604020202020204" pitchFamily="34" charset="0"/>
              </a:rPr>
              <a:t> </a:t>
            </a:r>
            <a:r>
              <a:rPr lang="es-MX" sz="900" dirty="0" err="1">
                <a:solidFill>
                  <a:schemeClr val="bg1"/>
                </a:solidFill>
                <a:latin typeface="Arial" panose="020B0604020202020204" pitchFamily="34" charset="0"/>
                <a:cs typeface="Arial" panose="020B0604020202020204" pitchFamily="34" charset="0"/>
              </a:rPr>
              <a:t>early</a:t>
            </a:r>
            <a:r>
              <a:rPr lang="es-MX" sz="900" dirty="0">
                <a:solidFill>
                  <a:schemeClr val="bg1"/>
                </a:solidFill>
                <a:latin typeface="Arial" panose="020B0604020202020204" pitchFamily="34" charset="0"/>
                <a:cs typeface="Arial" panose="020B0604020202020204" pitchFamily="34" charset="0"/>
              </a:rPr>
              <a:t> antifungal </a:t>
            </a:r>
            <a:r>
              <a:rPr lang="es-MX" sz="900" dirty="0" err="1">
                <a:solidFill>
                  <a:schemeClr val="bg1"/>
                </a:solidFill>
                <a:latin typeface="Arial" panose="020B0604020202020204" pitchFamily="34" charset="0"/>
                <a:cs typeface="Arial" panose="020B0604020202020204" pitchFamily="34" charset="0"/>
              </a:rPr>
              <a:t>treatment</a:t>
            </a:r>
            <a:r>
              <a:rPr lang="es-MX" sz="900" dirty="0">
                <a:solidFill>
                  <a:schemeClr val="bg1"/>
                </a:solidFill>
                <a:latin typeface="Arial" panose="020B0604020202020204" pitchFamily="34" charset="0"/>
                <a:cs typeface="Arial" panose="020B0604020202020204" pitchFamily="34" charset="0"/>
              </a:rPr>
              <a:t> in </a:t>
            </a:r>
            <a:r>
              <a:rPr lang="es-MX" sz="900" dirty="0" err="1">
                <a:solidFill>
                  <a:schemeClr val="bg1"/>
                </a:solidFill>
                <a:latin typeface="Arial" panose="020B0604020202020204" pitchFamily="34" charset="0"/>
                <a:cs typeface="Arial" panose="020B0604020202020204" pitchFamily="34" charset="0"/>
              </a:rPr>
              <a:t>nonneutropenic</a:t>
            </a:r>
            <a:r>
              <a:rPr lang="es-MX" sz="900" dirty="0">
                <a:solidFill>
                  <a:schemeClr val="bg1"/>
                </a:solidFill>
                <a:latin typeface="Arial" panose="020B0604020202020204" pitchFamily="34" charset="0"/>
                <a:cs typeface="Arial" panose="020B0604020202020204" pitchFamily="34" charset="0"/>
              </a:rPr>
              <a:t> </a:t>
            </a:r>
            <a:r>
              <a:rPr lang="es-MX" sz="900" dirty="0" err="1">
                <a:solidFill>
                  <a:schemeClr val="bg1"/>
                </a:solidFill>
                <a:latin typeface="Arial" panose="020B0604020202020204" pitchFamily="34" charset="0"/>
                <a:cs typeface="Arial" panose="020B0604020202020204" pitchFamily="34" charset="0"/>
              </a:rPr>
              <a:t>critically</a:t>
            </a:r>
            <a:r>
              <a:rPr lang="es-MX" sz="900" dirty="0">
                <a:solidFill>
                  <a:schemeClr val="bg1"/>
                </a:solidFill>
                <a:latin typeface="Arial" panose="020B0604020202020204" pitchFamily="34" charset="0"/>
                <a:cs typeface="Arial" panose="020B0604020202020204" pitchFamily="34" charset="0"/>
              </a:rPr>
              <a:t> </a:t>
            </a:r>
            <a:r>
              <a:rPr lang="es-MX" sz="900" dirty="0" err="1">
                <a:solidFill>
                  <a:schemeClr val="bg1"/>
                </a:solidFill>
                <a:latin typeface="Arial" panose="020B0604020202020204" pitchFamily="34" charset="0"/>
                <a:cs typeface="Arial" panose="020B0604020202020204" pitchFamily="34" charset="0"/>
              </a:rPr>
              <a:t>ill</a:t>
            </a:r>
            <a:r>
              <a:rPr lang="es-MX" sz="900" dirty="0">
                <a:solidFill>
                  <a:schemeClr val="bg1"/>
                </a:solidFill>
                <a:latin typeface="Arial" panose="020B0604020202020204" pitchFamily="34" charset="0"/>
                <a:cs typeface="Arial" panose="020B0604020202020204" pitchFamily="34" charset="0"/>
              </a:rPr>
              <a:t> </a:t>
            </a:r>
            <a:r>
              <a:rPr lang="es-MX" sz="900" dirty="0" err="1">
                <a:solidFill>
                  <a:schemeClr val="bg1"/>
                </a:solidFill>
                <a:latin typeface="Arial" panose="020B0604020202020204" pitchFamily="34" charset="0"/>
                <a:cs typeface="Arial" panose="020B0604020202020204" pitchFamily="34" charset="0"/>
              </a:rPr>
              <a:t>patients</a:t>
            </a:r>
            <a:r>
              <a:rPr lang="es-MX" sz="900" dirty="0">
                <a:solidFill>
                  <a:schemeClr val="bg1"/>
                </a:solidFill>
                <a:latin typeface="Arial" panose="020B0604020202020204" pitchFamily="34" charset="0"/>
                <a:cs typeface="Arial" panose="020B0604020202020204" pitchFamily="34" charset="0"/>
              </a:rPr>
              <a:t> </a:t>
            </a:r>
            <a:r>
              <a:rPr lang="es-MX" sz="900" dirty="0" err="1">
                <a:solidFill>
                  <a:schemeClr val="bg1"/>
                </a:solidFill>
                <a:latin typeface="Arial" panose="020B0604020202020204" pitchFamily="34" charset="0"/>
                <a:cs typeface="Arial" panose="020B0604020202020204" pitchFamily="34" charset="0"/>
              </a:rPr>
              <a:t>with</a:t>
            </a:r>
            <a:r>
              <a:rPr lang="es-MX" sz="900" dirty="0">
                <a:solidFill>
                  <a:schemeClr val="bg1"/>
                </a:solidFill>
                <a:latin typeface="Arial" panose="020B0604020202020204" pitchFamily="34" charset="0"/>
                <a:cs typeface="Arial" panose="020B0604020202020204" pitchFamily="34" charset="0"/>
              </a:rPr>
              <a:t> Candida </a:t>
            </a:r>
            <a:r>
              <a:rPr lang="es-MX" sz="900" dirty="0" err="1">
                <a:solidFill>
                  <a:schemeClr val="bg1"/>
                </a:solidFill>
                <a:latin typeface="Arial" panose="020B0604020202020204" pitchFamily="34" charset="0"/>
                <a:cs typeface="Arial" panose="020B0604020202020204" pitchFamily="34" charset="0"/>
              </a:rPr>
              <a:t>colonization</a:t>
            </a:r>
            <a:r>
              <a:rPr lang="es-MX" sz="900" dirty="0">
                <a:solidFill>
                  <a:schemeClr val="bg1"/>
                </a:solidFill>
                <a:latin typeface="Arial" panose="020B0604020202020204" pitchFamily="34" charset="0"/>
                <a:cs typeface="Arial" panose="020B0604020202020204" pitchFamily="34" charset="0"/>
              </a:rPr>
              <a:t>. </a:t>
            </a:r>
            <a:r>
              <a:rPr lang="es-MX" sz="900" dirty="0" err="1">
                <a:solidFill>
                  <a:schemeClr val="bg1"/>
                </a:solidFill>
                <a:latin typeface="Arial" panose="020B0604020202020204" pitchFamily="34" charset="0"/>
                <a:cs typeface="Arial" panose="020B0604020202020204" pitchFamily="34" charset="0"/>
              </a:rPr>
              <a:t>Crit</a:t>
            </a:r>
            <a:r>
              <a:rPr lang="es-MX" sz="900" dirty="0">
                <a:solidFill>
                  <a:schemeClr val="bg1"/>
                </a:solidFill>
                <a:latin typeface="Arial" panose="020B0604020202020204" pitchFamily="34" charset="0"/>
                <a:cs typeface="Arial" panose="020B0604020202020204" pitchFamily="34" charset="0"/>
              </a:rPr>
              <a:t> </a:t>
            </a:r>
            <a:r>
              <a:rPr lang="es-MX" sz="900" dirty="0" err="1">
                <a:solidFill>
                  <a:schemeClr val="bg1"/>
                </a:solidFill>
                <a:latin typeface="Arial" panose="020B0604020202020204" pitchFamily="34" charset="0"/>
                <a:cs typeface="Arial" panose="020B0604020202020204" pitchFamily="34" charset="0"/>
              </a:rPr>
              <a:t>Care</a:t>
            </a:r>
            <a:r>
              <a:rPr lang="es-MX" sz="900" dirty="0">
                <a:solidFill>
                  <a:schemeClr val="bg1"/>
                </a:solidFill>
                <a:latin typeface="Arial" panose="020B0604020202020204" pitchFamily="34" charset="0"/>
                <a:cs typeface="Arial" panose="020B0604020202020204" pitchFamily="34" charset="0"/>
              </a:rPr>
              <a:t> </a:t>
            </a:r>
            <a:r>
              <a:rPr lang="es-MX" sz="900" dirty="0" err="1">
                <a:solidFill>
                  <a:schemeClr val="bg1"/>
                </a:solidFill>
                <a:latin typeface="Arial" panose="020B0604020202020204" pitchFamily="34" charset="0"/>
                <a:cs typeface="Arial" panose="020B0604020202020204" pitchFamily="34" charset="0"/>
              </a:rPr>
              <a:t>Med</a:t>
            </a:r>
            <a:r>
              <a:rPr lang="es-MX" sz="900" dirty="0">
                <a:solidFill>
                  <a:schemeClr val="bg1"/>
                </a:solidFill>
                <a:latin typeface="Arial" panose="020B0604020202020204" pitchFamily="34" charset="0"/>
                <a:cs typeface="Arial" panose="020B0604020202020204" pitchFamily="34" charset="0"/>
              </a:rPr>
              <a:t>. 2006;34(3</a:t>
            </a:r>
            <a:r>
              <a:rPr lang="es-MX" sz="900" dirty="0" smtClean="0">
                <a:solidFill>
                  <a:schemeClr val="bg1"/>
                </a:solidFill>
                <a:latin typeface="Arial" panose="020B0604020202020204" pitchFamily="34" charset="0"/>
                <a:cs typeface="Arial" panose="020B0604020202020204" pitchFamily="34" charset="0"/>
              </a:rPr>
              <a:t>): 730–7</a:t>
            </a:r>
            <a:r>
              <a:rPr lang="es-MX" sz="900" dirty="0">
                <a:solidFill>
                  <a:schemeClr val="bg1"/>
                </a:solidFill>
                <a:latin typeface="Arial" panose="020B0604020202020204" pitchFamily="34" charset="0"/>
                <a:cs typeface="Arial" panose="020B0604020202020204" pitchFamily="34" charset="0"/>
              </a:rPr>
              <a:t>.</a:t>
            </a:r>
          </a:p>
        </p:txBody>
      </p:sp>
    </p:spTree>
    <p:extLst>
      <p:ext uri="{BB962C8B-B14F-4D97-AF65-F5344CB8AC3E}">
        <p14:creationId xmlns:p14="http://schemas.microsoft.com/office/powerpoint/2010/main" val="1847499430"/>
      </p:ext>
    </p:extLst>
  </p:cSld>
  <p:clrMapOvr>
    <a:masterClrMapping/>
  </p:clrMapOvr>
  <p:transition>
    <p:fade/>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85709" y="723390"/>
            <a:ext cx="6739464" cy="653381"/>
          </a:xfrm>
        </p:spPr>
        <p:txBody>
          <a:bodyPr/>
          <a:lstStyle/>
          <a:p>
            <a:pPr algn="ctr" defTabSz="914400">
              <a:spcBef>
                <a:spcPts val="0"/>
              </a:spcBef>
            </a:pPr>
            <a:r>
              <a:rPr lang="es-ES_tradnl" sz="3600" noProof="1">
                <a:effectLst>
                  <a:outerShdw blurRad="50800" dist="38100" dir="2700000" algn="tl">
                    <a:prstClr val="black">
                      <a:alpha val="40000"/>
                    </a:prstClr>
                  </a:outerShdw>
                </a:effectLst>
                <a:latin typeface="Arial" panose="020B0604020202020204" pitchFamily="34" charset="0"/>
                <a:cs typeface="Arial" panose="020B0604020202020204" pitchFamily="34" charset="0"/>
              </a:rPr>
              <a:t>Conclusión </a:t>
            </a:r>
            <a:endParaRPr lang="es-ES_tradnl" sz="3600" b="0" i="0" spc="-150" noProof="1">
              <a:effectLst>
                <a:outerShdw blurRad="50800" dist="38100" dir="2700000" algn="tl">
                  <a:prstClr val="black">
                    <a:alpha val="40000"/>
                  </a:prstClr>
                </a:outerShdw>
              </a:effectLst>
              <a:latin typeface="Arial" panose="020B0604020202020204" pitchFamily="34" charset="0"/>
              <a:cs typeface="Arial" panose="020B0604020202020204" pitchFamily="34" charset="0"/>
            </a:endParaRPr>
          </a:p>
        </p:txBody>
      </p:sp>
      <p:sp>
        <p:nvSpPr>
          <p:cNvPr id="3" name="Subtitle 2"/>
          <p:cNvSpPr>
            <a:spLocks noGrp="1"/>
          </p:cNvSpPr>
          <p:nvPr>
            <p:ph type="subTitle" idx="1"/>
          </p:nvPr>
        </p:nvSpPr>
        <p:spPr>
          <a:xfrm>
            <a:off x="614483" y="2076499"/>
            <a:ext cx="7681913" cy="4392488"/>
          </a:xfrm>
        </p:spPr>
        <p:txBody>
          <a:bodyPr>
            <a:normAutofit fontScale="85000" lnSpcReduction="20000"/>
          </a:bodyPr>
          <a:lstStyle/>
          <a:p>
            <a:pPr algn="ctr"/>
            <a:endParaRPr lang="es-MX" spc="-150" noProof="1">
              <a:ln w="3175">
                <a:noFill/>
              </a:ln>
              <a:solidFill>
                <a:schemeClr val="tx1"/>
              </a:solidFill>
              <a:effectLst>
                <a:outerShdw blurRad="50800" dist="38100" dir="2700000" algn="tl">
                  <a:prstClr val="black">
                    <a:alpha val="40000"/>
                  </a:prstClr>
                </a:outerShdw>
              </a:effectLst>
              <a:latin typeface="Arial" panose="020B0604020202020204" pitchFamily="34" charset="0"/>
              <a:cs typeface="Arial" panose="020B0604020202020204" pitchFamily="34" charset="0"/>
            </a:endParaRPr>
          </a:p>
          <a:p>
            <a:pPr algn="ctr"/>
            <a:r>
              <a:rPr lang="es-MX" spc="-150" noProof="1">
                <a:ln w="3175">
                  <a:noFill/>
                </a:ln>
                <a:effectLst>
                  <a:outerShdw blurRad="50800" dist="38100" dir="2700000" algn="tl">
                    <a:prstClr val="black">
                      <a:alpha val="40000"/>
                    </a:prstClr>
                  </a:outerShdw>
                </a:effectLst>
                <a:latin typeface="Arial" panose="020B0604020202020204" pitchFamily="34" charset="0"/>
                <a:cs typeface="Arial" panose="020B0604020202020204" pitchFamily="34" charset="0"/>
              </a:rPr>
              <a:t>Comportamiento de </a:t>
            </a:r>
            <a:r>
              <a:rPr lang="es-MX" i="1" spc="-150" noProof="1">
                <a:ln w="3175">
                  <a:noFill/>
                </a:ln>
                <a:effectLst>
                  <a:outerShdw blurRad="50800" dist="38100" dir="2700000" algn="tl">
                    <a:prstClr val="black">
                      <a:alpha val="40000"/>
                    </a:prstClr>
                  </a:outerShdw>
                </a:effectLst>
                <a:latin typeface="Arial" panose="020B0604020202020204" pitchFamily="34" charset="0"/>
                <a:cs typeface="Arial" panose="020B0604020202020204" pitchFamily="34" charset="0"/>
              </a:rPr>
              <a:t>Candida</a:t>
            </a:r>
            <a:r>
              <a:rPr lang="es-MX" spc="-150" noProof="1">
                <a:ln w="3175">
                  <a:noFill/>
                </a:ln>
                <a:effectLst>
                  <a:outerShdw blurRad="50800" dist="38100" dir="2700000" algn="tl">
                    <a:prstClr val="black">
                      <a:alpha val="40000"/>
                    </a:prstClr>
                  </a:outerShdw>
                </a:effectLst>
                <a:latin typeface="Arial" panose="020B0604020202020204" pitchFamily="34" charset="0"/>
                <a:cs typeface="Arial" panose="020B0604020202020204" pitchFamily="34" charset="0"/>
              </a:rPr>
              <a:t>: </a:t>
            </a:r>
          </a:p>
          <a:p>
            <a:pPr algn="ctr"/>
            <a:r>
              <a:rPr lang="es-MX" i="1" spc="-150" noProof="1">
                <a:ln w="3175">
                  <a:noFill/>
                </a:ln>
                <a:effectLst>
                  <a:outerShdw blurRad="50800" dist="38100" dir="2700000" algn="tl">
                    <a:prstClr val="black">
                      <a:alpha val="40000"/>
                    </a:prstClr>
                  </a:outerShdw>
                </a:effectLst>
                <a:latin typeface="Arial" panose="020B0604020202020204" pitchFamily="34" charset="0"/>
                <a:cs typeface="Arial" panose="020B0604020202020204" pitchFamily="34" charset="0"/>
              </a:rPr>
              <a:t>C. albicans</a:t>
            </a:r>
            <a:r>
              <a:rPr lang="es-MX" spc="-150" noProof="1">
                <a:ln w="3175">
                  <a:noFill/>
                </a:ln>
                <a:effectLst>
                  <a:outerShdw blurRad="50800" dist="38100" dir="2700000" algn="tl">
                    <a:prstClr val="black">
                      <a:alpha val="40000"/>
                    </a:prstClr>
                  </a:outerShdw>
                </a:effectLst>
                <a:latin typeface="Arial" panose="020B0604020202020204" pitchFamily="34" charset="0"/>
                <a:cs typeface="Arial" panose="020B0604020202020204" pitchFamily="34" charset="0"/>
              </a:rPr>
              <a:t> 35%, </a:t>
            </a:r>
            <a:r>
              <a:rPr lang="es-MX" i="1" spc="-150" noProof="1">
                <a:ln w="3175">
                  <a:noFill/>
                </a:ln>
                <a:effectLst>
                  <a:outerShdw blurRad="50800" dist="38100" dir="2700000" algn="tl">
                    <a:prstClr val="black">
                      <a:alpha val="40000"/>
                    </a:prstClr>
                  </a:outerShdw>
                </a:effectLst>
                <a:latin typeface="Arial" panose="020B0604020202020204" pitchFamily="34" charset="0"/>
                <a:cs typeface="Arial" panose="020B0604020202020204" pitchFamily="34" charset="0"/>
              </a:rPr>
              <a:t>C. papapsilosis</a:t>
            </a:r>
            <a:r>
              <a:rPr lang="es-MX" spc="-150" noProof="1">
                <a:ln w="3175">
                  <a:noFill/>
                </a:ln>
                <a:effectLst>
                  <a:outerShdw blurRad="50800" dist="38100" dir="2700000" algn="tl">
                    <a:prstClr val="black">
                      <a:alpha val="40000"/>
                    </a:prstClr>
                  </a:outerShdw>
                </a:effectLst>
                <a:latin typeface="Arial" panose="020B0604020202020204" pitchFamily="34" charset="0"/>
                <a:cs typeface="Arial" panose="020B0604020202020204" pitchFamily="34" charset="0"/>
              </a:rPr>
              <a:t> 35% </a:t>
            </a:r>
          </a:p>
          <a:p>
            <a:pPr algn="ctr"/>
            <a:endParaRPr lang="es-MX" spc="-150" noProof="1">
              <a:ln w="3175">
                <a:noFill/>
              </a:ln>
              <a:effectLst>
                <a:outerShdw blurRad="50800" dist="38100" dir="2700000" algn="tl">
                  <a:prstClr val="black">
                    <a:alpha val="40000"/>
                  </a:prstClr>
                </a:outerShdw>
              </a:effectLst>
              <a:latin typeface="Arial" panose="020B0604020202020204" pitchFamily="34" charset="0"/>
              <a:cs typeface="Arial" panose="020B0604020202020204" pitchFamily="34" charset="0"/>
            </a:endParaRPr>
          </a:p>
          <a:p>
            <a:pPr algn="ctr"/>
            <a:endParaRPr lang="es-MX" spc="-150" noProof="1">
              <a:ln w="3175">
                <a:noFill/>
              </a:ln>
              <a:effectLst>
                <a:outerShdw blurRad="50800" dist="38100" dir="2700000" algn="tl">
                  <a:prstClr val="black">
                    <a:alpha val="40000"/>
                  </a:prstClr>
                </a:outerShdw>
              </a:effectLst>
              <a:latin typeface="Arial" panose="020B0604020202020204" pitchFamily="34" charset="0"/>
              <a:cs typeface="Arial" panose="020B0604020202020204" pitchFamily="34" charset="0"/>
            </a:endParaRPr>
          </a:p>
          <a:p>
            <a:pPr algn="ctr"/>
            <a:r>
              <a:rPr lang="es-MX" spc="-150" noProof="1">
                <a:ln w="3175">
                  <a:noFill/>
                </a:ln>
                <a:effectLst>
                  <a:outerShdw blurRad="50800" dist="38100" dir="2700000" algn="tl">
                    <a:prstClr val="black">
                      <a:alpha val="40000"/>
                    </a:prstClr>
                  </a:outerShdw>
                </a:effectLst>
                <a:latin typeface="Arial" panose="020B0604020202020204" pitchFamily="34" charset="0"/>
                <a:cs typeface="Arial" panose="020B0604020202020204" pitchFamily="34" charset="0"/>
              </a:rPr>
              <a:t>Factores de riesgo: </a:t>
            </a:r>
          </a:p>
          <a:p>
            <a:pPr algn="ctr"/>
            <a:r>
              <a:rPr lang="es-MX" spc="-150" noProof="1">
                <a:ln w="3175">
                  <a:noFill/>
                </a:ln>
                <a:effectLst>
                  <a:outerShdw blurRad="50800" dist="38100" dir="2700000" algn="tl">
                    <a:prstClr val="black">
                      <a:alpha val="40000"/>
                    </a:prstClr>
                  </a:outerShdw>
                </a:effectLst>
                <a:latin typeface="Arial" panose="020B0604020202020204" pitchFamily="34" charset="0"/>
                <a:cs typeface="Arial" panose="020B0604020202020204" pitchFamily="34" charset="0"/>
              </a:rPr>
              <a:t>Nutrición Parenteral Total, terapia con Ab amplio espectro y estancia en Unidad de Cuidados Intensivos</a:t>
            </a:r>
          </a:p>
          <a:p>
            <a:pPr algn="ctr"/>
            <a:endParaRPr lang="es-MX" spc="-150" noProof="1">
              <a:ln w="3175">
                <a:noFill/>
              </a:ln>
              <a:effectLst>
                <a:outerShdw blurRad="50800" dist="38100" dir="2700000" algn="tl">
                  <a:prstClr val="black">
                    <a:alpha val="40000"/>
                  </a:prstClr>
                </a:outerShdw>
              </a:effectLst>
              <a:latin typeface="Arial" panose="020B0604020202020204" pitchFamily="34" charset="0"/>
              <a:cs typeface="Arial" panose="020B0604020202020204" pitchFamily="34" charset="0"/>
            </a:endParaRPr>
          </a:p>
          <a:p>
            <a:pPr algn="ctr"/>
            <a:r>
              <a:rPr lang="es-MX" spc="-150" noProof="1">
                <a:ln w="3175">
                  <a:noFill/>
                </a:ln>
                <a:effectLst>
                  <a:outerShdw blurRad="50800" dist="38100" dir="2700000" algn="tl">
                    <a:prstClr val="black">
                      <a:alpha val="40000"/>
                    </a:prstClr>
                  </a:outerShdw>
                </a:effectLst>
                <a:latin typeface="Arial" panose="020B0604020202020204" pitchFamily="34" charset="0"/>
                <a:cs typeface="Arial" panose="020B0604020202020204" pitchFamily="34" charset="0"/>
              </a:rPr>
              <a:t>Medidas de prevención</a:t>
            </a:r>
          </a:p>
          <a:p>
            <a:pPr algn="ctr"/>
            <a:endParaRPr lang="es-MX" spc="-150" noProof="1">
              <a:ln w="3175">
                <a:noFill/>
              </a:ln>
              <a:effectLst>
                <a:outerShdw blurRad="50800" dist="38100" dir="2700000" algn="tl">
                  <a:prstClr val="black">
                    <a:alpha val="40000"/>
                  </a:prstClr>
                </a:outerShdw>
              </a:effectLst>
              <a:latin typeface="Arial" panose="020B0604020202020204" pitchFamily="34" charset="0"/>
              <a:cs typeface="Arial" panose="020B0604020202020204" pitchFamily="34" charset="0"/>
            </a:endParaRPr>
          </a:p>
          <a:p>
            <a:pPr algn="ctr"/>
            <a:endParaRPr lang="es-MX" spc="-150" noProof="1">
              <a:ln w="3175">
                <a:noFill/>
              </a:ln>
              <a:effectLst>
                <a:outerShdw blurRad="50800" dist="38100" dir="2700000" algn="tl">
                  <a:prstClr val="black">
                    <a:alpha val="40000"/>
                  </a:prstClr>
                </a:outerShdw>
              </a:effectLst>
              <a:latin typeface="Arial" panose="020B0604020202020204" pitchFamily="34" charset="0"/>
              <a:cs typeface="Arial" panose="020B0604020202020204" pitchFamily="34" charset="0"/>
            </a:endParaRPr>
          </a:p>
          <a:p>
            <a:pPr algn="ctr"/>
            <a:endParaRPr lang="es-MX" spc="-150" noProof="1">
              <a:ln w="3175">
                <a:noFill/>
              </a:ln>
              <a:effectLst>
                <a:outerShdw blurRad="50800" dist="38100" dir="2700000" algn="tl">
                  <a:prstClr val="black">
                    <a:alpha val="40000"/>
                  </a:prstClr>
                </a:outerShdw>
              </a:effectLst>
              <a:latin typeface="Arial" panose="020B0604020202020204" pitchFamily="34" charset="0"/>
              <a:cs typeface="Arial" panose="020B0604020202020204" pitchFamily="34" charset="0"/>
            </a:endParaRPr>
          </a:p>
          <a:p>
            <a:pPr algn="ctr"/>
            <a:endParaRPr lang="es-MX" i="1" spc="-150" noProof="1">
              <a:ln w="3175">
                <a:noFill/>
              </a:ln>
              <a:effectLst>
                <a:outerShdw blurRad="50800" dist="38100" dir="2700000" algn="tl">
                  <a:prstClr val="black">
                    <a:alpha val="40000"/>
                  </a:prstClr>
                </a:outerShdw>
              </a:effectLst>
              <a:latin typeface="Arial" panose="020B0604020202020204" pitchFamily="34" charset="0"/>
              <a:cs typeface="Arial" panose="020B0604020202020204" pitchFamily="34" charset="0"/>
            </a:endParaRPr>
          </a:p>
          <a:p>
            <a:pPr algn="just"/>
            <a:endParaRPr lang="es-MX" spc="-150" noProof="1">
              <a:ln w="3175">
                <a:noFill/>
              </a:ln>
              <a:effectLst>
                <a:outerShdw blurRad="50800" dist="38100" dir="2700000" algn="tl">
                  <a:prstClr val="black">
                    <a:alpha val="40000"/>
                  </a:prstClr>
                </a:outerShdw>
              </a:effectLst>
              <a:latin typeface="Arial" panose="020B0604020202020204" pitchFamily="34" charset="0"/>
              <a:cs typeface="Arial" panose="020B0604020202020204" pitchFamily="34" charset="0"/>
            </a:endParaRPr>
          </a:p>
          <a:p>
            <a:pPr algn="ctr"/>
            <a:endParaRPr lang="es-MX" spc="-150" noProof="1">
              <a:ln w="3175">
                <a:noFill/>
              </a:ln>
              <a:effectLst>
                <a:outerShdw blurRad="50800" dist="38100" dir="2700000" algn="tl">
                  <a:prstClr val="black">
                    <a:alpha val="40000"/>
                  </a:prstClr>
                </a:outerShdw>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381034277"/>
      </p:ext>
    </p:extLst>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85709" y="723390"/>
            <a:ext cx="6739464" cy="653381"/>
          </a:xfrm>
        </p:spPr>
        <p:txBody>
          <a:bodyPr/>
          <a:lstStyle/>
          <a:p>
            <a:pPr algn="ctr" defTabSz="914400">
              <a:spcBef>
                <a:spcPts val="0"/>
              </a:spcBef>
            </a:pPr>
            <a:r>
              <a:rPr lang="es-ES_tradnl" sz="4000" b="0" i="0" spc="-150" noProof="1" smtClean="0">
                <a:effectLst>
                  <a:outerShdw blurRad="50800" dist="38100" dir="2700000" algn="tl">
                    <a:prstClr val="black">
                      <a:alpha val="40000"/>
                    </a:prstClr>
                  </a:outerShdw>
                </a:effectLst>
                <a:latin typeface="Arial" panose="020B0604020202020204" pitchFamily="34" charset="0"/>
                <a:cs typeface="Arial" panose="020B0604020202020204" pitchFamily="34" charset="0"/>
              </a:rPr>
              <a:t>Candidosis – Candidiasis</a:t>
            </a:r>
            <a:br>
              <a:rPr lang="es-ES_tradnl" sz="4000" b="0" i="0" spc="-150" noProof="1" smtClean="0">
                <a:effectLst>
                  <a:outerShdw blurRad="50800" dist="38100" dir="2700000" algn="tl">
                    <a:prstClr val="black">
                      <a:alpha val="40000"/>
                    </a:prstClr>
                  </a:outerShdw>
                </a:effectLst>
                <a:latin typeface="Arial" panose="020B0604020202020204" pitchFamily="34" charset="0"/>
                <a:cs typeface="Arial" panose="020B0604020202020204" pitchFamily="34" charset="0"/>
              </a:rPr>
            </a:br>
            <a:r>
              <a:rPr lang="es-ES_tradnl" sz="3200" spc="-150" noProof="1" smtClean="0">
                <a:effectLst>
                  <a:outerShdw blurRad="50800" dist="38100" dir="2700000" algn="tl">
                    <a:prstClr val="black">
                      <a:alpha val="40000"/>
                    </a:prstClr>
                  </a:outerShdw>
                </a:effectLst>
                <a:latin typeface="Arial" panose="020B0604020202020204" pitchFamily="34" charset="0"/>
                <a:cs typeface="Arial" panose="020B0604020202020204" pitchFamily="34" charset="0"/>
              </a:rPr>
              <a:t>Superficial -Profunda</a:t>
            </a:r>
            <a:endParaRPr lang="es-ES_tradnl" sz="3200" b="0" i="0" spc="-150" noProof="1">
              <a:effectLst>
                <a:outerShdw blurRad="50800" dist="38100" dir="2700000" algn="tl">
                  <a:prstClr val="black">
                    <a:alpha val="40000"/>
                  </a:prstClr>
                </a:outerShdw>
              </a:effectLst>
              <a:latin typeface="Arial" panose="020B0604020202020204" pitchFamily="34" charset="0"/>
              <a:cs typeface="Arial" panose="020B0604020202020204" pitchFamily="34" charset="0"/>
            </a:endParaRPr>
          </a:p>
        </p:txBody>
      </p:sp>
      <p:sp>
        <p:nvSpPr>
          <p:cNvPr id="3" name="Subtitle 2"/>
          <p:cNvSpPr>
            <a:spLocks noGrp="1"/>
          </p:cNvSpPr>
          <p:nvPr>
            <p:ph type="subTitle" idx="1"/>
          </p:nvPr>
        </p:nvSpPr>
        <p:spPr>
          <a:xfrm>
            <a:off x="614484" y="1988840"/>
            <a:ext cx="7681913" cy="3888432"/>
          </a:xfrm>
        </p:spPr>
        <p:txBody>
          <a:bodyPr>
            <a:normAutofit/>
          </a:bodyPr>
          <a:lstStyle/>
          <a:p>
            <a:pPr algn="ctr"/>
            <a:r>
              <a:rPr lang="es-ES_tradnl" b="0" i="0" noProof="1">
                <a:solidFill>
                  <a:srgbClr val="FFFFFF">
                    <a:tint val="75000"/>
                  </a:srgbClr>
                </a:solidFill>
                <a:latin typeface="Arial" panose="020B0604020202020204" pitchFamily="34" charset="0"/>
                <a:cs typeface="Arial" panose="020B0604020202020204" pitchFamily="34" charset="0"/>
              </a:rPr>
              <a:t> </a:t>
            </a:r>
            <a:endParaRPr lang="es-MX" sz="3600" b="0" i="1" spc="-150" noProof="1">
              <a:ln w="3175">
                <a:noFill/>
              </a:ln>
              <a:solidFill>
                <a:schemeClr val="tx1"/>
              </a:solidFill>
              <a:effectLst>
                <a:outerShdw blurRad="50800" dist="38100" dir="2700000" algn="tl">
                  <a:prstClr val="black">
                    <a:alpha val="40000"/>
                  </a:prstClr>
                </a:outerShdw>
              </a:effectLst>
              <a:latin typeface="Arial" panose="020B0604020202020204" pitchFamily="34" charset="0"/>
              <a:cs typeface="Arial" panose="020B0604020202020204" pitchFamily="34" charset="0"/>
            </a:endParaRPr>
          </a:p>
        </p:txBody>
      </p:sp>
      <p:graphicFrame>
        <p:nvGraphicFramePr>
          <p:cNvPr id="4" name="Diagrama 3"/>
          <p:cNvGraphicFramePr/>
          <p:nvPr>
            <p:extLst/>
          </p:nvPr>
        </p:nvGraphicFramePr>
        <p:xfrm>
          <a:off x="251520" y="1741264"/>
          <a:ext cx="8708898" cy="442404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7" name="Title 1"/>
          <p:cNvSpPr txBox="1">
            <a:spLocks/>
          </p:cNvSpPr>
          <p:nvPr/>
        </p:nvSpPr>
        <p:spPr>
          <a:xfrm>
            <a:off x="2360900" y="6162650"/>
            <a:ext cx="6599518" cy="653381"/>
          </a:xfrm>
          <a:prstGeom prst="rect">
            <a:avLst/>
          </a:prstGeom>
        </p:spPr>
        <p:txBody>
          <a:bodyPr vert="horz" wrap="square" lIns="0" tIns="0" rIns="0" bIns="0" rtlCol="0" anchor="t">
            <a:noAutofit/>
          </a:bodyPr>
          <a:lstStyle>
            <a:lvl1pPr algn="l" defTabSz="914363" rtl="0" eaLnBrk="1" latinLnBrk="0" hangingPunct="1">
              <a:lnSpc>
                <a:spcPct val="90000"/>
              </a:lnSpc>
              <a:spcBef>
                <a:spcPct val="0"/>
              </a:spcBef>
              <a:buNone/>
              <a:defRPr lang="en-US" sz="5400" b="0" kern="1200" cap="none" spc="-15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a:lstStyle>
          <a:p>
            <a:pPr defTabSz="914400">
              <a:spcBef>
                <a:spcPts val="0"/>
              </a:spcBef>
            </a:pPr>
            <a:endParaRPr lang="en-US" sz="1100" dirty="0">
              <a:solidFill>
                <a:schemeClr val="tx1">
                  <a:lumMod val="95000"/>
                </a:schemeClr>
              </a:solidFill>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011650512"/>
      </p:ext>
    </p:extLst>
  </p:cSld>
  <p:clrMapOvr>
    <a:masterClrMapping/>
  </p:clrMapOvr>
  <p:transition>
    <p:fade/>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3">
            <a:extLst>
              <a:ext uri="{FF2B5EF4-FFF2-40B4-BE49-F238E27FC236}">
                <a16:creationId xmlns:a16="http://schemas.microsoft.com/office/drawing/2014/main" id="{A9464A75-5A51-4545-BE18-41C1EAB0D566}"/>
              </a:ext>
            </a:extLst>
          </p:cNvPr>
          <p:cNvSpPr>
            <a:spLocks noGrp="1" noChangeArrowheads="1"/>
          </p:cNvSpPr>
          <p:nvPr>
            <p:ph type="body" idx="1"/>
          </p:nvPr>
        </p:nvSpPr>
        <p:spPr>
          <a:xfrm>
            <a:off x="457200" y="1700213"/>
            <a:ext cx="8229600" cy="4525962"/>
          </a:xfrm>
        </p:spPr>
        <p:txBody>
          <a:bodyPr/>
          <a:lstStyle/>
          <a:p>
            <a:pPr eaLnBrk="1" hangingPunct="1">
              <a:lnSpc>
                <a:spcPct val="90000"/>
              </a:lnSpc>
              <a:buFontTx/>
              <a:buNone/>
            </a:pPr>
            <a:r>
              <a:rPr lang="es-MX" altLang="es-MX" sz="1600">
                <a:ea typeface="ＭＳ Ｐゴシック" panose="020B0600070205080204" pitchFamily="34" charset="-128"/>
              </a:rPr>
              <a:t>. </a:t>
            </a:r>
          </a:p>
          <a:p>
            <a:pPr eaLnBrk="1" hangingPunct="1">
              <a:lnSpc>
                <a:spcPct val="90000"/>
              </a:lnSpc>
              <a:buFontTx/>
              <a:buNone/>
            </a:pPr>
            <a:r>
              <a:rPr lang="es-MX" altLang="es-MX" sz="1600">
                <a:ea typeface="ＭＳ Ｐゴシック" panose="020B0600070205080204" pitchFamily="34" charset="-128"/>
              </a:rPr>
              <a:t> </a:t>
            </a:r>
            <a:br>
              <a:rPr lang="es-MX" altLang="es-MX" sz="1600">
                <a:ea typeface="ＭＳ Ｐゴシック" panose="020B0600070205080204" pitchFamily="34" charset="-128"/>
              </a:rPr>
            </a:br>
            <a:endParaRPr lang="es-MX" altLang="es-MX" sz="1600">
              <a:ea typeface="ＭＳ Ｐゴシック" panose="020B0600070205080204" pitchFamily="34" charset="-128"/>
            </a:endParaRPr>
          </a:p>
        </p:txBody>
      </p:sp>
      <p:pic>
        <p:nvPicPr>
          <p:cNvPr id="34819" name="Picture 5" descr="12f1">
            <a:extLst>
              <a:ext uri="{FF2B5EF4-FFF2-40B4-BE49-F238E27FC236}">
                <a16:creationId xmlns:a16="http://schemas.microsoft.com/office/drawing/2014/main" id="{24C01C25-FD0F-486E-B20D-F6045FC253D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l="1807" t="2618" r="1807" b="3908"/>
          <a:stretch>
            <a:fillRect/>
          </a:stretch>
        </p:blipFill>
        <p:spPr bwMode="auto">
          <a:xfrm>
            <a:off x="755650" y="1412875"/>
            <a:ext cx="7704138" cy="3455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4820" name="Text Box 6">
            <a:extLst>
              <a:ext uri="{FF2B5EF4-FFF2-40B4-BE49-F238E27FC236}">
                <a16:creationId xmlns:a16="http://schemas.microsoft.com/office/drawing/2014/main" id="{52674866-AAA7-400F-AE37-220D044AED3F}"/>
              </a:ext>
            </a:extLst>
          </p:cNvPr>
          <p:cNvSpPr txBox="1">
            <a:spLocks noChangeArrowheads="1"/>
          </p:cNvSpPr>
          <p:nvPr/>
        </p:nvSpPr>
        <p:spPr bwMode="auto">
          <a:xfrm>
            <a:off x="449263" y="4797425"/>
            <a:ext cx="8226425" cy="2116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ea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ea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9pPr>
          </a:lstStyle>
          <a:p>
            <a:pPr algn="ctr" eaLnBrk="1" hangingPunct="1">
              <a:spcBef>
                <a:spcPct val="0"/>
              </a:spcBef>
              <a:buFontTx/>
              <a:buNone/>
            </a:pPr>
            <a:endParaRPr lang="es-MX" altLang="es-MX" sz="1600" dirty="0">
              <a:solidFill>
                <a:schemeClr val="bg1"/>
              </a:solidFill>
            </a:endParaRPr>
          </a:p>
          <a:p>
            <a:pPr eaLnBrk="1" hangingPunct="1">
              <a:spcBef>
                <a:spcPct val="0"/>
              </a:spcBef>
              <a:buFontTx/>
              <a:buNone/>
            </a:pPr>
            <a:r>
              <a:rPr lang="es-MX" altLang="es-MX" sz="1600" dirty="0">
                <a:solidFill>
                  <a:schemeClr val="bg1"/>
                </a:solidFill>
                <a:latin typeface="Arial Narrow" panose="020B0606020202030204" pitchFamily="34" charset="0"/>
              </a:rPr>
              <a:t>-M 24 años cuadripléjico.</a:t>
            </a:r>
          </a:p>
          <a:p>
            <a:pPr eaLnBrk="1" hangingPunct="1">
              <a:spcBef>
                <a:spcPct val="0"/>
              </a:spcBef>
              <a:buFontTx/>
              <a:buNone/>
            </a:pPr>
            <a:r>
              <a:rPr lang="es-MX" altLang="es-MX" sz="1600" dirty="0">
                <a:solidFill>
                  <a:schemeClr val="bg1"/>
                </a:solidFill>
                <a:latin typeface="Arial Narrow" panose="020B0606020202030204" pitchFamily="34" charset="0"/>
              </a:rPr>
              <a:t> - cultivo de narinas </a:t>
            </a:r>
            <a:r>
              <a:rPr lang="es-MX" altLang="es-MX" sz="1600" i="1" dirty="0" err="1">
                <a:solidFill>
                  <a:schemeClr val="bg1"/>
                </a:solidFill>
                <a:latin typeface="Arial Narrow" panose="020B0606020202030204" pitchFamily="34" charset="0"/>
              </a:rPr>
              <a:t>Staphylococcus</a:t>
            </a:r>
            <a:r>
              <a:rPr lang="es-MX" altLang="es-MX" sz="1600" i="1" dirty="0">
                <a:solidFill>
                  <a:schemeClr val="bg1"/>
                </a:solidFill>
                <a:latin typeface="Arial Narrow" panose="020B0606020202030204" pitchFamily="34" charset="0"/>
              </a:rPr>
              <a:t> </a:t>
            </a:r>
            <a:r>
              <a:rPr lang="es-MX" altLang="es-MX" sz="1600" i="1" dirty="0" err="1">
                <a:solidFill>
                  <a:schemeClr val="bg1"/>
                </a:solidFill>
                <a:latin typeface="Arial Narrow" panose="020B0606020202030204" pitchFamily="34" charset="0"/>
              </a:rPr>
              <a:t>aureus</a:t>
            </a:r>
            <a:r>
              <a:rPr lang="es-MX" altLang="es-MX" sz="1600" dirty="0">
                <a:solidFill>
                  <a:schemeClr val="bg1"/>
                </a:solidFill>
                <a:latin typeface="Arial Narrow" panose="020B0606020202030204" pitchFamily="34" charset="0"/>
              </a:rPr>
              <a:t> resistente a </a:t>
            </a:r>
            <a:r>
              <a:rPr lang="es-MX" altLang="es-MX" sz="1600" dirty="0" err="1">
                <a:solidFill>
                  <a:schemeClr val="bg1"/>
                </a:solidFill>
                <a:latin typeface="Arial Narrow" panose="020B0606020202030204" pitchFamily="34" charset="0"/>
              </a:rPr>
              <a:t>meticilina</a:t>
            </a:r>
            <a:r>
              <a:rPr lang="es-MX" altLang="es-MX" sz="1600" dirty="0">
                <a:solidFill>
                  <a:schemeClr val="bg1"/>
                </a:solidFill>
                <a:latin typeface="Arial Narrow" panose="020B0606020202030204" pitchFamily="34" charset="0"/>
              </a:rPr>
              <a:t>. </a:t>
            </a:r>
          </a:p>
          <a:p>
            <a:pPr eaLnBrk="1" hangingPunct="1">
              <a:spcBef>
                <a:spcPct val="0"/>
              </a:spcBef>
              <a:buFontTx/>
              <a:buNone/>
            </a:pPr>
            <a:r>
              <a:rPr lang="es-MX" altLang="es-MX" sz="1600" dirty="0">
                <a:solidFill>
                  <a:schemeClr val="bg1"/>
                </a:solidFill>
                <a:latin typeface="Arial Narrow" panose="020B0606020202030204" pitchFamily="34" charset="0"/>
              </a:rPr>
              <a:t>Posterior a examen médico de  abdomen sin usar guantes, cultivo de manos</a:t>
            </a:r>
          </a:p>
          <a:p>
            <a:pPr eaLnBrk="1" hangingPunct="1">
              <a:spcBef>
                <a:spcPct val="0"/>
              </a:spcBef>
              <a:buFontTx/>
              <a:buNone/>
            </a:pPr>
            <a:r>
              <a:rPr lang="es-MX" altLang="es-MX" sz="1600" dirty="0">
                <a:solidFill>
                  <a:schemeClr val="bg1"/>
                </a:solidFill>
                <a:latin typeface="Arial Narrow" panose="020B0606020202030204" pitchFamily="34" charset="0"/>
              </a:rPr>
              <a:t>Cultivo A: Contorno  de los dedos crecimiento de colonias de misma cepa </a:t>
            </a:r>
          </a:p>
          <a:p>
            <a:pPr eaLnBrk="1" hangingPunct="1">
              <a:spcBef>
                <a:spcPct val="0"/>
              </a:spcBef>
              <a:buFontTx/>
              <a:buNone/>
            </a:pPr>
            <a:r>
              <a:rPr lang="es-MX" altLang="es-MX" sz="1600" dirty="0">
                <a:solidFill>
                  <a:schemeClr val="bg1"/>
                </a:solidFill>
                <a:latin typeface="Arial Narrow" panose="020B0606020202030204" pitchFamily="34" charset="0"/>
              </a:rPr>
              <a:t>Cultivo B: es negativo posterior a limpiar manos con gel de alcohol. </a:t>
            </a:r>
          </a:p>
          <a:p>
            <a:pPr algn="r" eaLnBrk="1" hangingPunct="1">
              <a:spcBef>
                <a:spcPct val="0"/>
              </a:spcBef>
              <a:buFontTx/>
              <a:buNone/>
            </a:pPr>
            <a:r>
              <a:rPr lang="en-US" altLang="es-MX" sz="1400" b="1" dirty="0">
                <a:solidFill>
                  <a:schemeClr val="bg1"/>
                </a:solidFill>
                <a:latin typeface="Arial Narrow" panose="020B0606020202030204" pitchFamily="34" charset="0"/>
              </a:rPr>
              <a:t>N </a:t>
            </a:r>
            <a:r>
              <a:rPr lang="en-US" altLang="es-MX" sz="1400" b="1" dirty="0" err="1">
                <a:solidFill>
                  <a:schemeClr val="bg1"/>
                </a:solidFill>
                <a:latin typeface="Arial Narrow" panose="020B0606020202030204" pitchFamily="34" charset="0"/>
              </a:rPr>
              <a:t>Engl</a:t>
            </a:r>
            <a:r>
              <a:rPr lang="en-US" altLang="es-MX" sz="1400" b="1" dirty="0">
                <a:solidFill>
                  <a:schemeClr val="bg1"/>
                </a:solidFill>
                <a:latin typeface="Arial Narrow" panose="020B0606020202030204" pitchFamily="34" charset="0"/>
              </a:rPr>
              <a:t> J Med 360; 15 January, 2009</a:t>
            </a:r>
          </a:p>
          <a:p>
            <a:pPr algn="ctr" eaLnBrk="1" hangingPunct="1">
              <a:spcBef>
                <a:spcPct val="50000"/>
              </a:spcBef>
              <a:buFontTx/>
              <a:buNone/>
            </a:pPr>
            <a:endParaRPr lang="es-MX" altLang="es-MX" sz="1400" dirty="0">
              <a:solidFill>
                <a:schemeClr val="bg1"/>
              </a:solidFill>
            </a:endParaRPr>
          </a:p>
        </p:txBody>
      </p:sp>
      <p:sp>
        <p:nvSpPr>
          <p:cNvPr id="34821" name="Text Box 7">
            <a:extLst>
              <a:ext uri="{FF2B5EF4-FFF2-40B4-BE49-F238E27FC236}">
                <a16:creationId xmlns:a16="http://schemas.microsoft.com/office/drawing/2014/main" id="{B073C755-C0C8-4E7E-81D2-723325C623AE}"/>
              </a:ext>
            </a:extLst>
          </p:cNvPr>
          <p:cNvSpPr txBox="1">
            <a:spLocks noChangeArrowheads="1"/>
          </p:cNvSpPr>
          <p:nvPr/>
        </p:nvSpPr>
        <p:spPr bwMode="auto">
          <a:xfrm>
            <a:off x="214312" y="478413"/>
            <a:ext cx="8605837"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ea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ea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9pPr>
          </a:lstStyle>
          <a:p>
            <a:pPr algn="ctr" eaLnBrk="1" hangingPunct="1">
              <a:spcBef>
                <a:spcPct val="50000"/>
              </a:spcBef>
              <a:buFontTx/>
              <a:buNone/>
            </a:pPr>
            <a:r>
              <a:rPr lang="es-MX" altLang="es-MX" sz="3600" b="1" dirty="0">
                <a:solidFill>
                  <a:schemeClr val="bg1"/>
                </a:solidFill>
                <a:latin typeface="Iskoola Pota" panose="020B0502040204020203" pitchFamily="34" charset="0"/>
                <a:cs typeface="Iskoola Pota" panose="020B0502040204020203" pitchFamily="34" charset="0"/>
              </a:rPr>
              <a:t>Importancia de higiene de  manos</a:t>
            </a:r>
          </a:p>
        </p:txBody>
      </p:sp>
    </p:spTree>
    <p:extLst>
      <p:ext uri="{BB962C8B-B14F-4D97-AF65-F5344CB8AC3E}">
        <p14:creationId xmlns:p14="http://schemas.microsoft.com/office/powerpoint/2010/main" val="2214198751"/>
      </p:ext>
    </p:extLst>
  </p:cSld>
  <p:clrMapOvr>
    <a:masterClrMapping/>
  </p:clrMapOvr>
  <p:transition>
    <p:fade/>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a:extLst>
              <a:ext uri="{FF2B5EF4-FFF2-40B4-BE49-F238E27FC236}">
                <a16:creationId xmlns:a16="http://schemas.microsoft.com/office/drawing/2014/main" id="{1467179C-3743-4684-8858-52B1DEFC6EEF}"/>
              </a:ext>
            </a:extLst>
          </p:cNvPr>
          <p:cNvSpPr>
            <a:spLocks noGrp="1"/>
          </p:cNvSpPr>
          <p:nvPr>
            <p:ph type="title"/>
          </p:nvPr>
        </p:nvSpPr>
        <p:spPr>
          <a:xfrm>
            <a:off x="1475656" y="-171400"/>
            <a:ext cx="7086600" cy="1447800"/>
          </a:xfrm>
        </p:spPr>
        <p:txBody>
          <a:bodyPr>
            <a:noAutofit/>
          </a:bodyPr>
          <a:lstStyle/>
          <a:p>
            <a:pPr>
              <a:defRPr/>
            </a:pPr>
            <a:r>
              <a:rPr lang="es-ES" dirty="0"/>
              <a:t/>
            </a:r>
            <a:br>
              <a:rPr lang="es-ES" dirty="0"/>
            </a:br>
            <a:r>
              <a:rPr lang="es-ES" sz="3200" dirty="0" err="1"/>
              <a:t>Candidosis</a:t>
            </a:r>
            <a:r>
              <a:rPr lang="es-ES" sz="3200" dirty="0"/>
              <a:t> neonatal 3 RN 13 días, ventilación e </a:t>
            </a:r>
            <a:r>
              <a:rPr lang="es-ES" sz="3200" dirty="0" err="1"/>
              <a:t>hiperalimentación</a:t>
            </a:r>
            <a:r>
              <a:rPr lang="es-ES" sz="3200" dirty="0"/>
              <a:t> CVC</a:t>
            </a:r>
            <a:br>
              <a:rPr lang="es-ES" sz="3200" dirty="0"/>
            </a:br>
            <a:r>
              <a:rPr lang="es-ES" sz="3200" dirty="0"/>
              <a:t>ITS:RAPD, manos enfermera-médico</a:t>
            </a:r>
            <a:endParaRPr lang="en-US" sz="3200" dirty="0"/>
          </a:p>
        </p:txBody>
      </p:sp>
      <p:pic>
        <p:nvPicPr>
          <p:cNvPr id="46083" name="Picture 2">
            <a:extLst>
              <a:ext uri="{FF2B5EF4-FFF2-40B4-BE49-F238E27FC236}">
                <a16:creationId xmlns:a16="http://schemas.microsoft.com/office/drawing/2014/main" id="{30DF0A55-3BC8-43D6-BF9B-1DF911557862}"/>
              </a:ext>
            </a:extLst>
          </p:cNvPr>
          <p:cNvPicPr>
            <a:picLocks noGrp="1" noChangeAspect="1" noChangeArrowheads="1"/>
          </p:cNvPicPr>
          <p:nvPr>
            <p:ph sz="half" idx="1"/>
          </p:nvPr>
        </p:nvPicPr>
        <p:blipFill>
          <a:blip r:embed="rId2">
            <a:extLst>
              <a:ext uri="{28A0092B-C50C-407E-A947-70E740481C1C}">
                <a14:useLocalDpi xmlns:a14="http://schemas.microsoft.com/office/drawing/2010/main" val="0"/>
              </a:ext>
            </a:extLst>
          </a:blip>
          <a:srcRect b="41026"/>
          <a:stretch>
            <a:fillRect/>
          </a:stretch>
        </p:blipFill>
        <p:spPr>
          <a:xfrm>
            <a:off x="1828800" y="1752600"/>
            <a:ext cx="6248400" cy="2559050"/>
          </a:xfrm>
        </p:spPr>
      </p:pic>
      <p:sp>
        <p:nvSpPr>
          <p:cNvPr id="3" name="Marcador de contenido 2"/>
          <p:cNvSpPr>
            <a:spLocks noGrp="1"/>
          </p:cNvSpPr>
          <p:nvPr>
            <p:ph sz="half" idx="2"/>
          </p:nvPr>
        </p:nvSpPr>
        <p:spPr/>
        <p:txBody>
          <a:bodyPr/>
          <a:lstStyle/>
          <a:p>
            <a:endParaRPr lang="es-MX"/>
          </a:p>
        </p:txBody>
      </p:sp>
    </p:spTree>
    <p:extLst>
      <p:ext uri="{BB962C8B-B14F-4D97-AF65-F5344CB8AC3E}">
        <p14:creationId xmlns:p14="http://schemas.microsoft.com/office/powerpoint/2010/main" val="88003199"/>
      </p:ext>
    </p:extLst>
  </p:cSld>
  <p:clrMapOvr>
    <a:masterClrMapping/>
  </p:clrMapOvr>
  <p:transition>
    <p:fade/>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693988"/>
            <a:ext cx="7772400" cy="1470025"/>
          </a:xfrm>
        </p:spPr>
        <p:txBody>
          <a:bodyPr/>
          <a:lstStyle/>
          <a:p>
            <a:r>
              <a:rPr lang="es-ES" dirty="0"/>
              <a:t>Muchas gracias</a:t>
            </a:r>
          </a:p>
        </p:txBody>
      </p:sp>
    </p:spTree>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a:extLst>
              <a:ext uri="{FF2B5EF4-FFF2-40B4-BE49-F238E27FC236}">
                <a16:creationId xmlns:a16="http://schemas.microsoft.com/office/drawing/2014/main" id="{6DB9A20B-5858-45C5-9973-A5D878B7C446}"/>
              </a:ext>
            </a:extLst>
          </p:cNvPr>
          <p:cNvSpPr>
            <a:spLocks noGrp="1"/>
          </p:cNvSpPr>
          <p:nvPr>
            <p:ph type="title"/>
          </p:nvPr>
        </p:nvSpPr>
        <p:spPr>
          <a:xfrm>
            <a:off x="381000" y="1196752"/>
            <a:ext cx="8534400" cy="664797"/>
          </a:xfrm>
        </p:spPr>
        <p:txBody>
          <a:bodyPr/>
          <a:lstStyle/>
          <a:p>
            <a:pPr>
              <a:defRPr/>
            </a:pPr>
            <a:r>
              <a:rPr lang="es-MX" dirty="0" smtClean="0"/>
              <a:t>Universal: </a:t>
            </a:r>
            <a:r>
              <a:rPr lang="es-MX" dirty="0"/>
              <a:t>cualquier edad, </a:t>
            </a:r>
            <a:r>
              <a:rPr lang="es-MX" dirty="0" smtClean="0"/>
              <a:t>raza, </a:t>
            </a:r>
            <a:r>
              <a:rPr lang="es-MX" dirty="0"/>
              <a:t>sexo</a:t>
            </a:r>
            <a:endParaRPr lang="en-US" dirty="0"/>
          </a:p>
        </p:txBody>
      </p:sp>
      <p:graphicFrame>
        <p:nvGraphicFramePr>
          <p:cNvPr id="4" name="4 Gráfico">
            <a:extLst>
              <a:ext uri="{FF2B5EF4-FFF2-40B4-BE49-F238E27FC236}">
                <a16:creationId xmlns:a16="http://schemas.microsoft.com/office/drawing/2014/main" id="{23AA54AD-EC1C-4C55-A9CA-A63CDBF761EB}"/>
              </a:ext>
            </a:extLst>
          </p:cNvPr>
          <p:cNvGraphicFramePr>
            <a:graphicFrameLocks noGrp="1"/>
          </p:cNvGraphicFramePr>
          <p:nvPr>
            <p:ph idx="1"/>
            <p:extLst/>
          </p:nvPr>
        </p:nvGraphicFramePr>
        <p:xfrm>
          <a:off x="1908175" y="1905000"/>
          <a:ext cx="7056438" cy="4114800"/>
        </p:xfrm>
        <a:graphic>
          <a:graphicData uri="http://schemas.openxmlformats.org/drawingml/2006/chart">
            <c:chart xmlns:c="http://schemas.openxmlformats.org/drawingml/2006/chart" xmlns:r="http://schemas.openxmlformats.org/officeDocument/2006/relationships" r:id="rId2"/>
          </a:graphicData>
        </a:graphic>
      </p:graphicFrame>
      <p:sp>
        <p:nvSpPr>
          <p:cNvPr id="7172" name="Rectangle 1">
            <a:extLst>
              <a:ext uri="{FF2B5EF4-FFF2-40B4-BE49-F238E27FC236}">
                <a16:creationId xmlns:a16="http://schemas.microsoft.com/office/drawing/2014/main" id="{D5703266-991B-4B21-8F70-A9D09D8F90EB}"/>
              </a:ext>
            </a:extLst>
          </p:cNvPr>
          <p:cNvSpPr>
            <a:spLocks noChangeArrowheads="1"/>
          </p:cNvSpPr>
          <p:nvPr/>
        </p:nvSpPr>
        <p:spPr bwMode="auto">
          <a:xfrm>
            <a:off x="500063" y="5994400"/>
            <a:ext cx="824865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Clr>
                <a:schemeClr val="tx2"/>
              </a:buClr>
              <a:buSzPct val="90000"/>
              <a:buFont typeface="Wingdings" panose="05000000000000000000" pitchFamily="2" charset="2"/>
              <a:buChar char="Ú"/>
              <a:defRPr sz="2800">
                <a:solidFill>
                  <a:schemeClr val="tx1"/>
                </a:solidFill>
                <a:latin typeface="Arial" panose="020B0604020202020204" pitchFamily="34" charset="0"/>
              </a:defRPr>
            </a:lvl1pPr>
            <a:lvl2pPr marL="742950" indent="-285750">
              <a:spcBef>
                <a:spcPct val="20000"/>
              </a:spcBef>
              <a:buChar char="–"/>
              <a:defRPr sz="2400">
                <a:solidFill>
                  <a:schemeClr val="tx1"/>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ClrTx/>
              <a:buSzTx/>
              <a:buFontTx/>
              <a:buNone/>
            </a:pPr>
            <a:r>
              <a:rPr lang="es-MX" altLang="en-US" sz="1200" b="1" dirty="0">
                <a:solidFill>
                  <a:schemeClr val="bg1"/>
                </a:solidFill>
                <a:cs typeface="Times New Roman" panose="02020603050405020304" pitchFamily="18" charset="0"/>
              </a:rPr>
              <a:t>Torres E, Vásquez del Mercado E, Arenas R. Infecciones por </a:t>
            </a:r>
            <a:r>
              <a:rPr lang="es-MX" altLang="en-US" sz="1200" b="1" i="1" dirty="0" err="1">
                <a:solidFill>
                  <a:schemeClr val="bg1"/>
                </a:solidFill>
                <a:cs typeface="Times New Roman" panose="02020603050405020304" pitchFamily="18" charset="0"/>
              </a:rPr>
              <a:t>Candida</a:t>
            </a:r>
            <a:r>
              <a:rPr lang="es-MX" altLang="en-US" sz="1200" b="1" dirty="0">
                <a:solidFill>
                  <a:schemeClr val="bg1"/>
                </a:solidFill>
                <a:cs typeface="Times New Roman" panose="02020603050405020304" pitchFamily="18" charset="0"/>
              </a:rPr>
              <a:t> </a:t>
            </a:r>
            <a:r>
              <a:rPr lang="es-MX" altLang="en-US" sz="1200" b="1" dirty="0" err="1">
                <a:solidFill>
                  <a:schemeClr val="bg1"/>
                </a:solidFill>
                <a:cs typeface="Times New Roman" panose="02020603050405020304" pitchFamily="18" charset="0"/>
              </a:rPr>
              <a:t>spp</a:t>
            </a:r>
            <a:r>
              <a:rPr lang="es-MX" altLang="en-US" sz="1200" b="1" dirty="0">
                <a:solidFill>
                  <a:schemeClr val="bg1"/>
                </a:solidFill>
                <a:cs typeface="Times New Roman" panose="02020603050405020304" pitchFamily="18" charset="0"/>
              </a:rPr>
              <a:t>. Datos clínico-epidemiológicos y de </a:t>
            </a:r>
          </a:p>
          <a:p>
            <a:pPr>
              <a:spcBef>
                <a:spcPct val="0"/>
              </a:spcBef>
              <a:buClrTx/>
              <a:buSzTx/>
              <a:buFontTx/>
              <a:buNone/>
            </a:pPr>
            <a:r>
              <a:rPr lang="es-MX" altLang="en-US" sz="1200" b="1" dirty="0">
                <a:solidFill>
                  <a:schemeClr val="bg1"/>
                </a:solidFill>
                <a:cs typeface="Times New Roman" panose="02020603050405020304" pitchFamily="18" charset="0"/>
              </a:rPr>
              <a:t>tipificación de</a:t>
            </a:r>
            <a:r>
              <a:rPr lang="es-MX" altLang="en-US" sz="1200" b="1" i="1" dirty="0">
                <a:solidFill>
                  <a:schemeClr val="bg1"/>
                </a:solidFill>
                <a:cs typeface="Times New Roman" panose="02020603050405020304" pitchFamily="18" charset="0"/>
              </a:rPr>
              <a:t> </a:t>
            </a:r>
            <a:r>
              <a:rPr lang="es-MX" altLang="en-US" sz="1200" b="1" i="1" dirty="0" err="1">
                <a:solidFill>
                  <a:schemeClr val="bg1"/>
                </a:solidFill>
                <a:cs typeface="Times New Roman" panose="02020603050405020304" pitchFamily="18" charset="0"/>
              </a:rPr>
              <a:t>Candida</a:t>
            </a:r>
            <a:r>
              <a:rPr lang="es-MX" altLang="en-US" sz="1200" b="1" dirty="0">
                <a:solidFill>
                  <a:schemeClr val="bg1"/>
                </a:solidFill>
                <a:cs typeface="Times New Roman" panose="02020603050405020304" pitchFamily="18" charset="0"/>
              </a:rPr>
              <a:t> en un hospital de segundo nivel. DCMQ 2014; 12 (1):</a:t>
            </a:r>
            <a:endParaRPr lang="es-MX" altLang="en-US" sz="1800" dirty="0">
              <a:solidFill>
                <a:schemeClr val="bg1"/>
              </a:solidFill>
            </a:endParaRPr>
          </a:p>
        </p:txBody>
      </p:sp>
    </p:spTree>
    <p:extLst>
      <p:ext uri="{BB962C8B-B14F-4D97-AF65-F5344CB8AC3E}">
        <p14:creationId xmlns:p14="http://schemas.microsoft.com/office/powerpoint/2010/main" val="1737651718"/>
      </p:ext>
    </p:extLst>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8372" name="Rectangle 4">
            <a:extLst>
              <a:ext uri="{FF2B5EF4-FFF2-40B4-BE49-F238E27FC236}">
                <a16:creationId xmlns:a16="http://schemas.microsoft.com/office/drawing/2014/main" id="{925FF22C-2C6A-49AE-94F2-3EAC324FB684}"/>
              </a:ext>
            </a:extLst>
          </p:cNvPr>
          <p:cNvSpPr>
            <a:spLocks noGrp="1" noChangeArrowheads="1"/>
          </p:cNvSpPr>
          <p:nvPr>
            <p:ph type="title"/>
          </p:nvPr>
        </p:nvSpPr>
        <p:spPr>
          <a:xfrm>
            <a:off x="1905000" y="541040"/>
            <a:ext cx="7086600" cy="1447800"/>
          </a:xfrm>
        </p:spPr>
        <p:txBody>
          <a:bodyPr/>
          <a:lstStyle/>
          <a:p>
            <a:pPr eaLnBrk="1" hangingPunct="1">
              <a:defRPr/>
            </a:pPr>
            <a:r>
              <a:rPr lang="es-MX" dirty="0"/>
              <a:t>Dermatitis fúngica invasora</a:t>
            </a:r>
            <a:endParaRPr lang="en-US" dirty="0"/>
          </a:p>
        </p:txBody>
      </p:sp>
      <p:sp>
        <p:nvSpPr>
          <p:cNvPr id="58379" name="Rectangle 11">
            <a:extLst>
              <a:ext uri="{FF2B5EF4-FFF2-40B4-BE49-F238E27FC236}">
                <a16:creationId xmlns:a16="http://schemas.microsoft.com/office/drawing/2014/main" id="{09701EEB-0475-4D7D-8119-2B4EE3F3A342}"/>
              </a:ext>
            </a:extLst>
          </p:cNvPr>
          <p:cNvSpPr>
            <a:spLocks noGrp="1" noChangeArrowheads="1"/>
          </p:cNvSpPr>
          <p:nvPr>
            <p:ph type="body" sz="half" idx="1"/>
          </p:nvPr>
        </p:nvSpPr>
        <p:spPr>
          <a:xfrm>
            <a:off x="1259632" y="1944302"/>
            <a:ext cx="3482474" cy="4075497"/>
          </a:xfrm>
        </p:spPr>
        <p:txBody>
          <a:bodyPr/>
          <a:lstStyle/>
          <a:p>
            <a:pPr eaLnBrk="1" hangingPunct="1">
              <a:lnSpc>
                <a:spcPct val="90000"/>
              </a:lnSpc>
              <a:defRPr/>
            </a:pPr>
            <a:r>
              <a:rPr lang="es-MX" sz="2400" dirty="0"/>
              <a:t>Prematuros </a:t>
            </a:r>
            <a:r>
              <a:rPr lang="en-US" sz="2400" dirty="0">
                <a:cs typeface="Arial" charset="0"/>
              </a:rPr>
              <a:t>&lt; 24 s</a:t>
            </a:r>
          </a:p>
          <a:p>
            <a:pPr eaLnBrk="1" hangingPunct="1">
              <a:lnSpc>
                <a:spcPct val="90000"/>
              </a:lnSpc>
              <a:defRPr/>
            </a:pPr>
            <a:r>
              <a:rPr lang="es-MX" sz="2400" dirty="0">
                <a:cs typeface="Arial" charset="0"/>
              </a:rPr>
              <a:t>Bajo peso al nacer</a:t>
            </a:r>
          </a:p>
          <a:p>
            <a:pPr eaLnBrk="1" hangingPunct="1">
              <a:lnSpc>
                <a:spcPct val="90000"/>
              </a:lnSpc>
              <a:defRPr/>
            </a:pPr>
            <a:r>
              <a:rPr lang="es-MX" sz="2400" dirty="0">
                <a:cs typeface="Arial" charset="0"/>
              </a:rPr>
              <a:t>Parto vaginal</a:t>
            </a:r>
          </a:p>
          <a:p>
            <a:pPr eaLnBrk="1" hangingPunct="1">
              <a:lnSpc>
                <a:spcPct val="90000"/>
              </a:lnSpc>
              <a:defRPr/>
            </a:pPr>
            <a:r>
              <a:rPr lang="es-MX" sz="2400" dirty="0">
                <a:cs typeface="Arial" charset="0"/>
              </a:rPr>
              <a:t>Glucocorticoide postnatal, 81%</a:t>
            </a:r>
          </a:p>
          <a:p>
            <a:pPr eaLnBrk="1" hangingPunct="1">
              <a:lnSpc>
                <a:spcPct val="90000"/>
              </a:lnSpc>
              <a:defRPr/>
            </a:pPr>
            <a:r>
              <a:rPr lang="es-MX" sz="2400" dirty="0">
                <a:cs typeface="Arial" charset="0"/>
              </a:rPr>
              <a:t>Hiperglucemia</a:t>
            </a:r>
          </a:p>
          <a:p>
            <a:pPr eaLnBrk="1" hangingPunct="1">
              <a:lnSpc>
                <a:spcPct val="90000"/>
              </a:lnSpc>
              <a:defRPr/>
            </a:pPr>
            <a:r>
              <a:rPr lang="es-MX" sz="2400" dirty="0">
                <a:cs typeface="Arial" charset="0"/>
              </a:rPr>
              <a:t>Día 9 erosiones y costras → </a:t>
            </a:r>
            <a:r>
              <a:rPr lang="es-MX" sz="2400" i="1" dirty="0" err="1">
                <a:cs typeface="Arial" charset="0"/>
              </a:rPr>
              <a:t>Candida</a:t>
            </a:r>
            <a:endParaRPr lang="es-MX" sz="2400" i="1" dirty="0">
              <a:cs typeface="Arial" charset="0"/>
            </a:endParaRPr>
          </a:p>
          <a:p>
            <a:pPr eaLnBrk="1" hangingPunct="1">
              <a:lnSpc>
                <a:spcPct val="90000"/>
              </a:lnSpc>
              <a:defRPr/>
            </a:pPr>
            <a:r>
              <a:rPr lang="es-MX" sz="2400" dirty="0">
                <a:cs typeface="Arial" charset="0"/>
              </a:rPr>
              <a:t>Infección sistémica 69% </a:t>
            </a:r>
            <a:endParaRPr lang="en-US" sz="2400" dirty="0">
              <a:cs typeface="Arial" charset="0"/>
            </a:endParaRPr>
          </a:p>
        </p:txBody>
      </p:sp>
      <p:pic>
        <p:nvPicPr>
          <p:cNvPr id="50180" name="Picture 8" descr="IMG_1607">
            <a:extLst>
              <a:ext uri="{FF2B5EF4-FFF2-40B4-BE49-F238E27FC236}">
                <a16:creationId xmlns:a16="http://schemas.microsoft.com/office/drawing/2014/main" id="{975DFAC0-732E-40D3-B6A0-D9CB62F05F0B}"/>
              </a:ext>
            </a:extLst>
          </p:cNvPr>
          <p:cNvPicPr>
            <a:picLocks noGrp="1" noChangeAspect="1" noChangeArrowheads="1"/>
          </p:cNvPicPr>
          <p:nvPr>
            <p:ph sz="quarter" idx="2"/>
          </p:nvPr>
        </p:nvPicPr>
        <p:blipFill>
          <a:blip r:embed="rId2">
            <a:extLst>
              <a:ext uri="{28A0092B-C50C-407E-A947-70E740481C1C}">
                <a14:useLocalDpi xmlns:a14="http://schemas.microsoft.com/office/drawing/2010/main" val="0"/>
              </a:ext>
            </a:extLst>
          </a:blip>
          <a:srcRect/>
          <a:stretch>
            <a:fillRect/>
          </a:stretch>
        </p:blipFill>
        <p:spPr>
          <a:xfrm>
            <a:off x="5364163" y="1984375"/>
            <a:ext cx="3529012" cy="2381250"/>
          </a:xfrm>
          <a:noFill/>
          <a:extLst>
            <a:ext uri="{909E8E84-426E-40DD-AFC4-6F175D3DCCD1}">
              <a14:hiddenFill xmlns:a14="http://schemas.microsoft.com/office/drawing/2010/main">
                <a:solidFill>
                  <a:srgbClr val="FFFFFF"/>
                </a:solidFill>
              </a14:hiddenFill>
            </a:ext>
          </a:extLst>
        </p:spPr>
      </p:pic>
      <p:pic>
        <p:nvPicPr>
          <p:cNvPr id="50181" name="Picture 10" descr="IMG_1608">
            <a:extLst>
              <a:ext uri="{FF2B5EF4-FFF2-40B4-BE49-F238E27FC236}">
                <a16:creationId xmlns:a16="http://schemas.microsoft.com/office/drawing/2014/main" id="{1255E110-99B9-4708-BA60-BB1A01B6D66E}"/>
              </a:ext>
            </a:extLst>
          </p:cNvPr>
          <p:cNvPicPr>
            <a:picLocks noGrp="1" noChangeAspect="1" noChangeArrowheads="1"/>
          </p:cNvPicPr>
          <p:nvPr>
            <p:ph sz="quarter" idx="3"/>
          </p:nvPr>
        </p:nvPicPr>
        <p:blipFill>
          <a:blip r:embed="rId3">
            <a:extLst>
              <a:ext uri="{28A0092B-C50C-407E-A947-70E740481C1C}">
                <a14:useLocalDpi xmlns:a14="http://schemas.microsoft.com/office/drawing/2010/main" val="0"/>
              </a:ext>
            </a:extLst>
          </a:blip>
          <a:srcRect/>
          <a:stretch>
            <a:fillRect/>
          </a:stretch>
        </p:blipFill>
        <p:spPr>
          <a:xfrm>
            <a:off x="5219700" y="4581525"/>
            <a:ext cx="3889375" cy="1239838"/>
          </a:xfr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46378704"/>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8" presetClass="emph" presetSubtype="0" fill="hold" grpId="0" nodeType="withEffect">
                                  <p:stCondLst>
                                    <p:cond delay="0"/>
                                  </p:stCondLst>
                                  <p:iterate type="lt">
                                    <p:tmPct val="4000"/>
                                  </p:iterate>
                                  <p:childTnLst>
                                    <p:set>
                                      <p:cBhvr>
                                        <p:cTn id="6" dur="500" fill="hold"/>
                                        <p:tgtEl>
                                          <p:spTgt spid="58372"/>
                                        </p:tgtEl>
                                        <p:attrNameLst>
                                          <p:attrName>style.textDecorationUnderline</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8372" grpId="0"/>
    </p:bld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3186" name="Rectangle 2">
            <a:extLst>
              <a:ext uri="{FF2B5EF4-FFF2-40B4-BE49-F238E27FC236}">
                <a16:creationId xmlns:a16="http://schemas.microsoft.com/office/drawing/2014/main" id="{6BF91CB4-2767-44EE-AF6D-550395CC04CD}"/>
              </a:ext>
            </a:extLst>
          </p:cNvPr>
          <p:cNvSpPr>
            <a:spLocks noGrp="1" noChangeArrowheads="1"/>
          </p:cNvSpPr>
          <p:nvPr>
            <p:ph type="title"/>
          </p:nvPr>
        </p:nvSpPr>
        <p:spPr>
          <a:xfrm>
            <a:off x="1905000" y="541040"/>
            <a:ext cx="7086600" cy="1447800"/>
          </a:xfrm>
        </p:spPr>
        <p:txBody>
          <a:bodyPr/>
          <a:lstStyle/>
          <a:p>
            <a:pPr eaLnBrk="1" hangingPunct="1">
              <a:defRPr/>
            </a:pPr>
            <a:r>
              <a:rPr lang="es-MX" dirty="0" err="1" smtClean="0"/>
              <a:t>Candidosis</a:t>
            </a:r>
            <a:endParaRPr lang="en-US" dirty="0"/>
          </a:p>
        </p:txBody>
      </p:sp>
      <p:sp>
        <p:nvSpPr>
          <p:cNvPr id="93188" name="Rectangle 4">
            <a:extLst>
              <a:ext uri="{FF2B5EF4-FFF2-40B4-BE49-F238E27FC236}">
                <a16:creationId xmlns:a16="http://schemas.microsoft.com/office/drawing/2014/main" id="{5CE362EA-835F-4B04-BD9F-5F8413E5B6FD}"/>
              </a:ext>
            </a:extLst>
          </p:cNvPr>
          <p:cNvSpPr>
            <a:spLocks noGrp="1" noChangeArrowheads="1"/>
          </p:cNvSpPr>
          <p:nvPr>
            <p:ph type="body" sz="half" idx="1"/>
          </p:nvPr>
        </p:nvSpPr>
        <p:spPr>
          <a:xfrm>
            <a:off x="323528" y="1988840"/>
            <a:ext cx="5043810" cy="4321183"/>
          </a:xfrm>
        </p:spPr>
        <p:txBody>
          <a:bodyPr/>
          <a:lstStyle/>
          <a:p>
            <a:pPr>
              <a:defRPr/>
            </a:pPr>
            <a:r>
              <a:rPr lang="es-MX" sz="3600" dirty="0"/>
              <a:t>Hemocultivos positivos en 4to lugar</a:t>
            </a:r>
          </a:p>
          <a:p>
            <a:pPr>
              <a:defRPr/>
            </a:pPr>
            <a:r>
              <a:rPr lang="es-MX" sz="3600" spc="-150" noProof="1">
                <a:ln w="3175">
                  <a:noFill/>
                </a:ln>
                <a:effectLst>
                  <a:outerShdw blurRad="50800" dist="38100" dir="2700000" algn="tl">
                    <a:prstClr val="black">
                      <a:alpha val="40000"/>
                    </a:prstClr>
                  </a:outerShdw>
                </a:effectLst>
                <a:latin typeface="Arial" panose="020B0604020202020204" pitchFamily="34" charset="0"/>
                <a:cs typeface="Arial" panose="020B0604020202020204" pitchFamily="34" charset="0"/>
              </a:rPr>
              <a:t>Incidencia (0.24-34.3/1000 adm. UCI)</a:t>
            </a:r>
          </a:p>
          <a:p>
            <a:pPr eaLnBrk="1" hangingPunct="1">
              <a:defRPr/>
            </a:pPr>
            <a:endParaRPr lang="es-MX" sz="3600" dirty="0"/>
          </a:p>
          <a:p>
            <a:pPr eaLnBrk="1" hangingPunct="1">
              <a:defRPr/>
            </a:pPr>
            <a:endParaRPr lang="en-US" sz="3600" dirty="0"/>
          </a:p>
        </p:txBody>
      </p:sp>
      <p:pic>
        <p:nvPicPr>
          <p:cNvPr id="64516" name="Picture 6" descr="IMG_1564">
            <a:extLst>
              <a:ext uri="{FF2B5EF4-FFF2-40B4-BE49-F238E27FC236}">
                <a16:creationId xmlns:a16="http://schemas.microsoft.com/office/drawing/2014/main" id="{0F2199BB-DBD7-4143-AFD5-ECBF522EA20C}"/>
              </a:ext>
            </a:extLst>
          </p:cNvPr>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a:xfrm>
            <a:off x="5287391" y="1988840"/>
            <a:ext cx="3821113" cy="2940050"/>
          </a:xfrm>
          <a:noFill/>
          <a:extLst>
            <a:ext uri="{909E8E84-426E-40DD-AFC4-6F175D3DCCD1}">
              <a14:hiddenFill xmlns:a14="http://schemas.microsoft.com/office/drawing/2010/main">
                <a:solidFill>
                  <a:srgbClr val="FFFFFF"/>
                </a:solidFill>
              </a14:hiddenFill>
            </a:ext>
          </a:extLst>
        </p:spPr>
      </p:pic>
      <p:sp>
        <p:nvSpPr>
          <p:cNvPr id="2" name="CuadroTexto 1">
            <a:extLst>
              <a:ext uri="{FF2B5EF4-FFF2-40B4-BE49-F238E27FC236}">
                <a16:creationId xmlns:a16="http://schemas.microsoft.com/office/drawing/2014/main" id="{77C101D8-4F7C-445C-8D6A-18C3B4AF057E}"/>
              </a:ext>
            </a:extLst>
          </p:cNvPr>
          <p:cNvSpPr txBox="1"/>
          <p:nvPr/>
        </p:nvSpPr>
        <p:spPr>
          <a:xfrm flipH="1">
            <a:off x="251519" y="5085184"/>
            <a:ext cx="8740080" cy="1754326"/>
          </a:xfrm>
          <a:prstGeom prst="rect">
            <a:avLst/>
          </a:prstGeom>
          <a:noFill/>
        </p:spPr>
        <p:txBody>
          <a:bodyPr wrap="square" rtlCol="0">
            <a:spAutoFit/>
          </a:bodyPr>
          <a:lstStyle/>
          <a:p>
            <a:r>
              <a:rPr lang="es-MX" dirty="0">
                <a:solidFill>
                  <a:schemeClr val="bg1"/>
                </a:solidFill>
                <a:latin typeface="Arial" panose="020B0604020202020204" pitchFamily="34" charset="0"/>
                <a:cs typeface="Arial" panose="020B0604020202020204" pitchFamily="34" charset="0"/>
              </a:rPr>
              <a:t>Nosocomial </a:t>
            </a:r>
            <a:r>
              <a:rPr lang="es-MX" dirty="0" err="1">
                <a:solidFill>
                  <a:schemeClr val="bg1"/>
                </a:solidFill>
                <a:latin typeface="Arial" panose="020B0604020202020204" pitchFamily="34" charset="0"/>
                <a:cs typeface="Arial" panose="020B0604020202020204" pitchFamily="34" charset="0"/>
              </a:rPr>
              <a:t>bloodstream</a:t>
            </a:r>
            <a:r>
              <a:rPr lang="es-MX" dirty="0">
                <a:solidFill>
                  <a:schemeClr val="bg1"/>
                </a:solidFill>
                <a:latin typeface="Arial" panose="020B0604020202020204" pitchFamily="34" charset="0"/>
                <a:cs typeface="Arial" panose="020B0604020202020204" pitchFamily="34" charset="0"/>
              </a:rPr>
              <a:t> </a:t>
            </a:r>
            <a:r>
              <a:rPr lang="es-MX" dirty="0" err="1">
                <a:solidFill>
                  <a:schemeClr val="bg1"/>
                </a:solidFill>
                <a:latin typeface="Arial" panose="020B0604020202020204" pitchFamily="34" charset="0"/>
                <a:cs typeface="Arial" panose="020B0604020202020204" pitchFamily="34" charset="0"/>
              </a:rPr>
              <a:t>infections</a:t>
            </a:r>
            <a:r>
              <a:rPr lang="es-MX" dirty="0">
                <a:solidFill>
                  <a:schemeClr val="bg1"/>
                </a:solidFill>
                <a:latin typeface="Arial" panose="020B0604020202020204" pitchFamily="34" charset="0"/>
                <a:cs typeface="Arial" panose="020B0604020202020204" pitchFamily="34" charset="0"/>
              </a:rPr>
              <a:t> in US </a:t>
            </a:r>
            <a:r>
              <a:rPr lang="es-MX" dirty="0" err="1">
                <a:solidFill>
                  <a:schemeClr val="bg1"/>
                </a:solidFill>
                <a:latin typeface="Arial" panose="020B0604020202020204" pitchFamily="34" charset="0"/>
                <a:cs typeface="Arial" panose="020B0604020202020204" pitchFamily="34" charset="0"/>
              </a:rPr>
              <a:t>hospitals</a:t>
            </a:r>
            <a:r>
              <a:rPr lang="es-MX" dirty="0">
                <a:solidFill>
                  <a:schemeClr val="bg1"/>
                </a:solidFill>
                <a:latin typeface="Arial" panose="020B0604020202020204" pitchFamily="34" charset="0"/>
                <a:cs typeface="Arial" panose="020B0604020202020204" pitchFamily="34" charset="0"/>
              </a:rPr>
              <a:t>: </a:t>
            </a:r>
            <a:r>
              <a:rPr lang="es-MX" dirty="0" err="1">
                <a:solidFill>
                  <a:schemeClr val="bg1"/>
                </a:solidFill>
                <a:latin typeface="Arial" panose="020B0604020202020204" pitchFamily="34" charset="0"/>
                <a:cs typeface="Arial" panose="020B0604020202020204" pitchFamily="34" charset="0"/>
              </a:rPr>
              <a:t>Analysis</a:t>
            </a:r>
            <a:r>
              <a:rPr lang="es-MX" dirty="0">
                <a:solidFill>
                  <a:schemeClr val="bg1"/>
                </a:solidFill>
                <a:latin typeface="Arial" panose="020B0604020202020204" pitchFamily="34" charset="0"/>
                <a:cs typeface="Arial" panose="020B0604020202020204" pitchFamily="34" charset="0"/>
              </a:rPr>
              <a:t> </a:t>
            </a:r>
            <a:r>
              <a:rPr lang="es-MX" dirty="0" err="1">
                <a:solidFill>
                  <a:schemeClr val="bg1"/>
                </a:solidFill>
                <a:latin typeface="Arial" panose="020B0604020202020204" pitchFamily="34" charset="0"/>
                <a:cs typeface="Arial" panose="020B0604020202020204" pitchFamily="34" charset="0"/>
              </a:rPr>
              <a:t>of</a:t>
            </a:r>
            <a:r>
              <a:rPr lang="es-MX" dirty="0">
                <a:solidFill>
                  <a:schemeClr val="bg1"/>
                </a:solidFill>
                <a:latin typeface="Arial" panose="020B0604020202020204" pitchFamily="34" charset="0"/>
                <a:cs typeface="Arial" panose="020B0604020202020204" pitchFamily="34" charset="0"/>
              </a:rPr>
              <a:t> 24,179 cases </a:t>
            </a:r>
            <a:r>
              <a:rPr lang="es-MX" dirty="0" err="1">
                <a:solidFill>
                  <a:schemeClr val="bg1"/>
                </a:solidFill>
                <a:latin typeface="Arial" panose="020B0604020202020204" pitchFamily="34" charset="0"/>
                <a:cs typeface="Arial" panose="020B0604020202020204" pitchFamily="34" charset="0"/>
              </a:rPr>
              <a:t>from</a:t>
            </a:r>
            <a:r>
              <a:rPr lang="es-MX" dirty="0">
                <a:solidFill>
                  <a:schemeClr val="bg1"/>
                </a:solidFill>
                <a:latin typeface="Arial" panose="020B0604020202020204" pitchFamily="34" charset="0"/>
                <a:cs typeface="Arial" panose="020B0604020202020204" pitchFamily="34" charset="0"/>
              </a:rPr>
              <a:t> a </a:t>
            </a:r>
            <a:r>
              <a:rPr lang="es-MX" dirty="0" err="1">
                <a:solidFill>
                  <a:schemeClr val="bg1"/>
                </a:solidFill>
                <a:latin typeface="Arial" panose="020B0604020202020204" pitchFamily="34" charset="0"/>
                <a:cs typeface="Arial" panose="020B0604020202020204" pitchFamily="34" charset="0"/>
              </a:rPr>
              <a:t>prospective</a:t>
            </a:r>
            <a:r>
              <a:rPr lang="es-MX" dirty="0">
                <a:solidFill>
                  <a:schemeClr val="bg1"/>
                </a:solidFill>
                <a:latin typeface="Arial" panose="020B0604020202020204" pitchFamily="34" charset="0"/>
                <a:cs typeface="Arial" panose="020B0604020202020204" pitchFamily="34" charset="0"/>
              </a:rPr>
              <a:t> </a:t>
            </a:r>
            <a:r>
              <a:rPr lang="es-MX" dirty="0" err="1">
                <a:solidFill>
                  <a:schemeClr val="bg1"/>
                </a:solidFill>
                <a:latin typeface="Arial" panose="020B0604020202020204" pitchFamily="34" charset="0"/>
                <a:cs typeface="Arial" panose="020B0604020202020204" pitchFamily="34" charset="0"/>
              </a:rPr>
              <a:t>nationwide</a:t>
            </a:r>
            <a:r>
              <a:rPr lang="es-MX" dirty="0">
                <a:solidFill>
                  <a:schemeClr val="bg1"/>
                </a:solidFill>
                <a:latin typeface="Arial" panose="020B0604020202020204" pitchFamily="34" charset="0"/>
                <a:cs typeface="Arial" panose="020B0604020202020204" pitchFamily="34" charset="0"/>
              </a:rPr>
              <a:t> </a:t>
            </a:r>
            <a:r>
              <a:rPr lang="es-MX" dirty="0" err="1">
                <a:solidFill>
                  <a:schemeClr val="bg1"/>
                </a:solidFill>
                <a:latin typeface="Arial" panose="020B0604020202020204" pitchFamily="34" charset="0"/>
                <a:cs typeface="Arial" panose="020B0604020202020204" pitchFamily="34" charset="0"/>
              </a:rPr>
              <a:t>surveillance</a:t>
            </a:r>
            <a:r>
              <a:rPr lang="es-MX" dirty="0">
                <a:solidFill>
                  <a:schemeClr val="bg1"/>
                </a:solidFill>
                <a:latin typeface="Arial" panose="020B0604020202020204" pitchFamily="34" charset="0"/>
                <a:cs typeface="Arial" panose="020B0604020202020204" pitchFamily="34" charset="0"/>
              </a:rPr>
              <a:t> </a:t>
            </a:r>
            <a:r>
              <a:rPr lang="es-MX" dirty="0" err="1">
                <a:solidFill>
                  <a:schemeClr val="bg1"/>
                </a:solidFill>
                <a:latin typeface="Arial" panose="020B0604020202020204" pitchFamily="34" charset="0"/>
                <a:cs typeface="Arial" panose="020B0604020202020204" pitchFamily="34" charset="0"/>
              </a:rPr>
              <a:t>study</a:t>
            </a:r>
            <a:r>
              <a:rPr lang="es-MX" dirty="0">
                <a:solidFill>
                  <a:schemeClr val="bg1"/>
                </a:solidFill>
                <a:latin typeface="Arial" panose="020B0604020202020204" pitchFamily="34" charset="0"/>
                <a:cs typeface="Arial" panose="020B0604020202020204" pitchFamily="34" charset="0"/>
              </a:rPr>
              <a:t>. Clin </a:t>
            </a:r>
            <a:r>
              <a:rPr lang="es-MX" dirty="0" err="1">
                <a:solidFill>
                  <a:schemeClr val="bg1"/>
                </a:solidFill>
                <a:latin typeface="Arial" panose="020B0604020202020204" pitchFamily="34" charset="0"/>
                <a:cs typeface="Arial" panose="020B0604020202020204" pitchFamily="34" charset="0"/>
              </a:rPr>
              <a:t>Infect</a:t>
            </a:r>
            <a:r>
              <a:rPr lang="es-MX" dirty="0">
                <a:solidFill>
                  <a:schemeClr val="bg1"/>
                </a:solidFill>
                <a:latin typeface="Arial" panose="020B0604020202020204" pitchFamily="34" charset="0"/>
                <a:cs typeface="Arial" panose="020B0604020202020204" pitchFamily="34" charset="0"/>
              </a:rPr>
              <a:t> </a:t>
            </a:r>
            <a:r>
              <a:rPr lang="es-MX" dirty="0" err="1">
                <a:solidFill>
                  <a:schemeClr val="bg1"/>
                </a:solidFill>
                <a:latin typeface="Arial" panose="020B0604020202020204" pitchFamily="34" charset="0"/>
                <a:cs typeface="Arial" panose="020B0604020202020204" pitchFamily="34" charset="0"/>
              </a:rPr>
              <a:t>Dis</a:t>
            </a:r>
            <a:r>
              <a:rPr lang="es-MX" dirty="0">
                <a:solidFill>
                  <a:schemeClr val="bg1"/>
                </a:solidFill>
                <a:latin typeface="Arial" panose="020B0604020202020204" pitchFamily="34" charset="0"/>
                <a:cs typeface="Arial" panose="020B0604020202020204" pitchFamily="34" charset="0"/>
              </a:rPr>
              <a:t>. 2004;39(3):309–17.</a:t>
            </a:r>
          </a:p>
          <a:p>
            <a:endParaRPr lang="en-US" noProof="1">
              <a:solidFill>
                <a:schemeClr val="bg1"/>
              </a:solidFill>
              <a:effectLst>
                <a:outerShdw blurRad="50800" dist="38100" dir="2700000" algn="tl">
                  <a:prstClr val="black">
                    <a:alpha val="40000"/>
                  </a:prstClr>
                </a:outerShdw>
              </a:effectLst>
              <a:latin typeface="Arial" panose="020B0604020202020204" pitchFamily="34" charset="0"/>
              <a:cs typeface="Arial" panose="020B0604020202020204" pitchFamily="34" charset="0"/>
            </a:endParaRPr>
          </a:p>
          <a:p>
            <a:r>
              <a:rPr lang="en-US" noProof="1">
                <a:solidFill>
                  <a:schemeClr val="bg1"/>
                </a:solidFill>
                <a:effectLst>
                  <a:outerShdw blurRad="50800" dist="38100" dir="2700000" algn="tl">
                    <a:prstClr val="black">
                      <a:alpha val="40000"/>
                    </a:prstClr>
                  </a:outerShdw>
                </a:effectLst>
                <a:latin typeface="Arial" panose="020B0604020202020204" pitchFamily="34" charset="0"/>
                <a:cs typeface="Arial" panose="020B0604020202020204" pitchFamily="34" charset="0"/>
              </a:rPr>
              <a:t>The epidemiology and attributable outcomes of candidemia in adults and children hospitalized in the United States: A propensity analysis. Clin Infect Dis. 2005;41(9):1232–9</a:t>
            </a:r>
            <a:r>
              <a:rPr lang="es-ES_tradnl" noProof="1">
                <a:solidFill>
                  <a:schemeClr val="bg1"/>
                </a:solidFill>
                <a:effectLst>
                  <a:outerShdw blurRad="50800" dist="38100" dir="2700000" algn="tl">
                    <a:prstClr val="black">
                      <a:alpha val="40000"/>
                    </a:prstClr>
                  </a:outerShdw>
                </a:effectLst>
                <a:latin typeface="Arial" panose="020B0604020202020204" pitchFamily="34" charset="0"/>
                <a:cs typeface="Arial" panose="020B0604020202020204" pitchFamily="34" charset="0"/>
              </a:rPr>
              <a:t> </a:t>
            </a:r>
          </a:p>
        </p:txBody>
      </p:sp>
    </p:spTree>
    <p:extLst>
      <p:ext uri="{BB962C8B-B14F-4D97-AF65-F5344CB8AC3E}">
        <p14:creationId xmlns:p14="http://schemas.microsoft.com/office/powerpoint/2010/main" val="440323572"/>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8" presetClass="emph" presetSubtype="0" fill="hold" grpId="0" nodeType="withEffect">
                                  <p:stCondLst>
                                    <p:cond delay="0"/>
                                  </p:stCondLst>
                                  <p:iterate type="lt">
                                    <p:tmPct val="4000"/>
                                  </p:iterate>
                                  <p:childTnLst>
                                    <p:set>
                                      <p:cBhvr>
                                        <p:cTn id="6" dur="500" fill="hold"/>
                                        <p:tgtEl>
                                          <p:spTgt spid="93186"/>
                                        </p:tgtEl>
                                        <p:attrNameLst>
                                          <p:attrName>style.textDecorationUnderline</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3186" grpId="0"/>
    </p:bld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48834" name="Rectangle 2">
            <a:extLst>
              <a:ext uri="{FF2B5EF4-FFF2-40B4-BE49-F238E27FC236}">
                <a16:creationId xmlns:a16="http://schemas.microsoft.com/office/drawing/2014/main" id="{111984FD-20E4-428A-B775-129F8FD85E3E}"/>
              </a:ext>
            </a:extLst>
          </p:cNvPr>
          <p:cNvSpPr>
            <a:spLocks noGrp="1" noChangeArrowheads="1"/>
          </p:cNvSpPr>
          <p:nvPr>
            <p:ph type="title"/>
          </p:nvPr>
        </p:nvSpPr>
        <p:spPr/>
        <p:txBody>
          <a:bodyPr/>
          <a:lstStyle/>
          <a:p>
            <a:pPr eaLnBrk="1" hangingPunct="1">
              <a:defRPr/>
            </a:pPr>
            <a:r>
              <a:rPr lang="es-MX"/>
              <a:t>Granuloma candidosico</a:t>
            </a:r>
            <a:endParaRPr lang="en-US"/>
          </a:p>
        </p:txBody>
      </p:sp>
      <p:pic>
        <p:nvPicPr>
          <p:cNvPr id="53251" name="Picture 3" descr="IMG_1059">
            <a:extLst>
              <a:ext uri="{FF2B5EF4-FFF2-40B4-BE49-F238E27FC236}">
                <a16:creationId xmlns:a16="http://schemas.microsoft.com/office/drawing/2014/main" id="{1529BC14-9BF5-43A9-84DB-B6B680BE0F90}"/>
              </a:ext>
            </a:extLst>
          </p:cNvPr>
          <p:cNvPicPr>
            <a:picLocks noGrp="1" noChangeAspect="1" noChangeArrowheads="1"/>
          </p:cNvPicPr>
          <p:nvPr>
            <p:ph sz="half" idx="1"/>
          </p:nvPr>
        </p:nvPicPr>
        <p:blipFill>
          <a:blip r:embed="rId2">
            <a:extLst>
              <a:ext uri="{28A0092B-C50C-407E-A947-70E740481C1C}">
                <a14:useLocalDpi xmlns:a14="http://schemas.microsoft.com/office/drawing/2010/main" val="0"/>
              </a:ext>
            </a:extLst>
          </a:blip>
          <a:srcRect/>
          <a:stretch>
            <a:fillRect/>
          </a:stretch>
        </p:blipFill>
        <p:spPr>
          <a:xfrm>
            <a:off x="1908175" y="2740025"/>
            <a:ext cx="3460750" cy="2444750"/>
          </a:xfrm>
          <a:noFill/>
          <a:extLst>
            <a:ext uri="{909E8E84-426E-40DD-AFC4-6F175D3DCCD1}">
              <a14:hiddenFill xmlns:a14="http://schemas.microsoft.com/office/drawing/2010/main">
                <a:solidFill>
                  <a:srgbClr val="FFFFFF"/>
                </a:solidFill>
              </a14:hiddenFill>
            </a:ext>
          </a:extLst>
        </p:spPr>
      </p:pic>
      <p:pic>
        <p:nvPicPr>
          <p:cNvPr id="53252" name="Picture 4" descr="IMG_3204">
            <a:extLst>
              <a:ext uri="{FF2B5EF4-FFF2-40B4-BE49-F238E27FC236}">
                <a16:creationId xmlns:a16="http://schemas.microsoft.com/office/drawing/2014/main" id="{F7EDFF28-039E-455F-9CDA-A93F43F914ED}"/>
              </a:ext>
            </a:extLst>
          </p:cNvPr>
          <p:cNvPicPr>
            <a:picLocks noGrp="1" noChangeAspect="1" noChangeArrowheads="1"/>
          </p:cNvPicPr>
          <p:nvPr>
            <p:ph sz="quarter" idx="2"/>
          </p:nvPr>
        </p:nvPicPr>
        <p:blipFill>
          <a:blip r:embed="rId3">
            <a:extLst>
              <a:ext uri="{28A0092B-C50C-407E-A947-70E740481C1C}">
                <a14:useLocalDpi xmlns:a14="http://schemas.microsoft.com/office/drawing/2010/main" val="0"/>
              </a:ext>
            </a:extLst>
          </a:blip>
          <a:srcRect/>
          <a:stretch>
            <a:fillRect/>
          </a:stretch>
        </p:blipFill>
        <p:spPr>
          <a:xfrm>
            <a:off x="5651500" y="1700213"/>
            <a:ext cx="2968625" cy="2089150"/>
          </a:xfrm>
        </p:spPr>
      </p:pic>
      <p:pic>
        <p:nvPicPr>
          <p:cNvPr id="53253" name="Picture 5" descr="P1010229">
            <a:extLst>
              <a:ext uri="{FF2B5EF4-FFF2-40B4-BE49-F238E27FC236}">
                <a16:creationId xmlns:a16="http://schemas.microsoft.com/office/drawing/2014/main" id="{9C2064EB-FA24-4F3D-B93F-E803C21EAA56}"/>
              </a:ext>
            </a:extLst>
          </p:cNvPr>
          <p:cNvPicPr>
            <a:picLocks noGrp="1" noChangeAspect="1" noChangeArrowheads="1"/>
          </p:cNvPicPr>
          <p:nvPr>
            <p:ph sz="quarter" idx="3"/>
          </p:nvPr>
        </p:nvPicPr>
        <p:blipFill>
          <a:blip r:embed="rId4">
            <a:extLst>
              <a:ext uri="{28A0092B-C50C-407E-A947-70E740481C1C}">
                <a14:useLocalDpi xmlns:a14="http://schemas.microsoft.com/office/drawing/2010/main" val="0"/>
              </a:ext>
            </a:extLst>
          </a:blip>
          <a:srcRect/>
          <a:stretch>
            <a:fillRect/>
          </a:stretch>
        </p:blipFill>
        <p:spPr>
          <a:xfrm>
            <a:off x="5651500" y="4149725"/>
            <a:ext cx="3006725" cy="2389188"/>
          </a:xfrm>
        </p:spPr>
      </p:pic>
    </p:spTree>
    <p:extLst>
      <p:ext uri="{BB962C8B-B14F-4D97-AF65-F5344CB8AC3E}">
        <p14:creationId xmlns:p14="http://schemas.microsoft.com/office/powerpoint/2010/main" val="34497768"/>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8" presetClass="emph" presetSubtype="0" fill="hold" grpId="0" nodeType="withEffect">
                                  <p:stCondLst>
                                    <p:cond delay="0"/>
                                  </p:stCondLst>
                                  <p:iterate type="lt">
                                    <p:tmPct val="4000"/>
                                  </p:iterate>
                                  <p:childTnLst>
                                    <p:set>
                                      <p:cBhvr>
                                        <p:cTn id="6" dur="500" fill="hold"/>
                                        <p:tgtEl>
                                          <p:spTgt spid="248834"/>
                                        </p:tgtEl>
                                        <p:attrNameLst>
                                          <p:attrName>style.textDecorationUnderline</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8834" grpId="0"/>
    </p:bld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7773" name="Rectangle 13">
            <a:extLst>
              <a:ext uri="{FF2B5EF4-FFF2-40B4-BE49-F238E27FC236}">
                <a16:creationId xmlns:a16="http://schemas.microsoft.com/office/drawing/2014/main" id="{5284616C-6725-4446-BAD1-074D93FD69E9}"/>
              </a:ext>
            </a:extLst>
          </p:cNvPr>
          <p:cNvSpPr>
            <a:spLocks noGrp="1" noChangeArrowheads="1"/>
          </p:cNvSpPr>
          <p:nvPr>
            <p:ph type="title"/>
          </p:nvPr>
        </p:nvSpPr>
        <p:spPr/>
        <p:txBody>
          <a:bodyPr/>
          <a:lstStyle/>
          <a:p>
            <a:pPr eaLnBrk="1" hangingPunct="1">
              <a:defRPr/>
            </a:pPr>
            <a:r>
              <a:rPr lang="es-MX"/>
              <a:t>CMMC</a:t>
            </a:r>
            <a:endParaRPr lang="en-US"/>
          </a:p>
        </p:txBody>
      </p:sp>
      <p:pic>
        <p:nvPicPr>
          <p:cNvPr id="49155" name="Picture 7" descr="IMG_1606">
            <a:extLst>
              <a:ext uri="{FF2B5EF4-FFF2-40B4-BE49-F238E27FC236}">
                <a16:creationId xmlns:a16="http://schemas.microsoft.com/office/drawing/2014/main" id="{883139FF-6BB7-42D8-9652-00B40F05ADD1}"/>
              </a:ext>
            </a:extLst>
          </p:cNvPr>
          <p:cNvPicPr>
            <a:picLocks noGrp="1" noChangeAspect="1" noChangeArrowheads="1"/>
          </p:cNvPicPr>
          <p:nvPr>
            <p:ph sz="half" idx="1"/>
          </p:nvPr>
        </p:nvPicPr>
        <p:blipFill>
          <a:blip r:embed="rId2">
            <a:extLst>
              <a:ext uri="{28A0092B-C50C-407E-A947-70E740481C1C}">
                <a14:useLocalDpi xmlns:a14="http://schemas.microsoft.com/office/drawing/2010/main" val="0"/>
              </a:ext>
            </a:extLst>
          </a:blip>
          <a:srcRect/>
          <a:stretch>
            <a:fillRect/>
          </a:stretch>
        </p:blipFill>
        <p:spPr>
          <a:xfrm>
            <a:off x="2190750" y="2276475"/>
            <a:ext cx="2957513" cy="3792538"/>
          </a:xfrm>
          <a:noFill/>
          <a:extLst>
            <a:ext uri="{909E8E84-426E-40DD-AFC4-6F175D3DCCD1}">
              <a14:hiddenFill xmlns:a14="http://schemas.microsoft.com/office/drawing/2010/main">
                <a:solidFill>
                  <a:srgbClr val="FFFFFF"/>
                </a:solidFill>
              </a14:hiddenFill>
            </a:ext>
          </a:extLst>
        </p:spPr>
      </p:pic>
      <p:pic>
        <p:nvPicPr>
          <p:cNvPr id="49156" name="Picture 11" descr="IMG_1666">
            <a:extLst>
              <a:ext uri="{FF2B5EF4-FFF2-40B4-BE49-F238E27FC236}">
                <a16:creationId xmlns:a16="http://schemas.microsoft.com/office/drawing/2014/main" id="{A2807E10-0A8A-4BC3-A108-28827B44FF8B}"/>
              </a:ext>
            </a:extLst>
          </p:cNvPr>
          <p:cNvPicPr>
            <a:picLocks noGrp="1" noChangeAspect="1" noChangeArrowheads="1"/>
          </p:cNvPicPr>
          <p:nvPr>
            <p:ph sz="half" idx="2"/>
          </p:nvPr>
        </p:nvPicPr>
        <p:blipFill>
          <a:blip r:embed="rId3">
            <a:extLst>
              <a:ext uri="{28A0092B-C50C-407E-A947-70E740481C1C}">
                <a14:useLocalDpi xmlns:a14="http://schemas.microsoft.com/office/drawing/2010/main" val="0"/>
              </a:ext>
            </a:extLst>
          </a:blip>
          <a:srcRect/>
          <a:stretch>
            <a:fillRect/>
          </a:stretch>
        </p:blipFill>
        <p:spPr>
          <a:xfrm>
            <a:off x="5724525" y="2276475"/>
            <a:ext cx="2643188" cy="3759200"/>
          </a:xfr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82524691"/>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8" presetClass="emph" presetSubtype="0" fill="hold" grpId="0" nodeType="withEffect">
                                  <p:stCondLst>
                                    <p:cond delay="0"/>
                                  </p:stCondLst>
                                  <p:iterate type="lt">
                                    <p:tmPct val="4000"/>
                                  </p:iterate>
                                  <p:childTnLst>
                                    <p:set>
                                      <p:cBhvr>
                                        <p:cTn id="6" dur="500" fill="hold"/>
                                        <p:tgtEl>
                                          <p:spTgt spid="117773"/>
                                        </p:tgtEl>
                                        <p:attrNameLst>
                                          <p:attrName>style.textDecorationUnderline</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7773" grpId="0"/>
    </p:bld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59074" name="Rectangle 2">
            <a:extLst>
              <a:ext uri="{FF2B5EF4-FFF2-40B4-BE49-F238E27FC236}">
                <a16:creationId xmlns:a16="http://schemas.microsoft.com/office/drawing/2014/main" id="{5DCCF644-6B52-4DC8-9619-AD29DF14BB88}"/>
              </a:ext>
            </a:extLst>
          </p:cNvPr>
          <p:cNvSpPr>
            <a:spLocks noGrp="1" noChangeArrowheads="1"/>
          </p:cNvSpPr>
          <p:nvPr>
            <p:ph type="title"/>
          </p:nvPr>
        </p:nvSpPr>
        <p:spPr>
          <a:xfrm>
            <a:off x="381000" y="964003"/>
            <a:ext cx="8382000" cy="664797"/>
          </a:xfrm>
        </p:spPr>
        <p:txBody>
          <a:bodyPr/>
          <a:lstStyle/>
          <a:p>
            <a:pPr eaLnBrk="1" hangingPunct="1">
              <a:defRPr/>
            </a:pPr>
            <a:r>
              <a:rPr lang="es-ES" sz="3200" dirty="0">
                <a:cs typeface="Times New Roman" pitchFamily="18" charset="0"/>
              </a:rPr>
              <a:t> Especies de </a:t>
            </a:r>
            <a:r>
              <a:rPr lang="es-ES" sz="3200" i="1" dirty="0" err="1">
                <a:cs typeface="Times New Roman" pitchFamily="18" charset="0"/>
              </a:rPr>
              <a:t>Candida</a:t>
            </a:r>
            <a:r>
              <a:rPr lang="es-ES" sz="3200" dirty="0">
                <a:cs typeface="Times New Roman" pitchFamily="18" charset="0"/>
              </a:rPr>
              <a:t> en muestras respiratorias</a:t>
            </a:r>
          </a:p>
        </p:txBody>
      </p:sp>
      <p:graphicFrame>
        <p:nvGraphicFramePr>
          <p:cNvPr id="65539" name="Object 3">
            <a:extLst>
              <a:ext uri="{FF2B5EF4-FFF2-40B4-BE49-F238E27FC236}">
                <a16:creationId xmlns:a16="http://schemas.microsoft.com/office/drawing/2014/main" id="{2A49E380-AE17-489F-99F6-08A5DA6C0A45}"/>
              </a:ext>
            </a:extLst>
          </p:cNvPr>
          <p:cNvGraphicFramePr>
            <a:graphicFrameLocks noGrp="1" noChangeAspect="1"/>
          </p:cNvGraphicFramePr>
          <p:nvPr>
            <p:ph idx="1"/>
          </p:nvPr>
        </p:nvGraphicFramePr>
        <p:xfrm>
          <a:off x="2051050" y="1990725"/>
          <a:ext cx="6807200" cy="4175125"/>
        </p:xfrm>
        <a:graphic>
          <a:graphicData uri="http://schemas.openxmlformats.org/presentationml/2006/ole">
            <mc:AlternateContent xmlns:mc="http://schemas.openxmlformats.org/markup-compatibility/2006">
              <mc:Choice xmlns:v="urn:schemas-microsoft-com:vml" Requires="v">
                <p:oleObj spid="_x0000_s67586" name="Documento" r:id="rId3" imgW="2622301" imgH="1623933" progId="Word.Document.8">
                  <p:embed/>
                </p:oleObj>
              </mc:Choice>
              <mc:Fallback>
                <p:oleObj name="Documento" r:id="rId3" imgW="2622301" imgH="1623933" progId="Word.Document.8">
                  <p:embed/>
                  <p:pic>
                    <p:nvPicPr>
                      <p:cNvPr id="65539" name="Object 3">
                        <a:extLst>
                          <a:ext uri="{FF2B5EF4-FFF2-40B4-BE49-F238E27FC236}">
                            <a16:creationId xmlns:a16="http://schemas.microsoft.com/office/drawing/2014/main" id="{2A49E380-AE17-489F-99F6-08A5DA6C0A45}"/>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051050" y="1990725"/>
                        <a:ext cx="6807200" cy="417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65540" name="3 CuadroTexto">
            <a:extLst>
              <a:ext uri="{FF2B5EF4-FFF2-40B4-BE49-F238E27FC236}">
                <a16:creationId xmlns:a16="http://schemas.microsoft.com/office/drawing/2014/main" id="{999EA6A8-22AB-42FA-A6EE-B80392D33045}"/>
              </a:ext>
            </a:extLst>
          </p:cNvPr>
          <p:cNvSpPr txBox="1">
            <a:spLocks noChangeArrowheads="1"/>
          </p:cNvSpPr>
          <p:nvPr/>
        </p:nvSpPr>
        <p:spPr bwMode="auto">
          <a:xfrm>
            <a:off x="928688" y="5876925"/>
            <a:ext cx="8924925"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tx2"/>
              </a:buClr>
              <a:buSzPct val="90000"/>
              <a:buFont typeface="Wingdings" panose="05000000000000000000" pitchFamily="2" charset="2"/>
              <a:buChar char="Ú"/>
              <a:defRPr sz="2800">
                <a:solidFill>
                  <a:schemeClr val="tx1"/>
                </a:solidFill>
                <a:latin typeface="Arial" panose="020B0604020202020204" pitchFamily="34" charset="0"/>
              </a:defRPr>
            </a:lvl1pPr>
            <a:lvl2pPr marL="742950" indent="-285750">
              <a:spcBef>
                <a:spcPct val="20000"/>
              </a:spcBef>
              <a:buChar char="–"/>
              <a:defRPr sz="2400">
                <a:solidFill>
                  <a:schemeClr val="tx1"/>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a:spcBef>
                <a:spcPct val="0"/>
              </a:spcBef>
              <a:buClrTx/>
              <a:buSzTx/>
              <a:buFontTx/>
              <a:buNone/>
            </a:pPr>
            <a:r>
              <a:rPr lang="pt-BR" altLang="en-US" sz="1800" dirty="0">
                <a:solidFill>
                  <a:schemeClr val="bg1"/>
                </a:solidFill>
              </a:rPr>
              <a:t>Arroyo-</a:t>
            </a:r>
            <a:r>
              <a:rPr lang="pt-BR" altLang="en-US" sz="1800" dirty="0" err="1">
                <a:solidFill>
                  <a:schemeClr val="bg1"/>
                </a:solidFill>
              </a:rPr>
              <a:t>Escalante</a:t>
            </a:r>
            <a:r>
              <a:rPr lang="pt-BR" altLang="en-US" sz="1800" dirty="0">
                <a:solidFill>
                  <a:schemeClr val="bg1"/>
                </a:solidFill>
              </a:rPr>
              <a:t> S, Moncada D, Arenas R, </a:t>
            </a:r>
            <a:r>
              <a:rPr lang="pt-BR" altLang="en-US" sz="1800" dirty="0" err="1">
                <a:solidFill>
                  <a:schemeClr val="bg1"/>
                </a:solidFill>
              </a:rPr>
              <a:t>Vick</a:t>
            </a:r>
            <a:r>
              <a:rPr lang="pt-BR" altLang="en-US" sz="1800" dirty="0">
                <a:solidFill>
                  <a:schemeClr val="bg1"/>
                </a:solidFill>
              </a:rPr>
              <a:t>-Fragoso R. </a:t>
            </a:r>
            <a:r>
              <a:rPr lang="pt-BR" altLang="en-US" sz="1800" dirty="0" err="1">
                <a:solidFill>
                  <a:schemeClr val="bg1"/>
                </a:solidFill>
              </a:rPr>
              <a:t>Determinación</a:t>
            </a:r>
            <a:r>
              <a:rPr lang="pt-BR" altLang="en-US" sz="1800" dirty="0">
                <a:solidFill>
                  <a:schemeClr val="bg1"/>
                </a:solidFill>
              </a:rPr>
              <a:t> de espécies de </a:t>
            </a:r>
            <a:r>
              <a:rPr lang="pt-BR" altLang="en-US" sz="1800" i="1" dirty="0" err="1">
                <a:solidFill>
                  <a:schemeClr val="bg1"/>
                </a:solidFill>
              </a:rPr>
              <a:t>Candida</a:t>
            </a:r>
            <a:r>
              <a:rPr lang="pt-BR" altLang="en-US" sz="1800" dirty="0">
                <a:solidFill>
                  <a:schemeClr val="bg1"/>
                </a:solidFill>
              </a:rPr>
              <a:t> </a:t>
            </a:r>
            <a:r>
              <a:rPr lang="pt-BR" altLang="en-US" sz="1800" dirty="0" err="1">
                <a:solidFill>
                  <a:schemeClr val="bg1"/>
                </a:solidFill>
              </a:rPr>
              <a:t>en</a:t>
            </a:r>
            <a:r>
              <a:rPr lang="pt-BR" altLang="en-US" sz="1800" dirty="0">
                <a:solidFill>
                  <a:schemeClr val="bg1"/>
                </a:solidFill>
              </a:rPr>
              <a:t> </a:t>
            </a:r>
            <a:r>
              <a:rPr lang="pt-BR" altLang="en-US" sz="1800" dirty="0" err="1">
                <a:solidFill>
                  <a:schemeClr val="bg1"/>
                </a:solidFill>
              </a:rPr>
              <a:t>muestras</a:t>
            </a:r>
            <a:r>
              <a:rPr lang="pt-BR" altLang="en-US" sz="1800" dirty="0">
                <a:solidFill>
                  <a:schemeClr val="bg1"/>
                </a:solidFill>
              </a:rPr>
              <a:t> respiratórias de pacientes com </a:t>
            </a:r>
            <a:r>
              <a:rPr lang="pt-BR" altLang="en-US" sz="1800" dirty="0" err="1">
                <a:solidFill>
                  <a:schemeClr val="bg1"/>
                </a:solidFill>
              </a:rPr>
              <a:t>ventilación</a:t>
            </a:r>
            <a:r>
              <a:rPr lang="pt-BR" altLang="en-US" sz="1800" dirty="0">
                <a:solidFill>
                  <a:schemeClr val="bg1"/>
                </a:solidFill>
              </a:rPr>
              <a:t> </a:t>
            </a:r>
            <a:r>
              <a:rPr lang="pt-BR" altLang="en-US" sz="1800" dirty="0" err="1">
                <a:solidFill>
                  <a:schemeClr val="bg1"/>
                </a:solidFill>
              </a:rPr>
              <a:t>mecánica</a:t>
            </a:r>
            <a:r>
              <a:rPr lang="pt-BR" altLang="en-US" sz="1800" dirty="0">
                <a:solidFill>
                  <a:schemeClr val="bg1"/>
                </a:solidFill>
              </a:rPr>
              <a:t>. </a:t>
            </a:r>
            <a:r>
              <a:rPr lang="pt-BR" altLang="en-US" sz="1800" dirty="0" err="1">
                <a:solidFill>
                  <a:schemeClr val="bg1"/>
                </a:solidFill>
              </a:rPr>
              <a:t>Rev</a:t>
            </a:r>
            <a:r>
              <a:rPr lang="pt-BR" altLang="en-US" sz="1800" dirty="0">
                <a:solidFill>
                  <a:schemeClr val="bg1"/>
                </a:solidFill>
              </a:rPr>
              <a:t> </a:t>
            </a:r>
            <a:r>
              <a:rPr lang="pt-BR" altLang="en-US" sz="1800" dirty="0" err="1">
                <a:solidFill>
                  <a:schemeClr val="bg1"/>
                </a:solidFill>
              </a:rPr>
              <a:t>Hosp</a:t>
            </a:r>
            <a:r>
              <a:rPr lang="pt-BR" altLang="en-US" sz="1800" dirty="0">
                <a:solidFill>
                  <a:schemeClr val="bg1"/>
                </a:solidFill>
              </a:rPr>
              <a:t> Gral </a:t>
            </a:r>
            <a:r>
              <a:rPr lang="pt-BR" altLang="en-US" sz="1800" dirty="0" err="1">
                <a:solidFill>
                  <a:schemeClr val="bg1"/>
                </a:solidFill>
              </a:rPr>
              <a:t>Dr</a:t>
            </a:r>
            <a:r>
              <a:rPr lang="pt-BR" altLang="en-US" sz="1800" dirty="0">
                <a:solidFill>
                  <a:schemeClr val="bg1"/>
                </a:solidFill>
              </a:rPr>
              <a:t> Manuel </a:t>
            </a:r>
            <a:r>
              <a:rPr lang="pt-BR" altLang="en-US" sz="1800" dirty="0" err="1">
                <a:solidFill>
                  <a:schemeClr val="bg1"/>
                </a:solidFill>
              </a:rPr>
              <a:t>Gea</a:t>
            </a:r>
            <a:r>
              <a:rPr lang="pt-BR" altLang="en-US" sz="1800" dirty="0">
                <a:solidFill>
                  <a:schemeClr val="bg1"/>
                </a:solidFill>
              </a:rPr>
              <a:t> González 2007; 8(1)5-9</a:t>
            </a:r>
            <a:endParaRPr lang="en-US" altLang="en-US" sz="1800" dirty="0">
              <a:solidFill>
                <a:schemeClr val="bg1"/>
              </a:solidFill>
            </a:endParaRPr>
          </a:p>
          <a:p>
            <a:pPr eaLnBrk="1">
              <a:spcBef>
                <a:spcPct val="0"/>
              </a:spcBef>
              <a:buClrTx/>
              <a:buSzTx/>
              <a:buFontTx/>
              <a:buNone/>
            </a:pPr>
            <a:r>
              <a:rPr lang="pt-BR" altLang="en-US" sz="1800" dirty="0">
                <a:solidFill>
                  <a:schemeClr val="bg1"/>
                </a:solidFill>
              </a:rPr>
              <a:t> </a:t>
            </a:r>
            <a:endParaRPr lang="en-US" altLang="en-US" sz="1800" dirty="0">
              <a:solidFill>
                <a:schemeClr val="bg1"/>
              </a:solidFill>
            </a:endParaRPr>
          </a:p>
        </p:txBody>
      </p:sp>
    </p:spTree>
    <p:extLst>
      <p:ext uri="{BB962C8B-B14F-4D97-AF65-F5344CB8AC3E}">
        <p14:creationId xmlns:p14="http://schemas.microsoft.com/office/powerpoint/2010/main" val="601210082"/>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8" presetClass="emph" presetSubtype="0" fill="hold" grpId="0" nodeType="withEffect">
                                  <p:stCondLst>
                                    <p:cond delay="0"/>
                                  </p:stCondLst>
                                  <p:iterate type="lt">
                                    <p:tmPct val="4000"/>
                                  </p:iterate>
                                  <p:childTnLst>
                                    <p:set>
                                      <p:cBhvr>
                                        <p:cTn id="6" dur="500" fill="hold"/>
                                        <p:tgtEl>
                                          <p:spTgt spid="259074"/>
                                        </p:tgtEl>
                                        <p:attrNameLst>
                                          <p:attrName>style.textDecorationUnderline</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9074" grpId="0"/>
    </p:bldLst>
  </p:timing>
</p:sld>
</file>

<file path=ppt/theme/theme1.xml><?xml version="1.0" encoding="utf-8"?>
<a:theme xmlns:a="http://schemas.openxmlformats.org/drawingml/2006/main" name="1_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1_Business Plan 5">
    <a:dk1>
      <a:srgbClr val="001428"/>
    </a:dk1>
    <a:lt1>
      <a:srgbClr val="DDDDDD"/>
    </a:lt1>
    <a:dk2>
      <a:srgbClr val="336699"/>
    </a:dk2>
    <a:lt2>
      <a:srgbClr val="CCFFCC"/>
    </a:lt2>
    <a:accent1>
      <a:srgbClr val="009999"/>
    </a:accent1>
    <a:accent2>
      <a:srgbClr val="8263A2"/>
    </a:accent2>
    <a:accent3>
      <a:srgbClr val="ADB8CA"/>
    </a:accent3>
    <a:accent4>
      <a:srgbClr val="BDBDBD"/>
    </a:accent4>
    <a:accent5>
      <a:srgbClr val="AACACA"/>
    </a:accent5>
    <a:accent6>
      <a:srgbClr val="755992"/>
    </a:accent6>
    <a:hlink>
      <a:srgbClr val="0665C6"/>
    </a:hlink>
    <a:folHlink>
      <a:srgbClr val="699BCD"/>
    </a:folHlink>
  </a:clrScheme>
  <a:fontScheme name="1_Business Pla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
  <TotalTime>2402</TotalTime>
  <Words>3217</Words>
  <Application>Microsoft Office PowerPoint</Application>
  <PresentationFormat>Presentación en pantalla (4:3)</PresentationFormat>
  <Paragraphs>595</Paragraphs>
  <Slides>32</Slides>
  <Notes>20</Notes>
  <HiddenSlides>0</HiddenSlides>
  <MMClips>0</MMClips>
  <ScaleCrop>false</ScaleCrop>
  <HeadingPairs>
    <vt:vector size="8" baseType="variant">
      <vt:variant>
        <vt:lpstr>Fuentes usadas</vt:lpstr>
      </vt:variant>
      <vt:variant>
        <vt:i4>8</vt:i4>
      </vt:variant>
      <vt:variant>
        <vt:lpstr>Tema</vt:lpstr>
      </vt:variant>
      <vt:variant>
        <vt:i4>1</vt:i4>
      </vt:variant>
      <vt:variant>
        <vt:lpstr>Servidores OLE incrustados</vt:lpstr>
      </vt:variant>
      <vt:variant>
        <vt:i4>1</vt:i4>
      </vt:variant>
      <vt:variant>
        <vt:lpstr>Títulos de diapositiva</vt:lpstr>
      </vt:variant>
      <vt:variant>
        <vt:i4>32</vt:i4>
      </vt:variant>
    </vt:vector>
  </HeadingPairs>
  <TitlesOfParts>
    <vt:vector size="42" baseType="lpstr">
      <vt:lpstr>ＭＳ Ｐゴシック</vt:lpstr>
      <vt:lpstr>Arial</vt:lpstr>
      <vt:lpstr>Arial Narrow</vt:lpstr>
      <vt:lpstr>Calibri</vt:lpstr>
      <vt:lpstr>Iskoola Pota</vt:lpstr>
      <vt:lpstr>Segoe</vt:lpstr>
      <vt:lpstr>Times New Roman</vt:lpstr>
      <vt:lpstr>Wingdings</vt:lpstr>
      <vt:lpstr>1_Tema de Office</vt:lpstr>
      <vt:lpstr>Documento</vt:lpstr>
      <vt:lpstr>Candidemias en el Hospital General “Dr. Manuel Gea González”</vt:lpstr>
      <vt:lpstr> 1842 Gruby   Le vrai muguet des enfants </vt:lpstr>
      <vt:lpstr>Candidosis – Candidiasis Superficial -Profunda</vt:lpstr>
      <vt:lpstr>Universal: cualquier edad, raza, sexo</vt:lpstr>
      <vt:lpstr>Dermatitis fúngica invasora</vt:lpstr>
      <vt:lpstr>Candidosis</vt:lpstr>
      <vt:lpstr>Granuloma candidosico</vt:lpstr>
      <vt:lpstr>CMMC</vt:lpstr>
      <vt:lpstr> Especies de Candida en muestras respiratorias</vt:lpstr>
      <vt:lpstr>Candidemia Infección del torrente sanguíneo por Candida spp, de mortalidad elevada (10-49%).  Riesgo de adquirirla relacionado a diversas condiciones clínicas </vt:lpstr>
      <vt:lpstr>Candidemias</vt:lpstr>
      <vt:lpstr>Presentación de PowerPoint</vt:lpstr>
      <vt:lpstr>Metodología </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Modelo de Regresión Logística Múltiple </vt:lpstr>
      <vt:lpstr>Discusión </vt:lpstr>
      <vt:lpstr>Detección molecular de especies de Candida en especímenes de pacientes hospitalizados.  </vt:lpstr>
      <vt:lpstr>Discusión </vt:lpstr>
      <vt:lpstr>Presentación de PowerPoint</vt:lpstr>
      <vt:lpstr>Conclusión </vt:lpstr>
      <vt:lpstr>Presentación de PowerPoint</vt:lpstr>
      <vt:lpstr> Candidosis neonatal 3 RN 13 días, ventilación e hiperalimentación CVC ITS:RAPD, manos enfermera-médico</vt:lpstr>
      <vt:lpstr>Muchas gracias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Arte y Dermatología</dc:title>
  <dc:creator>Roberto Arenas</dc:creator>
  <cp:lastModifiedBy>EDOARDO TORRES</cp:lastModifiedBy>
  <cp:revision>275</cp:revision>
  <dcterms:created xsi:type="dcterms:W3CDTF">2012-02-18T22:57:38Z</dcterms:created>
  <dcterms:modified xsi:type="dcterms:W3CDTF">2019-03-04T14:51:04Z</dcterms:modified>
</cp:coreProperties>
</file>